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4"/>
  </p:sldMasterIdLst>
  <p:notesMasterIdLst>
    <p:notesMasterId r:id="rId6"/>
  </p:notesMasterIdLst>
  <p:sldIdLst>
    <p:sldId id="450" r:id="rId5"/>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F604A38-BB39-657C-82DE-2B4122F266C5}" name="Paul Newby" initials="PN" userId="S::Paul.Newby@primeglobalpeople.com::563035b3-b562-4c3e-b993-123b316c79be" providerId="AD"/>
  <p188:author id="{F286F46B-D11B-7411-908D-9B4A368D0C37}" name="Chris Edge" initials="CE" userId="S::Chris.Edge@primeglobalpeople.com::9878e1fe-fc43-4c11-846c-29f97c46eb4b" providerId="AD"/>
  <p188:author id="{147F2874-1246-3F60-FA90-4223E9C36F93}" name="Bryn Farnsworth von Cederwald" initials="BFvC" userId="S::bfc@lundbeckfonden.com::827f453e-d371-4a1e-8a43-bba9e40cc001" providerId="AD"/>
  <p188:author id="{4EE41886-2B80-BDDB-D5E7-536828E472A2}" name="Medical writer" initials="MP" userId="Medical writer" providerId="None"/>
  <p188:author id="{FDAF85B2-6481-CA17-DF5A-A47FEA2325D6}" name="Matthew Grubb" initials="MG" userId="S::stwb3878@kcl.ac.uk::1bf1c547-2736-448d-b970-773b17266208" providerId="AD"/>
  <p188:author id="{548E33BE-41FD-592C-5C8D-31BD765ADCA9}" name="Cambridge" initials="MW" userId="Cambridge" providerId="None"/>
  <p188:author id="{38ADD4D4-528C-DBE2-D1A1-D325CF9EA8A0}" name="Ref check revisions" initials="CE" userId="Ref check revisions" providerId="None"/>
  <p188:author id="{B137E2DC-5C59-A392-40D5-F11255E68F6F}" name="Craig Armstrong" initials="CA" userId="S::Craig.Armstrong@primeglobalpeople.com::b0eae679-a1c1-4868-b12f-cf6c2b4a35a2" providerId="AD"/>
  <p188:author id="{8E3695DE-FAD3-1F21-5694-4325E99CF0BD}" name="Penny Staton" initials="PS" userId="Penny Staton" providerId="None"/>
  <p188:author id="{9F3ECCEF-44D9-ABBD-DCA8-64ACF5D15534}" name="Chris Edge" initials="CE" userId="Chris Edge" providerId="None"/>
  <p188:author id="{649E72FA-7D47-B7A4-5359-5A5E31673668}" name="Martin Meyer" initials="MM" userId="S::mm@lundbeckfonden.com::840fb98e-b3a6-43a6-9977-947741e4596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F7599"/>
    <a:srgbClr val="AC4702"/>
    <a:srgbClr val="B59E5F"/>
    <a:srgbClr val="AD4703"/>
    <a:srgbClr val="7B9CBB"/>
    <a:srgbClr val="F67722"/>
    <a:srgbClr val="692B00"/>
    <a:srgbClr val="7494B2"/>
    <a:srgbClr val="466A8B"/>
    <a:srgbClr val="4E75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733" autoAdjust="0"/>
    <p:restoredTop sz="72344" autoAdjust="0"/>
  </p:normalViewPr>
  <p:slideViewPr>
    <p:cSldViewPr snapToGrid="0">
      <p:cViewPr varScale="1">
        <p:scale>
          <a:sx n="80" d="100"/>
          <a:sy n="80" d="100"/>
        </p:scale>
        <p:origin x="1710" y="84"/>
      </p:cViewPr>
      <p:guideLst/>
    </p:cSldViewPr>
  </p:slideViewPr>
  <p:outlineViewPr>
    <p:cViewPr>
      <p:scale>
        <a:sx n="33" d="100"/>
        <a:sy n="33" d="100"/>
      </p:scale>
      <p:origin x="0" y="-12366"/>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84" d="100"/>
          <a:sy n="84" d="100"/>
        </p:scale>
        <p:origin x="3672"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8/10/relationships/authors" Target="authors.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2F54634-F56A-46A8-A485-BE0CB2FA3E8E}" type="datetimeFigureOut">
              <a:rPr lang="en-GB" smtClean="0"/>
              <a:t>07/05/2026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140B56A-EC3F-4364-B921-3ECA07798CAE}" type="slidenum">
              <a:rPr lang="en-GB" smtClean="0"/>
              <a:t>‹#›</a:t>
            </a:fld>
            <a:endParaRPr lang="en-GB"/>
          </a:p>
        </p:txBody>
      </p:sp>
    </p:spTree>
    <p:extLst>
      <p:ext uri="{BB962C8B-B14F-4D97-AF65-F5344CB8AC3E}">
        <p14:creationId xmlns:p14="http://schemas.microsoft.com/office/powerpoint/2010/main" val="2882550005"/>
      </p:ext>
    </p:extLst>
  </p:cSld>
  <p:clrMap bg1="lt1" tx1="dk1" bg2="lt2" tx2="dk2" accent1="accent1" accent2="accent2" accent3="accent3" accent4="accent4" accent5="accent5" accent6="accent6" hlink="hlink" folHlink="folHlink"/>
  <p:notesStyle>
    <a:lvl1pPr marL="0" algn="l" defTabSz="914400" rtl="0" eaLnBrk="1" latinLnBrk="0" hangingPunct="1">
      <a:spcBef>
        <a:spcPts val="260"/>
      </a:spcBef>
      <a:defRPr sz="100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457200" algn="l" defTabSz="914400" rtl="0" eaLnBrk="1" latinLnBrk="0" hangingPunct="1">
      <a:spcBef>
        <a:spcPts val="260"/>
      </a:spcBef>
      <a:defRPr sz="10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914400" algn="l" defTabSz="914400" rtl="0" eaLnBrk="1" latinLnBrk="0" hangingPunct="1">
      <a:spcBef>
        <a:spcPts val="260"/>
      </a:spcBef>
      <a:defRPr sz="1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371600" algn="l" defTabSz="914400" rtl="0" eaLnBrk="1" latinLnBrk="0" hangingPunct="1">
      <a:spcBef>
        <a:spcPts val="260"/>
      </a:spcBef>
      <a:defRPr sz="10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1828800" algn="l" defTabSz="914400" rtl="0" eaLnBrk="1" latinLnBrk="0" hangingPunct="1">
      <a:spcBef>
        <a:spcPts val="260"/>
      </a:spcBef>
      <a:defRPr sz="10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360"/>
              </a:spcBef>
              <a:spcAft>
                <a:spcPts val="0"/>
              </a:spcAft>
              <a:buClrTx/>
              <a:buSzTx/>
              <a:buFontTx/>
              <a:buNone/>
              <a:tabLst/>
              <a:defRPr/>
            </a:pPr>
            <a:r>
              <a:rPr lang="en-GB" sz="1000" b="1" dirty="0"/>
              <a:t>Ascending tracts</a:t>
            </a:r>
          </a:p>
          <a:p>
            <a:pPr marL="0" marR="0" lvl="0" indent="0" algn="l" defTabSz="914400" rtl="0" eaLnBrk="1" fontAlgn="auto" latinLnBrk="0" hangingPunct="1">
              <a:lnSpc>
                <a:spcPct val="100000"/>
              </a:lnSpc>
              <a:spcBef>
                <a:spcPts val="360"/>
              </a:spcBef>
              <a:spcAft>
                <a:spcPts val="0"/>
              </a:spcAft>
              <a:buClrTx/>
              <a:buSzTx/>
              <a:buFontTx/>
              <a:buNone/>
              <a:tabLst/>
              <a:defRPr/>
            </a:pPr>
            <a:r>
              <a:rPr lang="en-GB" sz="1000" b="0" dirty="0"/>
              <a:t>The </a:t>
            </a:r>
            <a:r>
              <a:rPr lang="en-GB" sz="1000" b="0" i="1" dirty="0"/>
              <a:t>posterior (dorsal) spinocerebellar </a:t>
            </a:r>
            <a:r>
              <a:rPr lang="en-GB" sz="1000" b="0" dirty="0"/>
              <a:t>and </a:t>
            </a:r>
            <a:r>
              <a:rPr lang="en-GB" sz="1000" b="0" i="1" dirty="0"/>
              <a:t>anterior (ventral) spinocerebellar tracts </a:t>
            </a:r>
            <a:r>
              <a:rPr lang="en-GB" sz="1000" b="0" dirty="0"/>
              <a:t>are located on the lateral surface of the spinal cord and convey proprioceptive information to the cerebellum.</a:t>
            </a:r>
            <a:r>
              <a:rPr lang="en-GB" baseline="30000" dirty="0"/>
              <a:t>5</a:t>
            </a:r>
          </a:p>
          <a:p>
            <a:pPr marL="0" marR="0" lvl="0" indent="0" algn="l" defTabSz="914400" rtl="0" eaLnBrk="1" fontAlgn="auto" latinLnBrk="0" hangingPunct="1">
              <a:lnSpc>
                <a:spcPct val="100000"/>
              </a:lnSpc>
              <a:spcBef>
                <a:spcPts val="36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360"/>
              </a:spcBef>
              <a:spcAft>
                <a:spcPts val="0"/>
              </a:spcAft>
              <a:buClrTx/>
              <a:buSzTx/>
              <a:buFontTx/>
              <a:buNone/>
              <a:tabLst/>
              <a:defRPr/>
            </a:pPr>
            <a:r>
              <a:rPr lang="en-GB" b="1" dirty="0"/>
              <a:t>Descending tracts</a:t>
            </a:r>
            <a:endParaRPr lang="en-GB" dirty="0"/>
          </a:p>
          <a:p>
            <a:pPr marL="0" marR="0" lvl="0" indent="0" algn="l" defTabSz="914400" rtl="0" eaLnBrk="1" fontAlgn="auto" latinLnBrk="0" hangingPunct="1">
              <a:lnSpc>
                <a:spcPct val="100000"/>
              </a:lnSpc>
              <a:spcBef>
                <a:spcPts val="360"/>
              </a:spcBef>
              <a:spcAft>
                <a:spcPts val="0"/>
              </a:spcAft>
              <a:buClrTx/>
              <a:buSzTx/>
              <a:buFontTx/>
              <a:buNone/>
              <a:tabLst/>
              <a:defRPr/>
            </a:pPr>
            <a:r>
              <a:rPr lang="en-GB" dirty="0"/>
              <a:t>The anterior funiculus contains </a:t>
            </a:r>
            <a:r>
              <a:rPr lang="en-GB" i="1" dirty="0"/>
              <a:t>reticulospinal</a:t>
            </a:r>
            <a:r>
              <a:rPr lang="en-GB" dirty="0"/>
              <a:t> and </a:t>
            </a:r>
            <a:r>
              <a:rPr lang="en-GB" i="1" dirty="0"/>
              <a:t>vestibulospinal</a:t>
            </a:r>
            <a:r>
              <a:rPr lang="en-GB" dirty="0"/>
              <a:t> fibres, the </a:t>
            </a:r>
            <a:r>
              <a:rPr lang="en-GB" i="1" dirty="0"/>
              <a:t>anterior corticospinal tract </a:t>
            </a:r>
            <a:r>
              <a:rPr lang="en-GB" dirty="0"/>
              <a:t>and the </a:t>
            </a:r>
            <a:r>
              <a:rPr lang="en-GB" i="1" dirty="0"/>
              <a:t>medial longitudinal fasciculus</a:t>
            </a:r>
            <a:r>
              <a:rPr lang="en-GB" dirty="0"/>
              <a:t>.</a:t>
            </a:r>
            <a:r>
              <a:rPr lang="en-GB" baseline="30000" dirty="0"/>
              <a:t>6,7</a:t>
            </a:r>
          </a:p>
          <a:p>
            <a:endParaRPr lang="en-GB" dirty="0"/>
          </a:p>
          <a:p>
            <a:r>
              <a:rPr lang="en-GB" dirty="0"/>
              <a:t>References:</a:t>
            </a:r>
          </a:p>
          <a:p>
            <a:pPr marL="228600" indent="-228600">
              <a:buFont typeface="+mj-lt"/>
              <a:buAutoNum type="arabicPeriod"/>
              <a:defRPr/>
            </a:pPr>
            <a:r>
              <a:rPr lang="en-GB" dirty="0"/>
              <a:t>Siebert JR, Kennedy K, Osterhout DJ. Neurons are not all the same: diversity in neuronal populations and their intrinsic responses to spinal cord injury. ASN Neuro 2025; 17 (1): 2440299.</a:t>
            </a:r>
          </a:p>
          <a:p>
            <a:pPr marL="228600" indent="-228600">
              <a:buFont typeface="+mj-lt"/>
              <a:buAutoNum type="arabicPeriod"/>
              <a:defRPr/>
            </a:pPr>
            <a:r>
              <a:rPr lang="en-GB" dirty="0"/>
              <a:t>Basinger H, Hogg JP. Neuroanatomy, brainstem. [Updated 2023 Jul]. In: </a:t>
            </a:r>
            <a:r>
              <a:rPr lang="en-GB" dirty="0" err="1"/>
              <a:t>StatPearls</a:t>
            </a:r>
            <a:r>
              <a:rPr lang="en-GB" dirty="0"/>
              <a:t> [internet]. Treasure Island (FL): </a:t>
            </a:r>
            <a:r>
              <a:rPr lang="en-GB" dirty="0" err="1"/>
              <a:t>StatPearls</a:t>
            </a:r>
            <a:r>
              <a:rPr lang="en-GB" dirty="0"/>
              <a:t> Publishing; 2023. Available at: https://www.ncbi.nlm.nih.gov/books/NBK544297/. </a:t>
            </a:r>
          </a:p>
          <a:p>
            <a:pPr marL="228600" indent="-228600">
              <a:buFont typeface="+mj-lt"/>
              <a:buAutoNum type="arabicPeriod"/>
              <a:defRPr/>
            </a:pPr>
            <a:r>
              <a:rPr lang="en-GB" dirty="0"/>
              <a:t>Ghazni NF, Cahill CM, Stroman. Tactile sensory and pain networks in the human spinal cord and brain stem mapped by means of functional MR imaging. Am J </a:t>
            </a:r>
            <a:r>
              <a:rPr lang="en-GB" dirty="0" err="1"/>
              <a:t>Neuroradiol</a:t>
            </a:r>
            <a:r>
              <a:rPr lang="en-GB" dirty="0"/>
              <a:t> 2010; 31 (4): 661–667.</a:t>
            </a:r>
          </a:p>
          <a:p>
            <a:pPr marL="228600" indent="-228600">
              <a:buFont typeface="+mj-lt"/>
              <a:buAutoNum type="arabicPeriod"/>
              <a:defRPr/>
            </a:pPr>
            <a:r>
              <a:rPr lang="en-GB" dirty="0" err="1"/>
              <a:t>Trakimas</a:t>
            </a:r>
            <a:r>
              <a:rPr lang="en-GB" dirty="0"/>
              <a:t> A, </a:t>
            </a:r>
            <a:r>
              <a:rPr lang="en-GB" dirty="0" err="1"/>
              <a:t>Ayubcha</a:t>
            </a:r>
            <a:r>
              <a:rPr lang="en-GB" dirty="0"/>
              <a:t> D. Spinal cord anatomy and blood supply. In: </a:t>
            </a:r>
            <a:r>
              <a:rPr lang="en-GB" dirty="0" err="1"/>
              <a:t>OpenAnesthesia</a:t>
            </a:r>
            <a:r>
              <a:rPr lang="en-GB" dirty="0"/>
              <a:t>. Available at: https://www.openanesthesia.org/. Accessed December 2025.</a:t>
            </a:r>
          </a:p>
          <a:p>
            <a:pPr marL="228600" indent="-228600">
              <a:buFont typeface="+mj-lt"/>
              <a:buAutoNum type="arabicPeriod"/>
              <a:defRPr/>
            </a:pPr>
            <a:r>
              <a:rPr lang="en-GB" dirty="0"/>
              <a:t>Kang JH, </a:t>
            </a:r>
            <a:r>
              <a:rPr lang="en-GB" dirty="0" err="1"/>
              <a:t>Im</a:t>
            </a:r>
            <a:r>
              <a:rPr lang="en-GB" dirty="0"/>
              <a:t> S. Functional anatomy of the spinal tracts based on evolutionary perspectives. Korean J Neurotrauma 2023; 19 (3): 275–287.</a:t>
            </a:r>
          </a:p>
          <a:p>
            <a:pPr marL="228600" indent="-228600">
              <a:buFont typeface="+mj-lt"/>
              <a:buAutoNum type="arabicPeriod"/>
              <a:defRPr/>
            </a:pPr>
            <a:r>
              <a:rPr lang="en-GB" dirty="0"/>
              <a:t>Khan YS, Lui F. Neuroanatomy, spinal cord. [Updated July 2023] In: </a:t>
            </a:r>
            <a:r>
              <a:rPr lang="en-GB" dirty="0" err="1"/>
              <a:t>StatPearls</a:t>
            </a:r>
            <a:r>
              <a:rPr lang="en-GB" dirty="0"/>
              <a:t> [internet]. Treasure Island (FL): </a:t>
            </a:r>
            <a:r>
              <a:rPr lang="en-GB" dirty="0" err="1"/>
              <a:t>StatPearls</a:t>
            </a:r>
            <a:r>
              <a:rPr lang="en-GB" dirty="0"/>
              <a:t> Publishing; 2023. Available at: https://www.ncbi.nlm.nih.gov/books/NBK559056/.</a:t>
            </a:r>
          </a:p>
          <a:p>
            <a:pPr marL="228600" indent="-228600">
              <a:buFont typeface="+mj-lt"/>
              <a:buAutoNum type="arabicPeriod"/>
              <a:defRPr/>
            </a:pPr>
            <a:r>
              <a:rPr lang="en-GB" dirty="0"/>
              <a:t>Li M, Yeh F, Zeng Q, et al. The trajectory of the medial longitudinal fasciculus in the human brain: A diffusion imaging-based tractography study. Hum Brain Mapp 2021; 42 (18): 6070–6086.</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37C2873-EBE5-CF42-9E30-7832FC02D1D9}"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da-DK"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80204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83CB9554-DBBF-45EE-B195-27A13C15D076}"/>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
        <p:nvSpPr>
          <p:cNvPr id="28" name="Rectangle 27">
            <a:extLst>
              <a:ext uri="{FF2B5EF4-FFF2-40B4-BE49-F238E27FC236}">
                <a16:creationId xmlns:a16="http://schemas.microsoft.com/office/drawing/2014/main" id="{95ADC762-8706-49BF-B0C9-DB8B18411C25}"/>
              </a:ext>
            </a:extLst>
          </p:cNvPr>
          <p:cNvSpPr/>
          <p:nvPr/>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rgbClr val="C4B17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649473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5874311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6938105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8584356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979166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3047423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4603180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9622696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6712378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5755448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214277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5089689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4114690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878"/>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2" name="ExternalLogo" hidden="1">
            <a:extLst>
              <a:ext uri="{FF2B5EF4-FFF2-40B4-BE49-F238E27FC236}">
                <a16:creationId xmlns:a16="http://schemas.microsoft.com/office/drawing/2014/main" id="{F253FA73-F8E5-49E6-B795-4EEF95E9B435}"/>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7368005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901580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877865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343246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1" name="Logo">
            <a:extLst>
              <a:ext uri="{FF2B5EF4-FFF2-40B4-BE49-F238E27FC236}">
                <a16:creationId xmlns:a16="http://schemas.microsoft.com/office/drawing/2014/main" id="{4FEAB3C7-1F67-4064-B58F-EF2762E1660F}"/>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FD50EF6D-554E-48C8-946C-CD540205D22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167944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F664AED-89BC-4F6A-BDA5-EAE8B745D777}"/>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270457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97D30EE-39AB-4BA8-8232-12CFBA7BF0BC}"/>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635898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8A904900-0CB5-44DD-94DE-7ED587513920}"/>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5281055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2FFA38B6-55C7-488D-B8F0-60C88514DD9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8990692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A06926E-B963-4389-B26A-6E1EB0DED5EE}"/>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A7CB6955-843C-4B5E-8320-F419CE6F818B}"/>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2123794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1F6D4E9-51A7-498C-B915-66E0EAF3CE6D}"/>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8D8B5B80-B8FE-4386-AD74-364BA8EEE5D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136041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85DF6064-7F5D-4C69-AAE5-824283C29DC0}"/>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785F50A2-FEAD-4B66-A58D-1F6C2BB6A70A}"/>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87983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BD245161-57E0-41D6-9F32-BFC30FCF8F88}"/>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F386AFA9-1557-4349-8F44-88C1CC93F21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4178226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DB19305-59F9-405C-84BE-675FD40C5C6C}"/>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3F6C35DF-345B-471E-BB1A-9898955FCA3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274945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AB909CE-222C-48CF-865C-8AAD4BAF45B1}"/>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D4F1D16A-8D8C-4F72-BCB5-7B9FA4066259}"/>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1128029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442765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028194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752908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730160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0328806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007664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a:p>
        </p:txBody>
      </p:sp>
      <p:sp>
        <p:nvSpPr>
          <p:cNvPr id="15" name="Content Placeholder 7">
            <a:extLst>
              <a:ext uri="{FF2B5EF4-FFF2-40B4-BE49-F238E27FC236}">
                <a16:creationId xmlns:a16="http://schemas.microsoft.com/office/drawing/2014/main" id="{48445BAE-D8A3-4827-AC54-6EA8BA6F766B}"/>
              </a:ext>
            </a:extLst>
          </p:cNvPr>
          <p:cNvSpPr txBox="1">
            <a:spLocks/>
          </p:cNvSpPr>
          <p:nvPr/>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latin typeface="+mn-lt"/>
              </a:rPr>
              <a:t>Copy &amp; Paste</a:t>
            </a: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Font typeface="Arial" panose="020B0604020202020204" pitchFamily="34" charset="0"/>
              <a:buNone/>
            </a:pPr>
            <a:r>
              <a:rPr lang="en-GB" sz="1000">
                <a:solidFill>
                  <a:srgbClr val="3F1A01"/>
                </a:solidFill>
                <a:latin typeface="+mn-lt"/>
              </a:rPr>
              <a:t>When you need to paste text into the presentation </a:t>
            </a:r>
            <a:r>
              <a:rPr lang="en-GB" sz="1000" b="1">
                <a:solidFill>
                  <a:srgbClr val="3F1A01"/>
                </a:solidFill>
                <a:latin typeface="+mn-lt"/>
              </a:rPr>
              <a:t>– Right-Click</a:t>
            </a:r>
            <a:r>
              <a:rPr lang="en-GB" sz="1000">
                <a:solidFill>
                  <a:srgbClr val="3F1A01"/>
                </a:solidFill>
                <a:latin typeface="+mn-lt"/>
              </a:rPr>
              <a:t> and choose </a:t>
            </a:r>
            <a:br>
              <a:rPr lang="en-GB" sz="1000">
                <a:solidFill>
                  <a:srgbClr val="3F1A01"/>
                </a:solidFill>
                <a:latin typeface="+mn-lt"/>
              </a:rPr>
            </a:br>
            <a:r>
              <a:rPr lang="en-GB" sz="1000">
                <a:solidFill>
                  <a:srgbClr val="3F1A01"/>
                </a:solidFill>
                <a:latin typeface="+mn-lt"/>
              </a:rPr>
              <a:t>”</a:t>
            </a:r>
            <a:r>
              <a:rPr lang="en-GB" sz="1000" b="1">
                <a:solidFill>
                  <a:srgbClr val="3F1A01"/>
                </a:solidFill>
                <a:latin typeface="+mn-lt"/>
              </a:rPr>
              <a:t>Keep text only</a:t>
            </a:r>
            <a:r>
              <a:rPr lang="en-GB" sz="1000">
                <a:solidFill>
                  <a:srgbClr val="3F1A01"/>
                </a:solidFill>
                <a:latin typeface="+mn-lt"/>
              </a:rPr>
              <a:t>”.</a:t>
            </a: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spcAft>
                <a:spcPts val="600"/>
              </a:spcAft>
              <a:buFont typeface="Arial" panose="020B0604020202020204" pitchFamily="34" charset="0"/>
              <a:buNone/>
            </a:pPr>
            <a:r>
              <a:rPr lang="en-GB" sz="1000" b="1">
                <a:solidFill>
                  <a:srgbClr val="3F1A01"/>
                </a:solidFill>
                <a:latin typeface="+mn-lt"/>
              </a:rPr>
              <a:t>Text styles</a:t>
            </a:r>
          </a:p>
          <a:p>
            <a:pPr marL="0" indent="0">
              <a:spcBef>
                <a:spcPts val="0"/>
              </a:spcBef>
              <a:buFont typeface="Arial" panose="020B0604020202020204" pitchFamily="34" charset="0"/>
              <a:buNone/>
            </a:pPr>
            <a:r>
              <a:rPr lang="en-GB" sz="1000">
                <a:solidFill>
                  <a:srgbClr val="3F1A01"/>
                </a:solidFill>
                <a:latin typeface="+mn-lt"/>
              </a:rPr>
              <a:t>Use the </a:t>
            </a:r>
            <a:r>
              <a:rPr lang="en-GB" sz="1000" b="1">
                <a:solidFill>
                  <a:srgbClr val="3F1A01"/>
                </a:solidFill>
                <a:latin typeface="+mn-lt"/>
              </a:rPr>
              <a:t>TAB-key</a:t>
            </a:r>
            <a:r>
              <a:rPr lang="en-GB" sz="1000">
                <a:solidFill>
                  <a:srgbClr val="3F1A01"/>
                </a:solidFill>
                <a:latin typeface="+mn-lt"/>
              </a:rPr>
              <a:t> to jump through </a:t>
            </a:r>
            <a:br>
              <a:rPr lang="en-GB" sz="1000">
                <a:solidFill>
                  <a:srgbClr val="3F1A01"/>
                </a:solidFill>
                <a:latin typeface="+mn-lt"/>
              </a:rPr>
            </a:br>
            <a:r>
              <a:rPr lang="en-GB" sz="1000">
                <a:solidFill>
                  <a:srgbClr val="3F1A01"/>
                </a:solidFill>
                <a:latin typeface="+mn-lt"/>
              </a:rPr>
              <a:t>levels. Click </a:t>
            </a:r>
            <a:r>
              <a:rPr lang="en-GB" sz="1000" b="1">
                <a:solidFill>
                  <a:srgbClr val="3F1A01"/>
                </a:solidFill>
                <a:latin typeface="+mn-lt"/>
              </a:rPr>
              <a:t>ENTER</a:t>
            </a:r>
            <a:r>
              <a:rPr lang="en-GB" sz="1000">
                <a:solidFill>
                  <a:srgbClr val="3F1A01"/>
                </a:solidFill>
                <a:latin typeface="+mn-lt"/>
              </a:rPr>
              <a:t>, then </a:t>
            </a:r>
            <a:r>
              <a:rPr lang="en-GB" sz="1000" b="1">
                <a:solidFill>
                  <a:srgbClr val="3F1A01"/>
                </a:solidFill>
                <a:latin typeface="+mn-lt"/>
              </a:rPr>
              <a:t>TAB</a:t>
            </a:r>
            <a:r>
              <a:rPr lang="en-GB" sz="100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a:solidFill>
                  <a:srgbClr val="3F1A01"/>
                </a:solidFill>
                <a:latin typeface="+mn-lt"/>
              </a:rPr>
              <a:t>To go back in levels use </a:t>
            </a:r>
            <a:r>
              <a:rPr lang="en-GB" sz="1000" b="1">
                <a:solidFill>
                  <a:srgbClr val="3F1A01"/>
                </a:solidFill>
                <a:latin typeface="+mn-lt"/>
              </a:rPr>
              <a:t>SHIFT-TAB</a:t>
            </a:r>
          </a:p>
          <a:p>
            <a:pPr marL="0" indent="0">
              <a:spcBef>
                <a:spcPts val="0"/>
              </a:spcBef>
              <a:buFont typeface="Arial" panose="020B0604020202020204" pitchFamily="34" charset="0"/>
              <a:buNone/>
            </a:pPr>
            <a:endParaRPr lang="en-GB" sz="100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rPr>
              <a:t>Building blocks</a:t>
            </a:r>
          </a:p>
          <a:p>
            <a:pPr marL="0" indent="0">
              <a:spcBef>
                <a:spcPts val="0"/>
              </a:spcBef>
              <a:buNone/>
            </a:pPr>
            <a:r>
              <a:rPr lang="en-GB" sz="1000" dirty="0">
                <a:solidFill>
                  <a:srgbClr val="3F1A01"/>
                </a:solidFill>
              </a:rPr>
              <a:t>The building block slides are made to help you build the presentation. You find them after this slide</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Among the building blocks you find, </a:t>
            </a:r>
            <a:r>
              <a:rPr lang="en-GB" sz="1000" dirty="0" err="1">
                <a:solidFill>
                  <a:srgbClr val="3F1A01"/>
                </a:solidFill>
              </a:rPr>
              <a:t>colorguides</a:t>
            </a:r>
            <a:r>
              <a:rPr lang="en-GB" sz="1000" dirty="0">
                <a:solidFill>
                  <a:srgbClr val="3F1A01"/>
                </a:solidFill>
              </a:rPr>
              <a:t>, Tables and elements that you can pick from when you need to build your presentation.</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Delete these slides after use. </a:t>
            </a:r>
            <a:r>
              <a:rPr lang="en-GB" sz="1000" b="1" dirty="0">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Guides – Show / Hide</a:t>
            </a:r>
          </a:p>
          <a:p>
            <a:pPr marL="0" indent="0">
              <a:spcBef>
                <a:spcPts val="0"/>
              </a:spcBef>
              <a:buNone/>
            </a:pPr>
            <a:r>
              <a:rPr lang="en-GB" sz="1000" b="0">
                <a:solidFill>
                  <a:srgbClr val="3F1A01"/>
                </a:solidFill>
              </a:rPr>
              <a:t>From the View-tab </a:t>
            </a:r>
          </a:p>
          <a:p>
            <a:pPr marL="0" indent="0">
              <a:spcBef>
                <a:spcPts val="0"/>
              </a:spcBef>
              <a:buNone/>
            </a:pPr>
            <a:r>
              <a:rPr lang="en-GB" sz="1000" b="0">
                <a:solidFill>
                  <a:srgbClr val="3F1A01"/>
                </a:solidFill>
              </a:rPr>
              <a:t>or Alt + F9</a:t>
            </a:r>
          </a:p>
          <a:p>
            <a:pPr marL="0" indent="0">
              <a:spcBef>
                <a:spcPts val="0"/>
              </a:spcBef>
              <a:buNone/>
            </a:pPr>
            <a:endParaRPr lang="en-GB" sz="1000" b="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p>
        </p:txBody>
      </p:sp>
      <p:pic>
        <p:nvPicPr>
          <p:cNvPr id="4" name="Picture 3">
            <a:extLst>
              <a:ext uri="{FF2B5EF4-FFF2-40B4-BE49-F238E27FC236}">
                <a16:creationId xmlns:a16="http://schemas.microsoft.com/office/drawing/2014/main" id="{E8DC192D-15E7-44CD-B477-C881E0E6D990}"/>
              </a:ext>
            </a:extLst>
          </p:cNvPr>
          <p:cNvPicPr>
            <a:picLocks noChangeAspect="1"/>
          </p:cNvPicPr>
          <p:nvPr/>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arrow next to </a:t>
            </a:r>
            <a:r>
              <a:rPr lang="en-GB" sz="1000" b="1">
                <a:solidFill>
                  <a:srgbClr val="000000"/>
                </a:solidFill>
                <a:latin typeface="Arial" panose="020B0604020202020204" pitchFamily="34" charset="0"/>
                <a:ea typeface="Times New Roman" panose="02020603050405020304" pitchFamily="18" charset="0"/>
              </a:rPr>
              <a:t>Layout</a:t>
            </a:r>
            <a:br>
              <a:rPr lang="en-GB" sz="1000" b="1">
                <a:solidFill>
                  <a:srgbClr val="000000"/>
                </a:solidFill>
                <a:latin typeface="Arial" panose="020B0604020202020204" pitchFamily="34" charset="0"/>
                <a:ea typeface="Times New Roman" panose="02020603050405020304" pitchFamily="18" charset="0"/>
              </a:rPr>
            </a:br>
            <a:r>
              <a:rPr lang="en-GB" sz="100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7716939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Times New Roman" panose="02020603050405020304" pitchFamily="18" charset="0"/>
              </a:rPr>
              <a:t>Delete all masterslides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p>
        </p:txBody>
      </p:sp>
    </p:spTree>
    <p:extLst>
      <p:ext uri="{BB962C8B-B14F-4D97-AF65-F5344CB8AC3E}">
        <p14:creationId xmlns:p14="http://schemas.microsoft.com/office/powerpoint/2010/main" val="78776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sv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pic>
        <p:nvPicPr>
          <p:cNvPr id="8" name="Logo">
            <a:extLst>
              <a:ext uri="{FF2B5EF4-FFF2-40B4-BE49-F238E27FC236}">
                <a16:creationId xmlns:a16="http://schemas.microsoft.com/office/drawing/2014/main" id="{34F9AA81-9D35-4E0D-9E78-3F5C44655638}"/>
              </a:ext>
            </a:extLst>
          </p:cNvPr>
          <p:cNvPicPr>
            <a:picLocks noChangeAspect="1"/>
          </p:cNvPicPr>
          <p:nvPr/>
        </p:nvPicPr>
        <p:blipFill>
          <a:blip>
            <a:extLst>
              <a:ext uri="{96DAC541-7B7A-43D3-8B79-37D633B846F1}">
                <asvg:svgBlip xmlns:asvg="http://schemas.microsoft.com/office/drawing/2016/SVG/main" r:embed="rId38"/>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8574816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72" name="Group 4971">
            <a:extLst>
              <a:ext uri="{FF2B5EF4-FFF2-40B4-BE49-F238E27FC236}">
                <a16:creationId xmlns:a16="http://schemas.microsoft.com/office/drawing/2014/main" id="{4DE73262-88CC-EFD5-64B0-BF329A06A59B}"/>
              </a:ext>
            </a:extLst>
          </p:cNvPr>
          <p:cNvGrpSpPr/>
          <p:nvPr/>
        </p:nvGrpSpPr>
        <p:grpSpPr>
          <a:xfrm>
            <a:off x="9758924" y="4536180"/>
            <a:ext cx="643683" cy="470940"/>
            <a:chOff x="9758924" y="4536180"/>
            <a:chExt cx="643683" cy="470940"/>
          </a:xfrm>
        </p:grpSpPr>
        <p:sp>
          <p:nvSpPr>
            <p:cNvPr id="4960" name="Freeform 4959">
              <a:extLst>
                <a:ext uri="{FF2B5EF4-FFF2-40B4-BE49-F238E27FC236}">
                  <a16:creationId xmlns:a16="http://schemas.microsoft.com/office/drawing/2014/main" id="{C11788C6-6558-E311-8254-C3423CCF73DF}"/>
                </a:ext>
              </a:extLst>
            </p:cNvPr>
            <p:cNvSpPr/>
            <p:nvPr/>
          </p:nvSpPr>
          <p:spPr>
            <a:xfrm>
              <a:off x="9762006" y="4745338"/>
              <a:ext cx="637569" cy="258728"/>
            </a:xfrm>
            <a:custGeom>
              <a:avLst/>
              <a:gdLst>
                <a:gd name="csX0" fmla="*/ 637544 w 637569"/>
                <a:gd name="csY0" fmla="*/ 0 h 258728"/>
                <a:gd name="csX1" fmla="*/ 637544 w 637569"/>
                <a:gd name="csY1" fmla="*/ 81344 h 258728"/>
                <a:gd name="csX2" fmla="*/ 561120 w 637569"/>
                <a:gd name="csY2" fmla="*/ 184361 h 258728"/>
                <a:gd name="csX3" fmla="*/ 405902 w 637569"/>
                <a:gd name="csY3" fmla="*/ 257912 h 258728"/>
                <a:gd name="csX4" fmla="*/ 318957 w 637569"/>
                <a:gd name="csY4" fmla="*/ 216794 h 258728"/>
                <a:gd name="csX5" fmla="*/ 318587 w 637569"/>
                <a:gd name="csY5" fmla="*/ 216794 h 258728"/>
                <a:gd name="csX6" fmla="*/ 231642 w 637569"/>
                <a:gd name="csY6" fmla="*/ 257912 h 258728"/>
                <a:gd name="csX7" fmla="*/ 76424 w 637569"/>
                <a:gd name="csY7" fmla="*/ 184361 h 258728"/>
                <a:gd name="csX8" fmla="*/ 0 w 637569"/>
                <a:gd name="csY8" fmla="*/ 81344 h 258728"/>
                <a:gd name="csX9" fmla="*/ 0 w 637569"/>
                <a:gd name="csY9" fmla="*/ 0 h 258728"/>
                <a:gd name="csX10" fmla="*/ 637569 w 637569"/>
                <a:gd name="csY10" fmla="*/ 0 h 25872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637569" h="258728">
                  <a:moveTo>
                    <a:pt x="637544" y="0"/>
                  </a:moveTo>
                  <a:lnTo>
                    <a:pt x="637544" y="81344"/>
                  </a:lnTo>
                  <a:cubicBezTo>
                    <a:pt x="637544" y="129363"/>
                    <a:pt x="607140" y="147318"/>
                    <a:pt x="561120" y="184361"/>
                  </a:cubicBezTo>
                  <a:cubicBezTo>
                    <a:pt x="512667" y="223390"/>
                    <a:pt x="469895" y="252500"/>
                    <a:pt x="405902" y="257912"/>
                  </a:cubicBezTo>
                  <a:cubicBezTo>
                    <a:pt x="375269" y="260510"/>
                    <a:pt x="324039" y="259325"/>
                    <a:pt x="318957" y="216794"/>
                  </a:cubicBezTo>
                  <a:lnTo>
                    <a:pt x="318587" y="216794"/>
                  </a:lnTo>
                  <a:cubicBezTo>
                    <a:pt x="313505" y="259338"/>
                    <a:pt x="262263" y="260510"/>
                    <a:pt x="231642" y="257912"/>
                  </a:cubicBezTo>
                  <a:cubicBezTo>
                    <a:pt x="167637" y="252500"/>
                    <a:pt x="124877" y="223390"/>
                    <a:pt x="76424" y="184361"/>
                  </a:cubicBezTo>
                  <a:cubicBezTo>
                    <a:pt x="30417" y="147305"/>
                    <a:pt x="0" y="129363"/>
                    <a:pt x="0" y="81344"/>
                  </a:cubicBezTo>
                  <a:lnTo>
                    <a:pt x="0" y="0"/>
                  </a:lnTo>
                  <a:lnTo>
                    <a:pt x="637569" y="0"/>
                  </a:lnTo>
                  <a:close/>
                </a:path>
              </a:pathLst>
            </a:custGeom>
            <a:solidFill>
              <a:schemeClr val="bg1">
                <a:lumMod val="65000"/>
              </a:schemeClr>
            </a:solidFill>
            <a:ln w="1264" cap="flat">
              <a:noFill/>
              <a:prstDash val="solid"/>
              <a:miter/>
            </a:ln>
          </p:spPr>
          <p:txBody>
            <a:bodyPr/>
            <a:lstStyle/>
            <a:p>
              <a:endParaRPr lang="en-US"/>
            </a:p>
          </p:txBody>
        </p:sp>
        <p:sp>
          <p:nvSpPr>
            <p:cNvPr id="4961" name="Freeform 4960">
              <a:extLst>
                <a:ext uri="{FF2B5EF4-FFF2-40B4-BE49-F238E27FC236}">
                  <a16:creationId xmlns:a16="http://schemas.microsoft.com/office/drawing/2014/main" id="{3CEAC715-714B-3B2A-E094-AE2797CF91B9}"/>
                </a:ext>
              </a:extLst>
            </p:cNvPr>
            <p:cNvSpPr/>
            <p:nvPr/>
          </p:nvSpPr>
          <p:spPr>
            <a:xfrm>
              <a:off x="9758924" y="4742282"/>
              <a:ext cx="643683" cy="264838"/>
            </a:xfrm>
            <a:custGeom>
              <a:avLst/>
              <a:gdLst>
                <a:gd name="csX0" fmla="*/ 252964 w 643683"/>
                <a:gd name="csY0" fmla="*/ 264839 h 264838"/>
                <a:gd name="csX1" fmla="*/ 234444 w 643683"/>
                <a:gd name="csY1" fmla="*/ 264011 h 264838"/>
                <a:gd name="csX2" fmla="*/ 77558 w 643683"/>
                <a:gd name="csY2" fmla="*/ 189798 h 264838"/>
                <a:gd name="csX3" fmla="*/ 62757 w 643683"/>
                <a:gd name="csY3" fmla="*/ 178045 h 264838"/>
                <a:gd name="csX4" fmla="*/ 0 w 643683"/>
                <a:gd name="csY4" fmla="*/ 84400 h 264838"/>
                <a:gd name="csX5" fmla="*/ 0 w 643683"/>
                <a:gd name="csY5" fmla="*/ 0 h 264838"/>
                <a:gd name="csX6" fmla="*/ 643683 w 643683"/>
                <a:gd name="csY6" fmla="*/ 0 h 264838"/>
                <a:gd name="csX7" fmla="*/ 643683 w 643683"/>
                <a:gd name="csY7" fmla="*/ 84400 h 264838"/>
                <a:gd name="csX8" fmla="*/ 580926 w 643683"/>
                <a:gd name="csY8" fmla="*/ 178045 h 264838"/>
                <a:gd name="csX9" fmla="*/ 566125 w 643683"/>
                <a:gd name="csY9" fmla="*/ 189798 h 264838"/>
                <a:gd name="csX10" fmla="*/ 409239 w 643683"/>
                <a:gd name="csY10" fmla="*/ 264011 h 264838"/>
                <a:gd name="csX11" fmla="*/ 321835 w 643683"/>
                <a:gd name="csY11" fmla="*/ 232075 h 264838"/>
                <a:gd name="csX12" fmla="*/ 252952 w 643683"/>
                <a:gd name="csY12" fmla="*/ 264839 h 264838"/>
                <a:gd name="csX13" fmla="*/ 6114 w 643683"/>
                <a:gd name="csY13" fmla="*/ 6112 h 264838"/>
                <a:gd name="csX14" fmla="*/ 6114 w 643683"/>
                <a:gd name="csY14" fmla="*/ 84400 h 264838"/>
                <a:gd name="csX15" fmla="*/ 66553 w 643683"/>
                <a:gd name="csY15" fmla="*/ 173244 h 264838"/>
                <a:gd name="csX16" fmla="*/ 81405 w 643683"/>
                <a:gd name="csY16" fmla="*/ 185036 h 264838"/>
                <a:gd name="csX17" fmla="*/ 234966 w 643683"/>
                <a:gd name="csY17" fmla="*/ 257924 h 264838"/>
                <a:gd name="csX18" fmla="*/ 318625 w 643683"/>
                <a:gd name="csY18" fmla="*/ 219481 h 264838"/>
                <a:gd name="csX19" fmla="*/ 318944 w 643683"/>
                <a:gd name="csY19" fmla="*/ 216781 h 264838"/>
                <a:gd name="csX20" fmla="*/ 324739 w 643683"/>
                <a:gd name="csY20" fmla="*/ 216781 h 264838"/>
                <a:gd name="csX21" fmla="*/ 325058 w 643683"/>
                <a:gd name="csY21" fmla="*/ 219481 h 264838"/>
                <a:gd name="csX22" fmla="*/ 408717 w 643683"/>
                <a:gd name="csY22" fmla="*/ 257924 h 264838"/>
                <a:gd name="csX23" fmla="*/ 562279 w 643683"/>
                <a:gd name="csY23" fmla="*/ 185036 h 264838"/>
                <a:gd name="csX24" fmla="*/ 577131 w 643683"/>
                <a:gd name="csY24" fmla="*/ 173231 h 264838"/>
                <a:gd name="csX25" fmla="*/ 637557 w 643683"/>
                <a:gd name="csY25" fmla="*/ 84387 h 264838"/>
                <a:gd name="csX26" fmla="*/ 637557 w 643683"/>
                <a:gd name="csY26" fmla="*/ 6099 h 264838"/>
                <a:gd name="csX27" fmla="*/ 6114 w 643683"/>
                <a:gd name="csY27" fmla="*/ 6099 h 2648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643683" h="264838">
                  <a:moveTo>
                    <a:pt x="252964" y="264839"/>
                  </a:moveTo>
                  <a:cubicBezTo>
                    <a:pt x="247131" y="264839"/>
                    <a:pt x="240953" y="264559"/>
                    <a:pt x="234444" y="264011"/>
                  </a:cubicBezTo>
                  <a:cubicBezTo>
                    <a:pt x="167560" y="258345"/>
                    <a:pt x="123820" y="227057"/>
                    <a:pt x="77558" y="189798"/>
                  </a:cubicBezTo>
                  <a:cubicBezTo>
                    <a:pt x="72425" y="185660"/>
                    <a:pt x="67483" y="181763"/>
                    <a:pt x="62757" y="178045"/>
                  </a:cubicBezTo>
                  <a:cubicBezTo>
                    <a:pt x="24965" y="148235"/>
                    <a:pt x="0" y="128536"/>
                    <a:pt x="0" y="84400"/>
                  </a:cubicBezTo>
                  <a:lnTo>
                    <a:pt x="0" y="0"/>
                  </a:lnTo>
                  <a:lnTo>
                    <a:pt x="643683" y="0"/>
                  </a:lnTo>
                  <a:lnTo>
                    <a:pt x="643683" y="84400"/>
                  </a:lnTo>
                  <a:cubicBezTo>
                    <a:pt x="643683" y="128536"/>
                    <a:pt x="618718" y="148235"/>
                    <a:pt x="580926" y="178045"/>
                  </a:cubicBezTo>
                  <a:cubicBezTo>
                    <a:pt x="576201" y="181776"/>
                    <a:pt x="571259" y="185672"/>
                    <a:pt x="566125" y="189798"/>
                  </a:cubicBezTo>
                  <a:cubicBezTo>
                    <a:pt x="519863" y="227057"/>
                    <a:pt x="476123" y="258357"/>
                    <a:pt x="409239" y="264011"/>
                  </a:cubicBezTo>
                  <a:cubicBezTo>
                    <a:pt x="361194" y="268061"/>
                    <a:pt x="331325" y="257071"/>
                    <a:pt x="321835" y="232075"/>
                  </a:cubicBezTo>
                  <a:cubicBezTo>
                    <a:pt x="313632" y="253684"/>
                    <a:pt x="290183" y="264839"/>
                    <a:pt x="252952" y="264839"/>
                  </a:cubicBezTo>
                  <a:close/>
                  <a:moveTo>
                    <a:pt x="6114" y="6112"/>
                  </a:moveTo>
                  <a:lnTo>
                    <a:pt x="6114" y="84400"/>
                  </a:lnTo>
                  <a:cubicBezTo>
                    <a:pt x="6114" y="125569"/>
                    <a:pt x="28863" y="143523"/>
                    <a:pt x="66553" y="173244"/>
                  </a:cubicBezTo>
                  <a:cubicBezTo>
                    <a:pt x="71291" y="176988"/>
                    <a:pt x="76246" y="180897"/>
                    <a:pt x="81405" y="185036"/>
                  </a:cubicBezTo>
                  <a:cubicBezTo>
                    <a:pt x="126864" y="221645"/>
                    <a:pt x="169802" y="252411"/>
                    <a:pt x="234966" y="257924"/>
                  </a:cubicBezTo>
                  <a:cubicBezTo>
                    <a:pt x="270669" y="260955"/>
                    <a:pt x="314167" y="256727"/>
                    <a:pt x="318625" y="219481"/>
                  </a:cubicBezTo>
                  <a:lnTo>
                    <a:pt x="318944" y="216781"/>
                  </a:lnTo>
                  <a:lnTo>
                    <a:pt x="324739" y="216781"/>
                  </a:lnTo>
                  <a:lnTo>
                    <a:pt x="325058" y="219481"/>
                  </a:lnTo>
                  <a:cubicBezTo>
                    <a:pt x="329516" y="256727"/>
                    <a:pt x="373001" y="260955"/>
                    <a:pt x="408717" y="257924"/>
                  </a:cubicBezTo>
                  <a:cubicBezTo>
                    <a:pt x="473881" y="252411"/>
                    <a:pt x="516819" y="221658"/>
                    <a:pt x="562279" y="185036"/>
                  </a:cubicBezTo>
                  <a:cubicBezTo>
                    <a:pt x="567437" y="180884"/>
                    <a:pt x="572392" y="176975"/>
                    <a:pt x="577131" y="173231"/>
                  </a:cubicBezTo>
                  <a:cubicBezTo>
                    <a:pt x="614821" y="143498"/>
                    <a:pt x="637557" y="125556"/>
                    <a:pt x="637557" y="84387"/>
                  </a:cubicBezTo>
                  <a:lnTo>
                    <a:pt x="637557" y="6099"/>
                  </a:lnTo>
                  <a:lnTo>
                    <a:pt x="6114" y="6099"/>
                  </a:lnTo>
                  <a:close/>
                </a:path>
              </a:pathLst>
            </a:custGeom>
            <a:solidFill>
              <a:schemeClr val="tx1"/>
            </a:solidFill>
            <a:ln w="1264" cap="flat">
              <a:noFill/>
              <a:prstDash val="solid"/>
              <a:miter/>
            </a:ln>
          </p:spPr>
          <p:txBody>
            <a:bodyPr/>
            <a:lstStyle/>
            <a:p>
              <a:endParaRPr lang="en-US"/>
            </a:p>
          </p:txBody>
        </p:sp>
        <p:sp>
          <p:nvSpPr>
            <p:cNvPr id="4962" name="Freeform 4961">
              <a:extLst>
                <a:ext uri="{FF2B5EF4-FFF2-40B4-BE49-F238E27FC236}">
                  <a16:creationId xmlns:a16="http://schemas.microsoft.com/office/drawing/2014/main" id="{4844D2CB-B81F-D9BD-4A97-6E62E01DE21B}"/>
                </a:ext>
              </a:extLst>
            </p:cNvPr>
            <p:cNvSpPr/>
            <p:nvPr/>
          </p:nvSpPr>
          <p:spPr>
            <a:xfrm>
              <a:off x="9762555" y="4539212"/>
              <a:ext cx="636435" cy="418904"/>
            </a:xfrm>
            <a:custGeom>
              <a:avLst/>
              <a:gdLst>
                <a:gd name="csX0" fmla="*/ 628232 w 636435"/>
                <a:gd name="csY0" fmla="*/ 257048 h 418904"/>
                <a:gd name="csX1" fmla="*/ 508705 w 636435"/>
                <a:gd name="csY1" fmla="*/ 379370 h 418904"/>
                <a:gd name="csX2" fmla="*/ 435095 w 636435"/>
                <a:gd name="csY2" fmla="*/ 416374 h 418904"/>
                <a:gd name="csX3" fmla="*/ 355792 w 636435"/>
                <a:gd name="csY3" fmla="*/ 406518 h 418904"/>
                <a:gd name="csX4" fmla="*/ 325732 w 636435"/>
                <a:gd name="csY4" fmla="*/ 317827 h 418904"/>
                <a:gd name="csX5" fmla="*/ 318217 w 636435"/>
                <a:gd name="csY5" fmla="*/ 238800 h 418904"/>
                <a:gd name="csX6" fmla="*/ 310702 w 636435"/>
                <a:gd name="csY6" fmla="*/ 317827 h 418904"/>
                <a:gd name="csX7" fmla="*/ 280642 w 636435"/>
                <a:gd name="csY7" fmla="*/ 406518 h 418904"/>
                <a:gd name="csX8" fmla="*/ 201339 w 636435"/>
                <a:gd name="csY8" fmla="*/ 416374 h 418904"/>
                <a:gd name="csX9" fmla="*/ 127730 w 636435"/>
                <a:gd name="csY9" fmla="*/ 379370 h 418904"/>
                <a:gd name="csX10" fmla="*/ 8202 w 636435"/>
                <a:gd name="csY10" fmla="*/ 257048 h 418904"/>
                <a:gd name="csX11" fmla="*/ 54948 w 636435"/>
                <a:gd name="csY11" fmla="*/ 88655 h 418904"/>
                <a:gd name="csX12" fmla="*/ 82232 w 636435"/>
                <a:gd name="csY12" fmla="*/ 68218 h 418904"/>
                <a:gd name="csX13" fmla="*/ 110891 w 636435"/>
                <a:gd name="csY13" fmla="*/ 50225 h 418904"/>
                <a:gd name="csX14" fmla="*/ 201619 w 636435"/>
                <a:gd name="csY14" fmla="*/ 37261 h 418904"/>
                <a:gd name="csX15" fmla="*/ 239220 w 636435"/>
                <a:gd name="csY15" fmla="*/ 1709 h 418904"/>
                <a:gd name="csX16" fmla="*/ 318217 w 636435"/>
                <a:gd name="csY16" fmla="*/ 25419 h 418904"/>
                <a:gd name="csX17" fmla="*/ 397189 w 636435"/>
                <a:gd name="csY17" fmla="*/ 1709 h 418904"/>
                <a:gd name="csX18" fmla="*/ 434790 w 636435"/>
                <a:gd name="csY18" fmla="*/ 37261 h 418904"/>
                <a:gd name="csX19" fmla="*/ 525301 w 636435"/>
                <a:gd name="csY19" fmla="*/ 50072 h 418904"/>
                <a:gd name="csX20" fmla="*/ 554037 w 636435"/>
                <a:gd name="csY20" fmla="*/ 68078 h 418904"/>
                <a:gd name="csX21" fmla="*/ 581473 w 636435"/>
                <a:gd name="csY21" fmla="*/ 88630 h 418904"/>
                <a:gd name="csX22" fmla="*/ 628245 w 636435"/>
                <a:gd name="csY22" fmla="*/ 257023 h 4189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636435" h="418904">
                  <a:moveTo>
                    <a:pt x="628232" y="257048"/>
                  </a:moveTo>
                  <a:cubicBezTo>
                    <a:pt x="609317" y="316464"/>
                    <a:pt x="559081" y="346516"/>
                    <a:pt x="508705" y="379370"/>
                  </a:cubicBezTo>
                  <a:cubicBezTo>
                    <a:pt x="485917" y="394217"/>
                    <a:pt x="462162" y="410580"/>
                    <a:pt x="435095" y="416374"/>
                  </a:cubicBezTo>
                  <a:cubicBezTo>
                    <a:pt x="412550" y="421162"/>
                    <a:pt x="375255" y="419813"/>
                    <a:pt x="355792" y="406518"/>
                  </a:cubicBezTo>
                  <a:cubicBezTo>
                    <a:pt x="330254" y="389073"/>
                    <a:pt x="325732" y="346593"/>
                    <a:pt x="325732" y="317827"/>
                  </a:cubicBezTo>
                  <a:cubicBezTo>
                    <a:pt x="325732" y="300063"/>
                    <a:pt x="331031" y="238800"/>
                    <a:pt x="318217" y="238800"/>
                  </a:cubicBezTo>
                  <a:cubicBezTo>
                    <a:pt x="305403" y="238800"/>
                    <a:pt x="310702" y="300063"/>
                    <a:pt x="310702" y="317827"/>
                  </a:cubicBezTo>
                  <a:cubicBezTo>
                    <a:pt x="310702" y="346593"/>
                    <a:pt x="306180" y="389073"/>
                    <a:pt x="280642" y="406518"/>
                  </a:cubicBezTo>
                  <a:cubicBezTo>
                    <a:pt x="261179" y="419825"/>
                    <a:pt x="223884" y="421162"/>
                    <a:pt x="201339" y="416374"/>
                  </a:cubicBezTo>
                  <a:cubicBezTo>
                    <a:pt x="174272" y="410593"/>
                    <a:pt x="150517" y="394230"/>
                    <a:pt x="127730" y="379370"/>
                  </a:cubicBezTo>
                  <a:cubicBezTo>
                    <a:pt x="77328" y="346504"/>
                    <a:pt x="27092" y="316452"/>
                    <a:pt x="8202" y="257048"/>
                  </a:cubicBezTo>
                  <a:cubicBezTo>
                    <a:pt x="-11286" y="195887"/>
                    <a:pt x="3820" y="129633"/>
                    <a:pt x="54948" y="88655"/>
                  </a:cubicBezTo>
                  <a:cubicBezTo>
                    <a:pt x="64603" y="80913"/>
                    <a:pt x="73698" y="74126"/>
                    <a:pt x="82232" y="68218"/>
                  </a:cubicBezTo>
                  <a:cubicBezTo>
                    <a:pt x="92562" y="61023"/>
                    <a:pt x="102102" y="55102"/>
                    <a:pt x="110891" y="50225"/>
                  </a:cubicBezTo>
                  <a:cubicBezTo>
                    <a:pt x="178310" y="12774"/>
                    <a:pt x="201619" y="37261"/>
                    <a:pt x="201619" y="37261"/>
                  </a:cubicBezTo>
                  <a:cubicBezTo>
                    <a:pt x="201619" y="37261"/>
                    <a:pt x="193671" y="13526"/>
                    <a:pt x="239220" y="1709"/>
                  </a:cubicBezTo>
                  <a:cubicBezTo>
                    <a:pt x="312855" y="-7791"/>
                    <a:pt x="318217" y="25419"/>
                    <a:pt x="318217" y="25419"/>
                  </a:cubicBezTo>
                  <a:cubicBezTo>
                    <a:pt x="318217" y="25419"/>
                    <a:pt x="323554" y="-7791"/>
                    <a:pt x="397189" y="1709"/>
                  </a:cubicBezTo>
                  <a:cubicBezTo>
                    <a:pt x="442763" y="13526"/>
                    <a:pt x="434790" y="37261"/>
                    <a:pt x="434790" y="37261"/>
                  </a:cubicBezTo>
                  <a:cubicBezTo>
                    <a:pt x="434790" y="37261"/>
                    <a:pt x="458061" y="12838"/>
                    <a:pt x="525301" y="50072"/>
                  </a:cubicBezTo>
                  <a:cubicBezTo>
                    <a:pt x="534103" y="54962"/>
                    <a:pt x="543669" y="60896"/>
                    <a:pt x="554037" y="68078"/>
                  </a:cubicBezTo>
                  <a:cubicBezTo>
                    <a:pt x="562622" y="74024"/>
                    <a:pt x="571742" y="80849"/>
                    <a:pt x="581473" y="88630"/>
                  </a:cubicBezTo>
                  <a:cubicBezTo>
                    <a:pt x="632627" y="129607"/>
                    <a:pt x="647708" y="195862"/>
                    <a:pt x="628245" y="257023"/>
                  </a:cubicBezTo>
                  <a:close/>
                </a:path>
              </a:pathLst>
            </a:custGeom>
            <a:solidFill>
              <a:schemeClr val="bg1">
                <a:lumMod val="85000"/>
              </a:schemeClr>
            </a:solidFill>
            <a:ln w="1264" cap="flat">
              <a:noFill/>
              <a:prstDash val="solid"/>
              <a:miter/>
            </a:ln>
          </p:spPr>
          <p:txBody>
            <a:bodyPr/>
            <a:lstStyle/>
            <a:p>
              <a:endParaRPr lang="en-US"/>
            </a:p>
          </p:txBody>
        </p:sp>
        <p:sp>
          <p:nvSpPr>
            <p:cNvPr id="4963" name="Freeform 4962">
              <a:extLst>
                <a:ext uri="{FF2B5EF4-FFF2-40B4-BE49-F238E27FC236}">
                  <a16:creationId xmlns:a16="http://schemas.microsoft.com/office/drawing/2014/main" id="{66888119-BC9B-654C-3CE2-1F456E56EBAB}"/>
                </a:ext>
              </a:extLst>
            </p:cNvPr>
            <p:cNvSpPr/>
            <p:nvPr/>
          </p:nvSpPr>
          <p:spPr>
            <a:xfrm>
              <a:off x="9844787" y="4589309"/>
              <a:ext cx="471805" cy="269938"/>
            </a:xfrm>
            <a:custGeom>
              <a:avLst/>
              <a:gdLst>
                <a:gd name="csX0" fmla="*/ 471792 w 471805"/>
                <a:gd name="csY0" fmla="*/ 18006 h 269938"/>
                <a:gd name="csX1" fmla="*/ 471754 w 471805"/>
                <a:gd name="csY1" fmla="*/ 18082 h 269938"/>
                <a:gd name="csX2" fmla="*/ 428689 w 471805"/>
                <a:gd name="csY2" fmla="*/ 80758 h 269938"/>
                <a:gd name="csX3" fmla="*/ 393967 w 471805"/>
                <a:gd name="csY3" fmla="*/ 109626 h 269938"/>
                <a:gd name="csX4" fmla="*/ 370772 w 471805"/>
                <a:gd name="csY4" fmla="*/ 140327 h 269938"/>
                <a:gd name="csX5" fmla="*/ 416054 w 471805"/>
                <a:gd name="csY5" fmla="*/ 177103 h 269938"/>
                <a:gd name="csX6" fmla="*/ 399240 w 471805"/>
                <a:gd name="csY6" fmla="*/ 222537 h 269938"/>
                <a:gd name="csX7" fmla="*/ 374581 w 471805"/>
                <a:gd name="csY7" fmla="*/ 268214 h 269938"/>
                <a:gd name="csX8" fmla="*/ 337859 w 471805"/>
                <a:gd name="csY8" fmla="*/ 256702 h 269938"/>
                <a:gd name="csX9" fmla="*/ 321122 w 471805"/>
                <a:gd name="csY9" fmla="*/ 219799 h 269938"/>
                <a:gd name="csX10" fmla="*/ 235794 w 471805"/>
                <a:gd name="csY10" fmla="*/ 147815 h 269938"/>
                <a:gd name="csX11" fmla="*/ 150441 w 471805"/>
                <a:gd name="csY11" fmla="*/ 219799 h 269938"/>
                <a:gd name="csX12" fmla="*/ 133704 w 471805"/>
                <a:gd name="csY12" fmla="*/ 256702 h 269938"/>
                <a:gd name="csX13" fmla="*/ 96982 w 471805"/>
                <a:gd name="csY13" fmla="*/ 268214 h 269938"/>
                <a:gd name="csX14" fmla="*/ 72323 w 471805"/>
                <a:gd name="csY14" fmla="*/ 222537 h 269938"/>
                <a:gd name="csX15" fmla="*/ 55510 w 471805"/>
                <a:gd name="csY15" fmla="*/ 177103 h 269938"/>
                <a:gd name="csX16" fmla="*/ 100791 w 471805"/>
                <a:gd name="csY16" fmla="*/ 140327 h 269938"/>
                <a:gd name="csX17" fmla="*/ 77596 w 471805"/>
                <a:gd name="csY17" fmla="*/ 109626 h 269938"/>
                <a:gd name="csX18" fmla="*/ 42874 w 471805"/>
                <a:gd name="csY18" fmla="*/ 80758 h 269938"/>
                <a:gd name="csX19" fmla="*/ 0 w 471805"/>
                <a:gd name="csY19" fmla="*/ 18133 h 269938"/>
                <a:gd name="csX20" fmla="*/ 28659 w 471805"/>
                <a:gd name="csY20" fmla="*/ 140 h 269938"/>
                <a:gd name="csX21" fmla="*/ 100804 w 471805"/>
                <a:gd name="csY21" fmla="*/ 39972 h 269938"/>
                <a:gd name="csX22" fmla="*/ 140888 w 471805"/>
                <a:gd name="csY22" fmla="*/ 55252 h 269938"/>
                <a:gd name="csX23" fmla="*/ 175254 w 471805"/>
                <a:gd name="csY23" fmla="*/ 86399 h 269938"/>
                <a:gd name="csX24" fmla="*/ 235807 w 471805"/>
                <a:gd name="csY24" fmla="*/ 104061 h 269938"/>
                <a:gd name="csX25" fmla="*/ 296335 w 471805"/>
                <a:gd name="csY25" fmla="*/ 86399 h 269938"/>
                <a:gd name="csX26" fmla="*/ 330701 w 471805"/>
                <a:gd name="csY26" fmla="*/ 55252 h 269938"/>
                <a:gd name="csX27" fmla="*/ 370785 w 471805"/>
                <a:gd name="csY27" fmla="*/ 39972 h 269938"/>
                <a:gd name="csX28" fmla="*/ 442993 w 471805"/>
                <a:gd name="csY28" fmla="*/ 76 h 269938"/>
                <a:gd name="csX29" fmla="*/ 443070 w 471805"/>
                <a:gd name="csY29" fmla="*/ 0 h 269938"/>
                <a:gd name="csX30" fmla="*/ 471805 w 471805"/>
                <a:gd name="csY30" fmla="*/ 18006 h 2699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Lst>
              <a:rect l="l" t="t" r="r" b="b"/>
              <a:pathLst>
                <a:path w="471805" h="269938">
                  <a:moveTo>
                    <a:pt x="471792" y="18006"/>
                  </a:moveTo>
                  <a:lnTo>
                    <a:pt x="471754" y="18082"/>
                  </a:lnTo>
                  <a:cubicBezTo>
                    <a:pt x="438293" y="24602"/>
                    <a:pt x="440955" y="55672"/>
                    <a:pt x="428689" y="80758"/>
                  </a:cubicBezTo>
                  <a:cubicBezTo>
                    <a:pt x="421900" y="94638"/>
                    <a:pt x="408793" y="105309"/>
                    <a:pt x="393967" y="109626"/>
                  </a:cubicBezTo>
                  <a:cubicBezTo>
                    <a:pt x="378657" y="114070"/>
                    <a:pt x="358710" y="117597"/>
                    <a:pt x="370772" y="140327"/>
                  </a:cubicBezTo>
                  <a:cubicBezTo>
                    <a:pt x="380389" y="158397"/>
                    <a:pt x="409418" y="158524"/>
                    <a:pt x="416054" y="177103"/>
                  </a:cubicBezTo>
                  <a:cubicBezTo>
                    <a:pt x="420257" y="188818"/>
                    <a:pt x="401890" y="209472"/>
                    <a:pt x="399240" y="222537"/>
                  </a:cubicBezTo>
                  <a:cubicBezTo>
                    <a:pt x="395801" y="239473"/>
                    <a:pt x="392986" y="261070"/>
                    <a:pt x="374581" y="268214"/>
                  </a:cubicBezTo>
                  <a:cubicBezTo>
                    <a:pt x="361843" y="273142"/>
                    <a:pt x="346864" y="266953"/>
                    <a:pt x="337859" y="256702"/>
                  </a:cubicBezTo>
                  <a:cubicBezTo>
                    <a:pt x="328828" y="246451"/>
                    <a:pt x="324574" y="232992"/>
                    <a:pt x="321122" y="219799"/>
                  </a:cubicBezTo>
                  <a:cubicBezTo>
                    <a:pt x="310461" y="179013"/>
                    <a:pt x="279649" y="147815"/>
                    <a:pt x="235794" y="147815"/>
                  </a:cubicBezTo>
                  <a:cubicBezTo>
                    <a:pt x="191940" y="147815"/>
                    <a:pt x="161102" y="179013"/>
                    <a:pt x="150441" y="219799"/>
                  </a:cubicBezTo>
                  <a:cubicBezTo>
                    <a:pt x="147002" y="232979"/>
                    <a:pt x="142735" y="246451"/>
                    <a:pt x="133704" y="256702"/>
                  </a:cubicBezTo>
                  <a:cubicBezTo>
                    <a:pt x="124699" y="266953"/>
                    <a:pt x="109732" y="273142"/>
                    <a:pt x="96982" y="268214"/>
                  </a:cubicBezTo>
                  <a:cubicBezTo>
                    <a:pt x="78577" y="261057"/>
                    <a:pt x="75762" y="239460"/>
                    <a:pt x="72323" y="222537"/>
                  </a:cubicBezTo>
                  <a:cubicBezTo>
                    <a:pt x="69673" y="209472"/>
                    <a:pt x="51306" y="188818"/>
                    <a:pt x="55510" y="177103"/>
                  </a:cubicBezTo>
                  <a:cubicBezTo>
                    <a:pt x="62158" y="158524"/>
                    <a:pt x="91174" y="158397"/>
                    <a:pt x="100791" y="140327"/>
                  </a:cubicBezTo>
                  <a:cubicBezTo>
                    <a:pt x="112879" y="117585"/>
                    <a:pt x="92906" y="114070"/>
                    <a:pt x="77596" y="109626"/>
                  </a:cubicBezTo>
                  <a:cubicBezTo>
                    <a:pt x="62783" y="105309"/>
                    <a:pt x="49650" y="94625"/>
                    <a:pt x="42874" y="80758"/>
                  </a:cubicBezTo>
                  <a:cubicBezTo>
                    <a:pt x="30621" y="55723"/>
                    <a:pt x="33270" y="24704"/>
                    <a:pt x="0" y="18133"/>
                  </a:cubicBezTo>
                  <a:cubicBezTo>
                    <a:pt x="10330" y="10939"/>
                    <a:pt x="19870" y="5017"/>
                    <a:pt x="28659" y="140"/>
                  </a:cubicBezTo>
                  <a:cubicBezTo>
                    <a:pt x="46364" y="21508"/>
                    <a:pt x="74335" y="32051"/>
                    <a:pt x="100804" y="39972"/>
                  </a:cubicBezTo>
                  <a:cubicBezTo>
                    <a:pt x="114458" y="44072"/>
                    <a:pt x="129055" y="46759"/>
                    <a:pt x="140888" y="55252"/>
                  </a:cubicBezTo>
                  <a:cubicBezTo>
                    <a:pt x="153384" y="64242"/>
                    <a:pt x="163714" y="76212"/>
                    <a:pt x="175254" y="86399"/>
                  </a:cubicBezTo>
                  <a:cubicBezTo>
                    <a:pt x="189583" y="99057"/>
                    <a:pt x="218382" y="104061"/>
                    <a:pt x="235807" y="104061"/>
                  </a:cubicBezTo>
                  <a:cubicBezTo>
                    <a:pt x="253232" y="104061"/>
                    <a:pt x="282031" y="99044"/>
                    <a:pt x="296335" y="86399"/>
                  </a:cubicBezTo>
                  <a:cubicBezTo>
                    <a:pt x="307875" y="76212"/>
                    <a:pt x="318205" y="64230"/>
                    <a:pt x="330701" y="55252"/>
                  </a:cubicBezTo>
                  <a:cubicBezTo>
                    <a:pt x="342546" y="46759"/>
                    <a:pt x="357131" y="44072"/>
                    <a:pt x="370785" y="39972"/>
                  </a:cubicBezTo>
                  <a:cubicBezTo>
                    <a:pt x="397279" y="32051"/>
                    <a:pt x="425276" y="21495"/>
                    <a:pt x="442993" y="76"/>
                  </a:cubicBezTo>
                  <a:lnTo>
                    <a:pt x="443070" y="0"/>
                  </a:lnTo>
                  <a:cubicBezTo>
                    <a:pt x="451871" y="4890"/>
                    <a:pt x="461437" y="10824"/>
                    <a:pt x="471805" y="18006"/>
                  </a:cubicBezTo>
                  <a:close/>
                </a:path>
              </a:pathLst>
            </a:custGeom>
            <a:solidFill>
              <a:schemeClr val="bg1">
                <a:lumMod val="75000"/>
              </a:schemeClr>
            </a:solidFill>
            <a:ln w="1264" cap="flat">
              <a:noFill/>
              <a:prstDash val="solid"/>
              <a:miter/>
            </a:ln>
          </p:spPr>
          <p:txBody>
            <a:bodyPr/>
            <a:lstStyle/>
            <a:p>
              <a:endParaRPr lang="en-US"/>
            </a:p>
          </p:txBody>
        </p:sp>
        <p:sp>
          <p:nvSpPr>
            <p:cNvPr id="4964" name="Freeform 4963">
              <a:extLst>
                <a:ext uri="{FF2B5EF4-FFF2-40B4-BE49-F238E27FC236}">
                  <a16:creationId xmlns:a16="http://schemas.microsoft.com/office/drawing/2014/main" id="{97957DA1-194B-D008-799C-836B9D36251D}"/>
                </a:ext>
              </a:extLst>
            </p:cNvPr>
            <p:cNvSpPr/>
            <p:nvPr/>
          </p:nvSpPr>
          <p:spPr>
            <a:xfrm>
              <a:off x="9837170" y="4585528"/>
              <a:ext cx="483370" cy="276795"/>
            </a:xfrm>
            <a:custGeom>
              <a:avLst/>
              <a:gdLst>
                <a:gd name="csX0" fmla="*/ 372785 w 483370"/>
                <a:gd name="csY0" fmla="*/ 276796 h 276795"/>
                <a:gd name="csX1" fmla="*/ 343183 w 483370"/>
                <a:gd name="csY1" fmla="*/ 262509 h 276795"/>
                <a:gd name="csX2" fmla="*/ 325797 w 483370"/>
                <a:gd name="csY2" fmla="*/ 224371 h 276795"/>
                <a:gd name="csX3" fmla="*/ 243424 w 483370"/>
                <a:gd name="csY3" fmla="*/ 154678 h 276795"/>
                <a:gd name="csX4" fmla="*/ 161026 w 483370"/>
                <a:gd name="csY4" fmla="*/ 224371 h 276795"/>
                <a:gd name="csX5" fmla="*/ 143627 w 483370"/>
                <a:gd name="csY5" fmla="*/ 262509 h 276795"/>
                <a:gd name="csX6" fmla="*/ 103504 w 483370"/>
                <a:gd name="csY6" fmla="*/ 274848 h 276795"/>
                <a:gd name="csX7" fmla="*/ 77749 w 483370"/>
                <a:gd name="csY7" fmla="*/ 230916 h 276795"/>
                <a:gd name="csX8" fmla="*/ 76959 w 483370"/>
                <a:gd name="csY8" fmla="*/ 226930 h 276795"/>
                <a:gd name="csX9" fmla="*/ 69138 w 483370"/>
                <a:gd name="csY9" fmla="*/ 209778 h 276795"/>
                <a:gd name="csX10" fmla="*/ 60273 w 483370"/>
                <a:gd name="csY10" fmla="*/ 179866 h 276795"/>
                <a:gd name="csX11" fmla="*/ 84283 w 483370"/>
                <a:gd name="csY11" fmla="*/ 159097 h 276795"/>
                <a:gd name="csX12" fmla="*/ 105733 w 483370"/>
                <a:gd name="csY12" fmla="*/ 142683 h 276795"/>
                <a:gd name="csX13" fmla="*/ 108382 w 483370"/>
                <a:gd name="csY13" fmla="*/ 128243 h 276795"/>
                <a:gd name="csX14" fmla="*/ 87837 w 483370"/>
                <a:gd name="csY14" fmla="*/ 117330 h 276795"/>
                <a:gd name="csX15" fmla="*/ 84398 w 483370"/>
                <a:gd name="csY15" fmla="*/ 116349 h 276795"/>
                <a:gd name="csX16" fmla="*/ 47778 w 483370"/>
                <a:gd name="csY16" fmla="*/ 85890 h 276795"/>
                <a:gd name="csX17" fmla="*/ 39741 w 483370"/>
                <a:gd name="csY17" fmla="*/ 63797 h 276795"/>
                <a:gd name="csX18" fmla="*/ 7057 w 483370"/>
                <a:gd name="csY18" fmla="*/ 24908 h 276795"/>
                <a:gd name="csX19" fmla="*/ 0 w 483370"/>
                <a:gd name="csY19" fmla="*/ 23507 h 276795"/>
                <a:gd name="csX20" fmla="*/ 5910 w 483370"/>
                <a:gd name="csY20" fmla="*/ 19394 h 276795"/>
                <a:gd name="csX21" fmla="*/ 34824 w 483370"/>
                <a:gd name="csY21" fmla="*/ 1235 h 276795"/>
                <a:gd name="csX22" fmla="*/ 37040 w 483370"/>
                <a:gd name="csY22" fmla="*/ 0 h 276795"/>
                <a:gd name="csX23" fmla="*/ 38658 w 483370"/>
                <a:gd name="csY23" fmla="*/ 1948 h 276795"/>
                <a:gd name="csX24" fmla="*/ 109325 w 483370"/>
                <a:gd name="csY24" fmla="*/ 40799 h 276795"/>
                <a:gd name="csX25" fmla="*/ 117642 w 483370"/>
                <a:gd name="csY25" fmla="*/ 43155 h 276795"/>
                <a:gd name="csX26" fmla="*/ 150327 w 483370"/>
                <a:gd name="csY26" fmla="*/ 56526 h 276795"/>
                <a:gd name="csX27" fmla="*/ 172642 w 483370"/>
                <a:gd name="csY27" fmla="*/ 76250 h 276795"/>
                <a:gd name="csX28" fmla="*/ 184934 w 483370"/>
                <a:gd name="csY28" fmla="*/ 87864 h 276795"/>
                <a:gd name="csX29" fmla="*/ 243462 w 483370"/>
                <a:gd name="csY29" fmla="*/ 104762 h 276795"/>
                <a:gd name="csX30" fmla="*/ 301965 w 483370"/>
                <a:gd name="csY30" fmla="*/ 87864 h 276795"/>
                <a:gd name="csX31" fmla="*/ 314244 w 483370"/>
                <a:gd name="csY31" fmla="*/ 76250 h 276795"/>
                <a:gd name="csX32" fmla="*/ 336560 w 483370"/>
                <a:gd name="csY32" fmla="*/ 56526 h 276795"/>
                <a:gd name="csX33" fmla="*/ 369244 w 483370"/>
                <a:gd name="csY33" fmla="*/ 43155 h 276795"/>
                <a:gd name="csX34" fmla="*/ 377549 w 483370"/>
                <a:gd name="csY34" fmla="*/ 40799 h 276795"/>
                <a:gd name="csX35" fmla="*/ 448279 w 483370"/>
                <a:gd name="csY35" fmla="*/ 1885 h 276795"/>
                <a:gd name="csX36" fmla="*/ 448470 w 483370"/>
                <a:gd name="csY36" fmla="*/ 1668 h 276795"/>
                <a:gd name="csX37" fmla="*/ 450101 w 483370"/>
                <a:gd name="csY37" fmla="*/ 38 h 276795"/>
                <a:gd name="csX38" fmla="*/ 452202 w 483370"/>
                <a:gd name="csY38" fmla="*/ 1070 h 276795"/>
                <a:gd name="csX39" fmla="*/ 481193 w 483370"/>
                <a:gd name="csY39" fmla="*/ 19241 h 276795"/>
                <a:gd name="csX40" fmla="*/ 483371 w 483370"/>
                <a:gd name="csY40" fmla="*/ 20744 h 276795"/>
                <a:gd name="csX41" fmla="*/ 481473 w 483370"/>
                <a:gd name="csY41" fmla="*/ 24538 h 276795"/>
                <a:gd name="csX42" fmla="*/ 479995 w 483370"/>
                <a:gd name="csY42" fmla="*/ 24831 h 276795"/>
                <a:gd name="csX43" fmla="*/ 447133 w 483370"/>
                <a:gd name="csY43" fmla="*/ 63759 h 276795"/>
                <a:gd name="csX44" fmla="*/ 439096 w 483370"/>
                <a:gd name="csY44" fmla="*/ 85839 h 276795"/>
                <a:gd name="csX45" fmla="*/ 402476 w 483370"/>
                <a:gd name="csY45" fmla="*/ 116299 h 276795"/>
                <a:gd name="csX46" fmla="*/ 399037 w 483370"/>
                <a:gd name="csY46" fmla="*/ 117266 h 276795"/>
                <a:gd name="csX47" fmla="*/ 378491 w 483370"/>
                <a:gd name="csY47" fmla="*/ 128179 h 276795"/>
                <a:gd name="csX48" fmla="*/ 381128 w 483370"/>
                <a:gd name="csY48" fmla="*/ 142632 h 276795"/>
                <a:gd name="csX49" fmla="*/ 402578 w 483370"/>
                <a:gd name="csY49" fmla="*/ 159046 h 276795"/>
                <a:gd name="csX50" fmla="*/ 426600 w 483370"/>
                <a:gd name="csY50" fmla="*/ 179815 h 276795"/>
                <a:gd name="csX51" fmla="*/ 417735 w 483370"/>
                <a:gd name="csY51" fmla="*/ 209727 h 276795"/>
                <a:gd name="csX52" fmla="*/ 409914 w 483370"/>
                <a:gd name="csY52" fmla="*/ 226879 h 276795"/>
                <a:gd name="csX53" fmla="*/ 409125 w 483370"/>
                <a:gd name="csY53" fmla="*/ 230878 h 276795"/>
                <a:gd name="csX54" fmla="*/ 383370 w 483370"/>
                <a:gd name="csY54" fmla="*/ 274797 h 276795"/>
                <a:gd name="csX55" fmla="*/ 372849 w 483370"/>
                <a:gd name="csY55" fmla="*/ 276745 h 276795"/>
                <a:gd name="csX56" fmla="*/ 243411 w 483370"/>
                <a:gd name="csY56" fmla="*/ 148553 h 276795"/>
                <a:gd name="csX57" fmla="*/ 331694 w 483370"/>
                <a:gd name="csY57" fmla="*/ 222817 h 276795"/>
                <a:gd name="csX58" fmla="*/ 347769 w 483370"/>
                <a:gd name="csY58" fmla="*/ 258472 h 276795"/>
                <a:gd name="csX59" fmla="*/ 381090 w 483370"/>
                <a:gd name="csY59" fmla="*/ 269156 h 276795"/>
                <a:gd name="csX60" fmla="*/ 403062 w 483370"/>
                <a:gd name="csY60" fmla="*/ 229757 h 276795"/>
                <a:gd name="csX61" fmla="*/ 403864 w 483370"/>
                <a:gd name="csY61" fmla="*/ 225721 h 276795"/>
                <a:gd name="csX62" fmla="*/ 412322 w 483370"/>
                <a:gd name="csY62" fmla="*/ 206823 h 276795"/>
                <a:gd name="csX63" fmla="*/ 420792 w 483370"/>
                <a:gd name="csY63" fmla="*/ 181929 h 276795"/>
                <a:gd name="csX64" fmla="*/ 399814 w 483370"/>
                <a:gd name="csY64" fmla="*/ 164573 h 276795"/>
                <a:gd name="csX65" fmla="*/ 375689 w 483370"/>
                <a:gd name="csY65" fmla="*/ 145561 h 276795"/>
                <a:gd name="csX66" fmla="*/ 372836 w 483370"/>
                <a:gd name="csY66" fmla="*/ 125836 h 276795"/>
                <a:gd name="csX67" fmla="*/ 397355 w 483370"/>
                <a:gd name="csY67" fmla="*/ 111447 h 276795"/>
                <a:gd name="csX68" fmla="*/ 400731 w 483370"/>
                <a:gd name="csY68" fmla="*/ 110492 h 276795"/>
                <a:gd name="csX69" fmla="*/ 433568 w 483370"/>
                <a:gd name="csY69" fmla="*/ 83216 h 276795"/>
                <a:gd name="csX70" fmla="*/ 441248 w 483370"/>
                <a:gd name="csY70" fmla="*/ 62052 h 276795"/>
                <a:gd name="csX71" fmla="*/ 472226 w 483370"/>
                <a:gd name="csY71" fmla="*/ 20603 h 276795"/>
                <a:gd name="csX72" fmla="*/ 451374 w 483370"/>
                <a:gd name="csY72" fmla="*/ 7691 h 276795"/>
                <a:gd name="csX73" fmla="*/ 379268 w 483370"/>
                <a:gd name="csY73" fmla="*/ 46708 h 276795"/>
                <a:gd name="csX74" fmla="*/ 370823 w 483370"/>
                <a:gd name="csY74" fmla="*/ 49102 h 276795"/>
                <a:gd name="csX75" fmla="*/ 340088 w 483370"/>
                <a:gd name="csY75" fmla="*/ 61543 h 276795"/>
                <a:gd name="csX76" fmla="*/ 318473 w 483370"/>
                <a:gd name="csY76" fmla="*/ 80682 h 276795"/>
                <a:gd name="csX77" fmla="*/ 305965 w 483370"/>
                <a:gd name="csY77" fmla="*/ 92511 h 276795"/>
                <a:gd name="csX78" fmla="*/ 243411 w 483370"/>
                <a:gd name="csY78" fmla="*/ 110937 h 276795"/>
                <a:gd name="csX79" fmla="*/ 180845 w 483370"/>
                <a:gd name="csY79" fmla="*/ 92511 h 276795"/>
                <a:gd name="csX80" fmla="*/ 168324 w 483370"/>
                <a:gd name="csY80" fmla="*/ 80682 h 276795"/>
                <a:gd name="csX81" fmla="*/ 146722 w 483370"/>
                <a:gd name="csY81" fmla="*/ 61556 h 276795"/>
                <a:gd name="csX82" fmla="*/ 115987 w 483370"/>
                <a:gd name="csY82" fmla="*/ 49115 h 276795"/>
                <a:gd name="csX83" fmla="*/ 107542 w 483370"/>
                <a:gd name="csY83" fmla="*/ 46720 h 276795"/>
                <a:gd name="csX84" fmla="*/ 35588 w 483370"/>
                <a:gd name="csY84" fmla="*/ 7857 h 276795"/>
                <a:gd name="csX85" fmla="*/ 14852 w 483370"/>
                <a:gd name="csY85" fmla="*/ 20718 h 276795"/>
                <a:gd name="csX86" fmla="*/ 45574 w 483370"/>
                <a:gd name="csY86" fmla="*/ 62065 h 276795"/>
                <a:gd name="csX87" fmla="*/ 53255 w 483370"/>
                <a:gd name="csY87" fmla="*/ 83241 h 276795"/>
                <a:gd name="csX88" fmla="*/ 86092 w 483370"/>
                <a:gd name="csY88" fmla="*/ 110517 h 276795"/>
                <a:gd name="csX89" fmla="*/ 89467 w 483370"/>
                <a:gd name="csY89" fmla="*/ 111472 h 276795"/>
                <a:gd name="csX90" fmla="*/ 113987 w 483370"/>
                <a:gd name="csY90" fmla="*/ 125862 h 276795"/>
                <a:gd name="csX91" fmla="*/ 111121 w 483370"/>
                <a:gd name="csY91" fmla="*/ 145586 h 276795"/>
                <a:gd name="csX92" fmla="*/ 86996 w 483370"/>
                <a:gd name="csY92" fmla="*/ 164598 h 276795"/>
                <a:gd name="csX93" fmla="*/ 66018 w 483370"/>
                <a:gd name="csY93" fmla="*/ 181954 h 276795"/>
                <a:gd name="csX94" fmla="*/ 74488 w 483370"/>
                <a:gd name="csY94" fmla="*/ 206862 h 276795"/>
                <a:gd name="csX95" fmla="*/ 82946 w 483370"/>
                <a:gd name="csY95" fmla="*/ 225759 h 276795"/>
                <a:gd name="csX96" fmla="*/ 83748 w 483370"/>
                <a:gd name="csY96" fmla="*/ 229795 h 276795"/>
                <a:gd name="csX97" fmla="*/ 105720 w 483370"/>
                <a:gd name="csY97" fmla="*/ 269207 h 276795"/>
                <a:gd name="csX98" fmla="*/ 139041 w 483370"/>
                <a:gd name="csY98" fmla="*/ 258523 h 276795"/>
                <a:gd name="csX99" fmla="*/ 155116 w 483370"/>
                <a:gd name="csY99" fmla="*/ 222868 h 276795"/>
                <a:gd name="csX100" fmla="*/ 243424 w 483370"/>
                <a:gd name="csY100" fmla="*/ 148604 h 2767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Lst>
              <a:rect l="l" t="t" r="r" b="b"/>
              <a:pathLst>
                <a:path w="483370" h="276795">
                  <a:moveTo>
                    <a:pt x="372785" y="276796"/>
                  </a:moveTo>
                  <a:cubicBezTo>
                    <a:pt x="361143" y="276796"/>
                    <a:pt x="349947" y="270213"/>
                    <a:pt x="343183" y="262509"/>
                  </a:cubicBezTo>
                  <a:cubicBezTo>
                    <a:pt x="333439" y="251443"/>
                    <a:pt x="329096" y="237015"/>
                    <a:pt x="325797" y="224371"/>
                  </a:cubicBezTo>
                  <a:cubicBezTo>
                    <a:pt x="314562" y="181381"/>
                    <a:pt x="282999" y="154678"/>
                    <a:pt x="243424" y="154678"/>
                  </a:cubicBezTo>
                  <a:cubicBezTo>
                    <a:pt x="203849" y="154678"/>
                    <a:pt x="172260" y="181381"/>
                    <a:pt x="161026" y="224371"/>
                  </a:cubicBezTo>
                  <a:cubicBezTo>
                    <a:pt x="157714" y="237028"/>
                    <a:pt x="153371" y="251456"/>
                    <a:pt x="143627" y="262509"/>
                  </a:cubicBezTo>
                  <a:cubicBezTo>
                    <a:pt x="134825" y="272518"/>
                    <a:pt x="118521" y="280654"/>
                    <a:pt x="103504" y="274848"/>
                  </a:cubicBezTo>
                  <a:cubicBezTo>
                    <a:pt x="84958" y="267640"/>
                    <a:pt x="80959" y="247279"/>
                    <a:pt x="77749" y="230916"/>
                  </a:cubicBezTo>
                  <a:cubicBezTo>
                    <a:pt x="77481" y="229566"/>
                    <a:pt x="77227" y="228229"/>
                    <a:pt x="76959" y="226930"/>
                  </a:cubicBezTo>
                  <a:cubicBezTo>
                    <a:pt x="76004" y="222219"/>
                    <a:pt x="72514" y="215890"/>
                    <a:pt x="69138" y="209778"/>
                  </a:cubicBezTo>
                  <a:cubicBezTo>
                    <a:pt x="63305" y="199196"/>
                    <a:pt x="57267" y="188245"/>
                    <a:pt x="60273" y="179866"/>
                  </a:cubicBezTo>
                  <a:cubicBezTo>
                    <a:pt x="64120" y="169093"/>
                    <a:pt x="74374" y="164012"/>
                    <a:pt x="84283" y="159097"/>
                  </a:cubicBezTo>
                  <a:cubicBezTo>
                    <a:pt x="93161" y="154691"/>
                    <a:pt x="101555" y="150540"/>
                    <a:pt x="105733" y="142683"/>
                  </a:cubicBezTo>
                  <a:cubicBezTo>
                    <a:pt x="108981" y="136571"/>
                    <a:pt x="109873" y="131719"/>
                    <a:pt x="108382" y="128243"/>
                  </a:cubicBezTo>
                  <a:cubicBezTo>
                    <a:pt x="105860" y="122373"/>
                    <a:pt x="96282" y="119686"/>
                    <a:pt x="87837" y="117330"/>
                  </a:cubicBezTo>
                  <a:cubicBezTo>
                    <a:pt x="86678" y="116999"/>
                    <a:pt x="85519" y="116680"/>
                    <a:pt x="84398" y="116349"/>
                  </a:cubicBezTo>
                  <a:cubicBezTo>
                    <a:pt x="68540" y="111727"/>
                    <a:pt x="54847" y="100330"/>
                    <a:pt x="47778" y="85890"/>
                  </a:cubicBezTo>
                  <a:cubicBezTo>
                    <a:pt x="44262" y="78695"/>
                    <a:pt x="41970" y="71132"/>
                    <a:pt x="39741" y="63797"/>
                  </a:cubicBezTo>
                  <a:cubicBezTo>
                    <a:pt x="34123" y="45294"/>
                    <a:pt x="29271" y="29301"/>
                    <a:pt x="7057" y="24908"/>
                  </a:cubicBezTo>
                  <a:lnTo>
                    <a:pt x="0" y="23507"/>
                  </a:lnTo>
                  <a:lnTo>
                    <a:pt x="5910" y="19394"/>
                  </a:lnTo>
                  <a:cubicBezTo>
                    <a:pt x="15858" y="12467"/>
                    <a:pt x="25589" y="6354"/>
                    <a:pt x="34824" y="1235"/>
                  </a:cubicBezTo>
                  <a:lnTo>
                    <a:pt x="37040" y="0"/>
                  </a:lnTo>
                  <a:lnTo>
                    <a:pt x="38658" y="1948"/>
                  </a:lnTo>
                  <a:cubicBezTo>
                    <a:pt x="55802" y="22628"/>
                    <a:pt x="82755" y="32841"/>
                    <a:pt x="109325" y="40799"/>
                  </a:cubicBezTo>
                  <a:cubicBezTo>
                    <a:pt x="112063" y="41627"/>
                    <a:pt x="114853" y="42391"/>
                    <a:pt x="117642" y="43155"/>
                  </a:cubicBezTo>
                  <a:cubicBezTo>
                    <a:pt x="128851" y="46237"/>
                    <a:pt x="140430" y="49433"/>
                    <a:pt x="150327" y="56526"/>
                  </a:cubicBezTo>
                  <a:cubicBezTo>
                    <a:pt x="158415" y="62345"/>
                    <a:pt x="165650" y="69412"/>
                    <a:pt x="172642" y="76250"/>
                  </a:cubicBezTo>
                  <a:cubicBezTo>
                    <a:pt x="176629" y="80147"/>
                    <a:pt x="180743" y="84171"/>
                    <a:pt x="184934" y="87864"/>
                  </a:cubicBezTo>
                  <a:cubicBezTo>
                    <a:pt x="198971" y="100266"/>
                    <a:pt x="227630" y="104762"/>
                    <a:pt x="243462" y="104762"/>
                  </a:cubicBezTo>
                  <a:cubicBezTo>
                    <a:pt x="259295" y="104762"/>
                    <a:pt x="287941" y="100266"/>
                    <a:pt x="301965" y="87864"/>
                  </a:cubicBezTo>
                  <a:cubicBezTo>
                    <a:pt x="306143" y="84171"/>
                    <a:pt x="310270" y="80147"/>
                    <a:pt x="314244" y="76250"/>
                  </a:cubicBezTo>
                  <a:cubicBezTo>
                    <a:pt x="321237" y="69412"/>
                    <a:pt x="328472" y="62332"/>
                    <a:pt x="336560" y="56526"/>
                  </a:cubicBezTo>
                  <a:cubicBezTo>
                    <a:pt x="346457" y="49433"/>
                    <a:pt x="358035" y="46237"/>
                    <a:pt x="369244" y="43155"/>
                  </a:cubicBezTo>
                  <a:cubicBezTo>
                    <a:pt x="372033" y="42391"/>
                    <a:pt x="374810" y="41627"/>
                    <a:pt x="377549" y="40799"/>
                  </a:cubicBezTo>
                  <a:cubicBezTo>
                    <a:pt x="404157" y="32841"/>
                    <a:pt x="431135" y="22615"/>
                    <a:pt x="448279" y="1885"/>
                  </a:cubicBezTo>
                  <a:lnTo>
                    <a:pt x="448470" y="1668"/>
                  </a:lnTo>
                  <a:lnTo>
                    <a:pt x="450101" y="38"/>
                  </a:lnTo>
                  <a:lnTo>
                    <a:pt x="452202" y="1070"/>
                  </a:lnTo>
                  <a:cubicBezTo>
                    <a:pt x="461488" y="6227"/>
                    <a:pt x="471245" y="12339"/>
                    <a:pt x="481193" y="19241"/>
                  </a:cubicBezTo>
                  <a:lnTo>
                    <a:pt x="483371" y="20744"/>
                  </a:lnTo>
                  <a:lnTo>
                    <a:pt x="481473" y="24538"/>
                  </a:lnTo>
                  <a:lnTo>
                    <a:pt x="479995" y="24831"/>
                  </a:lnTo>
                  <a:cubicBezTo>
                    <a:pt x="457628" y="29186"/>
                    <a:pt x="452763" y="45205"/>
                    <a:pt x="447133" y="63759"/>
                  </a:cubicBezTo>
                  <a:cubicBezTo>
                    <a:pt x="444904" y="71081"/>
                    <a:pt x="442611" y="78657"/>
                    <a:pt x="439096" y="85839"/>
                  </a:cubicBezTo>
                  <a:cubicBezTo>
                    <a:pt x="432026" y="100292"/>
                    <a:pt x="418334" y="111689"/>
                    <a:pt x="402476" y="116299"/>
                  </a:cubicBezTo>
                  <a:cubicBezTo>
                    <a:pt x="401355" y="116630"/>
                    <a:pt x="400196" y="116948"/>
                    <a:pt x="399037" y="117266"/>
                  </a:cubicBezTo>
                  <a:cubicBezTo>
                    <a:pt x="390171" y="119749"/>
                    <a:pt x="381013" y="122309"/>
                    <a:pt x="378491" y="128179"/>
                  </a:cubicBezTo>
                  <a:cubicBezTo>
                    <a:pt x="377001" y="131655"/>
                    <a:pt x="377880" y="136520"/>
                    <a:pt x="381128" y="142632"/>
                  </a:cubicBezTo>
                  <a:cubicBezTo>
                    <a:pt x="385306" y="150489"/>
                    <a:pt x="393700" y="154640"/>
                    <a:pt x="402578" y="159046"/>
                  </a:cubicBezTo>
                  <a:cubicBezTo>
                    <a:pt x="412487" y="163961"/>
                    <a:pt x="422741" y="169042"/>
                    <a:pt x="426600" y="179815"/>
                  </a:cubicBezTo>
                  <a:cubicBezTo>
                    <a:pt x="429606" y="188194"/>
                    <a:pt x="423569" y="199145"/>
                    <a:pt x="417735" y="209727"/>
                  </a:cubicBezTo>
                  <a:cubicBezTo>
                    <a:pt x="414360" y="215852"/>
                    <a:pt x="410870" y="222181"/>
                    <a:pt x="409914" y="226879"/>
                  </a:cubicBezTo>
                  <a:cubicBezTo>
                    <a:pt x="409647" y="228191"/>
                    <a:pt x="409392" y="229528"/>
                    <a:pt x="409125" y="230878"/>
                  </a:cubicBezTo>
                  <a:cubicBezTo>
                    <a:pt x="405915" y="247241"/>
                    <a:pt x="401915" y="267589"/>
                    <a:pt x="383370" y="274797"/>
                  </a:cubicBezTo>
                  <a:cubicBezTo>
                    <a:pt x="379892" y="276147"/>
                    <a:pt x="376351" y="276745"/>
                    <a:pt x="372849" y="276745"/>
                  </a:cubicBezTo>
                  <a:close/>
                  <a:moveTo>
                    <a:pt x="243411" y="148553"/>
                  </a:moveTo>
                  <a:cubicBezTo>
                    <a:pt x="285903" y="148553"/>
                    <a:pt x="319734" y="177014"/>
                    <a:pt x="331694" y="222817"/>
                  </a:cubicBezTo>
                  <a:cubicBezTo>
                    <a:pt x="334827" y="234787"/>
                    <a:pt x="338903" y="248412"/>
                    <a:pt x="347769" y="258472"/>
                  </a:cubicBezTo>
                  <a:cubicBezTo>
                    <a:pt x="355220" y="266953"/>
                    <a:pt x="368824" y="273906"/>
                    <a:pt x="381090" y="269156"/>
                  </a:cubicBezTo>
                  <a:cubicBezTo>
                    <a:pt x="396489" y="263171"/>
                    <a:pt x="399979" y="245420"/>
                    <a:pt x="403062" y="229757"/>
                  </a:cubicBezTo>
                  <a:cubicBezTo>
                    <a:pt x="403329" y="228395"/>
                    <a:pt x="403597" y="227045"/>
                    <a:pt x="403864" y="225721"/>
                  </a:cubicBezTo>
                  <a:cubicBezTo>
                    <a:pt x="404998" y="220105"/>
                    <a:pt x="408564" y="213649"/>
                    <a:pt x="412322" y="206823"/>
                  </a:cubicBezTo>
                  <a:cubicBezTo>
                    <a:pt x="417264" y="197859"/>
                    <a:pt x="422868" y="187710"/>
                    <a:pt x="420792" y="181929"/>
                  </a:cubicBezTo>
                  <a:cubicBezTo>
                    <a:pt x="417773" y="173473"/>
                    <a:pt x="409048" y="169157"/>
                    <a:pt x="399814" y="164573"/>
                  </a:cubicBezTo>
                  <a:cubicBezTo>
                    <a:pt x="390464" y="159938"/>
                    <a:pt x="380784" y="155150"/>
                    <a:pt x="375689" y="145561"/>
                  </a:cubicBezTo>
                  <a:cubicBezTo>
                    <a:pt x="371473" y="137615"/>
                    <a:pt x="370543" y="131172"/>
                    <a:pt x="372836" y="125836"/>
                  </a:cubicBezTo>
                  <a:cubicBezTo>
                    <a:pt x="376504" y="117279"/>
                    <a:pt x="387586" y="114185"/>
                    <a:pt x="397355" y="111447"/>
                  </a:cubicBezTo>
                  <a:cubicBezTo>
                    <a:pt x="398502" y="111129"/>
                    <a:pt x="399622" y="110810"/>
                    <a:pt x="400731" y="110492"/>
                  </a:cubicBezTo>
                  <a:cubicBezTo>
                    <a:pt x="414958" y="106353"/>
                    <a:pt x="427237" y="96153"/>
                    <a:pt x="433568" y="83216"/>
                  </a:cubicBezTo>
                  <a:cubicBezTo>
                    <a:pt x="436867" y="76467"/>
                    <a:pt x="439096" y="69145"/>
                    <a:pt x="441248" y="62052"/>
                  </a:cubicBezTo>
                  <a:cubicBezTo>
                    <a:pt x="446420" y="45014"/>
                    <a:pt x="451757" y="27454"/>
                    <a:pt x="472226" y="20603"/>
                  </a:cubicBezTo>
                  <a:cubicBezTo>
                    <a:pt x="465105" y="15841"/>
                    <a:pt x="458125" y="11511"/>
                    <a:pt x="451374" y="7691"/>
                  </a:cubicBezTo>
                  <a:cubicBezTo>
                    <a:pt x="433275" y="28384"/>
                    <a:pt x="406055" y="38685"/>
                    <a:pt x="379268" y="46708"/>
                  </a:cubicBezTo>
                  <a:cubicBezTo>
                    <a:pt x="376479" y="47536"/>
                    <a:pt x="373664" y="48325"/>
                    <a:pt x="370823" y="49102"/>
                  </a:cubicBezTo>
                  <a:cubicBezTo>
                    <a:pt x="360137" y="52043"/>
                    <a:pt x="349081" y="55087"/>
                    <a:pt x="340088" y="61543"/>
                  </a:cubicBezTo>
                  <a:cubicBezTo>
                    <a:pt x="332382" y="67095"/>
                    <a:pt x="325313" y="73997"/>
                    <a:pt x="318473" y="80682"/>
                  </a:cubicBezTo>
                  <a:cubicBezTo>
                    <a:pt x="314435" y="84629"/>
                    <a:pt x="310257" y="88717"/>
                    <a:pt x="305965" y="92511"/>
                  </a:cubicBezTo>
                  <a:cubicBezTo>
                    <a:pt x="291648" y="105169"/>
                    <a:pt x="263498" y="110937"/>
                    <a:pt x="243411" y="110937"/>
                  </a:cubicBezTo>
                  <a:cubicBezTo>
                    <a:pt x="228993" y="110937"/>
                    <a:pt x="197353" y="107092"/>
                    <a:pt x="180845" y="92511"/>
                  </a:cubicBezTo>
                  <a:cubicBezTo>
                    <a:pt x="176540" y="88717"/>
                    <a:pt x="172375" y="84629"/>
                    <a:pt x="168324" y="80682"/>
                  </a:cubicBezTo>
                  <a:cubicBezTo>
                    <a:pt x="161497" y="74009"/>
                    <a:pt x="154428" y="67095"/>
                    <a:pt x="146722" y="61556"/>
                  </a:cubicBezTo>
                  <a:cubicBezTo>
                    <a:pt x="137729" y="55099"/>
                    <a:pt x="126673" y="52056"/>
                    <a:pt x="115987" y="49115"/>
                  </a:cubicBezTo>
                  <a:cubicBezTo>
                    <a:pt x="113159" y="48338"/>
                    <a:pt x="110331" y="47548"/>
                    <a:pt x="107542" y="46720"/>
                  </a:cubicBezTo>
                  <a:cubicBezTo>
                    <a:pt x="80870" y="38736"/>
                    <a:pt x="53777" y="28486"/>
                    <a:pt x="35588" y="7857"/>
                  </a:cubicBezTo>
                  <a:cubicBezTo>
                    <a:pt x="28901" y="11651"/>
                    <a:pt x="21947" y="15956"/>
                    <a:pt x="14852" y="20718"/>
                  </a:cubicBezTo>
                  <a:cubicBezTo>
                    <a:pt x="35117" y="27620"/>
                    <a:pt x="40416" y="45103"/>
                    <a:pt x="45574" y="62065"/>
                  </a:cubicBezTo>
                  <a:cubicBezTo>
                    <a:pt x="47727" y="69158"/>
                    <a:pt x="49956" y="76492"/>
                    <a:pt x="53255" y="83241"/>
                  </a:cubicBezTo>
                  <a:cubicBezTo>
                    <a:pt x="59585" y="96166"/>
                    <a:pt x="71852" y="106366"/>
                    <a:pt x="86092" y="110517"/>
                  </a:cubicBezTo>
                  <a:cubicBezTo>
                    <a:pt x="87200" y="110836"/>
                    <a:pt x="88334" y="111154"/>
                    <a:pt x="89467" y="111472"/>
                  </a:cubicBezTo>
                  <a:cubicBezTo>
                    <a:pt x="99237" y="114210"/>
                    <a:pt x="110318" y="117304"/>
                    <a:pt x="113987" y="125862"/>
                  </a:cubicBezTo>
                  <a:cubicBezTo>
                    <a:pt x="116280" y="131197"/>
                    <a:pt x="115337" y="137653"/>
                    <a:pt x="111121" y="145586"/>
                  </a:cubicBezTo>
                  <a:cubicBezTo>
                    <a:pt x="106013" y="155175"/>
                    <a:pt x="96346" y="159963"/>
                    <a:pt x="86996" y="164598"/>
                  </a:cubicBezTo>
                  <a:cubicBezTo>
                    <a:pt x="77762" y="169170"/>
                    <a:pt x="69049" y="173499"/>
                    <a:pt x="66018" y="181954"/>
                  </a:cubicBezTo>
                  <a:cubicBezTo>
                    <a:pt x="63942" y="187748"/>
                    <a:pt x="69546" y="197897"/>
                    <a:pt x="74488" y="206862"/>
                  </a:cubicBezTo>
                  <a:cubicBezTo>
                    <a:pt x="78258" y="213687"/>
                    <a:pt x="81812" y="220130"/>
                    <a:pt x="82946" y="225759"/>
                  </a:cubicBezTo>
                  <a:cubicBezTo>
                    <a:pt x="83213" y="227070"/>
                    <a:pt x="83481" y="228420"/>
                    <a:pt x="83748" y="229795"/>
                  </a:cubicBezTo>
                  <a:cubicBezTo>
                    <a:pt x="86818" y="245458"/>
                    <a:pt x="90308" y="263209"/>
                    <a:pt x="105720" y="269207"/>
                  </a:cubicBezTo>
                  <a:cubicBezTo>
                    <a:pt x="117986" y="273956"/>
                    <a:pt x="131590" y="266991"/>
                    <a:pt x="139041" y="258523"/>
                  </a:cubicBezTo>
                  <a:cubicBezTo>
                    <a:pt x="147906" y="248463"/>
                    <a:pt x="151982" y="234851"/>
                    <a:pt x="155116" y="222868"/>
                  </a:cubicBezTo>
                  <a:cubicBezTo>
                    <a:pt x="167089" y="177065"/>
                    <a:pt x="200919" y="148604"/>
                    <a:pt x="243424" y="148604"/>
                  </a:cubicBezTo>
                  <a:close/>
                </a:path>
              </a:pathLst>
            </a:custGeom>
            <a:solidFill>
              <a:schemeClr val="tx1"/>
            </a:solidFill>
            <a:ln w="1264" cap="flat">
              <a:noFill/>
              <a:prstDash val="solid"/>
              <a:miter/>
            </a:ln>
          </p:spPr>
          <p:txBody>
            <a:bodyPr/>
            <a:lstStyle/>
            <a:p>
              <a:endParaRPr lang="en-US"/>
            </a:p>
          </p:txBody>
        </p:sp>
        <p:sp>
          <p:nvSpPr>
            <p:cNvPr id="4965" name="Oval 4964">
              <a:extLst>
                <a:ext uri="{FF2B5EF4-FFF2-40B4-BE49-F238E27FC236}">
                  <a16:creationId xmlns:a16="http://schemas.microsoft.com/office/drawing/2014/main" id="{78D9AB24-D376-0839-1E45-AF8F8354A787}"/>
                </a:ext>
              </a:extLst>
            </p:cNvPr>
            <p:cNvSpPr/>
            <p:nvPr/>
          </p:nvSpPr>
          <p:spPr>
            <a:xfrm>
              <a:off x="10063487" y="4704551"/>
              <a:ext cx="34543" cy="20832"/>
            </a:xfrm>
            <a:prstGeom prst="ellipse">
              <a:avLst/>
            </a:prstGeom>
            <a:solidFill>
              <a:schemeClr val="accent1"/>
            </a:solidFill>
            <a:ln w="1264" cap="flat">
              <a:noFill/>
              <a:prstDash val="solid"/>
              <a:miter/>
            </a:ln>
          </p:spPr>
          <p:txBody>
            <a:bodyPr/>
            <a:lstStyle/>
            <a:p>
              <a:endParaRPr lang="en-US"/>
            </a:p>
          </p:txBody>
        </p:sp>
        <p:sp>
          <p:nvSpPr>
            <p:cNvPr id="4966" name="Freeform 4965">
              <a:extLst>
                <a:ext uri="{FF2B5EF4-FFF2-40B4-BE49-F238E27FC236}">
                  <a16:creationId xmlns:a16="http://schemas.microsoft.com/office/drawing/2014/main" id="{D97B065C-9199-2C97-9858-205D1A99228C}"/>
                </a:ext>
              </a:extLst>
            </p:cNvPr>
            <p:cNvSpPr/>
            <p:nvPr/>
          </p:nvSpPr>
          <p:spPr>
            <a:xfrm>
              <a:off x="10060430" y="4701508"/>
              <a:ext cx="40657" cy="26944"/>
            </a:xfrm>
            <a:custGeom>
              <a:avLst/>
              <a:gdLst>
                <a:gd name="csX0" fmla="*/ 20329 w 40657"/>
                <a:gd name="csY0" fmla="*/ 26945 h 26944"/>
                <a:gd name="csX1" fmla="*/ 0 w 40657"/>
                <a:gd name="csY1" fmla="*/ 13472 h 26944"/>
                <a:gd name="csX2" fmla="*/ 20329 w 40657"/>
                <a:gd name="csY2" fmla="*/ 0 h 26944"/>
                <a:gd name="csX3" fmla="*/ 40658 w 40657"/>
                <a:gd name="csY3" fmla="*/ 13472 h 26944"/>
                <a:gd name="csX4" fmla="*/ 20329 w 40657"/>
                <a:gd name="csY4" fmla="*/ 26945 h 26944"/>
                <a:gd name="csX5" fmla="*/ 20329 w 40657"/>
                <a:gd name="csY5" fmla="*/ 6099 h 26944"/>
                <a:gd name="csX6" fmla="*/ 6114 w 40657"/>
                <a:gd name="csY6" fmla="*/ 13459 h 26944"/>
                <a:gd name="csX7" fmla="*/ 20329 w 40657"/>
                <a:gd name="csY7" fmla="*/ 20820 h 26944"/>
                <a:gd name="csX8" fmla="*/ 34544 w 40657"/>
                <a:gd name="csY8" fmla="*/ 13459 h 26944"/>
                <a:gd name="csX9" fmla="*/ 20329 w 40657"/>
                <a:gd name="csY9" fmla="*/ 6099 h 2694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40657" h="26944">
                  <a:moveTo>
                    <a:pt x="20329" y="26945"/>
                  </a:moveTo>
                  <a:cubicBezTo>
                    <a:pt x="8929" y="26945"/>
                    <a:pt x="0" y="21024"/>
                    <a:pt x="0" y="13472"/>
                  </a:cubicBezTo>
                  <a:cubicBezTo>
                    <a:pt x="0" y="5921"/>
                    <a:pt x="8929" y="0"/>
                    <a:pt x="20329" y="0"/>
                  </a:cubicBezTo>
                  <a:cubicBezTo>
                    <a:pt x="31729" y="0"/>
                    <a:pt x="40658" y="5921"/>
                    <a:pt x="40658" y="13472"/>
                  </a:cubicBezTo>
                  <a:cubicBezTo>
                    <a:pt x="40658" y="21024"/>
                    <a:pt x="31729" y="26945"/>
                    <a:pt x="20329" y="26945"/>
                  </a:cubicBezTo>
                  <a:close/>
                  <a:moveTo>
                    <a:pt x="20329" y="6099"/>
                  </a:moveTo>
                  <a:cubicBezTo>
                    <a:pt x="11948" y="6099"/>
                    <a:pt x="6114" y="9983"/>
                    <a:pt x="6114" y="13459"/>
                  </a:cubicBezTo>
                  <a:cubicBezTo>
                    <a:pt x="6114" y="16936"/>
                    <a:pt x="11948" y="20820"/>
                    <a:pt x="20329" y="20820"/>
                  </a:cubicBezTo>
                  <a:cubicBezTo>
                    <a:pt x="28710" y="20820"/>
                    <a:pt x="34544" y="16936"/>
                    <a:pt x="34544" y="13459"/>
                  </a:cubicBezTo>
                  <a:cubicBezTo>
                    <a:pt x="34544" y="9983"/>
                    <a:pt x="28710" y="6099"/>
                    <a:pt x="20329" y="6099"/>
                  </a:cubicBezTo>
                  <a:close/>
                </a:path>
              </a:pathLst>
            </a:custGeom>
            <a:solidFill>
              <a:schemeClr val="tx1"/>
            </a:solidFill>
            <a:ln w="1264" cap="flat">
              <a:noFill/>
              <a:prstDash val="solid"/>
              <a:miter/>
            </a:ln>
          </p:spPr>
          <p:txBody>
            <a:bodyPr/>
            <a:lstStyle/>
            <a:p>
              <a:endParaRPr lang="en-US"/>
            </a:p>
          </p:txBody>
        </p:sp>
        <p:sp>
          <p:nvSpPr>
            <p:cNvPr id="4967" name="Freeform 4966">
              <a:extLst>
                <a:ext uri="{FF2B5EF4-FFF2-40B4-BE49-F238E27FC236}">
                  <a16:creationId xmlns:a16="http://schemas.microsoft.com/office/drawing/2014/main" id="{1015FE57-B8BA-AFFE-95DE-D2BE2D8EA1DE}"/>
                </a:ext>
              </a:extLst>
            </p:cNvPr>
            <p:cNvSpPr/>
            <p:nvPr/>
          </p:nvSpPr>
          <p:spPr>
            <a:xfrm>
              <a:off x="9961550" y="4574653"/>
              <a:ext cx="41918" cy="53928"/>
            </a:xfrm>
            <a:custGeom>
              <a:avLst/>
              <a:gdLst>
                <a:gd name="csX0" fmla="*/ 4878 w 41918"/>
                <a:gd name="csY0" fmla="*/ 0 h 53928"/>
                <a:gd name="csX1" fmla="*/ 41919 w 41918"/>
                <a:gd name="csY1" fmla="*/ 53928 h 53928"/>
                <a:gd name="csX2" fmla="*/ 0 w 41918"/>
                <a:gd name="csY2" fmla="*/ 3693 h 53928"/>
                <a:gd name="csX3" fmla="*/ 4878 w 41918"/>
                <a:gd name="csY3" fmla="*/ 0 h 53928"/>
              </a:gdLst>
              <a:ahLst/>
              <a:cxnLst>
                <a:cxn ang="0">
                  <a:pos x="csX0" y="csY0"/>
                </a:cxn>
                <a:cxn ang="0">
                  <a:pos x="csX1" y="csY1"/>
                </a:cxn>
                <a:cxn ang="0">
                  <a:pos x="csX2" y="csY2"/>
                </a:cxn>
                <a:cxn ang="0">
                  <a:pos x="csX3" y="csY3"/>
                </a:cxn>
              </a:cxnLst>
              <a:rect l="l" t="t" r="r" b="b"/>
              <a:pathLst>
                <a:path w="41918" h="53928">
                  <a:moveTo>
                    <a:pt x="4878" y="0"/>
                  </a:moveTo>
                  <a:lnTo>
                    <a:pt x="41919" y="53928"/>
                  </a:lnTo>
                  <a:lnTo>
                    <a:pt x="0" y="3693"/>
                  </a:lnTo>
                  <a:lnTo>
                    <a:pt x="4878" y="0"/>
                  </a:lnTo>
                  <a:close/>
                </a:path>
              </a:pathLst>
            </a:custGeom>
            <a:solidFill>
              <a:srgbClr val="892020"/>
            </a:solidFill>
            <a:ln w="1264" cap="flat">
              <a:noFill/>
              <a:prstDash val="solid"/>
              <a:miter/>
            </a:ln>
          </p:spPr>
          <p:txBody>
            <a:bodyPr/>
            <a:lstStyle/>
            <a:p>
              <a:endParaRPr lang="en-US"/>
            </a:p>
          </p:txBody>
        </p:sp>
        <p:sp>
          <p:nvSpPr>
            <p:cNvPr id="4968" name="Freeform 4967">
              <a:extLst>
                <a:ext uri="{FF2B5EF4-FFF2-40B4-BE49-F238E27FC236}">
                  <a16:creationId xmlns:a16="http://schemas.microsoft.com/office/drawing/2014/main" id="{2A118194-5542-7184-0E1C-C14645D4AD29}"/>
                </a:ext>
              </a:extLst>
            </p:cNvPr>
            <p:cNvSpPr/>
            <p:nvPr/>
          </p:nvSpPr>
          <p:spPr>
            <a:xfrm>
              <a:off x="10077524" y="4564644"/>
              <a:ext cx="6113" cy="106238"/>
            </a:xfrm>
            <a:custGeom>
              <a:avLst/>
              <a:gdLst>
                <a:gd name="csX0" fmla="*/ 6114 w 6113"/>
                <a:gd name="csY0" fmla="*/ 0 h 106238"/>
                <a:gd name="csX1" fmla="*/ 3057 w 6113"/>
                <a:gd name="csY1" fmla="*/ 106239 h 106238"/>
                <a:gd name="csX2" fmla="*/ 0 w 6113"/>
                <a:gd name="csY2" fmla="*/ 0 h 106238"/>
                <a:gd name="csX3" fmla="*/ 6114 w 6113"/>
                <a:gd name="csY3" fmla="*/ 0 h 106238"/>
              </a:gdLst>
              <a:ahLst/>
              <a:cxnLst>
                <a:cxn ang="0">
                  <a:pos x="csX0" y="csY0"/>
                </a:cxn>
                <a:cxn ang="0">
                  <a:pos x="csX1" y="csY1"/>
                </a:cxn>
                <a:cxn ang="0">
                  <a:pos x="csX2" y="csY2"/>
                </a:cxn>
                <a:cxn ang="0">
                  <a:pos x="csX3" y="csY3"/>
                </a:cxn>
              </a:cxnLst>
              <a:rect l="l" t="t" r="r" b="b"/>
              <a:pathLst>
                <a:path w="6113" h="106238">
                  <a:moveTo>
                    <a:pt x="6114" y="0"/>
                  </a:moveTo>
                  <a:lnTo>
                    <a:pt x="3057" y="106239"/>
                  </a:lnTo>
                  <a:lnTo>
                    <a:pt x="0" y="0"/>
                  </a:lnTo>
                  <a:lnTo>
                    <a:pt x="6114" y="0"/>
                  </a:lnTo>
                  <a:close/>
                </a:path>
              </a:pathLst>
            </a:custGeom>
            <a:solidFill>
              <a:srgbClr val="892020"/>
            </a:solidFill>
            <a:ln w="1264" cap="flat">
              <a:noFill/>
              <a:prstDash val="solid"/>
              <a:miter/>
            </a:ln>
          </p:spPr>
          <p:txBody>
            <a:bodyPr/>
            <a:lstStyle/>
            <a:p>
              <a:endParaRPr lang="en-US"/>
            </a:p>
          </p:txBody>
        </p:sp>
        <p:sp>
          <p:nvSpPr>
            <p:cNvPr id="4969" name="Freeform 4968">
              <a:extLst>
                <a:ext uri="{FF2B5EF4-FFF2-40B4-BE49-F238E27FC236}">
                  <a16:creationId xmlns:a16="http://schemas.microsoft.com/office/drawing/2014/main" id="{DD03A756-7981-7DFE-B198-C0E73FB6D443}"/>
                </a:ext>
              </a:extLst>
            </p:cNvPr>
            <p:cNvSpPr/>
            <p:nvPr/>
          </p:nvSpPr>
          <p:spPr>
            <a:xfrm>
              <a:off x="9759319" y="4536180"/>
              <a:ext cx="642849" cy="424983"/>
            </a:xfrm>
            <a:custGeom>
              <a:avLst/>
              <a:gdLst>
                <a:gd name="csX0" fmla="*/ 411659 w 642849"/>
                <a:gd name="csY0" fmla="*/ 424959 h 424983"/>
                <a:gd name="csX1" fmla="*/ 357296 w 642849"/>
                <a:gd name="csY1" fmla="*/ 412085 h 424983"/>
                <a:gd name="csX2" fmla="*/ 325899 w 642849"/>
                <a:gd name="csY2" fmla="*/ 320872 h 424983"/>
                <a:gd name="csX3" fmla="*/ 326306 w 642849"/>
                <a:gd name="csY3" fmla="*/ 306877 h 424983"/>
                <a:gd name="csX4" fmla="*/ 322256 w 642849"/>
                <a:gd name="csY4" fmla="*/ 245360 h 424983"/>
                <a:gd name="csX5" fmla="*/ 321428 w 642849"/>
                <a:gd name="csY5" fmla="*/ 244902 h 424983"/>
                <a:gd name="csX6" fmla="*/ 320600 w 642849"/>
                <a:gd name="csY6" fmla="*/ 245360 h 424983"/>
                <a:gd name="csX7" fmla="*/ 316549 w 642849"/>
                <a:gd name="csY7" fmla="*/ 306877 h 424983"/>
                <a:gd name="csX8" fmla="*/ 316957 w 642849"/>
                <a:gd name="csY8" fmla="*/ 320872 h 424983"/>
                <a:gd name="csX9" fmla="*/ 285559 w 642849"/>
                <a:gd name="csY9" fmla="*/ 412085 h 424983"/>
                <a:gd name="csX10" fmla="*/ 203900 w 642849"/>
                <a:gd name="csY10" fmla="*/ 422399 h 424983"/>
                <a:gd name="csX11" fmla="*/ 133615 w 642849"/>
                <a:gd name="csY11" fmla="*/ 387827 h 424983"/>
                <a:gd name="csX12" fmla="*/ 121400 w 642849"/>
                <a:gd name="csY12" fmla="*/ 379868 h 424983"/>
                <a:gd name="csX13" fmla="*/ 8483 w 642849"/>
                <a:gd name="csY13" fmla="*/ 261035 h 424983"/>
                <a:gd name="csX14" fmla="*/ 56248 w 642849"/>
                <a:gd name="csY14" fmla="*/ 89319 h 424983"/>
                <a:gd name="csX15" fmla="*/ 201340 w 642849"/>
                <a:gd name="csY15" fmla="*/ 34232 h 424983"/>
                <a:gd name="csX16" fmla="*/ 204231 w 642849"/>
                <a:gd name="csY16" fmla="*/ 24835 h 424983"/>
                <a:gd name="csX17" fmla="*/ 241679 w 642849"/>
                <a:gd name="csY17" fmla="*/ 1812 h 424983"/>
                <a:gd name="csX18" fmla="*/ 242061 w 642849"/>
                <a:gd name="csY18" fmla="*/ 1736 h 424983"/>
                <a:gd name="csX19" fmla="*/ 321428 w 642849"/>
                <a:gd name="csY19" fmla="*/ 20722 h 424983"/>
                <a:gd name="csX20" fmla="*/ 400794 w 642849"/>
                <a:gd name="csY20" fmla="*/ 1736 h 424983"/>
                <a:gd name="csX21" fmla="*/ 401176 w 642849"/>
                <a:gd name="csY21" fmla="*/ 1812 h 424983"/>
                <a:gd name="csX22" fmla="*/ 438624 w 642849"/>
                <a:gd name="csY22" fmla="*/ 24835 h 424983"/>
                <a:gd name="csX23" fmla="*/ 441516 w 642849"/>
                <a:gd name="csY23" fmla="*/ 34232 h 424983"/>
                <a:gd name="csX24" fmla="*/ 586607 w 642849"/>
                <a:gd name="csY24" fmla="*/ 89332 h 424983"/>
                <a:gd name="csX25" fmla="*/ 586607 w 642849"/>
                <a:gd name="csY25" fmla="*/ 89332 h 424983"/>
                <a:gd name="csX26" fmla="*/ 634372 w 642849"/>
                <a:gd name="csY26" fmla="*/ 261048 h 424983"/>
                <a:gd name="csX27" fmla="*/ 521455 w 642849"/>
                <a:gd name="csY27" fmla="*/ 379881 h 424983"/>
                <a:gd name="csX28" fmla="*/ 509240 w 642849"/>
                <a:gd name="csY28" fmla="*/ 387839 h 424983"/>
                <a:gd name="csX29" fmla="*/ 438956 w 642849"/>
                <a:gd name="csY29" fmla="*/ 422412 h 424983"/>
                <a:gd name="csX30" fmla="*/ 411659 w 642849"/>
                <a:gd name="csY30" fmla="*/ 424984 h 424983"/>
                <a:gd name="csX31" fmla="*/ 321453 w 642849"/>
                <a:gd name="csY31" fmla="*/ 238777 h 424983"/>
                <a:gd name="csX32" fmla="*/ 326676 w 642849"/>
                <a:gd name="csY32" fmla="*/ 241120 h 424983"/>
                <a:gd name="csX33" fmla="*/ 332433 w 642849"/>
                <a:gd name="csY33" fmla="*/ 307106 h 424983"/>
                <a:gd name="csX34" fmla="*/ 332025 w 642849"/>
                <a:gd name="csY34" fmla="*/ 320859 h 424983"/>
                <a:gd name="csX35" fmla="*/ 360748 w 642849"/>
                <a:gd name="csY35" fmla="*/ 407029 h 424983"/>
                <a:gd name="csX36" fmla="*/ 437682 w 642849"/>
                <a:gd name="csY36" fmla="*/ 416414 h 424983"/>
                <a:gd name="csX37" fmla="*/ 505890 w 642849"/>
                <a:gd name="csY37" fmla="*/ 382708 h 424983"/>
                <a:gd name="csX38" fmla="*/ 518131 w 642849"/>
                <a:gd name="csY38" fmla="*/ 374736 h 424983"/>
                <a:gd name="csX39" fmla="*/ 628551 w 642849"/>
                <a:gd name="csY39" fmla="*/ 259176 h 424983"/>
                <a:gd name="csX40" fmla="*/ 582786 w 642849"/>
                <a:gd name="csY40" fmla="*/ 94082 h 424983"/>
                <a:gd name="csX41" fmla="*/ 582786 w 642849"/>
                <a:gd name="csY41" fmla="*/ 94082 h 424983"/>
                <a:gd name="csX42" fmla="*/ 440217 w 642849"/>
                <a:gd name="csY42" fmla="*/ 42459 h 424983"/>
                <a:gd name="csX43" fmla="*/ 436433 w 642849"/>
                <a:gd name="csY43" fmla="*/ 42930 h 424983"/>
                <a:gd name="csX44" fmla="*/ 435134 w 642849"/>
                <a:gd name="csY44" fmla="*/ 39364 h 424983"/>
                <a:gd name="csX45" fmla="*/ 433160 w 642849"/>
                <a:gd name="csY45" fmla="*/ 27560 h 424983"/>
                <a:gd name="csX46" fmla="*/ 399839 w 642849"/>
                <a:gd name="csY46" fmla="*/ 7772 h 424983"/>
                <a:gd name="csX47" fmla="*/ 324459 w 642849"/>
                <a:gd name="csY47" fmla="*/ 28986 h 424983"/>
                <a:gd name="csX48" fmla="*/ 321453 w 642849"/>
                <a:gd name="csY48" fmla="*/ 31507 h 424983"/>
                <a:gd name="csX49" fmla="*/ 321428 w 642849"/>
                <a:gd name="csY49" fmla="*/ 31507 h 424983"/>
                <a:gd name="csX50" fmla="*/ 318434 w 642849"/>
                <a:gd name="csY50" fmla="*/ 28948 h 424983"/>
                <a:gd name="csX51" fmla="*/ 243055 w 642849"/>
                <a:gd name="csY51" fmla="*/ 7759 h 424983"/>
                <a:gd name="csX52" fmla="*/ 209632 w 642849"/>
                <a:gd name="csY52" fmla="*/ 27726 h 424983"/>
                <a:gd name="csX53" fmla="*/ 207759 w 642849"/>
                <a:gd name="csY53" fmla="*/ 39339 h 424983"/>
                <a:gd name="csX54" fmla="*/ 206435 w 642849"/>
                <a:gd name="csY54" fmla="*/ 42930 h 424983"/>
                <a:gd name="csX55" fmla="*/ 202639 w 642849"/>
                <a:gd name="csY55" fmla="*/ 42420 h 424983"/>
                <a:gd name="csX56" fmla="*/ 60095 w 642849"/>
                <a:gd name="csY56" fmla="*/ 94069 h 424983"/>
                <a:gd name="csX57" fmla="*/ 14330 w 642849"/>
                <a:gd name="csY57" fmla="*/ 259164 h 424983"/>
                <a:gd name="csX58" fmla="*/ 124763 w 642849"/>
                <a:gd name="csY58" fmla="*/ 374723 h 424983"/>
                <a:gd name="csX59" fmla="*/ 137003 w 642849"/>
                <a:gd name="csY59" fmla="*/ 382695 h 424983"/>
                <a:gd name="csX60" fmla="*/ 205212 w 642849"/>
                <a:gd name="csY60" fmla="*/ 416401 h 424983"/>
                <a:gd name="csX61" fmla="*/ 282146 w 642849"/>
                <a:gd name="csY61" fmla="*/ 407016 h 424983"/>
                <a:gd name="csX62" fmla="*/ 310881 w 642849"/>
                <a:gd name="csY62" fmla="*/ 320846 h 424983"/>
                <a:gd name="csX63" fmla="*/ 310486 w 642849"/>
                <a:gd name="csY63" fmla="*/ 307094 h 424983"/>
                <a:gd name="csX64" fmla="*/ 316231 w 642849"/>
                <a:gd name="csY64" fmla="*/ 241107 h 424983"/>
                <a:gd name="csX65" fmla="*/ 321466 w 642849"/>
                <a:gd name="csY65" fmla="*/ 238764 h 42498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Lst>
              <a:rect l="l" t="t" r="r" b="b"/>
              <a:pathLst>
                <a:path w="642849" h="424983">
                  <a:moveTo>
                    <a:pt x="411659" y="424959"/>
                  </a:moveTo>
                  <a:cubicBezTo>
                    <a:pt x="392579" y="424959"/>
                    <a:pt x="371154" y="421546"/>
                    <a:pt x="357296" y="412085"/>
                  </a:cubicBezTo>
                  <a:cubicBezTo>
                    <a:pt x="331350" y="394359"/>
                    <a:pt x="325899" y="352707"/>
                    <a:pt x="325899" y="320872"/>
                  </a:cubicBezTo>
                  <a:cubicBezTo>
                    <a:pt x="325899" y="317485"/>
                    <a:pt x="326090" y="312569"/>
                    <a:pt x="326306" y="306877"/>
                  </a:cubicBezTo>
                  <a:cubicBezTo>
                    <a:pt x="327045" y="287611"/>
                    <a:pt x="328408" y="251752"/>
                    <a:pt x="322256" y="245360"/>
                  </a:cubicBezTo>
                  <a:cubicBezTo>
                    <a:pt x="321810" y="244902"/>
                    <a:pt x="321555" y="244902"/>
                    <a:pt x="321428" y="244902"/>
                  </a:cubicBezTo>
                  <a:cubicBezTo>
                    <a:pt x="321300" y="244902"/>
                    <a:pt x="321046" y="244902"/>
                    <a:pt x="320600" y="245360"/>
                  </a:cubicBezTo>
                  <a:cubicBezTo>
                    <a:pt x="314448" y="251752"/>
                    <a:pt x="315823" y="287611"/>
                    <a:pt x="316549" y="306877"/>
                  </a:cubicBezTo>
                  <a:cubicBezTo>
                    <a:pt x="316766" y="312569"/>
                    <a:pt x="316957" y="317472"/>
                    <a:pt x="316957" y="320872"/>
                  </a:cubicBezTo>
                  <a:cubicBezTo>
                    <a:pt x="316957" y="352707"/>
                    <a:pt x="311505" y="394372"/>
                    <a:pt x="285559" y="412085"/>
                  </a:cubicBezTo>
                  <a:cubicBezTo>
                    <a:pt x="264224" y="426652"/>
                    <a:pt x="224968" y="426881"/>
                    <a:pt x="203900" y="422399"/>
                  </a:cubicBezTo>
                  <a:cubicBezTo>
                    <a:pt x="177992" y="416872"/>
                    <a:pt x="155434" y="402114"/>
                    <a:pt x="133615" y="387827"/>
                  </a:cubicBezTo>
                  <a:lnTo>
                    <a:pt x="121400" y="379868"/>
                  </a:lnTo>
                  <a:cubicBezTo>
                    <a:pt x="72718" y="348250"/>
                    <a:pt x="26736" y="318389"/>
                    <a:pt x="8483" y="261035"/>
                  </a:cubicBezTo>
                  <a:cubicBezTo>
                    <a:pt x="-12393" y="195456"/>
                    <a:pt x="5910" y="129647"/>
                    <a:pt x="56248" y="89319"/>
                  </a:cubicBezTo>
                  <a:cubicBezTo>
                    <a:pt x="145346" y="17920"/>
                    <a:pt x="187227" y="26834"/>
                    <a:pt x="201340" y="34232"/>
                  </a:cubicBezTo>
                  <a:cubicBezTo>
                    <a:pt x="201582" y="31558"/>
                    <a:pt x="202346" y="28311"/>
                    <a:pt x="204231" y="24835"/>
                  </a:cubicBezTo>
                  <a:cubicBezTo>
                    <a:pt x="209810" y="14559"/>
                    <a:pt x="222407" y="6817"/>
                    <a:pt x="241679" y="1812"/>
                  </a:cubicBezTo>
                  <a:cubicBezTo>
                    <a:pt x="241806" y="1786"/>
                    <a:pt x="241934" y="1761"/>
                    <a:pt x="242061" y="1736"/>
                  </a:cubicBezTo>
                  <a:cubicBezTo>
                    <a:pt x="296654" y="-5293"/>
                    <a:pt x="315225" y="10700"/>
                    <a:pt x="321428" y="20722"/>
                  </a:cubicBezTo>
                  <a:cubicBezTo>
                    <a:pt x="327631" y="10700"/>
                    <a:pt x="346215" y="-5306"/>
                    <a:pt x="400794" y="1736"/>
                  </a:cubicBezTo>
                  <a:cubicBezTo>
                    <a:pt x="400922" y="1748"/>
                    <a:pt x="401049" y="1774"/>
                    <a:pt x="401176" y="1812"/>
                  </a:cubicBezTo>
                  <a:cubicBezTo>
                    <a:pt x="420448" y="6817"/>
                    <a:pt x="433045" y="14559"/>
                    <a:pt x="438624" y="24835"/>
                  </a:cubicBezTo>
                  <a:cubicBezTo>
                    <a:pt x="440509" y="28298"/>
                    <a:pt x="441274" y="31546"/>
                    <a:pt x="441516" y="34232"/>
                  </a:cubicBezTo>
                  <a:cubicBezTo>
                    <a:pt x="455641" y="26834"/>
                    <a:pt x="497496" y="17908"/>
                    <a:pt x="586607" y="89332"/>
                  </a:cubicBezTo>
                  <a:lnTo>
                    <a:pt x="586607" y="89332"/>
                  </a:lnTo>
                  <a:cubicBezTo>
                    <a:pt x="636945" y="129660"/>
                    <a:pt x="655236" y="195469"/>
                    <a:pt x="634372" y="261048"/>
                  </a:cubicBezTo>
                  <a:cubicBezTo>
                    <a:pt x="616120" y="318402"/>
                    <a:pt x="570138" y="348262"/>
                    <a:pt x="521455" y="379881"/>
                  </a:cubicBezTo>
                  <a:lnTo>
                    <a:pt x="509240" y="387839"/>
                  </a:lnTo>
                  <a:cubicBezTo>
                    <a:pt x="487421" y="402127"/>
                    <a:pt x="464863" y="416898"/>
                    <a:pt x="438956" y="422412"/>
                  </a:cubicBezTo>
                  <a:cubicBezTo>
                    <a:pt x="431581" y="423991"/>
                    <a:pt x="421951" y="424984"/>
                    <a:pt x="411659" y="424984"/>
                  </a:cubicBezTo>
                  <a:close/>
                  <a:moveTo>
                    <a:pt x="321453" y="238777"/>
                  </a:moveTo>
                  <a:cubicBezTo>
                    <a:pt x="323402" y="238777"/>
                    <a:pt x="325211" y="239579"/>
                    <a:pt x="326676" y="241120"/>
                  </a:cubicBezTo>
                  <a:cubicBezTo>
                    <a:pt x="334025" y="248760"/>
                    <a:pt x="333592" y="276685"/>
                    <a:pt x="332433" y="307106"/>
                  </a:cubicBezTo>
                  <a:cubicBezTo>
                    <a:pt x="332216" y="312735"/>
                    <a:pt x="332025" y="317586"/>
                    <a:pt x="332025" y="320859"/>
                  </a:cubicBezTo>
                  <a:cubicBezTo>
                    <a:pt x="332025" y="351217"/>
                    <a:pt x="337006" y="390806"/>
                    <a:pt x="360748" y="407029"/>
                  </a:cubicBezTo>
                  <a:cubicBezTo>
                    <a:pt x="378517" y="419165"/>
                    <a:pt x="414513" y="421342"/>
                    <a:pt x="437682" y="416414"/>
                  </a:cubicBezTo>
                  <a:cubicBezTo>
                    <a:pt x="462469" y="411130"/>
                    <a:pt x="484543" y="396677"/>
                    <a:pt x="505890" y="382708"/>
                  </a:cubicBezTo>
                  <a:lnTo>
                    <a:pt x="518131" y="374736"/>
                  </a:lnTo>
                  <a:cubicBezTo>
                    <a:pt x="565871" y="343729"/>
                    <a:pt x="610961" y="314441"/>
                    <a:pt x="628551" y="259176"/>
                  </a:cubicBezTo>
                  <a:cubicBezTo>
                    <a:pt x="648638" y="196054"/>
                    <a:pt x="631099" y="132793"/>
                    <a:pt x="582786" y="94082"/>
                  </a:cubicBezTo>
                  <a:lnTo>
                    <a:pt x="582786" y="94082"/>
                  </a:lnTo>
                  <a:cubicBezTo>
                    <a:pt x="476009" y="8523"/>
                    <a:pt x="440560" y="42102"/>
                    <a:pt x="440217" y="42459"/>
                  </a:cubicBezTo>
                  <a:cubicBezTo>
                    <a:pt x="439210" y="43477"/>
                    <a:pt x="437644" y="43668"/>
                    <a:pt x="436433" y="42930"/>
                  </a:cubicBezTo>
                  <a:cubicBezTo>
                    <a:pt x="435223" y="42191"/>
                    <a:pt x="434676" y="40714"/>
                    <a:pt x="435134" y="39364"/>
                  </a:cubicBezTo>
                  <a:cubicBezTo>
                    <a:pt x="435198" y="39173"/>
                    <a:pt x="436752" y="34016"/>
                    <a:pt x="433160" y="27560"/>
                  </a:cubicBezTo>
                  <a:cubicBezTo>
                    <a:pt x="429874" y="21639"/>
                    <a:pt x="421416" y="13400"/>
                    <a:pt x="399839" y="7772"/>
                  </a:cubicBezTo>
                  <a:cubicBezTo>
                    <a:pt x="330739" y="-1079"/>
                    <a:pt x="324510" y="28693"/>
                    <a:pt x="324459" y="28986"/>
                  </a:cubicBezTo>
                  <a:cubicBezTo>
                    <a:pt x="324192" y="30438"/>
                    <a:pt x="322931" y="31507"/>
                    <a:pt x="321453" y="31507"/>
                  </a:cubicBezTo>
                  <a:lnTo>
                    <a:pt x="321428" y="31507"/>
                  </a:lnTo>
                  <a:cubicBezTo>
                    <a:pt x="319937" y="31495"/>
                    <a:pt x="318676" y="30425"/>
                    <a:pt x="318434" y="28948"/>
                  </a:cubicBezTo>
                  <a:cubicBezTo>
                    <a:pt x="318384" y="28681"/>
                    <a:pt x="312155" y="-1091"/>
                    <a:pt x="243055" y="7759"/>
                  </a:cubicBezTo>
                  <a:cubicBezTo>
                    <a:pt x="221312" y="13438"/>
                    <a:pt x="212880" y="21741"/>
                    <a:pt x="209632" y="27726"/>
                  </a:cubicBezTo>
                  <a:cubicBezTo>
                    <a:pt x="206167" y="34118"/>
                    <a:pt x="207747" y="39301"/>
                    <a:pt x="207759" y="39339"/>
                  </a:cubicBezTo>
                  <a:cubicBezTo>
                    <a:pt x="208218" y="40701"/>
                    <a:pt x="207670" y="42191"/>
                    <a:pt x="206435" y="42930"/>
                  </a:cubicBezTo>
                  <a:cubicBezTo>
                    <a:pt x="205212" y="43668"/>
                    <a:pt x="203632" y="43452"/>
                    <a:pt x="202639" y="42420"/>
                  </a:cubicBezTo>
                  <a:cubicBezTo>
                    <a:pt x="202308" y="42089"/>
                    <a:pt x="166872" y="8497"/>
                    <a:pt x="60095" y="94069"/>
                  </a:cubicBezTo>
                  <a:cubicBezTo>
                    <a:pt x="11782" y="132780"/>
                    <a:pt x="-5757" y="196042"/>
                    <a:pt x="14330" y="259164"/>
                  </a:cubicBezTo>
                  <a:cubicBezTo>
                    <a:pt x="31920" y="314441"/>
                    <a:pt x="77010" y="343729"/>
                    <a:pt x="124763" y="374723"/>
                  </a:cubicBezTo>
                  <a:lnTo>
                    <a:pt x="137003" y="382695"/>
                  </a:lnTo>
                  <a:cubicBezTo>
                    <a:pt x="158351" y="396677"/>
                    <a:pt x="180425" y="411130"/>
                    <a:pt x="205212" y="416401"/>
                  </a:cubicBezTo>
                  <a:cubicBezTo>
                    <a:pt x="228368" y="421342"/>
                    <a:pt x="264377" y="419152"/>
                    <a:pt x="282146" y="407016"/>
                  </a:cubicBezTo>
                  <a:cubicBezTo>
                    <a:pt x="305888" y="390793"/>
                    <a:pt x="310881" y="351204"/>
                    <a:pt x="310881" y="320846"/>
                  </a:cubicBezTo>
                  <a:cubicBezTo>
                    <a:pt x="310881" y="317574"/>
                    <a:pt x="310690" y="312722"/>
                    <a:pt x="310486" y="307094"/>
                  </a:cubicBezTo>
                  <a:cubicBezTo>
                    <a:pt x="309327" y="276673"/>
                    <a:pt x="308881" y="248735"/>
                    <a:pt x="316231" y="241107"/>
                  </a:cubicBezTo>
                  <a:cubicBezTo>
                    <a:pt x="317708" y="239579"/>
                    <a:pt x="319504" y="238764"/>
                    <a:pt x="321466" y="238764"/>
                  </a:cubicBezTo>
                  <a:close/>
                </a:path>
              </a:pathLst>
            </a:custGeom>
            <a:solidFill>
              <a:schemeClr val="tx1"/>
            </a:solidFill>
            <a:ln w="1264" cap="flat">
              <a:noFill/>
              <a:prstDash val="solid"/>
              <a:miter/>
            </a:ln>
          </p:spPr>
          <p:txBody>
            <a:bodyPr/>
            <a:lstStyle/>
            <a:p>
              <a:endParaRPr lang="en-US"/>
            </a:p>
          </p:txBody>
        </p:sp>
        <p:sp>
          <p:nvSpPr>
            <p:cNvPr id="4970" name="Freeform 4969">
              <a:extLst>
                <a:ext uri="{FF2B5EF4-FFF2-40B4-BE49-F238E27FC236}">
                  <a16:creationId xmlns:a16="http://schemas.microsoft.com/office/drawing/2014/main" id="{10F618BD-C47F-BD87-F171-00F413C59ADD}"/>
                </a:ext>
              </a:extLst>
            </p:cNvPr>
            <p:cNvSpPr/>
            <p:nvPr/>
          </p:nvSpPr>
          <p:spPr>
            <a:xfrm>
              <a:off x="10157680" y="4574653"/>
              <a:ext cx="41918" cy="53928"/>
            </a:xfrm>
            <a:custGeom>
              <a:avLst/>
              <a:gdLst>
                <a:gd name="csX0" fmla="*/ 41919 w 41918"/>
                <a:gd name="csY0" fmla="*/ 3693 h 53928"/>
                <a:gd name="csX1" fmla="*/ 0 w 41918"/>
                <a:gd name="csY1" fmla="*/ 53928 h 53928"/>
                <a:gd name="csX2" fmla="*/ 37053 w 41918"/>
                <a:gd name="csY2" fmla="*/ 0 h 53928"/>
                <a:gd name="csX3" fmla="*/ 41919 w 41918"/>
                <a:gd name="csY3" fmla="*/ 3693 h 53928"/>
              </a:gdLst>
              <a:ahLst/>
              <a:cxnLst>
                <a:cxn ang="0">
                  <a:pos x="csX0" y="csY0"/>
                </a:cxn>
                <a:cxn ang="0">
                  <a:pos x="csX1" y="csY1"/>
                </a:cxn>
                <a:cxn ang="0">
                  <a:pos x="csX2" y="csY2"/>
                </a:cxn>
                <a:cxn ang="0">
                  <a:pos x="csX3" y="csY3"/>
                </a:cxn>
              </a:cxnLst>
              <a:rect l="l" t="t" r="r" b="b"/>
              <a:pathLst>
                <a:path w="41918" h="53928">
                  <a:moveTo>
                    <a:pt x="41919" y="3693"/>
                  </a:moveTo>
                  <a:lnTo>
                    <a:pt x="0" y="53928"/>
                  </a:lnTo>
                  <a:lnTo>
                    <a:pt x="37053" y="0"/>
                  </a:lnTo>
                  <a:lnTo>
                    <a:pt x="41919" y="3693"/>
                  </a:lnTo>
                  <a:close/>
                </a:path>
              </a:pathLst>
            </a:custGeom>
            <a:solidFill>
              <a:srgbClr val="892020"/>
            </a:solidFill>
            <a:ln w="1264" cap="flat">
              <a:noFill/>
              <a:prstDash val="solid"/>
              <a:miter/>
            </a:ln>
          </p:spPr>
          <p:txBody>
            <a:bodyPr/>
            <a:lstStyle/>
            <a:p>
              <a:endParaRPr lang="en-US"/>
            </a:p>
          </p:txBody>
        </p:sp>
        <p:sp>
          <p:nvSpPr>
            <p:cNvPr id="4971" name="Freeform 4970">
              <a:extLst>
                <a:ext uri="{FF2B5EF4-FFF2-40B4-BE49-F238E27FC236}">
                  <a16:creationId xmlns:a16="http://schemas.microsoft.com/office/drawing/2014/main" id="{B599BCC9-A0B0-EA78-DDDE-676FCD33FF14}"/>
                </a:ext>
              </a:extLst>
            </p:cNvPr>
            <p:cNvSpPr/>
            <p:nvPr/>
          </p:nvSpPr>
          <p:spPr>
            <a:xfrm flipH="1">
              <a:off x="9799515" y="4754287"/>
              <a:ext cx="97115" cy="110222"/>
            </a:xfrm>
            <a:custGeom>
              <a:avLst/>
              <a:gdLst>
                <a:gd name="csX0" fmla="*/ 47676 w 97115"/>
                <a:gd name="csY0" fmla="*/ 102421 h 110222"/>
                <a:gd name="csX1" fmla="*/ 3618 w 97115"/>
                <a:gd name="csY1" fmla="*/ 99378 h 110222"/>
                <a:gd name="csX2" fmla="*/ 27704 w 97115"/>
                <a:gd name="csY2" fmla="*/ 38472 h 110222"/>
                <a:gd name="csX3" fmla="*/ 78717 w 97115"/>
                <a:gd name="csY3" fmla="*/ 1098 h 110222"/>
                <a:gd name="csX4" fmla="*/ 47664 w 97115"/>
                <a:gd name="csY4" fmla="*/ 102421 h 110222"/>
              </a:gdLst>
              <a:ahLst/>
              <a:cxnLst>
                <a:cxn ang="0">
                  <a:pos x="csX0" y="csY0"/>
                </a:cxn>
                <a:cxn ang="0">
                  <a:pos x="csX1" y="csY1"/>
                </a:cxn>
                <a:cxn ang="0">
                  <a:pos x="csX2" y="csY2"/>
                </a:cxn>
                <a:cxn ang="0">
                  <a:pos x="csX3" y="csY3"/>
                </a:cxn>
                <a:cxn ang="0">
                  <a:pos x="csX4" y="csY4"/>
                </a:cxn>
              </a:cxnLst>
              <a:rect l="l" t="t" r="r" b="b"/>
              <a:pathLst>
                <a:path w="97115" h="110222">
                  <a:moveTo>
                    <a:pt x="47676" y="102421"/>
                  </a:moveTo>
                  <a:cubicBezTo>
                    <a:pt x="31411" y="112456"/>
                    <a:pt x="14686" y="114187"/>
                    <a:pt x="3618" y="99378"/>
                  </a:cubicBezTo>
                  <a:cubicBezTo>
                    <a:pt x="-9769" y="81474"/>
                    <a:pt x="17565" y="52161"/>
                    <a:pt x="27704" y="38472"/>
                  </a:cubicBezTo>
                  <a:cubicBezTo>
                    <a:pt x="39945" y="21943"/>
                    <a:pt x="54949" y="-5867"/>
                    <a:pt x="78717" y="1098"/>
                  </a:cubicBezTo>
                  <a:cubicBezTo>
                    <a:pt x="119579" y="13081"/>
                    <a:pt x="84831" y="79475"/>
                    <a:pt x="47664" y="102421"/>
                  </a:cubicBezTo>
                  <a:close/>
                </a:path>
              </a:pathLst>
            </a:custGeom>
            <a:solidFill>
              <a:schemeClr val="bg1">
                <a:lumMod val="65000"/>
              </a:schemeClr>
            </a:solidFill>
            <a:ln w="1264" cap="flat">
              <a:noFill/>
              <a:prstDash val="solid"/>
              <a:miter/>
            </a:ln>
          </p:spPr>
          <p:txBody>
            <a:bodyPr/>
            <a:lstStyle/>
            <a:p>
              <a:endParaRPr lang="en-US"/>
            </a:p>
          </p:txBody>
        </p:sp>
      </p:grpSp>
      <p:sp>
        <p:nvSpPr>
          <p:cNvPr id="22" name="Text Placeholder 21">
            <a:extLst>
              <a:ext uri="{FF2B5EF4-FFF2-40B4-BE49-F238E27FC236}">
                <a16:creationId xmlns:a16="http://schemas.microsoft.com/office/drawing/2014/main" id="{45BBA158-FDB8-96B2-CFB7-9175E495E5A2}"/>
              </a:ext>
            </a:extLst>
          </p:cNvPr>
          <p:cNvSpPr>
            <a:spLocks noGrp="1"/>
          </p:cNvSpPr>
          <p:nvPr>
            <p:ph type="body" sz="quarter" idx="17"/>
          </p:nvPr>
        </p:nvSpPr>
        <p:spPr/>
        <p:txBody>
          <a:bodyPr/>
          <a:lstStyle/>
          <a:p>
            <a:r>
              <a:rPr lang="en-GB"/>
              <a:t>Fundamentals of neurobiology – Regional neuroscience</a:t>
            </a:r>
          </a:p>
        </p:txBody>
      </p:sp>
      <p:sp>
        <p:nvSpPr>
          <p:cNvPr id="5" name="Title 4">
            <a:extLst>
              <a:ext uri="{FF2B5EF4-FFF2-40B4-BE49-F238E27FC236}">
                <a16:creationId xmlns:a16="http://schemas.microsoft.com/office/drawing/2014/main" id="{618ABC11-A4F0-02DC-E5BC-DC69EA8D295A}"/>
              </a:ext>
            </a:extLst>
          </p:cNvPr>
          <p:cNvSpPr>
            <a:spLocks noGrp="1"/>
          </p:cNvSpPr>
          <p:nvPr>
            <p:ph type="title"/>
          </p:nvPr>
        </p:nvSpPr>
        <p:spPr>
          <a:xfrm>
            <a:off x="539749" y="814386"/>
            <a:ext cx="9213851" cy="332399"/>
          </a:xfrm>
        </p:spPr>
        <p:txBody>
          <a:bodyPr/>
          <a:lstStyle/>
          <a:p>
            <a:r>
              <a:rPr lang="en-GB" noProof="0"/>
              <a:t>The spinal cord – pathways and tracts</a:t>
            </a:r>
          </a:p>
        </p:txBody>
      </p:sp>
      <p:sp>
        <p:nvSpPr>
          <p:cNvPr id="17" name="Content Placeholder 16">
            <a:extLst>
              <a:ext uri="{FF2B5EF4-FFF2-40B4-BE49-F238E27FC236}">
                <a16:creationId xmlns:a16="http://schemas.microsoft.com/office/drawing/2014/main" id="{8608F020-0143-2455-C77C-61159F511AF4}"/>
              </a:ext>
            </a:extLst>
          </p:cNvPr>
          <p:cNvSpPr>
            <a:spLocks noGrp="1"/>
          </p:cNvSpPr>
          <p:nvPr>
            <p:ph idx="20"/>
          </p:nvPr>
        </p:nvSpPr>
        <p:spPr>
          <a:xfrm>
            <a:off x="539750" y="1416785"/>
            <a:ext cx="5053509" cy="4415215"/>
          </a:xfrm>
        </p:spPr>
        <p:txBody>
          <a:bodyPr/>
          <a:lstStyle/>
          <a:p>
            <a:pPr marL="0" lvl="0" indent="0">
              <a:spcBef>
                <a:spcPts val="0"/>
              </a:spcBef>
              <a:spcAft>
                <a:spcPts val="600"/>
              </a:spcAft>
              <a:buNone/>
            </a:pPr>
            <a:r>
              <a:rPr lang="en-GB" sz="1400" b="1" noProof="0" dirty="0">
                <a:solidFill>
                  <a:schemeClr val="tx1"/>
                </a:solidFill>
              </a:rPr>
              <a:t>Ascending tracts (afferent)</a:t>
            </a:r>
          </a:p>
          <a:p>
            <a:pPr lvl="1">
              <a:spcBef>
                <a:spcPts val="0"/>
              </a:spcBef>
              <a:spcAft>
                <a:spcPts val="600"/>
              </a:spcAft>
            </a:pPr>
            <a:r>
              <a:rPr lang="en-GB" noProof="0" dirty="0">
                <a:solidFill>
                  <a:schemeClr val="tx1"/>
                </a:solidFill>
              </a:rPr>
              <a:t>The gracile and cuneate fasciculi (collectively known as the posterior columns) are composed of sensory fibres that convey proprioceptive, tactile and vibratory information from the body to higher levels of the CNS</a:t>
            </a:r>
            <a:r>
              <a:rPr lang="en-GB" baseline="30000" noProof="0" dirty="0">
                <a:solidFill>
                  <a:schemeClr val="tx1"/>
                </a:solidFill>
              </a:rPr>
              <a:t>1,2</a:t>
            </a:r>
          </a:p>
          <a:p>
            <a:pPr lvl="1">
              <a:spcBef>
                <a:spcPts val="0"/>
              </a:spcBef>
              <a:spcAft>
                <a:spcPts val="1200"/>
              </a:spcAft>
            </a:pPr>
            <a:r>
              <a:rPr lang="en-GB" noProof="0" dirty="0">
                <a:solidFill>
                  <a:schemeClr val="tx1"/>
                </a:solidFill>
              </a:rPr>
              <a:t>The anterolateral system (ALS) conveys nociceptive, thermal and touch information to higher levels of the CNS</a:t>
            </a:r>
            <a:r>
              <a:rPr lang="en-GB" baseline="30000" noProof="0" dirty="0">
                <a:solidFill>
                  <a:schemeClr val="tx1"/>
                </a:solidFill>
              </a:rPr>
              <a:t>1,2</a:t>
            </a:r>
          </a:p>
          <a:p>
            <a:pPr marL="0" lvl="0" indent="0">
              <a:spcBef>
                <a:spcPts val="0"/>
              </a:spcBef>
              <a:spcAft>
                <a:spcPts val="600"/>
              </a:spcAft>
              <a:buNone/>
            </a:pPr>
            <a:r>
              <a:rPr lang="en-GB" sz="1400" b="1" noProof="0" dirty="0">
                <a:solidFill>
                  <a:schemeClr val="tx1"/>
                </a:solidFill>
              </a:rPr>
              <a:t>Descending tracts (efferent)</a:t>
            </a:r>
          </a:p>
          <a:p>
            <a:pPr lvl="1">
              <a:spcBef>
                <a:spcPts val="0"/>
              </a:spcBef>
              <a:spcAft>
                <a:spcPts val="600"/>
              </a:spcAft>
            </a:pPr>
            <a:r>
              <a:rPr lang="en-GB" noProof="0" dirty="0">
                <a:solidFill>
                  <a:schemeClr val="tx1"/>
                </a:solidFill>
              </a:rPr>
              <a:t>The lateral funiculus contains the lateral corticospinal and rubrospinal tracts</a:t>
            </a:r>
            <a:r>
              <a:rPr lang="en-GB" baseline="30000" noProof="0" dirty="0">
                <a:solidFill>
                  <a:schemeClr val="tx1"/>
                </a:solidFill>
              </a:rPr>
              <a:t>1</a:t>
            </a:r>
          </a:p>
          <a:p>
            <a:pPr lvl="1">
              <a:spcBef>
                <a:spcPts val="0"/>
              </a:spcBef>
              <a:spcAft>
                <a:spcPts val="600"/>
              </a:spcAft>
            </a:pPr>
            <a:r>
              <a:rPr lang="en-GB" noProof="0" dirty="0">
                <a:solidFill>
                  <a:schemeClr val="tx1"/>
                </a:solidFill>
              </a:rPr>
              <a:t>Corticospinal fibres arise from the cerebral cortex and descend through the brainstem</a:t>
            </a:r>
            <a:r>
              <a:rPr lang="en-GB" baseline="30000" noProof="0" dirty="0">
                <a:solidFill>
                  <a:schemeClr val="tx1"/>
                </a:solidFill>
              </a:rPr>
              <a:t>1</a:t>
            </a:r>
          </a:p>
          <a:p>
            <a:pPr lvl="1">
              <a:spcBef>
                <a:spcPts val="0"/>
              </a:spcBef>
              <a:spcAft>
                <a:spcPts val="600"/>
              </a:spcAft>
            </a:pPr>
            <a:r>
              <a:rPr lang="en-GB" noProof="0" dirty="0">
                <a:solidFill>
                  <a:schemeClr val="tx1"/>
                </a:solidFill>
              </a:rPr>
              <a:t>Descending pathways control the activity of motor neurons to control voluntary movement, posture and balance</a:t>
            </a:r>
            <a:r>
              <a:rPr lang="en-GB" baseline="30000" noProof="0" dirty="0">
                <a:solidFill>
                  <a:schemeClr val="tx1"/>
                </a:solidFill>
              </a:rPr>
              <a:t>1</a:t>
            </a:r>
          </a:p>
        </p:txBody>
      </p:sp>
      <p:sp>
        <p:nvSpPr>
          <p:cNvPr id="23" name="Text Placeholder 22">
            <a:extLst>
              <a:ext uri="{FF2B5EF4-FFF2-40B4-BE49-F238E27FC236}">
                <a16:creationId xmlns:a16="http://schemas.microsoft.com/office/drawing/2014/main" id="{6D4B8590-F8D9-F372-C085-BD8F7493802F}"/>
              </a:ext>
            </a:extLst>
          </p:cNvPr>
          <p:cNvSpPr>
            <a:spLocks noGrp="1"/>
          </p:cNvSpPr>
          <p:nvPr>
            <p:ph type="body" sz="quarter" idx="18"/>
          </p:nvPr>
        </p:nvSpPr>
        <p:spPr>
          <a:xfrm>
            <a:off x="539748" y="6102000"/>
            <a:ext cx="10254632" cy="619200"/>
          </a:xfrm>
        </p:spPr>
        <p:txBody>
          <a:bodyPr/>
          <a:lstStyle/>
          <a:p>
            <a:r>
              <a:rPr lang="en-GB" dirty="0"/>
              <a:t>CNS=central nervous system</a:t>
            </a:r>
          </a:p>
          <a:p>
            <a:endParaRPr lang="en-GB" dirty="0"/>
          </a:p>
          <a:p>
            <a:r>
              <a:rPr lang="en-GB" dirty="0"/>
              <a:t>1. </a:t>
            </a:r>
            <a:r>
              <a:rPr lang="en-US" dirty="0"/>
              <a:t>Siebert et al. </a:t>
            </a:r>
            <a:r>
              <a:rPr lang="en-GB" dirty="0"/>
              <a:t>ASN Neuro 2025; 17 (1): 2440299; 2. Basinger &amp; Hogg. Neuroanatomy, brainstem. [Updated 2023 Jul]. In: </a:t>
            </a:r>
            <a:r>
              <a:rPr lang="en-GB" dirty="0" err="1"/>
              <a:t>StatPearls</a:t>
            </a:r>
            <a:r>
              <a:rPr lang="en-GB" dirty="0"/>
              <a:t> [internet]. Treasure Island (FL): </a:t>
            </a:r>
            <a:r>
              <a:rPr lang="en-GB" dirty="0" err="1"/>
              <a:t>StatPearls</a:t>
            </a:r>
            <a:r>
              <a:rPr lang="en-GB" dirty="0"/>
              <a:t> Publishing; 2023. </a:t>
            </a:r>
            <a:br>
              <a:rPr lang="en-GB" dirty="0"/>
            </a:br>
            <a:r>
              <a:rPr lang="en-GB" dirty="0"/>
              <a:t>Available at: https://www.ncbi.nlm.nih.gov/books/NBK544297/; 3. Ghazni et al. Am J </a:t>
            </a:r>
            <a:r>
              <a:rPr lang="en-GB" dirty="0" err="1"/>
              <a:t>Neuroradiol</a:t>
            </a:r>
            <a:r>
              <a:rPr lang="en-GB" dirty="0"/>
              <a:t> 2010;31(4):661–667; </a:t>
            </a:r>
            <a:br>
              <a:rPr lang="en-GB" dirty="0"/>
            </a:br>
            <a:r>
              <a:rPr lang="en-GB" dirty="0"/>
              <a:t>4. </a:t>
            </a:r>
            <a:r>
              <a:rPr lang="en-GB" dirty="0" err="1"/>
              <a:t>Trakimas</a:t>
            </a:r>
            <a:r>
              <a:rPr lang="en-GB" dirty="0"/>
              <a:t> &amp; </a:t>
            </a:r>
            <a:r>
              <a:rPr lang="en-GB" dirty="0" err="1"/>
              <a:t>Ayubcha</a:t>
            </a:r>
            <a:r>
              <a:rPr lang="en-GB" dirty="0"/>
              <a:t>. Spinal cord anatomy and blood supply. In: </a:t>
            </a:r>
            <a:r>
              <a:rPr lang="en-GB" dirty="0" err="1"/>
              <a:t>OpenAnesthesia</a:t>
            </a:r>
            <a:r>
              <a:rPr lang="en-GB" dirty="0"/>
              <a:t>. Available at: https://www.openanesthesia.org/. Accessed December 2025</a:t>
            </a:r>
          </a:p>
        </p:txBody>
      </p:sp>
      <p:sp>
        <p:nvSpPr>
          <p:cNvPr id="47" name="Freeform: Shape 46">
            <a:extLst>
              <a:ext uri="{FF2B5EF4-FFF2-40B4-BE49-F238E27FC236}">
                <a16:creationId xmlns:a16="http://schemas.microsoft.com/office/drawing/2014/main" id="{672C1816-4253-9B4B-492F-A72B7B065730}"/>
              </a:ext>
            </a:extLst>
          </p:cNvPr>
          <p:cNvSpPr/>
          <p:nvPr/>
        </p:nvSpPr>
        <p:spPr>
          <a:xfrm>
            <a:off x="4135973" y="3370521"/>
            <a:ext cx="1137771" cy="1828800"/>
          </a:xfrm>
          <a:custGeom>
            <a:avLst/>
            <a:gdLst>
              <a:gd name="connsiteX0" fmla="*/ 467920 w 1137771"/>
              <a:gd name="connsiteY0" fmla="*/ 0 h 1828800"/>
              <a:gd name="connsiteX1" fmla="*/ 425390 w 1137771"/>
              <a:gd name="connsiteY1" fmla="*/ 53163 h 1828800"/>
              <a:gd name="connsiteX2" fmla="*/ 255269 w 1137771"/>
              <a:gd name="connsiteY2" fmla="*/ 372139 h 1828800"/>
              <a:gd name="connsiteX3" fmla="*/ 21352 w 1137771"/>
              <a:gd name="connsiteY3" fmla="*/ 723014 h 1828800"/>
              <a:gd name="connsiteX4" fmla="*/ 21352 w 1137771"/>
              <a:gd name="connsiteY4" fmla="*/ 1010093 h 1828800"/>
              <a:gd name="connsiteX5" fmla="*/ 180841 w 1137771"/>
              <a:gd name="connsiteY5" fmla="*/ 1350335 h 1828800"/>
              <a:gd name="connsiteX6" fmla="*/ 521083 w 1137771"/>
              <a:gd name="connsiteY6" fmla="*/ 1573619 h 1828800"/>
              <a:gd name="connsiteX7" fmla="*/ 797529 w 1137771"/>
              <a:gd name="connsiteY7" fmla="*/ 1722474 h 1828800"/>
              <a:gd name="connsiteX8" fmla="*/ 1084608 w 1137771"/>
              <a:gd name="connsiteY8" fmla="*/ 1807535 h 1828800"/>
              <a:gd name="connsiteX9" fmla="*/ 1137771 w 1137771"/>
              <a:gd name="connsiteY9" fmla="*/ 1828800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37771" h="1828800">
                <a:moveTo>
                  <a:pt x="467920" y="0"/>
                </a:moveTo>
                <a:cubicBezTo>
                  <a:pt x="453743" y="17721"/>
                  <a:pt x="436649" y="33459"/>
                  <a:pt x="425390" y="53163"/>
                </a:cubicBezTo>
                <a:cubicBezTo>
                  <a:pt x="362918" y="162489"/>
                  <a:pt x="328386" y="269110"/>
                  <a:pt x="255269" y="372139"/>
                </a:cubicBezTo>
                <a:cubicBezTo>
                  <a:pt x="3748" y="726556"/>
                  <a:pt x="191974" y="381772"/>
                  <a:pt x="21352" y="723014"/>
                </a:cubicBezTo>
                <a:cubicBezTo>
                  <a:pt x="3961" y="853446"/>
                  <a:pt x="-16426" y="887316"/>
                  <a:pt x="21352" y="1010093"/>
                </a:cubicBezTo>
                <a:cubicBezTo>
                  <a:pt x="37992" y="1064172"/>
                  <a:pt x="160433" y="1322506"/>
                  <a:pt x="180841" y="1350335"/>
                </a:cubicBezTo>
                <a:cubicBezTo>
                  <a:pt x="283650" y="1490529"/>
                  <a:pt x="369545" y="1496166"/>
                  <a:pt x="521083" y="1573619"/>
                </a:cubicBezTo>
                <a:cubicBezTo>
                  <a:pt x="614274" y="1621250"/>
                  <a:pt x="700867" y="1682350"/>
                  <a:pt x="797529" y="1722474"/>
                </a:cubicBezTo>
                <a:cubicBezTo>
                  <a:pt x="889708" y="1760737"/>
                  <a:pt x="989346" y="1777766"/>
                  <a:pt x="1084608" y="1807535"/>
                </a:cubicBezTo>
                <a:cubicBezTo>
                  <a:pt x="1102825" y="1813228"/>
                  <a:pt x="1120050" y="1821712"/>
                  <a:pt x="1137771" y="1828800"/>
                </a:cubicBez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3" name="Rectangle 2">
            <a:extLst>
              <a:ext uri="{FF2B5EF4-FFF2-40B4-BE49-F238E27FC236}">
                <a16:creationId xmlns:a16="http://schemas.microsoft.com/office/drawing/2014/main" id="{31A88FCA-372D-E045-EC38-AA2EA27B1850}"/>
              </a:ext>
            </a:extLst>
          </p:cNvPr>
          <p:cNvSpPr/>
          <p:nvPr/>
        </p:nvSpPr>
        <p:spPr>
          <a:xfrm>
            <a:off x="5865223" y="1425388"/>
            <a:ext cx="5785440" cy="4407087"/>
          </a:xfrm>
          <a:prstGeom prst="rect">
            <a:avLst/>
          </a:prstGeom>
          <a:noFill/>
          <a:ln w="952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3DFA0782-0500-CC30-0FBA-17269A8B97A8}"/>
              </a:ext>
            </a:extLst>
          </p:cNvPr>
          <p:cNvSpPr txBox="1"/>
          <p:nvPr/>
        </p:nvSpPr>
        <p:spPr>
          <a:xfrm>
            <a:off x="7275733" y="1594315"/>
            <a:ext cx="2964422" cy="307777"/>
          </a:xfrm>
          <a:prstGeom prst="rect">
            <a:avLst/>
          </a:prstGeom>
          <a:noFill/>
        </p:spPr>
        <p:txBody>
          <a:bodyPr wrap="none" lIns="90000" rtlCol="0" anchor="ctr" anchorCtr="0">
            <a:spAutoFit/>
          </a:bodyPr>
          <a:lstStyle/>
          <a:p>
            <a:pPr algn="ctr"/>
            <a:r>
              <a:rPr lang="en-GB" sz="1400" b="1" dirty="0">
                <a:solidFill>
                  <a:schemeClr val="accent2">
                    <a:lumMod val="50000"/>
                  </a:schemeClr>
                </a:solidFill>
              </a:rPr>
              <a:t>Pathways of the spinal column</a:t>
            </a:r>
            <a:r>
              <a:rPr lang="en-GB" sz="1400" b="1" baseline="30000" dirty="0">
                <a:solidFill>
                  <a:schemeClr val="accent2">
                    <a:lumMod val="50000"/>
                  </a:schemeClr>
                </a:solidFill>
              </a:rPr>
              <a:t>3,4</a:t>
            </a:r>
          </a:p>
        </p:txBody>
      </p:sp>
      <p:grpSp>
        <p:nvGrpSpPr>
          <p:cNvPr id="4853" name="Group 4852">
            <a:extLst>
              <a:ext uri="{FF2B5EF4-FFF2-40B4-BE49-F238E27FC236}">
                <a16:creationId xmlns:a16="http://schemas.microsoft.com/office/drawing/2014/main" id="{85667605-5224-540F-F02E-C2B7C8012997}"/>
              </a:ext>
            </a:extLst>
          </p:cNvPr>
          <p:cNvGrpSpPr/>
          <p:nvPr/>
        </p:nvGrpSpPr>
        <p:grpSpPr>
          <a:xfrm>
            <a:off x="7115070" y="4445274"/>
            <a:ext cx="643683" cy="470940"/>
            <a:chOff x="7232300" y="4489968"/>
            <a:chExt cx="643683" cy="470940"/>
          </a:xfrm>
        </p:grpSpPr>
        <p:sp>
          <p:nvSpPr>
            <p:cNvPr id="4562" name="Freeform 4561">
              <a:extLst>
                <a:ext uri="{FF2B5EF4-FFF2-40B4-BE49-F238E27FC236}">
                  <a16:creationId xmlns:a16="http://schemas.microsoft.com/office/drawing/2014/main" id="{36C9DDB0-4257-5E24-DBF1-E388FF7112FF}"/>
                </a:ext>
              </a:extLst>
            </p:cNvPr>
            <p:cNvSpPr/>
            <p:nvPr/>
          </p:nvSpPr>
          <p:spPr>
            <a:xfrm>
              <a:off x="7235382" y="4699126"/>
              <a:ext cx="637569" cy="258728"/>
            </a:xfrm>
            <a:custGeom>
              <a:avLst/>
              <a:gdLst>
                <a:gd name="csX0" fmla="*/ 637544 w 637569"/>
                <a:gd name="csY0" fmla="*/ 0 h 258728"/>
                <a:gd name="csX1" fmla="*/ 637544 w 637569"/>
                <a:gd name="csY1" fmla="*/ 81344 h 258728"/>
                <a:gd name="csX2" fmla="*/ 561120 w 637569"/>
                <a:gd name="csY2" fmla="*/ 184361 h 258728"/>
                <a:gd name="csX3" fmla="*/ 405902 w 637569"/>
                <a:gd name="csY3" fmla="*/ 257912 h 258728"/>
                <a:gd name="csX4" fmla="*/ 318957 w 637569"/>
                <a:gd name="csY4" fmla="*/ 216794 h 258728"/>
                <a:gd name="csX5" fmla="*/ 318587 w 637569"/>
                <a:gd name="csY5" fmla="*/ 216794 h 258728"/>
                <a:gd name="csX6" fmla="*/ 231642 w 637569"/>
                <a:gd name="csY6" fmla="*/ 257912 h 258728"/>
                <a:gd name="csX7" fmla="*/ 76424 w 637569"/>
                <a:gd name="csY7" fmla="*/ 184361 h 258728"/>
                <a:gd name="csX8" fmla="*/ 0 w 637569"/>
                <a:gd name="csY8" fmla="*/ 81344 h 258728"/>
                <a:gd name="csX9" fmla="*/ 0 w 637569"/>
                <a:gd name="csY9" fmla="*/ 0 h 258728"/>
                <a:gd name="csX10" fmla="*/ 637569 w 637569"/>
                <a:gd name="csY10" fmla="*/ 0 h 25872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637569" h="258728">
                  <a:moveTo>
                    <a:pt x="637544" y="0"/>
                  </a:moveTo>
                  <a:lnTo>
                    <a:pt x="637544" y="81344"/>
                  </a:lnTo>
                  <a:cubicBezTo>
                    <a:pt x="637544" y="129363"/>
                    <a:pt x="607140" y="147318"/>
                    <a:pt x="561120" y="184361"/>
                  </a:cubicBezTo>
                  <a:cubicBezTo>
                    <a:pt x="512667" y="223390"/>
                    <a:pt x="469895" y="252500"/>
                    <a:pt x="405902" y="257912"/>
                  </a:cubicBezTo>
                  <a:cubicBezTo>
                    <a:pt x="375269" y="260510"/>
                    <a:pt x="324039" y="259325"/>
                    <a:pt x="318957" y="216794"/>
                  </a:cubicBezTo>
                  <a:lnTo>
                    <a:pt x="318587" y="216794"/>
                  </a:lnTo>
                  <a:cubicBezTo>
                    <a:pt x="313505" y="259338"/>
                    <a:pt x="262263" y="260510"/>
                    <a:pt x="231642" y="257912"/>
                  </a:cubicBezTo>
                  <a:cubicBezTo>
                    <a:pt x="167637" y="252500"/>
                    <a:pt x="124877" y="223390"/>
                    <a:pt x="76424" y="184361"/>
                  </a:cubicBezTo>
                  <a:cubicBezTo>
                    <a:pt x="30417" y="147305"/>
                    <a:pt x="0" y="129363"/>
                    <a:pt x="0" y="81344"/>
                  </a:cubicBezTo>
                  <a:lnTo>
                    <a:pt x="0" y="0"/>
                  </a:lnTo>
                  <a:lnTo>
                    <a:pt x="637569" y="0"/>
                  </a:lnTo>
                  <a:close/>
                </a:path>
              </a:pathLst>
            </a:custGeom>
            <a:solidFill>
              <a:schemeClr val="bg1">
                <a:lumMod val="65000"/>
              </a:schemeClr>
            </a:solidFill>
            <a:ln w="1264" cap="flat">
              <a:noFill/>
              <a:prstDash val="solid"/>
              <a:miter/>
            </a:ln>
          </p:spPr>
          <p:txBody>
            <a:bodyPr/>
            <a:lstStyle/>
            <a:p>
              <a:endParaRPr lang="en-US"/>
            </a:p>
          </p:txBody>
        </p:sp>
        <p:sp>
          <p:nvSpPr>
            <p:cNvPr id="4563" name="Freeform 4562">
              <a:extLst>
                <a:ext uri="{FF2B5EF4-FFF2-40B4-BE49-F238E27FC236}">
                  <a16:creationId xmlns:a16="http://schemas.microsoft.com/office/drawing/2014/main" id="{3F0FD068-8B61-5D15-A014-965FF167714F}"/>
                </a:ext>
              </a:extLst>
            </p:cNvPr>
            <p:cNvSpPr/>
            <p:nvPr/>
          </p:nvSpPr>
          <p:spPr>
            <a:xfrm>
              <a:off x="7232300" y="4696070"/>
              <a:ext cx="643683" cy="264838"/>
            </a:xfrm>
            <a:custGeom>
              <a:avLst/>
              <a:gdLst>
                <a:gd name="csX0" fmla="*/ 252964 w 643683"/>
                <a:gd name="csY0" fmla="*/ 264839 h 264838"/>
                <a:gd name="csX1" fmla="*/ 234444 w 643683"/>
                <a:gd name="csY1" fmla="*/ 264011 h 264838"/>
                <a:gd name="csX2" fmla="*/ 77558 w 643683"/>
                <a:gd name="csY2" fmla="*/ 189798 h 264838"/>
                <a:gd name="csX3" fmla="*/ 62757 w 643683"/>
                <a:gd name="csY3" fmla="*/ 178045 h 264838"/>
                <a:gd name="csX4" fmla="*/ 0 w 643683"/>
                <a:gd name="csY4" fmla="*/ 84400 h 264838"/>
                <a:gd name="csX5" fmla="*/ 0 w 643683"/>
                <a:gd name="csY5" fmla="*/ 0 h 264838"/>
                <a:gd name="csX6" fmla="*/ 643683 w 643683"/>
                <a:gd name="csY6" fmla="*/ 0 h 264838"/>
                <a:gd name="csX7" fmla="*/ 643683 w 643683"/>
                <a:gd name="csY7" fmla="*/ 84400 h 264838"/>
                <a:gd name="csX8" fmla="*/ 580926 w 643683"/>
                <a:gd name="csY8" fmla="*/ 178045 h 264838"/>
                <a:gd name="csX9" fmla="*/ 566125 w 643683"/>
                <a:gd name="csY9" fmla="*/ 189798 h 264838"/>
                <a:gd name="csX10" fmla="*/ 409239 w 643683"/>
                <a:gd name="csY10" fmla="*/ 264011 h 264838"/>
                <a:gd name="csX11" fmla="*/ 321835 w 643683"/>
                <a:gd name="csY11" fmla="*/ 232075 h 264838"/>
                <a:gd name="csX12" fmla="*/ 252952 w 643683"/>
                <a:gd name="csY12" fmla="*/ 264839 h 264838"/>
                <a:gd name="csX13" fmla="*/ 6114 w 643683"/>
                <a:gd name="csY13" fmla="*/ 6112 h 264838"/>
                <a:gd name="csX14" fmla="*/ 6114 w 643683"/>
                <a:gd name="csY14" fmla="*/ 84400 h 264838"/>
                <a:gd name="csX15" fmla="*/ 66553 w 643683"/>
                <a:gd name="csY15" fmla="*/ 173244 h 264838"/>
                <a:gd name="csX16" fmla="*/ 81405 w 643683"/>
                <a:gd name="csY16" fmla="*/ 185036 h 264838"/>
                <a:gd name="csX17" fmla="*/ 234966 w 643683"/>
                <a:gd name="csY17" fmla="*/ 257924 h 264838"/>
                <a:gd name="csX18" fmla="*/ 318625 w 643683"/>
                <a:gd name="csY18" fmla="*/ 219481 h 264838"/>
                <a:gd name="csX19" fmla="*/ 318944 w 643683"/>
                <a:gd name="csY19" fmla="*/ 216781 h 264838"/>
                <a:gd name="csX20" fmla="*/ 324739 w 643683"/>
                <a:gd name="csY20" fmla="*/ 216781 h 264838"/>
                <a:gd name="csX21" fmla="*/ 325058 w 643683"/>
                <a:gd name="csY21" fmla="*/ 219481 h 264838"/>
                <a:gd name="csX22" fmla="*/ 408717 w 643683"/>
                <a:gd name="csY22" fmla="*/ 257924 h 264838"/>
                <a:gd name="csX23" fmla="*/ 562279 w 643683"/>
                <a:gd name="csY23" fmla="*/ 185036 h 264838"/>
                <a:gd name="csX24" fmla="*/ 577131 w 643683"/>
                <a:gd name="csY24" fmla="*/ 173231 h 264838"/>
                <a:gd name="csX25" fmla="*/ 637557 w 643683"/>
                <a:gd name="csY25" fmla="*/ 84387 h 264838"/>
                <a:gd name="csX26" fmla="*/ 637557 w 643683"/>
                <a:gd name="csY26" fmla="*/ 6099 h 264838"/>
                <a:gd name="csX27" fmla="*/ 6114 w 643683"/>
                <a:gd name="csY27" fmla="*/ 6099 h 2648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643683" h="264838">
                  <a:moveTo>
                    <a:pt x="252964" y="264839"/>
                  </a:moveTo>
                  <a:cubicBezTo>
                    <a:pt x="247131" y="264839"/>
                    <a:pt x="240953" y="264559"/>
                    <a:pt x="234444" y="264011"/>
                  </a:cubicBezTo>
                  <a:cubicBezTo>
                    <a:pt x="167560" y="258345"/>
                    <a:pt x="123820" y="227057"/>
                    <a:pt x="77558" y="189798"/>
                  </a:cubicBezTo>
                  <a:cubicBezTo>
                    <a:pt x="72425" y="185660"/>
                    <a:pt x="67483" y="181763"/>
                    <a:pt x="62757" y="178045"/>
                  </a:cubicBezTo>
                  <a:cubicBezTo>
                    <a:pt x="24965" y="148235"/>
                    <a:pt x="0" y="128536"/>
                    <a:pt x="0" y="84400"/>
                  </a:cubicBezTo>
                  <a:lnTo>
                    <a:pt x="0" y="0"/>
                  </a:lnTo>
                  <a:lnTo>
                    <a:pt x="643683" y="0"/>
                  </a:lnTo>
                  <a:lnTo>
                    <a:pt x="643683" y="84400"/>
                  </a:lnTo>
                  <a:cubicBezTo>
                    <a:pt x="643683" y="128536"/>
                    <a:pt x="618718" y="148235"/>
                    <a:pt x="580926" y="178045"/>
                  </a:cubicBezTo>
                  <a:cubicBezTo>
                    <a:pt x="576201" y="181776"/>
                    <a:pt x="571259" y="185672"/>
                    <a:pt x="566125" y="189798"/>
                  </a:cubicBezTo>
                  <a:cubicBezTo>
                    <a:pt x="519863" y="227057"/>
                    <a:pt x="476123" y="258357"/>
                    <a:pt x="409239" y="264011"/>
                  </a:cubicBezTo>
                  <a:cubicBezTo>
                    <a:pt x="361194" y="268061"/>
                    <a:pt x="331325" y="257071"/>
                    <a:pt x="321835" y="232075"/>
                  </a:cubicBezTo>
                  <a:cubicBezTo>
                    <a:pt x="313632" y="253684"/>
                    <a:pt x="290183" y="264839"/>
                    <a:pt x="252952" y="264839"/>
                  </a:cubicBezTo>
                  <a:close/>
                  <a:moveTo>
                    <a:pt x="6114" y="6112"/>
                  </a:moveTo>
                  <a:lnTo>
                    <a:pt x="6114" y="84400"/>
                  </a:lnTo>
                  <a:cubicBezTo>
                    <a:pt x="6114" y="125569"/>
                    <a:pt x="28863" y="143523"/>
                    <a:pt x="66553" y="173244"/>
                  </a:cubicBezTo>
                  <a:cubicBezTo>
                    <a:pt x="71291" y="176988"/>
                    <a:pt x="76246" y="180897"/>
                    <a:pt x="81405" y="185036"/>
                  </a:cubicBezTo>
                  <a:cubicBezTo>
                    <a:pt x="126864" y="221645"/>
                    <a:pt x="169802" y="252411"/>
                    <a:pt x="234966" y="257924"/>
                  </a:cubicBezTo>
                  <a:cubicBezTo>
                    <a:pt x="270669" y="260955"/>
                    <a:pt x="314167" y="256727"/>
                    <a:pt x="318625" y="219481"/>
                  </a:cubicBezTo>
                  <a:lnTo>
                    <a:pt x="318944" y="216781"/>
                  </a:lnTo>
                  <a:lnTo>
                    <a:pt x="324739" y="216781"/>
                  </a:lnTo>
                  <a:lnTo>
                    <a:pt x="325058" y="219481"/>
                  </a:lnTo>
                  <a:cubicBezTo>
                    <a:pt x="329516" y="256727"/>
                    <a:pt x="373001" y="260955"/>
                    <a:pt x="408717" y="257924"/>
                  </a:cubicBezTo>
                  <a:cubicBezTo>
                    <a:pt x="473881" y="252411"/>
                    <a:pt x="516819" y="221658"/>
                    <a:pt x="562279" y="185036"/>
                  </a:cubicBezTo>
                  <a:cubicBezTo>
                    <a:pt x="567437" y="180884"/>
                    <a:pt x="572392" y="176975"/>
                    <a:pt x="577131" y="173231"/>
                  </a:cubicBezTo>
                  <a:cubicBezTo>
                    <a:pt x="614821" y="143498"/>
                    <a:pt x="637557" y="125556"/>
                    <a:pt x="637557" y="84387"/>
                  </a:cubicBezTo>
                  <a:lnTo>
                    <a:pt x="637557" y="6099"/>
                  </a:lnTo>
                  <a:lnTo>
                    <a:pt x="6114" y="6099"/>
                  </a:lnTo>
                  <a:close/>
                </a:path>
              </a:pathLst>
            </a:custGeom>
            <a:solidFill>
              <a:schemeClr val="tx1"/>
            </a:solidFill>
            <a:ln w="1264" cap="flat">
              <a:noFill/>
              <a:prstDash val="solid"/>
              <a:miter/>
            </a:ln>
          </p:spPr>
          <p:txBody>
            <a:bodyPr/>
            <a:lstStyle/>
            <a:p>
              <a:endParaRPr lang="en-US"/>
            </a:p>
          </p:txBody>
        </p:sp>
        <p:sp>
          <p:nvSpPr>
            <p:cNvPr id="4564" name="Freeform 4563">
              <a:extLst>
                <a:ext uri="{FF2B5EF4-FFF2-40B4-BE49-F238E27FC236}">
                  <a16:creationId xmlns:a16="http://schemas.microsoft.com/office/drawing/2014/main" id="{46596F48-A307-6A49-38C3-F01865481EF8}"/>
                </a:ext>
              </a:extLst>
            </p:cNvPr>
            <p:cNvSpPr/>
            <p:nvPr/>
          </p:nvSpPr>
          <p:spPr>
            <a:xfrm>
              <a:off x="7235931" y="4493000"/>
              <a:ext cx="636435" cy="418904"/>
            </a:xfrm>
            <a:custGeom>
              <a:avLst/>
              <a:gdLst>
                <a:gd name="csX0" fmla="*/ 628232 w 636435"/>
                <a:gd name="csY0" fmla="*/ 257048 h 418904"/>
                <a:gd name="csX1" fmla="*/ 508705 w 636435"/>
                <a:gd name="csY1" fmla="*/ 379370 h 418904"/>
                <a:gd name="csX2" fmla="*/ 435095 w 636435"/>
                <a:gd name="csY2" fmla="*/ 416374 h 418904"/>
                <a:gd name="csX3" fmla="*/ 355792 w 636435"/>
                <a:gd name="csY3" fmla="*/ 406518 h 418904"/>
                <a:gd name="csX4" fmla="*/ 325732 w 636435"/>
                <a:gd name="csY4" fmla="*/ 317827 h 418904"/>
                <a:gd name="csX5" fmla="*/ 318217 w 636435"/>
                <a:gd name="csY5" fmla="*/ 238800 h 418904"/>
                <a:gd name="csX6" fmla="*/ 310702 w 636435"/>
                <a:gd name="csY6" fmla="*/ 317827 h 418904"/>
                <a:gd name="csX7" fmla="*/ 280642 w 636435"/>
                <a:gd name="csY7" fmla="*/ 406518 h 418904"/>
                <a:gd name="csX8" fmla="*/ 201339 w 636435"/>
                <a:gd name="csY8" fmla="*/ 416374 h 418904"/>
                <a:gd name="csX9" fmla="*/ 127730 w 636435"/>
                <a:gd name="csY9" fmla="*/ 379370 h 418904"/>
                <a:gd name="csX10" fmla="*/ 8202 w 636435"/>
                <a:gd name="csY10" fmla="*/ 257048 h 418904"/>
                <a:gd name="csX11" fmla="*/ 54948 w 636435"/>
                <a:gd name="csY11" fmla="*/ 88655 h 418904"/>
                <a:gd name="csX12" fmla="*/ 82232 w 636435"/>
                <a:gd name="csY12" fmla="*/ 68218 h 418904"/>
                <a:gd name="csX13" fmla="*/ 110891 w 636435"/>
                <a:gd name="csY13" fmla="*/ 50225 h 418904"/>
                <a:gd name="csX14" fmla="*/ 201619 w 636435"/>
                <a:gd name="csY14" fmla="*/ 37261 h 418904"/>
                <a:gd name="csX15" fmla="*/ 239220 w 636435"/>
                <a:gd name="csY15" fmla="*/ 1709 h 418904"/>
                <a:gd name="csX16" fmla="*/ 318217 w 636435"/>
                <a:gd name="csY16" fmla="*/ 25419 h 418904"/>
                <a:gd name="csX17" fmla="*/ 397189 w 636435"/>
                <a:gd name="csY17" fmla="*/ 1709 h 418904"/>
                <a:gd name="csX18" fmla="*/ 434790 w 636435"/>
                <a:gd name="csY18" fmla="*/ 37261 h 418904"/>
                <a:gd name="csX19" fmla="*/ 525301 w 636435"/>
                <a:gd name="csY19" fmla="*/ 50072 h 418904"/>
                <a:gd name="csX20" fmla="*/ 554037 w 636435"/>
                <a:gd name="csY20" fmla="*/ 68078 h 418904"/>
                <a:gd name="csX21" fmla="*/ 581473 w 636435"/>
                <a:gd name="csY21" fmla="*/ 88630 h 418904"/>
                <a:gd name="csX22" fmla="*/ 628245 w 636435"/>
                <a:gd name="csY22" fmla="*/ 257023 h 4189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636435" h="418904">
                  <a:moveTo>
                    <a:pt x="628232" y="257048"/>
                  </a:moveTo>
                  <a:cubicBezTo>
                    <a:pt x="609317" y="316464"/>
                    <a:pt x="559081" y="346516"/>
                    <a:pt x="508705" y="379370"/>
                  </a:cubicBezTo>
                  <a:cubicBezTo>
                    <a:pt x="485917" y="394217"/>
                    <a:pt x="462162" y="410580"/>
                    <a:pt x="435095" y="416374"/>
                  </a:cubicBezTo>
                  <a:cubicBezTo>
                    <a:pt x="412550" y="421162"/>
                    <a:pt x="375255" y="419813"/>
                    <a:pt x="355792" y="406518"/>
                  </a:cubicBezTo>
                  <a:cubicBezTo>
                    <a:pt x="330254" y="389073"/>
                    <a:pt x="325732" y="346593"/>
                    <a:pt x="325732" y="317827"/>
                  </a:cubicBezTo>
                  <a:cubicBezTo>
                    <a:pt x="325732" y="300063"/>
                    <a:pt x="331031" y="238800"/>
                    <a:pt x="318217" y="238800"/>
                  </a:cubicBezTo>
                  <a:cubicBezTo>
                    <a:pt x="305403" y="238800"/>
                    <a:pt x="310702" y="300063"/>
                    <a:pt x="310702" y="317827"/>
                  </a:cubicBezTo>
                  <a:cubicBezTo>
                    <a:pt x="310702" y="346593"/>
                    <a:pt x="306180" y="389073"/>
                    <a:pt x="280642" y="406518"/>
                  </a:cubicBezTo>
                  <a:cubicBezTo>
                    <a:pt x="261179" y="419825"/>
                    <a:pt x="223884" y="421162"/>
                    <a:pt x="201339" y="416374"/>
                  </a:cubicBezTo>
                  <a:cubicBezTo>
                    <a:pt x="174272" y="410593"/>
                    <a:pt x="150517" y="394230"/>
                    <a:pt x="127730" y="379370"/>
                  </a:cubicBezTo>
                  <a:cubicBezTo>
                    <a:pt x="77328" y="346504"/>
                    <a:pt x="27092" y="316452"/>
                    <a:pt x="8202" y="257048"/>
                  </a:cubicBezTo>
                  <a:cubicBezTo>
                    <a:pt x="-11286" y="195887"/>
                    <a:pt x="3820" y="129633"/>
                    <a:pt x="54948" y="88655"/>
                  </a:cubicBezTo>
                  <a:cubicBezTo>
                    <a:pt x="64603" y="80913"/>
                    <a:pt x="73698" y="74126"/>
                    <a:pt x="82232" y="68218"/>
                  </a:cubicBezTo>
                  <a:cubicBezTo>
                    <a:pt x="92562" y="61023"/>
                    <a:pt x="102102" y="55102"/>
                    <a:pt x="110891" y="50225"/>
                  </a:cubicBezTo>
                  <a:cubicBezTo>
                    <a:pt x="178310" y="12774"/>
                    <a:pt x="201619" y="37261"/>
                    <a:pt x="201619" y="37261"/>
                  </a:cubicBezTo>
                  <a:cubicBezTo>
                    <a:pt x="201619" y="37261"/>
                    <a:pt x="193671" y="13526"/>
                    <a:pt x="239220" y="1709"/>
                  </a:cubicBezTo>
                  <a:cubicBezTo>
                    <a:pt x="312855" y="-7791"/>
                    <a:pt x="318217" y="25419"/>
                    <a:pt x="318217" y="25419"/>
                  </a:cubicBezTo>
                  <a:cubicBezTo>
                    <a:pt x="318217" y="25419"/>
                    <a:pt x="323554" y="-7791"/>
                    <a:pt x="397189" y="1709"/>
                  </a:cubicBezTo>
                  <a:cubicBezTo>
                    <a:pt x="442763" y="13526"/>
                    <a:pt x="434790" y="37261"/>
                    <a:pt x="434790" y="37261"/>
                  </a:cubicBezTo>
                  <a:cubicBezTo>
                    <a:pt x="434790" y="37261"/>
                    <a:pt x="458061" y="12838"/>
                    <a:pt x="525301" y="50072"/>
                  </a:cubicBezTo>
                  <a:cubicBezTo>
                    <a:pt x="534103" y="54962"/>
                    <a:pt x="543669" y="60896"/>
                    <a:pt x="554037" y="68078"/>
                  </a:cubicBezTo>
                  <a:cubicBezTo>
                    <a:pt x="562622" y="74024"/>
                    <a:pt x="571742" y="80849"/>
                    <a:pt x="581473" y="88630"/>
                  </a:cubicBezTo>
                  <a:cubicBezTo>
                    <a:pt x="632627" y="129607"/>
                    <a:pt x="647708" y="195862"/>
                    <a:pt x="628245" y="257023"/>
                  </a:cubicBezTo>
                  <a:close/>
                </a:path>
              </a:pathLst>
            </a:custGeom>
            <a:solidFill>
              <a:schemeClr val="bg1">
                <a:lumMod val="85000"/>
              </a:schemeClr>
            </a:solidFill>
            <a:ln w="1264" cap="flat">
              <a:noFill/>
              <a:prstDash val="solid"/>
              <a:miter/>
            </a:ln>
          </p:spPr>
          <p:txBody>
            <a:bodyPr/>
            <a:lstStyle/>
            <a:p>
              <a:endParaRPr lang="en-US"/>
            </a:p>
          </p:txBody>
        </p:sp>
        <p:sp>
          <p:nvSpPr>
            <p:cNvPr id="4565" name="Freeform 4564">
              <a:extLst>
                <a:ext uri="{FF2B5EF4-FFF2-40B4-BE49-F238E27FC236}">
                  <a16:creationId xmlns:a16="http://schemas.microsoft.com/office/drawing/2014/main" id="{3B764F19-8D89-AC7A-9D32-7BE16BAD2A1F}"/>
                </a:ext>
              </a:extLst>
            </p:cNvPr>
            <p:cNvSpPr/>
            <p:nvPr/>
          </p:nvSpPr>
          <p:spPr>
            <a:xfrm>
              <a:off x="7318163" y="4543097"/>
              <a:ext cx="471805" cy="269938"/>
            </a:xfrm>
            <a:custGeom>
              <a:avLst/>
              <a:gdLst>
                <a:gd name="csX0" fmla="*/ 471792 w 471805"/>
                <a:gd name="csY0" fmla="*/ 18006 h 269938"/>
                <a:gd name="csX1" fmla="*/ 471754 w 471805"/>
                <a:gd name="csY1" fmla="*/ 18082 h 269938"/>
                <a:gd name="csX2" fmla="*/ 428689 w 471805"/>
                <a:gd name="csY2" fmla="*/ 80758 h 269938"/>
                <a:gd name="csX3" fmla="*/ 393967 w 471805"/>
                <a:gd name="csY3" fmla="*/ 109626 h 269938"/>
                <a:gd name="csX4" fmla="*/ 370772 w 471805"/>
                <a:gd name="csY4" fmla="*/ 140327 h 269938"/>
                <a:gd name="csX5" fmla="*/ 416054 w 471805"/>
                <a:gd name="csY5" fmla="*/ 177103 h 269938"/>
                <a:gd name="csX6" fmla="*/ 399240 w 471805"/>
                <a:gd name="csY6" fmla="*/ 222537 h 269938"/>
                <a:gd name="csX7" fmla="*/ 374581 w 471805"/>
                <a:gd name="csY7" fmla="*/ 268214 h 269938"/>
                <a:gd name="csX8" fmla="*/ 337859 w 471805"/>
                <a:gd name="csY8" fmla="*/ 256702 h 269938"/>
                <a:gd name="csX9" fmla="*/ 321122 w 471805"/>
                <a:gd name="csY9" fmla="*/ 219799 h 269938"/>
                <a:gd name="csX10" fmla="*/ 235794 w 471805"/>
                <a:gd name="csY10" fmla="*/ 147815 h 269938"/>
                <a:gd name="csX11" fmla="*/ 150441 w 471805"/>
                <a:gd name="csY11" fmla="*/ 219799 h 269938"/>
                <a:gd name="csX12" fmla="*/ 133704 w 471805"/>
                <a:gd name="csY12" fmla="*/ 256702 h 269938"/>
                <a:gd name="csX13" fmla="*/ 96982 w 471805"/>
                <a:gd name="csY13" fmla="*/ 268214 h 269938"/>
                <a:gd name="csX14" fmla="*/ 72323 w 471805"/>
                <a:gd name="csY14" fmla="*/ 222537 h 269938"/>
                <a:gd name="csX15" fmla="*/ 55510 w 471805"/>
                <a:gd name="csY15" fmla="*/ 177103 h 269938"/>
                <a:gd name="csX16" fmla="*/ 100791 w 471805"/>
                <a:gd name="csY16" fmla="*/ 140327 h 269938"/>
                <a:gd name="csX17" fmla="*/ 77596 w 471805"/>
                <a:gd name="csY17" fmla="*/ 109626 h 269938"/>
                <a:gd name="csX18" fmla="*/ 42874 w 471805"/>
                <a:gd name="csY18" fmla="*/ 80758 h 269938"/>
                <a:gd name="csX19" fmla="*/ 0 w 471805"/>
                <a:gd name="csY19" fmla="*/ 18133 h 269938"/>
                <a:gd name="csX20" fmla="*/ 28659 w 471805"/>
                <a:gd name="csY20" fmla="*/ 140 h 269938"/>
                <a:gd name="csX21" fmla="*/ 100804 w 471805"/>
                <a:gd name="csY21" fmla="*/ 39972 h 269938"/>
                <a:gd name="csX22" fmla="*/ 140888 w 471805"/>
                <a:gd name="csY22" fmla="*/ 55252 h 269938"/>
                <a:gd name="csX23" fmla="*/ 175254 w 471805"/>
                <a:gd name="csY23" fmla="*/ 86399 h 269938"/>
                <a:gd name="csX24" fmla="*/ 235807 w 471805"/>
                <a:gd name="csY24" fmla="*/ 104061 h 269938"/>
                <a:gd name="csX25" fmla="*/ 296335 w 471805"/>
                <a:gd name="csY25" fmla="*/ 86399 h 269938"/>
                <a:gd name="csX26" fmla="*/ 330701 w 471805"/>
                <a:gd name="csY26" fmla="*/ 55252 h 269938"/>
                <a:gd name="csX27" fmla="*/ 370785 w 471805"/>
                <a:gd name="csY27" fmla="*/ 39972 h 269938"/>
                <a:gd name="csX28" fmla="*/ 442993 w 471805"/>
                <a:gd name="csY28" fmla="*/ 76 h 269938"/>
                <a:gd name="csX29" fmla="*/ 443070 w 471805"/>
                <a:gd name="csY29" fmla="*/ 0 h 269938"/>
                <a:gd name="csX30" fmla="*/ 471805 w 471805"/>
                <a:gd name="csY30" fmla="*/ 18006 h 2699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Lst>
              <a:rect l="l" t="t" r="r" b="b"/>
              <a:pathLst>
                <a:path w="471805" h="269938">
                  <a:moveTo>
                    <a:pt x="471792" y="18006"/>
                  </a:moveTo>
                  <a:lnTo>
                    <a:pt x="471754" y="18082"/>
                  </a:lnTo>
                  <a:cubicBezTo>
                    <a:pt x="438293" y="24602"/>
                    <a:pt x="440955" y="55672"/>
                    <a:pt x="428689" y="80758"/>
                  </a:cubicBezTo>
                  <a:cubicBezTo>
                    <a:pt x="421900" y="94638"/>
                    <a:pt x="408793" y="105309"/>
                    <a:pt x="393967" y="109626"/>
                  </a:cubicBezTo>
                  <a:cubicBezTo>
                    <a:pt x="378657" y="114070"/>
                    <a:pt x="358710" y="117597"/>
                    <a:pt x="370772" y="140327"/>
                  </a:cubicBezTo>
                  <a:cubicBezTo>
                    <a:pt x="380389" y="158397"/>
                    <a:pt x="409418" y="158524"/>
                    <a:pt x="416054" y="177103"/>
                  </a:cubicBezTo>
                  <a:cubicBezTo>
                    <a:pt x="420257" y="188818"/>
                    <a:pt x="401890" y="209472"/>
                    <a:pt x="399240" y="222537"/>
                  </a:cubicBezTo>
                  <a:cubicBezTo>
                    <a:pt x="395801" y="239473"/>
                    <a:pt x="392986" y="261070"/>
                    <a:pt x="374581" y="268214"/>
                  </a:cubicBezTo>
                  <a:cubicBezTo>
                    <a:pt x="361843" y="273142"/>
                    <a:pt x="346864" y="266953"/>
                    <a:pt x="337859" y="256702"/>
                  </a:cubicBezTo>
                  <a:cubicBezTo>
                    <a:pt x="328828" y="246451"/>
                    <a:pt x="324574" y="232992"/>
                    <a:pt x="321122" y="219799"/>
                  </a:cubicBezTo>
                  <a:cubicBezTo>
                    <a:pt x="310461" y="179013"/>
                    <a:pt x="279649" y="147815"/>
                    <a:pt x="235794" y="147815"/>
                  </a:cubicBezTo>
                  <a:cubicBezTo>
                    <a:pt x="191940" y="147815"/>
                    <a:pt x="161102" y="179013"/>
                    <a:pt x="150441" y="219799"/>
                  </a:cubicBezTo>
                  <a:cubicBezTo>
                    <a:pt x="147002" y="232979"/>
                    <a:pt x="142735" y="246451"/>
                    <a:pt x="133704" y="256702"/>
                  </a:cubicBezTo>
                  <a:cubicBezTo>
                    <a:pt x="124699" y="266953"/>
                    <a:pt x="109732" y="273142"/>
                    <a:pt x="96982" y="268214"/>
                  </a:cubicBezTo>
                  <a:cubicBezTo>
                    <a:pt x="78577" y="261057"/>
                    <a:pt x="75762" y="239460"/>
                    <a:pt x="72323" y="222537"/>
                  </a:cubicBezTo>
                  <a:cubicBezTo>
                    <a:pt x="69673" y="209472"/>
                    <a:pt x="51306" y="188818"/>
                    <a:pt x="55510" y="177103"/>
                  </a:cubicBezTo>
                  <a:cubicBezTo>
                    <a:pt x="62158" y="158524"/>
                    <a:pt x="91174" y="158397"/>
                    <a:pt x="100791" y="140327"/>
                  </a:cubicBezTo>
                  <a:cubicBezTo>
                    <a:pt x="112879" y="117585"/>
                    <a:pt x="92906" y="114070"/>
                    <a:pt x="77596" y="109626"/>
                  </a:cubicBezTo>
                  <a:cubicBezTo>
                    <a:pt x="62783" y="105309"/>
                    <a:pt x="49650" y="94625"/>
                    <a:pt x="42874" y="80758"/>
                  </a:cubicBezTo>
                  <a:cubicBezTo>
                    <a:pt x="30621" y="55723"/>
                    <a:pt x="33270" y="24704"/>
                    <a:pt x="0" y="18133"/>
                  </a:cubicBezTo>
                  <a:cubicBezTo>
                    <a:pt x="10330" y="10939"/>
                    <a:pt x="19870" y="5017"/>
                    <a:pt x="28659" y="140"/>
                  </a:cubicBezTo>
                  <a:cubicBezTo>
                    <a:pt x="46364" y="21508"/>
                    <a:pt x="74335" y="32051"/>
                    <a:pt x="100804" y="39972"/>
                  </a:cubicBezTo>
                  <a:cubicBezTo>
                    <a:pt x="114458" y="44072"/>
                    <a:pt x="129055" y="46759"/>
                    <a:pt x="140888" y="55252"/>
                  </a:cubicBezTo>
                  <a:cubicBezTo>
                    <a:pt x="153384" y="64242"/>
                    <a:pt x="163714" y="76212"/>
                    <a:pt x="175254" y="86399"/>
                  </a:cubicBezTo>
                  <a:cubicBezTo>
                    <a:pt x="189583" y="99057"/>
                    <a:pt x="218382" y="104061"/>
                    <a:pt x="235807" y="104061"/>
                  </a:cubicBezTo>
                  <a:cubicBezTo>
                    <a:pt x="253232" y="104061"/>
                    <a:pt x="282031" y="99044"/>
                    <a:pt x="296335" y="86399"/>
                  </a:cubicBezTo>
                  <a:cubicBezTo>
                    <a:pt x="307875" y="76212"/>
                    <a:pt x="318205" y="64230"/>
                    <a:pt x="330701" y="55252"/>
                  </a:cubicBezTo>
                  <a:cubicBezTo>
                    <a:pt x="342546" y="46759"/>
                    <a:pt x="357131" y="44072"/>
                    <a:pt x="370785" y="39972"/>
                  </a:cubicBezTo>
                  <a:cubicBezTo>
                    <a:pt x="397279" y="32051"/>
                    <a:pt x="425276" y="21495"/>
                    <a:pt x="442993" y="76"/>
                  </a:cubicBezTo>
                  <a:lnTo>
                    <a:pt x="443070" y="0"/>
                  </a:lnTo>
                  <a:cubicBezTo>
                    <a:pt x="451871" y="4890"/>
                    <a:pt x="461437" y="10824"/>
                    <a:pt x="471805" y="18006"/>
                  </a:cubicBezTo>
                  <a:close/>
                </a:path>
              </a:pathLst>
            </a:custGeom>
            <a:solidFill>
              <a:schemeClr val="bg1">
                <a:lumMod val="75000"/>
              </a:schemeClr>
            </a:solidFill>
            <a:ln w="1264" cap="flat">
              <a:noFill/>
              <a:prstDash val="solid"/>
              <a:miter/>
            </a:ln>
          </p:spPr>
          <p:txBody>
            <a:bodyPr/>
            <a:lstStyle/>
            <a:p>
              <a:endParaRPr lang="en-US"/>
            </a:p>
          </p:txBody>
        </p:sp>
        <p:sp>
          <p:nvSpPr>
            <p:cNvPr id="4566" name="Freeform 4565">
              <a:extLst>
                <a:ext uri="{FF2B5EF4-FFF2-40B4-BE49-F238E27FC236}">
                  <a16:creationId xmlns:a16="http://schemas.microsoft.com/office/drawing/2014/main" id="{F1B0C510-DDA2-A2FD-2A29-8FF2AD68ED0C}"/>
                </a:ext>
              </a:extLst>
            </p:cNvPr>
            <p:cNvSpPr/>
            <p:nvPr/>
          </p:nvSpPr>
          <p:spPr>
            <a:xfrm>
              <a:off x="7310546" y="4539316"/>
              <a:ext cx="483370" cy="276795"/>
            </a:xfrm>
            <a:custGeom>
              <a:avLst/>
              <a:gdLst>
                <a:gd name="csX0" fmla="*/ 372785 w 483370"/>
                <a:gd name="csY0" fmla="*/ 276796 h 276795"/>
                <a:gd name="csX1" fmla="*/ 343183 w 483370"/>
                <a:gd name="csY1" fmla="*/ 262509 h 276795"/>
                <a:gd name="csX2" fmla="*/ 325797 w 483370"/>
                <a:gd name="csY2" fmla="*/ 224371 h 276795"/>
                <a:gd name="csX3" fmla="*/ 243424 w 483370"/>
                <a:gd name="csY3" fmla="*/ 154678 h 276795"/>
                <a:gd name="csX4" fmla="*/ 161026 w 483370"/>
                <a:gd name="csY4" fmla="*/ 224371 h 276795"/>
                <a:gd name="csX5" fmla="*/ 143627 w 483370"/>
                <a:gd name="csY5" fmla="*/ 262509 h 276795"/>
                <a:gd name="csX6" fmla="*/ 103504 w 483370"/>
                <a:gd name="csY6" fmla="*/ 274848 h 276795"/>
                <a:gd name="csX7" fmla="*/ 77749 w 483370"/>
                <a:gd name="csY7" fmla="*/ 230916 h 276795"/>
                <a:gd name="csX8" fmla="*/ 76959 w 483370"/>
                <a:gd name="csY8" fmla="*/ 226930 h 276795"/>
                <a:gd name="csX9" fmla="*/ 69138 w 483370"/>
                <a:gd name="csY9" fmla="*/ 209778 h 276795"/>
                <a:gd name="csX10" fmla="*/ 60273 w 483370"/>
                <a:gd name="csY10" fmla="*/ 179866 h 276795"/>
                <a:gd name="csX11" fmla="*/ 84283 w 483370"/>
                <a:gd name="csY11" fmla="*/ 159097 h 276795"/>
                <a:gd name="csX12" fmla="*/ 105733 w 483370"/>
                <a:gd name="csY12" fmla="*/ 142683 h 276795"/>
                <a:gd name="csX13" fmla="*/ 108382 w 483370"/>
                <a:gd name="csY13" fmla="*/ 128243 h 276795"/>
                <a:gd name="csX14" fmla="*/ 87837 w 483370"/>
                <a:gd name="csY14" fmla="*/ 117330 h 276795"/>
                <a:gd name="csX15" fmla="*/ 84398 w 483370"/>
                <a:gd name="csY15" fmla="*/ 116349 h 276795"/>
                <a:gd name="csX16" fmla="*/ 47778 w 483370"/>
                <a:gd name="csY16" fmla="*/ 85890 h 276795"/>
                <a:gd name="csX17" fmla="*/ 39741 w 483370"/>
                <a:gd name="csY17" fmla="*/ 63797 h 276795"/>
                <a:gd name="csX18" fmla="*/ 7057 w 483370"/>
                <a:gd name="csY18" fmla="*/ 24908 h 276795"/>
                <a:gd name="csX19" fmla="*/ 0 w 483370"/>
                <a:gd name="csY19" fmla="*/ 23507 h 276795"/>
                <a:gd name="csX20" fmla="*/ 5910 w 483370"/>
                <a:gd name="csY20" fmla="*/ 19394 h 276795"/>
                <a:gd name="csX21" fmla="*/ 34824 w 483370"/>
                <a:gd name="csY21" fmla="*/ 1235 h 276795"/>
                <a:gd name="csX22" fmla="*/ 37040 w 483370"/>
                <a:gd name="csY22" fmla="*/ 0 h 276795"/>
                <a:gd name="csX23" fmla="*/ 38658 w 483370"/>
                <a:gd name="csY23" fmla="*/ 1948 h 276795"/>
                <a:gd name="csX24" fmla="*/ 109325 w 483370"/>
                <a:gd name="csY24" fmla="*/ 40799 h 276795"/>
                <a:gd name="csX25" fmla="*/ 117642 w 483370"/>
                <a:gd name="csY25" fmla="*/ 43155 h 276795"/>
                <a:gd name="csX26" fmla="*/ 150327 w 483370"/>
                <a:gd name="csY26" fmla="*/ 56526 h 276795"/>
                <a:gd name="csX27" fmla="*/ 172642 w 483370"/>
                <a:gd name="csY27" fmla="*/ 76250 h 276795"/>
                <a:gd name="csX28" fmla="*/ 184934 w 483370"/>
                <a:gd name="csY28" fmla="*/ 87864 h 276795"/>
                <a:gd name="csX29" fmla="*/ 243462 w 483370"/>
                <a:gd name="csY29" fmla="*/ 104762 h 276795"/>
                <a:gd name="csX30" fmla="*/ 301965 w 483370"/>
                <a:gd name="csY30" fmla="*/ 87864 h 276795"/>
                <a:gd name="csX31" fmla="*/ 314244 w 483370"/>
                <a:gd name="csY31" fmla="*/ 76250 h 276795"/>
                <a:gd name="csX32" fmla="*/ 336560 w 483370"/>
                <a:gd name="csY32" fmla="*/ 56526 h 276795"/>
                <a:gd name="csX33" fmla="*/ 369244 w 483370"/>
                <a:gd name="csY33" fmla="*/ 43155 h 276795"/>
                <a:gd name="csX34" fmla="*/ 377549 w 483370"/>
                <a:gd name="csY34" fmla="*/ 40799 h 276795"/>
                <a:gd name="csX35" fmla="*/ 448279 w 483370"/>
                <a:gd name="csY35" fmla="*/ 1885 h 276795"/>
                <a:gd name="csX36" fmla="*/ 448470 w 483370"/>
                <a:gd name="csY36" fmla="*/ 1668 h 276795"/>
                <a:gd name="csX37" fmla="*/ 450101 w 483370"/>
                <a:gd name="csY37" fmla="*/ 38 h 276795"/>
                <a:gd name="csX38" fmla="*/ 452202 w 483370"/>
                <a:gd name="csY38" fmla="*/ 1070 h 276795"/>
                <a:gd name="csX39" fmla="*/ 481193 w 483370"/>
                <a:gd name="csY39" fmla="*/ 19241 h 276795"/>
                <a:gd name="csX40" fmla="*/ 483371 w 483370"/>
                <a:gd name="csY40" fmla="*/ 20744 h 276795"/>
                <a:gd name="csX41" fmla="*/ 481473 w 483370"/>
                <a:gd name="csY41" fmla="*/ 24538 h 276795"/>
                <a:gd name="csX42" fmla="*/ 479995 w 483370"/>
                <a:gd name="csY42" fmla="*/ 24831 h 276795"/>
                <a:gd name="csX43" fmla="*/ 447133 w 483370"/>
                <a:gd name="csY43" fmla="*/ 63759 h 276795"/>
                <a:gd name="csX44" fmla="*/ 439096 w 483370"/>
                <a:gd name="csY44" fmla="*/ 85839 h 276795"/>
                <a:gd name="csX45" fmla="*/ 402476 w 483370"/>
                <a:gd name="csY45" fmla="*/ 116299 h 276795"/>
                <a:gd name="csX46" fmla="*/ 399037 w 483370"/>
                <a:gd name="csY46" fmla="*/ 117266 h 276795"/>
                <a:gd name="csX47" fmla="*/ 378491 w 483370"/>
                <a:gd name="csY47" fmla="*/ 128179 h 276795"/>
                <a:gd name="csX48" fmla="*/ 381128 w 483370"/>
                <a:gd name="csY48" fmla="*/ 142632 h 276795"/>
                <a:gd name="csX49" fmla="*/ 402578 w 483370"/>
                <a:gd name="csY49" fmla="*/ 159046 h 276795"/>
                <a:gd name="csX50" fmla="*/ 426600 w 483370"/>
                <a:gd name="csY50" fmla="*/ 179815 h 276795"/>
                <a:gd name="csX51" fmla="*/ 417735 w 483370"/>
                <a:gd name="csY51" fmla="*/ 209727 h 276795"/>
                <a:gd name="csX52" fmla="*/ 409914 w 483370"/>
                <a:gd name="csY52" fmla="*/ 226879 h 276795"/>
                <a:gd name="csX53" fmla="*/ 409125 w 483370"/>
                <a:gd name="csY53" fmla="*/ 230878 h 276795"/>
                <a:gd name="csX54" fmla="*/ 383370 w 483370"/>
                <a:gd name="csY54" fmla="*/ 274797 h 276795"/>
                <a:gd name="csX55" fmla="*/ 372849 w 483370"/>
                <a:gd name="csY55" fmla="*/ 276745 h 276795"/>
                <a:gd name="csX56" fmla="*/ 243411 w 483370"/>
                <a:gd name="csY56" fmla="*/ 148553 h 276795"/>
                <a:gd name="csX57" fmla="*/ 331694 w 483370"/>
                <a:gd name="csY57" fmla="*/ 222817 h 276795"/>
                <a:gd name="csX58" fmla="*/ 347769 w 483370"/>
                <a:gd name="csY58" fmla="*/ 258472 h 276795"/>
                <a:gd name="csX59" fmla="*/ 381090 w 483370"/>
                <a:gd name="csY59" fmla="*/ 269156 h 276795"/>
                <a:gd name="csX60" fmla="*/ 403062 w 483370"/>
                <a:gd name="csY60" fmla="*/ 229757 h 276795"/>
                <a:gd name="csX61" fmla="*/ 403864 w 483370"/>
                <a:gd name="csY61" fmla="*/ 225721 h 276795"/>
                <a:gd name="csX62" fmla="*/ 412322 w 483370"/>
                <a:gd name="csY62" fmla="*/ 206823 h 276795"/>
                <a:gd name="csX63" fmla="*/ 420792 w 483370"/>
                <a:gd name="csY63" fmla="*/ 181929 h 276795"/>
                <a:gd name="csX64" fmla="*/ 399814 w 483370"/>
                <a:gd name="csY64" fmla="*/ 164573 h 276795"/>
                <a:gd name="csX65" fmla="*/ 375689 w 483370"/>
                <a:gd name="csY65" fmla="*/ 145561 h 276795"/>
                <a:gd name="csX66" fmla="*/ 372836 w 483370"/>
                <a:gd name="csY66" fmla="*/ 125836 h 276795"/>
                <a:gd name="csX67" fmla="*/ 397355 w 483370"/>
                <a:gd name="csY67" fmla="*/ 111447 h 276795"/>
                <a:gd name="csX68" fmla="*/ 400731 w 483370"/>
                <a:gd name="csY68" fmla="*/ 110492 h 276795"/>
                <a:gd name="csX69" fmla="*/ 433568 w 483370"/>
                <a:gd name="csY69" fmla="*/ 83216 h 276795"/>
                <a:gd name="csX70" fmla="*/ 441248 w 483370"/>
                <a:gd name="csY70" fmla="*/ 62052 h 276795"/>
                <a:gd name="csX71" fmla="*/ 472226 w 483370"/>
                <a:gd name="csY71" fmla="*/ 20603 h 276795"/>
                <a:gd name="csX72" fmla="*/ 451374 w 483370"/>
                <a:gd name="csY72" fmla="*/ 7691 h 276795"/>
                <a:gd name="csX73" fmla="*/ 379268 w 483370"/>
                <a:gd name="csY73" fmla="*/ 46708 h 276795"/>
                <a:gd name="csX74" fmla="*/ 370823 w 483370"/>
                <a:gd name="csY74" fmla="*/ 49102 h 276795"/>
                <a:gd name="csX75" fmla="*/ 340088 w 483370"/>
                <a:gd name="csY75" fmla="*/ 61543 h 276795"/>
                <a:gd name="csX76" fmla="*/ 318473 w 483370"/>
                <a:gd name="csY76" fmla="*/ 80682 h 276795"/>
                <a:gd name="csX77" fmla="*/ 305965 w 483370"/>
                <a:gd name="csY77" fmla="*/ 92511 h 276795"/>
                <a:gd name="csX78" fmla="*/ 243411 w 483370"/>
                <a:gd name="csY78" fmla="*/ 110937 h 276795"/>
                <a:gd name="csX79" fmla="*/ 180845 w 483370"/>
                <a:gd name="csY79" fmla="*/ 92511 h 276795"/>
                <a:gd name="csX80" fmla="*/ 168324 w 483370"/>
                <a:gd name="csY80" fmla="*/ 80682 h 276795"/>
                <a:gd name="csX81" fmla="*/ 146722 w 483370"/>
                <a:gd name="csY81" fmla="*/ 61556 h 276795"/>
                <a:gd name="csX82" fmla="*/ 115987 w 483370"/>
                <a:gd name="csY82" fmla="*/ 49115 h 276795"/>
                <a:gd name="csX83" fmla="*/ 107542 w 483370"/>
                <a:gd name="csY83" fmla="*/ 46720 h 276795"/>
                <a:gd name="csX84" fmla="*/ 35588 w 483370"/>
                <a:gd name="csY84" fmla="*/ 7857 h 276795"/>
                <a:gd name="csX85" fmla="*/ 14852 w 483370"/>
                <a:gd name="csY85" fmla="*/ 20718 h 276795"/>
                <a:gd name="csX86" fmla="*/ 45574 w 483370"/>
                <a:gd name="csY86" fmla="*/ 62065 h 276795"/>
                <a:gd name="csX87" fmla="*/ 53255 w 483370"/>
                <a:gd name="csY87" fmla="*/ 83241 h 276795"/>
                <a:gd name="csX88" fmla="*/ 86092 w 483370"/>
                <a:gd name="csY88" fmla="*/ 110517 h 276795"/>
                <a:gd name="csX89" fmla="*/ 89467 w 483370"/>
                <a:gd name="csY89" fmla="*/ 111472 h 276795"/>
                <a:gd name="csX90" fmla="*/ 113987 w 483370"/>
                <a:gd name="csY90" fmla="*/ 125862 h 276795"/>
                <a:gd name="csX91" fmla="*/ 111121 w 483370"/>
                <a:gd name="csY91" fmla="*/ 145586 h 276795"/>
                <a:gd name="csX92" fmla="*/ 86996 w 483370"/>
                <a:gd name="csY92" fmla="*/ 164598 h 276795"/>
                <a:gd name="csX93" fmla="*/ 66018 w 483370"/>
                <a:gd name="csY93" fmla="*/ 181954 h 276795"/>
                <a:gd name="csX94" fmla="*/ 74488 w 483370"/>
                <a:gd name="csY94" fmla="*/ 206862 h 276795"/>
                <a:gd name="csX95" fmla="*/ 82946 w 483370"/>
                <a:gd name="csY95" fmla="*/ 225759 h 276795"/>
                <a:gd name="csX96" fmla="*/ 83748 w 483370"/>
                <a:gd name="csY96" fmla="*/ 229795 h 276795"/>
                <a:gd name="csX97" fmla="*/ 105720 w 483370"/>
                <a:gd name="csY97" fmla="*/ 269207 h 276795"/>
                <a:gd name="csX98" fmla="*/ 139041 w 483370"/>
                <a:gd name="csY98" fmla="*/ 258523 h 276795"/>
                <a:gd name="csX99" fmla="*/ 155116 w 483370"/>
                <a:gd name="csY99" fmla="*/ 222868 h 276795"/>
                <a:gd name="csX100" fmla="*/ 243424 w 483370"/>
                <a:gd name="csY100" fmla="*/ 148604 h 2767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Lst>
              <a:rect l="l" t="t" r="r" b="b"/>
              <a:pathLst>
                <a:path w="483370" h="276795">
                  <a:moveTo>
                    <a:pt x="372785" y="276796"/>
                  </a:moveTo>
                  <a:cubicBezTo>
                    <a:pt x="361143" y="276796"/>
                    <a:pt x="349947" y="270213"/>
                    <a:pt x="343183" y="262509"/>
                  </a:cubicBezTo>
                  <a:cubicBezTo>
                    <a:pt x="333439" y="251443"/>
                    <a:pt x="329096" y="237015"/>
                    <a:pt x="325797" y="224371"/>
                  </a:cubicBezTo>
                  <a:cubicBezTo>
                    <a:pt x="314562" y="181381"/>
                    <a:pt x="282999" y="154678"/>
                    <a:pt x="243424" y="154678"/>
                  </a:cubicBezTo>
                  <a:cubicBezTo>
                    <a:pt x="203849" y="154678"/>
                    <a:pt x="172260" y="181381"/>
                    <a:pt x="161026" y="224371"/>
                  </a:cubicBezTo>
                  <a:cubicBezTo>
                    <a:pt x="157714" y="237028"/>
                    <a:pt x="153371" y="251456"/>
                    <a:pt x="143627" y="262509"/>
                  </a:cubicBezTo>
                  <a:cubicBezTo>
                    <a:pt x="134825" y="272518"/>
                    <a:pt x="118521" y="280654"/>
                    <a:pt x="103504" y="274848"/>
                  </a:cubicBezTo>
                  <a:cubicBezTo>
                    <a:pt x="84958" y="267640"/>
                    <a:pt x="80959" y="247279"/>
                    <a:pt x="77749" y="230916"/>
                  </a:cubicBezTo>
                  <a:cubicBezTo>
                    <a:pt x="77481" y="229566"/>
                    <a:pt x="77227" y="228229"/>
                    <a:pt x="76959" y="226930"/>
                  </a:cubicBezTo>
                  <a:cubicBezTo>
                    <a:pt x="76004" y="222219"/>
                    <a:pt x="72514" y="215890"/>
                    <a:pt x="69138" y="209778"/>
                  </a:cubicBezTo>
                  <a:cubicBezTo>
                    <a:pt x="63305" y="199196"/>
                    <a:pt x="57267" y="188245"/>
                    <a:pt x="60273" y="179866"/>
                  </a:cubicBezTo>
                  <a:cubicBezTo>
                    <a:pt x="64120" y="169093"/>
                    <a:pt x="74374" y="164012"/>
                    <a:pt x="84283" y="159097"/>
                  </a:cubicBezTo>
                  <a:cubicBezTo>
                    <a:pt x="93161" y="154691"/>
                    <a:pt x="101555" y="150540"/>
                    <a:pt x="105733" y="142683"/>
                  </a:cubicBezTo>
                  <a:cubicBezTo>
                    <a:pt x="108981" y="136571"/>
                    <a:pt x="109873" y="131719"/>
                    <a:pt x="108382" y="128243"/>
                  </a:cubicBezTo>
                  <a:cubicBezTo>
                    <a:pt x="105860" y="122373"/>
                    <a:pt x="96282" y="119686"/>
                    <a:pt x="87837" y="117330"/>
                  </a:cubicBezTo>
                  <a:cubicBezTo>
                    <a:pt x="86678" y="116999"/>
                    <a:pt x="85519" y="116680"/>
                    <a:pt x="84398" y="116349"/>
                  </a:cubicBezTo>
                  <a:cubicBezTo>
                    <a:pt x="68540" y="111727"/>
                    <a:pt x="54847" y="100330"/>
                    <a:pt x="47778" y="85890"/>
                  </a:cubicBezTo>
                  <a:cubicBezTo>
                    <a:pt x="44262" y="78695"/>
                    <a:pt x="41970" y="71132"/>
                    <a:pt x="39741" y="63797"/>
                  </a:cubicBezTo>
                  <a:cubicBezTo>
                    <a:pt x="34123" y="45294"/>
                    <a:pt x="29271" y="29301"/>
                    <a:pt x="7057" y="24908"/>
                  </a:cubicBezTo>
                  <a:lnTo>
                    <a:pt x="0" y="23507"/>
                  </a:lnTo>
                  <a:lnTo>
                    <a:pt x="5910" y="19394"/>
                  </a:lnTo>
                  <a:cubicBezTo>
                    <a:pt x="15858" y="12467"/>
                    <a:pt x="25589" y="6354"/>
                    <a:pt x="34824" y="1235"/>
                  </a:cubicBezTo>
                  <a:lnTo>
                    <a:pt x="37040" y="0"/>
                  </a:lnTo>
                  <a:lnTo>
                    <a:pt x="38658" y="1948"/>
                  </a:lnTo>
                  <a:cubicBezTo>
                    <a:pt x="55802" y="22628"/>
                    <a:pt x="82755" y="32841"/>
                    <a:pt x="109325" y="40799"/>
                  </a:cubicBezTo>
                  <a:cubicBezTo>
                    <a:pt x="112063" y="41627"/>
                    <a:pt x="114853" y="42391"/>
                    <a:pt x="117642" y="43155"/>
                  </a:cubicBezTo>
                  <a:cubicBezTo>
                    <a:pt x="128851" y="46237"/>
                    <a:pt x="140430" y="49433"/>
                    <a:pt x="150327" y="56526"/>
                  </a:cubicBezTo>
                  <a:cubicBezTo>
                    <a:pt x="158415" y="62345"/>
                    <a:pt x="165650" y="69412"/>
                    <a:pt x="172642" y="76250"/>
                  </a:cubicBezTo>
                  <a:cubicBezTo>
                    <a:pt x="176629" y="80147"/>
                    <a:pt x="180743" y="84171"/>
                    <a:pt x="184934" y="87864"/>
                  </a:cubicBezTo>
                  <a:cubicBezTo>
                    <a:pt x="198971" y="100266"/>
                    <a:pt x="227630" y="104762"/>
                    <a:pt x="243462" y="104762"/>
                  </a:cubicBezTo>
                  <a:cubicBezTo>
                    <a:pt x="259295" y="104762"/>
                    <a:pt x="287941" y="100266"/>
                    <a:pt x="301965" y="87864"/>
                  </a:cubicBezTo>
                  <a:cubicBezTo>
                    <a:pt x="306143" y="84171"/>
                    <a:pt x="310270" y="80147"/>
                    <a:pt x="314244" y="76250"/>
                  </a:cubicBezTo>
                  <a:cubicBezTo>
                    <a:pt x="321237" y="69412"/>
                    <a:pt x="328472" y="62332"/>
                    <a:pt x="336560" y="56526"/>
                  </a:cubicBezTo>
                  <a:cubicBezTo>
                    <a:pt x="346457" y="49433"/>
                    <a:pt x="358035" y="46237"/>
                    <a:pt x="369244" y="43155"/>
                  </a:cubicBezTo>
                  <a:cubicBezTo>
                    <a:pt x="372033" y="42391"/>
                    <a:pt x="374810" y="41627"/>
                    <a:pt x="377549" y="40799"/>
                  </a:cubicBezTo>
                  <a:cubicBezTo>
                    <a:pt x="404157" y="32841"/>
                    <a:pt x="431135" y="22615"/>
                    <a:pt x="448279" y="1885"/>
                  </a:cubicBezTo>
                  <a:lnTo>
                    <a:pt x="448470" y="1668"/>
                  </a:lnTo>
                  <a:lnTo>
                    <a:pt x="450101" y="38"/>
                  </a:lnTo>
                  <a:lnTo>
                    <a:pt x="452202" y="1070"/>
                  </a:lnTo>
                  <a:cubicBezTo>
                    <a:pt x="461488" y="6227"/>
                    <a:pt x="471245" y="12339"/>
                    <a:pt x="481193" y="19241"/>
                  </a:cubicBezTo>
                  <a:lnTo>
                    <a:pt x="483371" y="20744"/>
                  </a:lnTo>
                  <a:lnTo>
                    <a:pt x="481473" y="24538"/>
                  </a:lnTo>
                  <a:lnTo>
                    <a:pt x="479995" y="24831"/>
                  </a:lnTo>
                  <a:cubicBezTo>
                    <a:pt x="457628" y="29186"/>
                    <a:pt x="452763" y="45205"/>
                    <a:pt x="447133" y="63759"/>
                  </a:cubicBezTo>
                  <a:cubicBezTo>
                    <a:pt x="444904" y="71081"/>
                    <a:pt x="442611" y="78657"/>
                    <a:pt x="439096" y="85839"/>
                  </a:cubicBezTo>
                  <a:cubicBezTo>
                    <a:pt x="432026" y="100292"/>
                    <a:pt x="418334" y="111689"/>
                    <a:pt x="402476" y="116299"/>
                  </a:cubicBezTo>
                  <a:cubicBezTo>
                    <a:pt x="401355" y="116630"/>
                    <a:pt x="400196" y="116948"/>
                    <a:pt x="399037" y="117266"/>
                  </a:cubicBezTo>
                  <a:cubicBezTo>
                    <a:pt x="390171" y="119749"/>
                    <a:pt x="381013" y="122309"/>
                    <a:pt x="378491" y="128179"/>
                  </a:cubicBezTo>
                  <a:cubicBezTo>
                    <a:pt x="377001" y="131655"/>
                    <a:pt x="377880" y="136520"/>
                    <a:pt x="381128" y="142632"/>
                  </a:cubicBezTo>
                  <a:cubicBezTo>
                    <a:pt x="385306" y="150489"/>
                    <a:pt x="393700" y="154640"/>
                    <a:pt x="402578" y="159046"/>
                  </a:cubicBezTo>
                  <a:cubicBezTo>
                    <a:pt x="412487" y="163961"/>
                    <a:pt x="422741" y="169042"/>
                    <a:pt x="426600" y="179815"/>
                  </a:cubicBezTo>
                  <a:cubicBezTo>
                    <a:pt x="429606" y="188194"/>
                    <a:pt x="423569" y="199145"/>
                    <a:pt x="417735" y="209727"/>
                  </a:cubicBezTo>
                  <a:cubicBezTo>
                    <a:pt x="414360" y="215852"/>
                    <a:pt x="410870" y="222181"/>
                    <a:pt x="409914" y="226879"/>
                  </a:cubicBezTo>
                  <a:cubicBezTo>
                    <a:pt x="409647" y="228191"/>
                    <a:pt x="409392" y="229528"/>
                    <a:pt x="409125" y="230878"/>
                  </a:cubicBezTo>
                  <a:cubicBezTo>
                    <a:pt x="405915" y="247241"/>
                    <a:pt x="401915" y="267589"/>
                    <a:pt x="383370" y="274797"/>
                  </a:cubicBezTo>
                  <a:cubicBezTo>
                    <a:pt x="379892" y="276147"/>
                    <a:pt x="376351" y="276745"/>
                    <a:pt x="372849" y="276745"/>
                  </a:cubicBezTo>
                  <a:close/>
                  <a:moveTo>
                    <a:pt x="243411" y="148553"/>
                  </a:moveTo>
                  <a:cubicBezTo>
                    <a:pt x="285903" y="148553"/>
                    <a:pt x="319734" y="177014"/>
                    <a:pt x="331694" y="222817"/>
                  </a:cubicBezTo>
                  <a:cubicBezTo>
                    <a:pt x="334827" y="234787"/>
                    <a:pt x="338903" y="248412"/>
                    <a:pt x="347769" y="258472"/>
                  </a:cubicBezTo>
                  <a:cubicBezTo>
                    <a:pt x="355220" y="266953"/>
                    <a:pt x="368824" y="273906"/>
                    <a:pt x="381090" y="269156"/>
                  </a:cubicBezTo>
                  <a:cubicBezTo>
                    <a:pt x="396489" y="263171"/>
                    <a:pt x="399979" y="245420"/>
                    <a:pt x="403062" y="229757"/>
                  </a:cubicBezTo>
                  <a:cubicBezTo>
                    <a:pt x="403329" y="228395"/>
                    <a:pt x="403597" y="227045"/>
                    <a:pt x="403864" y="225721"/>
                  </a:cubicBezTo>
                  <a:cubicBezTo>
                    <a:pt x="404998" y="220105"/>
                    <a:pt x="408564" y="213649"/>
                    <a:pt x="412322" y="206823"/>
                  </a:cubicBezTo>
                  <a:cubicBezTo>
                    <a:pt x="417264" y="197859"/>
                    <a:pt x="422868" y="187710"/>
                    <a:pt x="420792" y="181929"/>
                  </a:cubicBezTo>
                  <a:cubicBezTo>
                    <a:pt x="417773" y="173473"/>
                    <a:pt x="409048" y="169157"/>
                    <a:pt x="399814" y="164573"/>
                  </a:cubicBezTo>
                  <a:cubicBezTo>
                    <a:pt x="390464" y="159938"/>
                    <a:pt x="380784" y="155150"/>
                    <a:pt x="375689" y="145561"/>
                  </a:cubicBezTo>
                  <a:cubicBezTo>
                    <a:pt x="371473" y="137615"/>
                    <a:pt x="370543" y="131172"/>
                    <a:pt x="372836" y="125836"/>
                  </a:cubicBezTo>
                  <a:cubicBezTo>
                    <a:pt x="376504" y="117279"/>
                    <a:pt x="387586" y="114185"/>
                    <a:pt x="397355" y="111447"/>
                  </a:cubicBezTo>
                  <a:cubicBezTo>
                    <a:pt x="398502" y="111129"/>
                    <a:pt x="399622" y="110810"/>
                    <a:pt x="400731" y="110492"/>
                  </a:cubicBezTo>
                  <a:cubicBezTo>
                    <a:pt x="414958" y="106353"/>
                    <a:pt x="427237" y="96153"/>
                    <a:pt x="433568" y="83216"/>
                  </a:cubicBezTo>
                  <a:cubicBezTo>
                    <a:pt x="436867" y="76467"/>
                    <a:pt x="439096" y="69145"/>
                    <a:pt x="441248" y="62052"/>
                  </a:cubicBezTo>
                  <a:cubicBezTo>
                    <a:pt x="446420" y="45014"/>
                    <a:pt x="451757" y="27454"/>
                    <a:pt x="472226" y="20603"/>
                  </a:cubicBezTo>
                  <a:cubicBezTo>
                    <a:pt x="465105" y="15841"/>
                    <a:pt x="458125" y="11511"/>
                    <a:pt x="451374" y="7691"/>
                  </a:cubicBezTo>
                  <a:cubicBezTo>
                    <a:pt x="433275" y="28384"/>
                    <a:pt x="406055" y="38685"/>
                    <a:pt x="379268" y="46708"/>
                  </a:cubicBezTo>
                  <a:cubicBezTo>
                    <a:pt x="376479" y="47536"/>
                    <a:pt x="373664" y="48325"/>
                    <a:pt x="370823" y="49102"/>
                  </a:cubicBezTo>
                  <a:cubicBezTo>
                    <a:pt x="360137" y="52043"/>
                    <a:pt x="349081" y="55087"/>
                    <a:pt x="340088" y="61543"/>
                  </a:cubicBezTo>
                  <a:cubicBezTo>
                    <a:pt x="332382" y="67095"/>
                    <a:pt x="325313" y="73997"/>
                    <a:pt x="318473" y="80682"/>
                  </a:cubicBezTo>
                  <a:cubicBezTo>
                    <a:pt x="314435" y="84629"/>
                    <a:pt x="310257" y="88717"/>
                    <a:pt x="305965" y="92511"/>
                  </a:cubicBezTo>
                  <a:cubicBezTo>
                    <a:pt x="291648" y="105169"/>
                    <a:pt x="263498" y="110937"/>
                    <a:pt x="243411" y="110937"/>
                  </a:cubicBezTo>
                  <a:cubicBezTo>
                    <a:pt x="228993" y="110937"/>
                    <a:pt x="197353" y="107092"/>
                    <a:pt x="180845" y="92511"/>
                  </a:cubicBezTo>
                  <a:cubicBezTo>
                    <a:pt x="176540" y="88717"/>
                    <a:pt x="172375" y="84629"/>
                    <a:pt x="168324" y="80682"/>
                  </a:cubicBezTo>
                  <a:cubicBezTo>
                    <a:pt x="161497" y="74009"/>
                    <a:pt x="154428" y="67095"/>
                    <a:pt x="146722" y="61556"/>
                  </a:cubicBezTo>
                  <a:cubicBezTo>
                    <a:pt x="137729" y="55099"/>
                    <a:pt x="126673" y="52056"/>
                    <a:pt x="115987" y="49115"/>
                  </a:cubicBezTo>
                  <a:cubicBezTo>
                    <a:pt x="113159" y="48338"/>
                    <a:pt x="110331" y="47548"/>
                    <a:pt x="107542" y="46720"/>
                  </a:cubicBezTo>
                  <a:cubicBezTo>
                    <a:pt x="80870" y="38736"/>
                    <a:pt x="53777" y="28486"/>
                    <a:pt x="35588" y="7857"/>
                  </a:cubicBezTo>
                  <a:cubicBezTo>
                    <a:pt x="28901" y="11651"/>
                    <a:pt x="21947" y="15956"/>
                    <a:pt x="14852" y="20718"/>
                  </a:cubicBezTo>
                  <a:cubicBezTo>
                    <a:pt x="35117" y="27620"/>
                    <a:pt x="40416" y="45103"/>
                    <a:pt x="45574" y="62065"/>
                  </a:cubicBezTo>
                  <a:cubicBezTo>
                    <a:pt x="47727" y="69158"/>
                    <a:pt x="49956" y="76492"/>
                    <a:pt x="53255" y="83241"/>
                  </a:cubicBezTo>
                  <a:cubicBezTo>
                    <a:pt x="59585" y="96166"/>
                    <a:pt x="71852" y="106366"/>
                    <a:pt x="86092" y="110517"/>
                  </a:cubicBezTo>
                  <a:cubicBezTo>
                    <a:pt x="87200" y="110836"/>
                    <a:pt x="88334" y="111154"/>
                    <a:pt x="89467" y="111472"/>
                  </a:cubicBezTo>
                  <a:cubicBezTo>
                    <a:pt x="99237" y="114210"/>
                    <a:pt x="110318" y="117304"/>
                    <a:pt x="113987" y="125862"/>
                  </a:cubicBezTo>
                  <a:cubicBezTo>
                    <a:pt x="116280" y="131197"/>
                    <a:pt x="115337" y="137653"/>
                    <a:pt x="111121" y="145586"/>
                  </a:cubicBezTo>
                  <a:cubicBezTo>
                    <a:pt x="106013" y="155175"/>
                    <a:pt x="96346" y="159963"/>
                    <a:pt x="86996" y="164598"/>
                  </a:cubicBezTo>
                  <a:cubicBezTo>
                    <a:pt x="77762" y="169170"/>
                    <a:pt x="69049" y="173499"/>
                    <a:pt x="66018" y="181954"/>
                  </a:cubicBezTo>
                  <a:cubicBezTo>
                    <a:pt x="63942" y="187748"/>
                    <a:pt x="69546" y="197897"/>
                    <a:pt x="74488" y="206862"/>
                  </a:cubicBezTo>
                  <a:cubicBezTo>
                    <a:pt x="78258" y="213687"/>
                    <a:pt x="81812" y="220130"/>
                    <a:pt x="82946" y="225759"/>
                  </a:cubicBezTo>
                  <a:cubicBezTo>
                    <a:pt x="83213" y="227070"/>
                    <a:pt x="83481" y="228420"/>
                    <a:pt x="83748" y="229795"/>
                  </a:cubicBezTo>
                  <a:cubicBezTo>
                    <a:pt x="86818" y="245458"/>
                    <a:pt x="90308" y="263209"/>
                    <a:pt x="105720" y="269207"/>
                  </a:cubicBezTo>
                  <a:cubicBezTo>
                    <a:pt x="117986" y="273956"/>
                    <a:pt x="131590" y="266991"/>
                    <a:pt x="139041" y="258523"/>
                  </a:cubicBezTo>
                  <a:cubicBezTo>
                    <a:pt x="147906" y="248463"/>
                    <a:pt x="151982" y="234851"/>
                    <a:pt x="155116" y="222868"/>
                  </a:cubicBezTo>
                  <a:cubicBezTo>
                    <a:pt x="167089" y="177065"/>
                    <a:pt x="200919" y="148604"/>
                    <a:pt x="243424" y="148604"/>
                  </a:cubicBezTo>
                  <a:close/>
                </a:path>
              </a:pathLst>
            </a:custGeom>
            <a:solidFill>
              <a:schemeClr val="tx1"/>
            </a:solidFill>
            <a:ln w="1264" cap="flat">
              <a:noFill/>
              <a:prstDash val="solid"/>
              <a:miter/>
            </a:ln>
          </p:spPr>
          <p:txBody>
            <a:bodyPr/>
            <a:lstStyle/>
            <a:p>
              <a:endParaRPr lang="en-US"/>
            </a:p>
          </p:txBody>
        </p:sp>
        <p:sp>
          <p:nvSpPr>
            <p:cNvPr id="4567" name="Oval 4566">
              <a:extLst>
                <a:ext uri="{FF2B5EF4-FFF2-40B4-BE49-F238E27FC236}">
                  <a16:creationId xmlns:a16="http://schemas.microsoft.com/office/drawing/2014/main" id="{8D800D69-2C27-CF5A-D4A4-6F13139116C9}"/>
                </a:ext>
              </a:extLst>
            </p:cNvPr>
            <p:cNvSpPr/>
            <p:nvPr/>
          </p:nvSpPr>
          <p:spPr>
            <a:xfrm>
              <a:off x="7536863" y="4658339"/>
              <a:ext cx="34543" cy="20832"/>
            </a:xfrm>
            <a:prstGeom prst="ellipse">
              <a:avLst/>
            </a:prstGeom>
            <a:solidFill>
              <a:schemeClr val="accent1"/>
            </a:solidFill>
            <a:ln w="1264" cap="flat">
              <a:noFill/>
              <a:prstDash val="solid"/>
              <a:miter/>
            </a:ln>
          </p:spPr>
          <p:txBody>
            <a:bodyPr/>
            <a:lstStyle/>
            <a:p>
              <a:endParaRPr lang="en-US"/>
            </a:p>
          </p:txBody>
        </p:sp>
        <p:sp>
          <p:nvSpPr>
            <p:cNvPr id="4568" name="Freeform 4567">
              <a:extLst>
                <a:ext uri="{FF2B5EF4-FFF2-40B4-BE49-F238E27FC236}">
                  <a16:creationId xmlns:a16="http://schemas.microsoft.com/office/drawing/2014/main" id="{C249419B-C5EF-82CD-5AAB-221B85F2D853}"/>
                </a:ext>
              </a:extLst>
            </p:cNvPr>
            <p:cNvSpPr/>
            <p:nvPr/>
          </p:nvSpPr>
          <p:spPr>
            <a:xfrm>
              <a:off x="7533806" y="4655296"/>
              <a:ext cx="40657" cy="26944"/>
            </a:xfrm>
            <a:custGeom>
              <a:avLst/>
              <a:gdLst>
                <a:gd name="csX0" fmla="*/ 20329 w 40657"/>
                <a:gd name="csY0" fmla="*/ 26945 h 26944"/>
                <a:gd name="csX1" fmla="*/ 0 w 40657"/>
                <a:gd name="csY1" fmla="*/ 13472 h 26944"/>
                <a:gd name="csX2" fmla="*/ 20329 w 40657"/>
                <a:gd name="csY2" fmla="*/ 0 h 26944"/>
                <a:gd name="csX3" fmla="*/ 40658 w 40657"/>
                <a:gd name="csY3" fmla="*/ 13472 h 26944"/>
                <a:gd name="csX4" fmla="*/ 20329 w 40657"/>
                <a:gd name="csY4" fmla="*/ 26945 h 26944"/>
                <a:gd name="csX5" fmla="*/ 20329 w 40657"/>
                <a:gd name="csY5" fmla="*/ 6099 h 26944"/>
                <a:gd name="csX6" fmla="*/ 6114 w 40657"/>
                <a:gd name="csY6" fmla="*/ 13459 h 26944"/>
                <a:gd name="csX7" fmla="*/ 20329 w 40657"/>
                <a:gd name="csY7" fmla="*/ 20820 h 26944"/>
                <a:gd name="csX8" fmla="*/ 34544 w 40657"/>
                <a:gd name="csY8" fmla="*/ 13459 h 26944"/>
                <a:gd name="csX9" fmla="*/ 20329 w 40657"/>
                <a:gd name="csY9" fmla="*/ 6099 h 2694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40657" h="26944">
                  <a:moveTo>
                    <a:pt x="20329" y="26945"/>
                  </a:moveTo>
                  <a:cubicBezTo>
                    <a:pt x="8929" y="26945"/>
                    <a:pt x="0" y="21024"/>
                    <a:pt x="0" y="13472"/>
                  </a:cubicBezTo>
                  <a:cubicBezTo>
                    <a:pt x="0" y="5921"/>
                    <a:pt x="8929" y="0"/>
                    <a:pt x="20329" y="0"/>
                  </a:cubicBezTo>
                  <a:cubicBezTo>
                    <a:pt x="31729" y="0"/>
                    <a:pt x="40658" y="5921"/>
                    <a:pt x="40658" y="13472"/>
                  </a:cubicBezTo>
                  <a:cubicBezTo>
                    <a:pt x="40658" y="21024"/>
                    <a:pt x="31729" y="26945"/>
                    <a:pt x="20329" y="26945"/>
                  </a:cubicBezTo>
                  <a:close/>
                  <a:moveTo>
                    <a:pt x="20329" y="6099"/>
                  </a:moveTo>
                  <a:cubicBezTo>
                    <a:pt x="11948" y="6099"/>
                    <a:pt x="6114" y="9983"/>
                    <a:pt x="6114" y="13459"/>
                  </a:cubicBezTo>
                  <a:cubicBezTo>
                    <a:pt x="6114" y="16936"/>
                    <a:pt x="11948" y="20820"/>
                    <a:pt x="20329" y="20820"/>
                  </a:cubicBezTo>
                  <a:cubicBezTo>
                    <a:pt x="28710" y="20820"/>
                    <a:pt x="34544" y="16936"/>
                    <a:pt x="34544" y="13459"/>
                  </a:cubicBezTo>
                  <a:cubicBezTo>
                    <a:pt x="34544" y="9983"/>
                    <a:pt x="28710" y="6099"/>
                    <a:pt x="20329" y="6099"/>
                  </a:cubicBezTo>
                  <a:close/>
                </a:path>
              </a:pathLst>
            </a:custGeom>
            <a:solidFill>
              <a:schemeClr val="tx1"/>
            </a:solidFill>
            <a:ln w="1264" cap="flat">
              <a:noFill/>
              <a:prstDash val="solid"/>
              <a:miter/>
            </a:ln>
          </p:spPr>
          <p:txBody>
            <a:bodyPr/>
            <a:lstStyle/>
            <a:p>
              <a:endParaRPr lang="en-US"/>
            </a:p>
          </p:txBody>
        </p:sp>
        <p:sp>
          <p:nvSpPr>
            <p:cNvPr id="4569" name="Freeform 4568">
              <a:extLst>
                <a:ext uri="{FF2B5EF4-FFF2-40B4-BE49-F238E27FC236}">
                  <a16:creationId xmlns:a16="http://schemas.microsoft.com/office/drawing/2014/main" id="{A8A2D840-724E-03CC-C937-12C2A504DBF7}"/>
                </a:ext>
              </a:extLst>
            </p:cNvPr>
            <p:cNvSpPr/>
            <p:nvPr/>
          </p:nvSpPr>
          <p:spPr>
            <a:xfrm>
              <a:off x="7434926" y="4528441"/>
              <a:ext cx="41918" cy="53928"/>
            </a:xfrm>
            <a:custGeom>
              <a:avLst/>
              <a:gdLst>
                <a:gd name="csX0" fmla="*/ 4878 w 41918"/>
                <a:gd name="csY0" fmla="*/ 0 h 53928"/>
                <a:gd name="csX1" fmla="*/ 41919 w 41918"/>
                <a:gd name="csY1" fmla="*/ 53928 h 53928"/>
                <a:gd name="csX2" fmla="*/ 0 w 41918"/>
                <a:gd name="csY2" fmla="*/ 3693 h 53928"/>
                <a:gd name="csX3" fmla="*/ 4878 w 41918"/>
                <a:gd name="csY3" fmla="*/ 0 h 53928"/>
              </a:gdLst>
              <a:ahLst/>
              <a:cxnLst>
                <a:cxn ang="0">
                  <a:pos x="csX0" y="csY0"/>
                </a:cxn>
                <a:cxn ang="0">
                  <a:pos x="csX1" y="csY1"/>
                </a:cxn>
                <a:cxn ang="0">
                  <a:pos x="csX2" y="csY2"/>
                </a:cxn>
                <a:cxn ang="0">
                  <a:pos x="csX3" y="csY3"/>
                </a:cxn>
              </a:cxnLst>
              <a:rect l="l" t="t" r="r" b="b"/>
              <a:pathLst>
                <a:path w="41918" h="53928">
                  <a:moveTo>
                    <a:pt x="4878" y="0"/>
                  </a:moveTo>
                  <a:lnTo>
                    <a:pt x="41919" y="53928"/>
                  </a:lnTo>
                  <a:lnTo>
                    <a:pt x="0" y="3693"/>
                  </a:lnTo>
                  <a:lnTo>
                    <a:pt x="4878" y="0"/>
                  </a:lnTo>
                  <a:close/>
                </a:path>
              </a:pathLst>
            </a:custGeom>
            <a:solidFill>
              <a:srgbClr val="892020"/>
            </a:solidFill>
            <a:ln w="1264" cap="flat">
              <a:noFill/>
              <a:prstDash val="solid"/>
              <a:miter/>
            </a:ln>
          </p:spPr>
          <p:txBody>
            <a:bodyPr/>
            <a:lstStyle/>
            <a:p>
              <a:endParaRPr lang="en-US"/>
            </a:p>
          </p:txBody>
        </p:sp>
        <p:sp>
          <p:nvSpPr>
            <p:cNvPr id="4570" name="Freeform 4569">
              <a:extLst>
                <a:ext uri="{FF2B5EF4-FFF2-40B4-BE49-F238E27FC236}">
                  <a16:creationId xmlns:a16="http://schemas.microsoft.com/office/drawing/2014/main" id="{55AFF0F9-16F0-B060-6D11-289F308992BD}"/>
                </a:ext>
              </a:extLst>
            </p:cNvPr>
            <p:cNvSpPr/>
            <p:nvPr/>
          </p:nvSpPr>
          <p:spPr>
            <a:xfrm>
              <a:off x="7550900" y="4518432"/>
              <a:ext cx="6113" cy="106238"/>
            </a:xfrm>
            <a:custGeom>
              <a:avLst/>
              <a:gdLst>
                <a:gd name="csX0" fmla="*/ 6114 w 6113"/>
                <a:gd name="csY0" fmla="*/ 0 h 106238"/>
                <a:gd name="csX1" fmla="*/ 3057 w 6113"/>
                <a:gd name="csY1" fmla="*/ 106239 h 106238"/>
                <a:gd name="csX2" fmla="*/ 0 w 6113"/>
                <a:gd name="csY2" fmla="*/ 0 h 106238"/>
                <a:gd name="csX3" fmla="*/ 6114 w 6113"/>
                <a:gd name="csY3" fmla="*/ 0 h 106238"/>
              </a:gdLst>
              <a:ahLst/>
              <a:cxnLst>
                <a:cxn ang="0">
                  <a:pos x="csX0" y="csY0"/>
                </a:cxn>
                <a:cxn ang="0">
                  <a:pos x="csX1" y="csY1"/>
                </a:cxn>
                <a:cxn ang="0">
                  <a:pos x="csX2" y="csY2"/>
                </a:cxn>
                <a:cxn ang="0">
                  <a:pos x="csX3" y="csY3"/>
                </a:cxn>
              </a:cxnLst>
              <a:rect l="l" t="t" r="r" b="b"/>
              <a:pathLst>
                <a:path w="6113" h="106238">
                  <a:moveTo>
                    <a:pt x="6114" y="0"/>
                  </a:moveTo>
                  <a:lnTo>
                    <a:pt x="3057" y="106239"/>
                  </a:lnTo>
                  <a:lnTo>
                    <a:pt x="0" y="0"/>
                  </a:lnTo>
                  <a:lnTo>
                    <a:pt x="6114" y="0"/>
                  </a:lnTo>
                  <a:close/>
                </a:path>
              </a:pathLst>
            </a:custGeom>
            <a:solidFill>
              <a:srgbClr val="892020"/>
            </a:solidFill>
            <a:ln w="1264" cap="flat">
              <a:noFill/>
              <a:prstDash val="solid"/>
              <a:miter/>
            </a:ln>
          </p:spPr>
          <p:txBody>
            <a:bodyPr/>
            <a:lstStyle/>
            <a:p>
              <a:endParaRPr lang="en-US"/>
            </a:p>
          </p:txBody>
        </p:sp>
        <p:sp>
          <p:nvSpPr>
            <p:cNvPr id="4571" name="Freeform 4570">
              <a:extLst>
                <a:ext uri="{FF2B5EF4-FFF2-40B4-BE49-F238E27FC236}">
                  <a16:creationId xmlns:a16="http://schemas.microsoft.com/office/drawing/2014/main" id="{52330B2E-F4B8-E3EE-7B73-88500E3C7BFF}"/>
                </a:ext>
              </a:extLst>
            </p:cNvPr>
            <p:cNvSpPr/>
            <p:nvPr/>
          </p:nvSpPr>
          <p:spPr>
            <a:xfrm>
              <a:off x="7232695" y="4489968"/>
              <a:ext cx="642849" cy="424983"/>
            </a:xfrm>
            <a:custGeom>
              <a:avLst/>
              <a:gdLst>
                <a:gd name="csX0" fmla="*/ 411659 w 642849"/>
                <a:gd name="csY0" fmla="*/ 424959 h 424983"/>
                <a:gd name="csX1" fmla="*/ 357296 w 642849"/>
                <a:gd name="csY1" fmla="*/ 412085 h 424983"/>
                <a:gd name="csX2" fmla="*/ 325899 w 642849"/>
                <a:gd name="csY2" fmla="*/ 320872 h 424983"/>
                <a:gd name="csX3" fmla="*/ 326306 w 642849"/>
                <a:gd name="csY3" fmla="*/ 306877 h 424983"/>
                <a:gd name="csX4" fmla="*/ 322256 w 642849"/>
                <a:gd name="csY4" fmla="*/ 245360 h 424983"/>
                <a:gd name="csX5" fmla="*/ 321428 w 642849"/>
                <a:gd name="csY5" fmla="*/ 244902 h 424983"/>
                <a:gd name="csX6" fmla="*/ 320600 w 642849"/>
                <a:gd name="csY6" fmla="*/ 245360 h 424983"/>
                <a:gd name="csX7" fmla="*/ 316549 w 642849"/>
                <a:gd name="csY7" fmla="*/ 306877 h 424983"/>
                <a:gd name="csX8" fmla="*/ 316957 w 642849"/>
                <a:gd name="csY8" fmla="*/ 320872 h 424983"/>
                <a:gd name="csX9" fmla="*/ 285559 w 642849"/>
                <a:gd name="csY9" fmla="*/ 412085 h 424983"/>
                <a:gd name="csX10" fmla="*/ 203900 w 642849"/>
                <a:gd name="csY10" fmla="*/ 422399 h 424983"/>
                <a:gd name="csX11" fmla="*/ 133615 w 642849"/>
                <a:gd name="csY11" fmla="*/ 387827 h 424983"/>
                <a:gd name="csX12" fmla="*/ 121400 w 642849"/>
                <a:gd name="csY12" fmla="*/ 379868 h 424983"/>
                <a:gd name="csX13" fmla="*/ 8483 w 642849"/>
                <a:gd name="csY13" fmla="*/ 261035 h 424983"/>
                <a:gd name="csX14" fmla="*/ 56248 w 642849"/>
                <a:gd name="csY14" fmla="*/ 89319 h 424983"/>
                <a:gd name="csX15" fmla="*/ 201340 w 642849"/>
                <a:gd name="csY15" fmla="*/ 34232 h 424983"/>
                <a:gd name="csX16" fmla="*/ 204231 w 642849"/>
                <a:gd name="csY16" fmla="*/ 24835 h 424983"/>
                <a:gd name="csX17" fmla="*/ 241679 w 642849"/>
                <a:gd name="csY17" fmla="*/ 1812 h 424983"/>
                <a:gd name="csX18" fmla="*/ 242061 w 642849"/>
                <a:gd name="csY18" fmla="*/ 1736 h 424983"/>
                <a:gd name="csX19" fmla="*/ 321428 w 642849"/>
                <a:gd name="csY19" fmla="*/ 20722 h 424983"/>
                <a:gd name="csX20" fmla="*/ 400794 w 642849"/>
                <a:gd name="csY20" fmla="*/ 1736 h 424983"/>
                <a:gd name="csX21" fmla="*/ 401176 w 642849"/>
                <a:gd name="csY21" fmla="*/ 1812 h 424983"/>
                <a:gd name="csX22" fmla="*/ 438624 w 642849"/>
                <a:gd name="csY22" fmla="*/ 24835 h 424983"/>
                <a:gd name="csX23" fmla="*/ 441516 w 642849"/>
                <a:gd name="csY23" fmla="*/ 34232 h 424983"/>
                <a:gd name="csX24" fmla="*/ 586607 w 642849"/>
                <a:gd name="csY24" fmla="*/ 89332 h 424983"/>
                <a:gd name="csX25" fmla="*/ 586607 w 642849"/>
                <a:gd name="csY25" fmla="*/ 89332 h 424983"/>
                <a:gd name="csX26" fmla="*/ 634372 w 642849"/>
                <a:gd name="csY26" fmla="*/ 261048 h 424983"/>
                <a:gd name="csX27" fmla="*/ 521455 w 642849"/>
                <a:gd name="csY27" fmla="*/ 379881 h 424983"/>
                <a:gd name="csX28" fmla="*/ 509240 w 642849"/>
                <a:gd name="csY28" fmla="*/ 387839 h 424983"/>
                <a:gd name="csX29" fmla="*/ 438956 w 642849"/>
                <a:gd name="csY29" fmla="*/ 422412 h 424983"/>
                <a:gd name="csX30" fmla="*/ 411659 w 642849"/>
                <a:gd name="csY30" fmla="*/ 424984 h 424983"/>
                <a:gd name="csX31" fmla="*/ 321453 w 642849"/>
                <a:gd name="csY31" fmla="*/ 238777 h 424983"/>
                <a:gd name="csX32" fmla="*/ 326676 w 642849"/>
                <a:gd name="csY32" fmla="*/ 241120 h 424983"/>
                <a:gd name="csX33" fmla="*/ 332433 w 642849"/>
                <a:gd name="csY33" fmla="*/ 307106 h 424983"/>
                <a:gd name="csX34" fmla="*/ 332025 w 642849"/>
                <a:gd name="csY34" fmla="*/ 320859 h 424983"/>
                <a:gd name="csX35" fmla="*/ 360748 w 642849"/>
                <a:gd name="csY35" fmla="*/ 407029 h 424983"/>
                <a:gd name="csX36" fmla="*/ 437682 w 642849"/>
                <a:gd name="csY36" fmla="*/ 416414 h 424983"/>
                <a:gd name="csX37" fmla="*/ 505890 w 642849"/>
                <a:gd name="csY37" fmla="*/ 382708 h 424983"/>
                <a:gd name="csX38" fmla="*/ 518131 w 642849"/>
                <a:gd name="csY38" fmla="*/ 374736 h 424983"/>
                <a:gd name="csX39" fmla="*/ 628551 w 642849"/>
                <a:gd name="csY39" fmla="*/ 259176 h 424983"/>
                <a:gd name="csX40" fmla="*/ 582786 w 642849"/>
                <a:gd name="csY40" fmla="*/ 94082 h 424983"/>
                <a:gd name="csX41" fmla="*/ 582786 w 642849"/>
                <a:gd name="csY41" fmla="*/ 94082 h 424983"/>
                <a:gd name="csX42" fmla="*/ 440217 w 642849"/>
                <a:gd name="csY42" fmla="*/ 42459 h 424983"/>
                <a:gd name="csX43" fmla="*/ 436433 w 642849"/>
                <a:gd name="csY43" fmla="*/ 42930 h 424983"/>
                <a:gd name="csX44" fmla="*/ 435134 w 642849"/>
                <a:gd name="csY44" fmla="*/ 39364 h 424983"/>
                <a:gd name="csX45" fmla="*/ 433160 w 642849"/>
                <a:gd name="csY45" fmla="*/ 27560 h 424983"/>
                <a:gd name="csX46" fmla="*/ 399839 w 642849"/>
                <a:gd name="csY46" fmla="*/ 7772 h 424983"/>
                <a:gd name="csX47" fmla="*/ 324459 w 642849"/>
                <a:gd name="csY47" fmla="*/ 28986 h 424983"/>
                <a:gd name="csX48" fmla="*/ 321453 w 642849"/>
                <a:gd name="csY48" fmla="*/ 31507 h 424983"/>
                <a:gd name="csX49" fmla="*/ 321428 w 642849"/>
                <a:gd name="csY49" fmla="*/ 31507 h 424983"/>
                <a:gd name="csX50" fmla="*/ 318434 w 642849"/>
                <a:gd name="csY50" fmla="*/ 28948 h 424983"/>
                <a:gd name="csX51" fmla="*/ 243055 w 642849"/>
                <a:gd name="csY51" fmla="*/ 7759 h 424983"/>
                <a:gd name="csX52" fmla="*/ 209632 w 642849"/>
                <a:gd name="csY52" fmla="*/ 27726 h 424983"/>
                <a:gd name="csX53" fmla="*/ 207759 w 642849"/>
                <a:gd name="csY53" fmla="*/ 39339 h 424983"/>
                <a:gd name="csX54" fmla="*/ 206435 w 642849"/>
                <a:gd name="csY54" fmla="*/ 42930 h 424983"/>
                <a:gd name="csX55" fmla="*/ 202639 w 642849"/>
                <a:gd name="csY55" fmla="*/ 42420 h 424983"/>
                <a:gd name="csX56" fmla="*/ 60095 w 642849"/>
                <a:gd name="csY56" fmla="*/ 94069 h 424983"/>
                <a:gd name="csX57" fmla="*/ 14330 w 642849"/>
                <a:gd name="csY57" fmla="*/ 259164 h 424983"/>
                <a:gd name="csX58" fmla="*/ 124763 w 642849"/>
                <a:gd name="csY58" fmla="*/ 374723 h 424983"/>
                <a:gd name="csX59" fmla="*/ 137003 w 642849"/>
                <a:gd name="csY59" fmla="*/ 382695 h 424983"/>
                <a:gd name="csX60" fmla="*/ 205212 w 642849"/>
                <a:gd name="csY60" fmla="*/ 416401 h 424983"/>
                <a:gd name="csX61" fmla="*/ 282146 w 642849"/>
                <a:gd name="csY61" fmla="*/ 407016 h 424983"/>
                <a:gd name="csX62" fmla="*/ 310881 w 642849"/>
                <a:gd name="csY62" fmla="*/ 320846 h 424983"/>
                <a:gd name="csX63" fmla="*/ 310486 w 642849"/>
                <a:gd name="csY63" fmla="*/ 307094 h 424983"/>
                <a:gd name="csX64" fmla="*/ 316231 w 642849"/>
                <a:gd name="csY64" fmla="*/ 241107 h 424983"/>
                <a:gd name="csX65" fmla="*/ 321466 w 642849"/>
                <a:gd name="csY65" fmla="*/ 238764 h 42498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Lst>
              <a:rect l="l" t="t" r="r" b="b"/>
              <a:pathLst>
                <a:path w="642849" h="424983">
                  <a:moveTo>
                    <a:pt x="411659" y="424959"/>
                  </a:moveTo>
                  <a:cubicBezTo>
                    <a:pt x="392579" y="424959"/>
                    <a:pt x="371154" y="421546"/>
                    <a:pt x="357296" y="412085"/>
                  </a:cubicBezTo>
                  <a:cubicBezTo>
                    <a:pt x="331350" y="394359"/>
                    <a:pt x="325899" y="352707"/>
                    <a:pt x="325899" y="320872"/>
                  </a:cubicBezTo>
                  <a:cubicBezTo>
                    <a:pt x="325899" y="317485"/>
                    <a:pt x="326090" y="312569"/>
                    <a:pt x="326306" y="306877"/>
                  </a:cubicBezTo>
                  <a:cubicBezTo>
                    <a:pt x="327045" y="287611"/>
                    <a:pt x="328408" y="251752"/>
                    <a:pt x="322256" y="245360"/>
                  </a:cubicBezTo>
                  <a:cubicBezTo>
                    <a:pt x="321810" y="244902"/>
                    <a:pt x="321555" y="244902"/>
                    <a:pt x="321428" y="244902"/>
                  </a:cubicBezTo>
                  <a:cubicBezTo>
                    <a:pt x="321300" y="244902"/>
                    <a:pt x="321046" y="244902"/>
                    <a:pt x="320600" y="245360"/>
                  </a:cubicBezTo>
                  <a:cubicBezTo>
                    <a:pt x="314448" y="251752"/>
                    <a:pt x="315823" y="287611"/>
                    <a:pt x="316549" y="306877"/>
                  </a:cubicBezTo>
                  <a:cubicBezTo>
                    <a:pt x="316766" y="312569"/>
                    <a:pt x="316957" y="317472"/>
                    <a:pt x="316957" y="320872"/>
                  </a:cubicBezTo>
                  <a:cubicBezTo>
                    <a:pt x="316957" y="352707"/>
                    <a:pt x="311505" y="394372"/>
                    <a:pt x="285559" y="412085"/>
                  </a:cubicBezTo>
                  <a:cubicBezTo>
                    <a:pt x="264224" y="426652"/>
                    <a:pt x="224968" y="426881"/>
                    <a:pt x="203900" y="422399"/>
                  </a:cubicBezTo>
                  <a:cubicBezTo>
                    <a:pt x="177992" y="416872"/>
                    <a:pt x="155434" y="402114"/>
                    <a:pt x="133615" y="387827"/>
                  </a:cubicBezTo>
                  <a:lnTo>
                    <a:pt x="121400" y="379868"/>
                  </a:lnTo>
                  <a:cubicBezTo>
                    <a:pt x="72718" y="348250"/>
                    <a:pt x="26736" y="318389"/>
                    <a:pt x="8483" y="261035"/>
                  </a:cubicBezTo>
                  <a:cubicBezTo>
                    <a:pt x="-12393" y="195456"/>
                    <a:pt x="5910" y="129647"/>
                    <a:pt x="56248" y="89319"/>
                  </a:cubicBezTo>
                  <a:cubicBezTo>
                    <a:pt x="145346" y="17920"/>
                    <a:pt x="187227" y="26834"/>
                    <a:pt x="201340" y="34232"/>
                  </a:cubicBezTo>
                  <a:cubicBezTo>
                    <a:pt x="201582" y="31558"/>
                    <a:pt x="202346" y="28311"/>
                    <a:pt x="204231" y="24835"/>
                  </a:cubicBezTo>
                  <a:cubicBezTo>
                    <a:pt x="209810" y="14559"/>
                    <a:pt x="222407" y="6817"/>
                    <a:pt x="241679" y="1812"/>
                  </a:cubicBezTo>
                  <a:cubicBezTo>
                    <a:pt x="241806" y="1786"/>
                    <a:pt x="241934" y="1761"/>
                    <a:pt x="242061" y="1736"/>
                  </a:cubicBezTo>
                  <a:cubicBezTo>
                    <a:pt x="296654" y="-5293"/>
                    <a:pt x="315225" y="10700"/>
                    <a:pt x="321428" y="20722"/>
                  </a:cubicBezTo>
                  <a:cubicBezTo>
                    <a:pt x="327631" y="10700"/>
                    <a:pt x="346215" y="-5306"/>
                    <a:pt x="400794" y="1736"/>
                  </a:cubicBezTo>
                  <a:cubicBezTo>
                    <a:pt x="400922" y="1748"/>
                    <a:pt x="401049" y="1774"/>
                    <a:pt x="401176" y="1812"/>
                  </a:cubicBezTo>
                  <a:cubicBezTo>
                    <a:pt x="420448" y="6817"/>
                    <a:pt x="433045" y="14559"/>
                    <a:pt x="438624" y="24835"/>
                  </a:cubicBezTo>
                  <a:cubicBezTo>
                    <a:pt x="440509" y="28298"/>
                    <a:pt x="441274" y="31546"/>
                    <a:pt x="441516" y="34232"/>
                  </a:cubicBezTo>
                  <a:cubicBezTo>
                    <a:pt x="455641" y="26834"/>
                    <a:pt x="497496" y="17908"/>
                    <a:pt x="586607" y="89332"/>
                  </a:cubicBezTo>
                  <a:lnTo>
                    <a:pt x="586607" y="89332"/>
                  </a:lnTo>
                  <a:cubicBezTo>
                    <a:pt x="636945" y="129660"/>
                    <a:pt x="655236" y="195469"/>
                    <a:pt x="634372" y="261048"/>
                  </a:cubicBezTo>
                  <a:cubicBezTo>
                    <a:pt x="616120" y="318402"/>
                    <a:pt x="570138" y="348262"/>
                    <a:pt x="521455" y="379881"/>
                  </a:cubicBezTo>
                  <a:lnTo>
                    <a:pt x="509240" y="387839"/>
                  </a:lnTo>
                  <a:cubicBezTo>
                    <a:pt x="487421" y="402127"/>
                    <a:pt x="464863" y="416898"/>
                    <a:pt x="438956" y="422412"/>
                  </a:cubicBezTo>
                  <a:cubicBezTo>
                    <a:pt x="431581" y="423991"/>
                    <a:pt x="421951" y="424984"/>
                    <a:pt x="411659" y="424984"/>
                  </a:cubicBezTo>
                  <a:close/>
                  <a:moveTo>
                    <a:pt x="321453" y="238777"/>
                  </a:moveTo>
                  <a:cubicBezTo>
                    <a:pt x="323402" y="238777"/>
                    <a:pt x="325211" y="239579"/>
                    <a:pt x="326676" y="241120"/>
                  </a:cubicBezTo>
                  <a:cubicBezTo>
                    <a:pt x="334025" y="248760"/>
                    <a:pt x="333592" y="276685"/>
                    <a:pt x="332433" y="307106"/>
                  </a:cubicBezTo>
                  <a:cubicBezTo>
                    <a:pt x="332216" y="312735"/>
                    <a:pt x="332025" y="317586"/>
                    <a:pt x="332025" y="320859"/>
                  </a:cubicBezTo>
                  <a:cubicBezTo>
                    <a:pt x="332025" y="351217"/>
                    <a:pt x="337006" y="390806"/>
                    <a:pt x="360748" y="407029"/>
                  </a:cubicBezTo>
                  <a:cubicBezTo>
                    <a:pt x="378517" y="419165"/>
                    <a:pt x="414513" y="421342"/>
                    <a:pt x="437682" y="416414"/>
                  </a:cubicBezTo>
                  <a:cubicBezTo>
                    <a:pt x="462469" y="411130"/>
                    <a:pt x="484543" y="396677"/>
                    <a:pt x="505890" y="382708"/>
                  </a:cubicBezTo>
                  <a:lnTo>
                    <a:pt x="518131" y="374736"/>
                  </a:lnTo>
                  <a:cubicBezTo>
                    <a:pt x="565871" y="343729"/>
                    <a:pt x="610961" y="314441"/>
                    <a:pt x="628551" y="259176"/>
                  </a:cubicBezTo>
                  <a:cubicBezTo>
                    <a:pt x="648638" y="196054"/>
                    <a:pt x="631099" y="132793"/>
                    <a:pt x="582786" y="94082"/>
                  </a:cubicBezTo>
                  <a:lnTo>
                    <a:pt x="582786" y="94082"/>
                  </a:lnTo>
                  <a:cubicBezTo>
                    <a:pt x="476009" y="8523"/>
                    <a:pt x="440560" y="42102"/>
                    <a:pt x="440217" y="42459"/>
                  </a:cubicBezTo>
                  <a:cubicBezTo>
                    <a:pt x="439210" y="43477"/>
                    <a:pt x="437644" y="43668"/>
                    <a:pt x="436433" y="42930"/>
                  </a:cubicBezTo>
                  <a:cubicBezTo>
                    <a:pt x="435223" y="42191"/>
                    <a:pt x="434676" y="40714"/>
                    <a:pt x="435134" y="39364"/>
                  </a:cubicBezTo>
                  <a:cubicBezTo>
                    <a:pt x="435198" y="39173"/>
                    <a:pt x="436752" y="34016"/>
                    <a:pt x="433160" y="27560"/>
                  </a:cubicBezTo>
                  <a:cubicBezTo>
                    <a:pt x="429874" y="21639"/>
                    <a:pt x="421416" y="13400"/>
                    <a:pt x="399839" y="7772"/>
                  </a:cubicBezTo>
                  <a:cubicBezTo>
                    <a:pt x="330739" y="-1079"/>
                    <a:pt x="324510" y="28693"/>
                    <a:pt x="324459" y="28986"/>
                  </a:cubicBezTo>
                  <a:cubicBezTo>
                    <a:pt x="324192" y="30438"/>
                    <a:pt x="322931" y="31507"/>
                    <a:pt x="321453" y="31507"/>
                  </a:cubicBezTo>
                  <a:lnTo>
                    <a:pt x="321428" y="31507"/>
                  </a:lnTo>
                  <a:cubicBezTo>
                    <a:pt x="319937" y="31495"/>
                    <a:pt x="318676" y="30425"/>
                    <a:pt x="318434" y="28948"/>
                  </a:cubicBezTo>
                  <a:cubicBezTo>
                    <a:pt x="318384" y="28681"/>
                    <a:pt x="312155" y="-1091"/>
                    <a:pt x="243055" y="7759"/>
                  </a:cubicBezTo>
                  <a:cubicBezTo>
                    <a:pt x="221312" y="13438"/>
                    <a:pt x="212880" y="21741"/>
                    <a:pt x="209632" y="27726"/>
                  </a:cubicBezTo>
                  <a:cubicBezTo>
                    <a:pt x="206167" y="34118"/>
                    <a:pt x="207747" y="39301"/>
                    <a:pt x="207759" y="39339"/>
                  </a:cubicBezTo>
                  <a:cubicBezTo>
                    <a:pt x="208218" y="40701"/>
                    <a:pt x="207670" y="42191"/>
                    <a:pt x="206435" y="42930"/>
                  </a:cubicBezTo>
                  <a:cubicBezTo>
                    <a:pt x="205212" y="43668"/>
                    <a:pt x="203632" y="43452"/>
                    <a:pt x="202639" y="42420"/>
                  </a:cubicBezTo>
                  <a:cubicBezTo>
                    <a:pt x="202308" y="42089"/>
                    <a:pt x="166872" y="8497"/>
                    <a:pt x="60095" y="94069"/>
                  </a:cubicBezTo>
                  <a:cubicBezTo>
                    <a:pt x="11782" y="132780"/>
                    <a:pt x="-5757" y="196042"/>
                    <a:pt x="14330" y="259164"/>
                  </a:cubicBezTo>
                  <a:cubicBezTo>
                    <a:pt x="31920" y="314441"/>
                    <a:pt x="77010" y="343729"/>
                    <a:pt x="124763" y="374723"/>
                  </a:cubicBezTo>
                  <a:lnTo>
                    <a:pt x="137003" y="382695"/>
                  </a:lnTo>
                  <a:cubicBezTo>
                    <a:pt x="158351" y="396677"/>
                    <a:pt x="180425" y="411130"/>
                    <a:pt x="205212" y="416401"/>
                  </a:cubicBezTo>
                  <a:cubicBezTo>
                    <a:pt x="228368" y="421342"/>
                    <a:pt x="264377" y="419152"/>
                    <a:pt x="282146" y="407016"/>
                  </a:cubicBezTo>
                  <a:cubicBezTo>
                    <a:pt x="305888" y="390793"/>
                    <a:pt x="310881" y="351204"/>
                    <a:pt x="310881" y="320846"/>
                  </a:cubicBezTo>
                  <a:cubicBezTo>
                    <a:pt x="310881" y="317574"/>
                    <a:pt x="310690" y="312722"/>
                    <a:pt x="310486" y="307094"/>
                  </a:cubicBezTo>
                  <a:cubicBezTo>
                    <a:pt x="309327" y="276673"/>
                    <a:pt x="308881" y="248735"/>
                    <a:pt x="316231" y="241107"/>
                  </a:cubicBezTo>
                  <a:cubicBezTo>
                    <a:pt x="317708" y="239579"/>
                    <a:pt x="319504" y="238764"/>
                    <a:pt x="321466" y="238764"/>
                  </a:cubicBezTo>
                  <a:close/>
                </a:path>
              </a:pathLst>
            </a:custGeom>
            <a:solidFill>
              <a:schemeClr val="tx1"/>
            </a:solidFill>
            <a:ln w="1264" cap="flat">
              <a:noFill/>
              <a:prstDash val="solid"/>
              <a:miter/>
            </a:ln>
          </p:spPr>
          <p:txBody>
            <a:bodyPr/>
            <a:lstStyle/>
            <a:p>
              <a:endParaRPr lang="en-US"/>
            </a:p>
          </p:txBody>
        </p:sp>
        <p:sp>
          <p:nvSpPr>
            <p:cNvPr id="4572" name="Freeform 4571">
              <a:extLst>
                <a:ext uri="{FF2B5EF4-FFF2-40B4-BE49-F238E27FC236}">
                  <a16:creationId xmlns:a16="http://schemas.microsoft.com/office/drawing/2014/main" id="{A1A91C6F-4121-75BE-F889-C59E910A8FEA}"/>
                </a:ext>
              </a:extLst>
            </p:cNvPr>
            <p:cNvSpPr/>
            <p:nvPr/>
          </p:nvSpPr>
          <p:spPr>
            <a:xfrm>
              <a:off x="7631056" y="4528441"/>
              <a:ext cx="41918" cy="53928"/>
            </a:xfrm>
            <a:custGeom>
              <a:avLst/>
              <a:gdLst>
                <a:gd name="csX0" fmla="*/ 41919 w 41918"/>
                <a:gd name="csY0" fmla="*/ 3693 h 53928"/>
                <a:gd name="csX1" fmla="*/ 0 w 41918"/>
                <a:gd name="csY1" fmla="*/ 53928 h 53928"/>
                <a:gd name="csX2" fmla="*/ 37053 w 41918"/>
                <a:gd name="csY2" fmla="*/ 0 h 53928"/>
                <a:gd name="csX3" fmla="*/ 41919 w 41918"/>
                <a:gd name="csY3" fmla="*/ 3693 h 53928"/>
              </a:gdLst>
              <a:ahLst/>
              <a:cxnLst>
                <a:cxn ang="0">
                  <a:pos x="csX0" y="csY0"/>
                </a:cxn>
                <a:cxn ang="0">
                  <a:pos x="csX1" y="csY1"/>
                </a:cxn>
                <a:cxn ang="0">
                  <a:pos x="csX2" y="csY2"/>
                </a:cxn>
                <a:cxn ang="0">
                  <a:pos x="csX3" y="csY3"/>
                </a:cxn>
              </a:cxnLst>
              <a:rect l="l" t="t" r="r" b="b"/>
              <a:pathLst>
                <a:path w="41918" h="53928">
                  <a:moveTo>
                    <a:pt x="41919" y="3693"/>
                  </a:moveTo>
                  <a:lnTo>
                    <a:pt x="0" y="53928"/>
                  </a:lnTo>
                  <a:lnTo>
                    <a:pt x="37053" y="0"/>
                  </a:lnTo>
                  <a:lnTo>
                    <a:pt x="41919" y="3693"/>
                  </a:lnTo>
                  <a:close/>
                </a:path>
              </a:pathLst>
            </a:custGeom>
            <a:solidFill>
              <a:srgbClr val="892020"/>
            </a:solidFill>
            <a:ln w="1264" cap="flat">
              <a:noFill/>
              <a:prstDash val="solid"/>
              <a:miter/>
            </a:ln>
          </p:spPr>
          <p:txBody>
            <a:bodyPr/>
            <a:lstStyle/>
            <a:p>
              <a:endParaRPr lang="en-US"/>
            </a:p>
          </p:txBody>
        </p:sp>
        <p:sp>
          <p:nvSpPr>
            <p:cNvPr id="4573" name="Freeform 4572">
              <a:extLst>
                <a:ext uri="{FF2B5EF4-FFF2-40B4-BE49-F238E27FC236}">
                  <a16:creationId xmlns:a16="http://schemas.microsoft.com/office/drawing/2014/main" id="{406D32AF-A31A-8CB1-01CB-B6EEAFE34764}"/>
                </a:ext>
              </a:extLst>
            </p:cNvPr>
            <p:cNvSpPr/>
            <p:nvPr/>
          </p:nvSpPr>
          <p:spPr>
            <a:xfrm>
              <a:off x="7742457" y="4708075"/>
              <a:ext cx="97115" cy="110222"/>
            </a:xfrm>
            <a:custGeom>
              <a:avLst/>
              <a:gdLst>
                <a:gd name="csX0" fmla="*/ 47676 w 97115"/>
                <a:gd name="csY0" fmla="*/ 102421 h 110222"/>
                <a:gd name="csX1" fmla="*/ 3618 w 97115"/>
                <a:gd name="csY1" fmla="*/ 99378 h 110222"/>
                <a:gd name="csX2" fmla="*/ 27704 w 97115"/>
                <a:gd name="csY2" fmla="*/ 38472 h 110222"/>
                <a:gd name="csX3" fmla="*/ 78717 w 97115"/>
                <a:gd name="csY3" fmla="*/ 1098 h 110222"/>
                <a:gd name="csX4" fmla="*/ 47664 w 97115"/>
                <a:gd name="csY4" fmla="*/ 102421 h 110222"/>
              </a:gdLst>
              <a:ahLst/>
              <a:cxnLst>
                <a:cxn ang="0">
                  <a:pos x="csX0" y="csY0"/>
                </a:cxn>
                <a:cxn ang="0">
                  <a:pos x="csX1" y="csY1"/>
                </a:cxn>
                <a:cxn ang="0">
                  <a:pos x="csX2" y="csY2"/>
                </a:cxn>
                <a:cxn ang="0">
                  <a:pos x="csX3" y="csY3"/>
                </a:cxn>
                <a:cxn ang="0">
                  <a:pos x="csX4" y="csY4"/>
                </a:cxn>
              </a:cxnLst>
              <a:rect l="l" t="t" r="r" b="b"/>
              <a:pathLst>
                <a:path w="97115" h="110222">
                  <a:moveTo>
                    <a:pt x="47676" y="102421"/>
                  </a:moveTo>
                  <a:cubicBezTo>
                    <a:pt x="31411" y="112456"/>
                    <a:pt x="14686" y="114187"/>
                    <a:pt x="3618" y="99378"/>
                  </a:cubicBezTo>
                  <a:cubicBezTo>
                    <a:pt x="-9769" y="81474"/>
                    <a:pt x="17565" y="52161"/>
                    <a:pt x="27704" y="38472"/>
                  </a:cubicBezTo>
                  <a:cubicBezTo>
                    <a:pt x="39945" y="21943"/>
                    <a:pt x="54949" y="-5867"/>
                    <a:pt x="78717" y="1098"/>
                  </a:cubicBezTo>
                  <a:cubicBezTo>
                    <a:pt x="119579" y="13081"/>
                    <a:pt x="84831" y="79475"/>
                    <a:pt x="47664" y="102421"/>
                  </a:cubicBezTo>
                  <a:close/>
                </a:path>
              </a:pathLst>
            </a:custGeom>
            <a:solidFill>
              <a:schemeClr val="bg1">
                <a:lumMod val="65000"/>
              </a:schemeClr>
            </a:solidFill>
            <a:ln w="1264" cap="flat">
              <a:noFill/>
              <a:prstDash val="solid"/>
              <a:miter/>
            </a:ln>
          </p:spPr>
          <p:txBody>
            <a:bodyPr/>
            <a:lstStyle/>
            <a:p>
              <a:endParaRPr lang="en-US"/>
            </a:p>
          </p:txBody>
        </p:sp>
      </p:grpSp>
      <p:sp>
        <p:nvSpPr>
          <p:cNvPr id="4796" name="TextBox 4795">
            <a:extLst>
              <a:ext uri="{FF2B5EF4-FFF2-40B4-BE49-F238E27FC236}">
                <a16:creationId xmlns:a16="http://schemas.microsoft.com/office/drawing/2014/main" id="{87168C52-CB5C-9A09-040A-63178C0CB27F}"/>
              </a:ext>
            </a:extLst>
          </p:cNvPr>
          <p:cNvSpPr txBox="1"/>
          <p:nvPr/>
        </p:nvSpPr>
        <p:spPr>
          <a:xfrm>
            <a:off x="6349543" y="5021676"/>
            <a:ext cx="2161412" cy="646331"/>
          </a:xfrm>
          <a:prstGeom prst="rect">
            <a:avLst/>
          </a:prstGeom>
          <a:noFill/>
        </p:spPr>
        <p:txBody>
          <a:bodyPr wrap="square" lIns="90000" rtlCol="0" anchor="t" anchorCtr="0">
            <a:spAutoFit/>
          </a:bodyPr>
          <a:lstStyle/>
          <a:p>
            <a:pPr algn="ctr"/>
            <a:r>
              <a:rPr lang="en-US" sz="1200">
                <a:solidFill>
                  <a:schemeClr val="accent5">
                    <a:lumMod val="75000"/>
                  </a:schemeClr>
                </a:solidFill>
              </a:rPr>
              <a:t>Pain, temperature, touch: ascending spinothalamic tract from receptors</a:t>
            </a:r>
          </a:p>
        </p:txBody>
      </p:sp>
      <p:sp>
        <p:nvSpPr>
          <p:cNvPr id="4797" name="TextBox 4796">
            <a:extLst>
              <a:ext uri="{FF2B5EF4-FFF2-40B4-BE49-F238E27FC236}">
                <a16:creationId xmlns:a16="http://schemas.microsoft.com/office/drawing/2014/main" id="{5E88C952-97CA-7DCB-4BC2-21B7DC537967}"/>
              </a:ext>
            </a:extLst>
          </p:cNvPr>
          <p:cNvSpPr txBox="1"/>
          <p:nvPr/>
        </p:nvSpPr>
        <p:spPr>
          <a:xfrm>
            <a:off x="9111496" y="5021676"/>
            <a:ext cx="1983224" cy="646331"/>
          </a:xfrm>
          <a:prstGeom prst="rect">
            <a:avLst/>
          </a:prstGeom>
          <a:noFill/>
        </p:spPr>
        <p:txBody>
          <a:bodyPr wrap="square" lIns="90000" rtlCol="0" anchor="t" anchorCtr="0">
            <a:spAutoFit/>
          </a:bodyPr>
          <a:lstStyle/>
          <a:p>
            <a:pPr algn="ctr"/>
            <a:r>
              <a:rPr lang="en-US" sz="1200" dirty="0">
                <a:solidFill>
                  <a:schemeClr val="tx1">
                    <a:lumMod val="75000"/>
                    <a:lumOff val="25000"/>
                  </a:schemeClr>
                </a:solidFill>
              </a:rPr>
              <a:t>Descending corticospinal tract to effector to modulate fine movement</a:t>
            </a:r>
          </a:p>
        </p:txBody>
      </p:sp>
      <p:cxnSp>
        <p:nvCxnSpPr>
          <p:cNvPr id="4882" name="Straight Arrow Connector 4881">
            <a:extLst>
              <a:ext uri="{FF2B5EF4-FFF2-40B4-BE49-F238E27FC236}">
                <a16:creationId xmlns:a16="http://schemas.microsoft.com/office/drawing/2014/main" id="{20EBA0D0-1EAC-A811-40E8-89AF61965962}"/>
              </a:ext>
            </a:extLst>
          </p:cNvPr>
          <p:cNvCxnSpPr>
            <a:cxnSpLocks/>
          </p:cNvCxnSpPr>
          <p:nvPr/>
        </p:nvCxnSpPr>
        <p:spPr>
          <a:xfrm flipV="1">
            <a:off x="8042032" y="3085368"/>
            <a:ext cx="0" cy="1817077"/>
          </a:xfrm>
          <a:prstGeom prst="straightConnector1">
            <a:avLst/>
          </a:prstGeom>
          <a:ln w="1905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885" name="Straight Arrow Connector 4884">
            <a:extLst>
              <a:ext uri="{FF2B5EF4-FFF2-40B4-BE49-F238E27FC236}">
                <a16:creationId xmlns:a16="http://schemas.microsoft.com/office/drawing/2014/main" id="{AE9ABCBB-39A4-CE97-0B10-22254592C076}"/>
              </a:ext>
            </a:extLst>
          </p:cNvPr>
          <p:cNvCxnSpPr>
            <a:cxnSpLocks/>
          </p:cNvCxnSpPr>
          <p:nvPr/>
        </p:nvCxnSpPr>
        <p:spPr>
          <a:xfrm>
            <a:off x="9472246" y="3085368"/>
            <a:ext cx="0" cy="1817077"/>
          </a:xfrm>
          <a:prstGeom prst="straightConnector1">
            <a:avLst/>
          </a:prstGeom>
          <a:ln w="19050">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886" name="TextBox 4885">
            <a:extLst>
              <a:ext uri="{FF2B5EF4-FFF2-40B4-BE49-F238E27FC236}">
                <a16:creationId xmlns:a16="http://schemas.microsoft.com/office/drawing/2014/main" id="{C5C291D3-C084-E095-8A78-FF383E60D2A5}"/>
              </a:ext>
            </a:extLst>
          </p:cNvPr>
          <p:cNvSpPr txBox="1"/>
          <p:nvPr/>
        </p:nvSpPr>
        <p:spPr>
          <a:xfrm>
            <a:off x="8194431" y="3763074"/>
            <a:ext cx="1125415" cy="461665"/>
          </a:xfrm>
          <a:prstGeom prst="rect">
            <a:avLst/>
          </a:prstGeom>
          <a:noFill/>
        </p:spPr>
        <p:txBody>
          <a:bodyPr wrap="square" lIns="90000" rtlCol="0" anchor="ctr" anchorCtr="0">
            <a:spAutoFit/>
          </a:bodyPr>
          <a:lstStyle/>
          <a:p>
            <a:pPr algn="ctr"/>
            <a:r>
              <a:rPr lang="en-US" sz="1200" dirty="0"/>
              <a:t>Cross section of spinal cord</a:t>
            </a:r>
          </a:p>
        </p:txBody>
      </p:sp>
      <p:cxnSp>
        <p:nvCxnSpPr>
          <p:cNvPr id="4889" name="Straight Connector 4888">
            <a:extLst>
              <a:ext uri="{FF2B5EF4-FFF2-40B4-BE49-F238E27FC236}">
                <a16:creationId xmlns:a16="http://schemas.microsoft.com/office/drawing/2014/main" id="{F32A3BD1-B878-BD07-927B-2F97A5D9DA37}"/>
              </a:ext>
            </a:extLst>
          </p:cNvPr>
          <p:cNvCxnSpPr>
            <a:cxnSpLocks/>
          </p:cNvCxnSpPr>
          <p:nvPr/>
        </p:nvCxnSpPr>
        <p:spPr>
          <a:xfrm>
            <a:off x="7660476" y="4103144"/>
            <a:ext cx="0" cy="615994"/>
          </a:xfrm>
          <a:prstGeom prst="line">
            <a:avLst/>
          </a:prstGeom>
          <a:ln w="9525" cap="rnd">
            <a:solidFill>
              <a:schemeClr val="accent5">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4893" name="Straight Connector 4892">
            <a:extLst>
              <a:ext uri="{FF2B5EF4-FFF2-40B4-BE49-F238E27FC236}">
                <a16:creationId xmlns:a16="http://schemas.microsoft.com/office/drawing/2014/main" id="{2FA916A7-BB9C-1B41-AB26-0094679B6DF1}"/>
              </a:ext>
            </a:extLst>
          </p:cNvPr>
          <p:cNvCxnSpPr>
            <a:cxnSpLocks/>
          </p:cNvCxnSpPr>
          <p:nvPr/>
        </p:nvCxnSpPr>
        <p:spPr>
          <a:xfrm>
            <a:off x="7673353" y="4103144"/>
            <a:ext cx="0" cy="615994"/>
          </a:xfrm>
          <a:prstGeom prst="line">
            <a:avLst/>
          </a:prstGeom>
          <a:ln w="9525" cap="rnd">
            <a:solidFill>
              <a:schemeClr val="accent5">
                <a:lumMod val="75000"/>
              </a:schemeClr>
            </a:solidFill>
            <a:round/>
          </a:ln>
        </p:spPr>
        <p:style>
          <a:lnRef idx="1">
            <a:schemeClr val="accent1"/>
          </a:lnRef>
          <a:fillRef idx="0">
            <a:schemeClr val="accent1"/>
          </a:fillRef>
          <a:effectRef idx="0">
            <a:schemeClr val="accent1"/>
          </a:effectRef>
          <a:fontRef idx="minor">
            <a:schemeClr val="tx1"/>
          </a:fontRef>
        </p:style>
      </p:cxnSp>
      <p:grpSp>
        <p:nvGrpSpPr>
          <p:cNvPr id="4854" name="Group 4853">
            <a:extLst>
              <a:ext uri="{FF2B5EF4-FFF2-40B4-BE49-F238E27FC236}">
                <a16:creationId xmlns:a16="http://schemas.microsoft.com/office/drawing/2014/main" id="{F0544B10-B296-11A5-D062-82CE641A8AAC}"/>
              </a:ext>
            </a:extLst>
          </p:cNvPr>
          <p:cNvGrpSpPr/>
          <p:nvPr/>
        </p:nvGrpSpPr>
        <p:grpSpPr>
          <a:xfrm>
            <a:off x="7115070" y="3803776"/>
            <a:ext cx="643683" cy="470940"/>
            <a:chOff x="7232300" y="3848470"/>
            <a:chExt cx="643683" cy="470940"/>
          </a:xfrm>
        </p:grpSpPr>
        <p:sp>
          <p:nvSpPr>
            <p:cNvPr id="4548" name="Freeform 4547">
              <a:extLst>
                <a:ext uri="{FF2B5EF4-FFF2-40B4-BE49-F238E27FC236}">
                  <a16:creationId xmlns:a16="http://schemas.microsoft.com/office/drawing/2014/main" id="{B373CE5E-4CDC-8827-CBF6-763DCA0C75D0}"/>
                </a:ext>
              </a:extLst>
            </p:cNvPr>
            <p:cNvSpPr/>
            <p:nvPr/>
          </p:nvSpPr>
          <p:spPr>
            <a:xfrm>
              <a:off x="7235382" y="4057628"/>
              <a:ext cx="637569" cy="258728"/>
            </a:xfrm>
            <a:custGeom>
              <a:avLst/>
              <a:gdLst>
                <a:gd name="csX0" fmla="*/ 637544 w 637569"/>
                <a:gd name="csY0" fmla="*/ 0 h 258728"/>
                <a:gd name="csX1" fmla="*/ 637544 w 637569"/>
                <a:gd name="csY1" fmla="*/ 81344 h 258728"/>
                <a:gd name="csX2" fmla="*/ 561120 w 637569"/>
                <a:gd name="csY2" fmla="*/ 184361 h 258728"/>
                <a:gd name="csX3" fmla="*/ 405902 w 637569"/>
                <a:gd name="csY3" fmla="*/ 257912 h 258728"/>
                <a:gd name="csX4" fmla="*/ 318957 w 637569"/>
                <a:gd name="csY4" fmla="*/ 216794 h 258728"/>
                <a:gd name="csX5" fmla="*/ 318587 w 637569"/>
                <a:gd name="csY5" fmla="*/ 216794 h 258728"/>
                <a:gd name="csX6" fmla="*/ 231642 w 637569"/>
                <a:gd name="csY6" fmla="*/ 257912 h 258728"/>
                <a:gd name="csX7" fmla="*/ 76424 w 637569"/>
                <a:gd name="csY7" fmla="*/ 184361 h 258728"/>
                <a:gd name="csX8" fmla="*/ 0 w 637569"/>
                <a:gd name="csY8" fmla="*/ 81344 h 258728"/>
                <a:gd name="csX9" fmla="*/ 0 w 637569"/>
                <a:gd name="csY9" fmla="*/ 0 h 258728"/>
                <a:gd name="csX10" fmla="*/ 637569 w 637569"/>
                <a:gd name="csY10" fmla="*/ 0 h 25872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637569" h="258728">
                  <a:moveTo>
                    <a:pt x="637544" y="0"/>
                  </a:moveTo>
                  <a:lnTo>
                    <a:pt x="637544" y="81344"/>
                  </a:lnTo>
                  <a:cubicBezTo>
                    <a:pt x="637544" y="129363"/>
                    <a:pt x="607140" y="147318"/>
                    <a:pt x="561120" y="184361"/>
                  </a:cubicBezTo>
                  <a:cubicBezTo>
                    <a:pt x="512667" y="223390"/>
                    <a:pt x="469895" y="252500"/>
                    <a:pt x="405902" y="257912"/>
                  </a:cubicBezTo>
                  <a:cubicBezTo>
                    <a:pt x="375269" y="260510"/>
                    <a:pt x="324039" y="259325"/>
                    <a:pt x="318957" y="216794"/>
                  </a:cubicBezTo>
                  <a:lnTo>
                    <a:pt x="318587" y="216794"/>
                  </a:lnTo>
                  <a:cubicBezTo>
                    <a:pt x="313505" y="259338"/>
                    <a:pt x="262263" y="260510"/>
                    <a:pt x="231642" y="257912"/>
                  </a:cubicBezTo>
                  <a:cubicBezTo>
                    <a:pt x="167637" y="252500"/>
                    <a:pt x="124877" y="223390"/>
                    <a:pt x="76424" y="184361"/>
                  </a:cubicBezTo>
                  <a:cubicBezTo>
                    <a:pt x="30417" y="147305"/>
                    <a:pt x="0" y="129363"/>
                    <a:pt x="0" y="81344"/>
                  </a:cubicBezTo>
                  <a:lnTo>
                    <a:pt x="0" y="0"/>
                  </a:lnTo>
                  <a:lnTo>
                    <a:pt x="637569" y="0"/>
                  </a:lnTo>
                  <a:close/>
                </a:path>
              </a:pathLst>
            </a:custGeom>
            <a:solidFill>
              <a:schemeClr val="bg1">
                <a:lumMod val="65000"/>
              </a:schemeClr>
            </a:solidFill>
            <a:ln w="1264" cap="flat">
              <a:noFill/>
              <a:prstDash val="solid"/>
              <a:miter/>
            </a:ln>
          </p:spPr>
          <p:txBody>
            <a:bodyPr/>
            <a:lstStyle/>
            <a:p>
              <a:endParaRPr lang="en-US"/>
            </a:p>
          </p:txBody>
        </p:sp>
        <p:sp>
          <p:nvSpPr>
            <p:cNvPr id="4549" name="Freeform 4548">
              <a:extLst>
                <a:ext uri="{FF2B5EF4-FFF2-40B4-BE49-F238E27FC236}">
                  <a16:creationId xmlns:a16="http://schemas.microsoft.com/office/drawing/2014/main" id="{2F3FD7A9-6267-D534-F9F9-66BC4A192271}"/>
                </a:ext>
              </a:extLst>
            </p:cNvPr>
            <p:cNvSpPr/>
            <p:nvPr/>
          </p:nvSpPr>
          <p:spPr>
            <a:xfrm>
              <a:off x="7232300" y="4054572"/>
              <a:ext cx="643683" cy="264838"/>
            </a:xfrm>
            <a:custGeom>
              <a:avLst/>
              <a:gdLst>
                <a:gd name="csX0" fmla="*/ 252964 w 643683"/>
                <a:gd name="csY0" fmla="*/ 264839 h 264838"/>
                <a:gd name="csX1" fmla="*/ 234444 w 643683"/>
                <a:gd name="csY1" fmla="*/ 264011 h 264838"/>
                <a:gd name="csX2" fmla="*/ 77558 w 643683"/>
                <a:gd name="csY2" fmla="*/ 189798 h 264838"/>
                <a:gd name="csX3" fmla="*/ 62757 w 643683"/>
                <a:gd name="csY3" fmla="*/ 178045 h 264838"/>
                <a:gd name="csX4" fmla="*/ 0 w 643683"/>
                <a:gd name="csY4" fmla="*/ 84400 h 264838"/>
                <a:gd name="csX5" fmla="*/ 0 w 643683"/>
                <a:gd name="csY5" fmla="*/ 0 h 264838"/>
                <a:gd name="csX6" fmla="*/ 643683 w 643683"/>
                <a:gd name="csY6" fmla="*/ 0 h 264838"/>
                <a:gd name="csX7" fmla="*/ 643683 w 643683"/>
                <a:gd name="csY7" fmla="*/ 84400 h 264838"/>
                <a:gd name="csX8" fmla="*/ 580926 w 643683"/>
                <a:gd name="csY8" fmla="*/ 178045 h 264838"/>
                <a:gd name="csX9" fmla="*/ 566125 w 643683"/>
                <a:gd name="csY9" fmla="*/ 189798 h 264838"/>
                <a:gd name="csX10" fmla="*/ 409239 w 643683"/>
                <a:gd name="csY10" fmla="*/ 264011 h 264838"/>
                <a:gd name="csX11" fmla="*/ 321835 w 643683"/>
                <a:gd name="csY11" fmla="*/ 232075 h 264838"/>
                <a:gd name="csX12" fmla="*/ 252952 w 643683"/>
                <a:gd name="csY12" fmla="*/ 264839 h 264838"/>
                <a:gd name="csX13" fmla="*/ 6114 w 643683"/>
                <a:gd name="csY13" fmla="*/ 6112 h 264838"/>
                <a:gd name="csX14" fmla="*/ 6114 w 643683"/>
                <a:gd name="csY14" fmla="*/ 84400 h 264838"/>
                <a:gd name="csX15" fmla="*/ 66553 w 643683"/>
                <a:gd name="csY15" fmla="*/ 173244 h 264838"/>
                <a:gd name="csX16" fmla="*/ 81405 w 643683"/>
                <a:gd name="csY16" fmla="*/ 185036 h 264838"/>
                <a:gd name="csX17" fmla="*/ 234966 w 643683"/>
                <a:gd name="csY17" fmla="*/ 257924 h 264838"/>
                <a:gd name="csX18" fmla="*/ 318625 w 643683"/>
                <a:gd name="csY18" fmla="*/ 219481 h 264838"/>
                <a:gd name="csX19" fmla="*/ 318944 w 643683"/>
                <a:gd name="csY19" fmla="*/ 216781 h 264838"/>
                <a:gd name="csX20" fmla="*/ 324739 w 643683"/>
                <a:gd name="csY20" fmla="*/ 216781 h 264838"/>
                <a:gd name="csX21" fmla="*/ 325058 w 643683"/>
                <a:gd name="csY21" fmla="*/ 219481 h 264838"/>
                <a:gd name="csX22" fmla="*/ 408717 w 643683"/>
                <a:gd name="csY22" fmla="*/ 257924 h 264838"/>
                <a:gd name="csX23" fmla="*/ 562279 w 643683"/>
                <a:gd name="csY23" fmla="*/ 185036 h 264838"/>
                <a:gd name="csX24" fmla="*/ 577131 w 643683"/>
                <a:gd name="csY24" fmla="*/ 173231 h 264838"/>
                <a:gd name="csX25" fmla="*/ 637557 w 643683"/>
                <a:gd name="csY25" fmla="*/ 84387 h 264838"/>
                <a:gd name="csX26" fmla="*/ 637557 w 643683"/>
                <a:gd name="csY26" fmla="*/ 6099 h 264838"/>
                <a:gd name="csX27" fmla="*/ 6114 w 643683"/>
                <a:gd name="csY27" fmla="*/ 6099 h 2648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643683" h="264838">
                  <a:moveTo>
                    <a:pt x="252964" y="264839"/>
                  </a:moveTo>
                  <a:cubicBezTo>
                    <a:pt x="247131" y="264839"/>
                    <a:pt x="240953" y="264559"/>
                    <a:pt x="234444" y="264011"/>
                  </a:cubicBezTo>
                  <a:cubicBezTo>
                    <a:pt x="167560" y="258345"/>
                    <a:pt x="123820" y="227057"/>
                    <a:pt x="77558" y="189798"/>
                  </a:cubicBezTo>
                  <a:cubicBezTo>
                    <a:pt x="72425" y="185660"/>
                    <a:pt x="67483" y="181763"/>
                    <a:pt x="62757" y="178045"/>
                  </a:cubicBezTo>
                  <a:cubicBezTo>
                    <a:pt x="24965" y="148235"/>
                    <a:pt x="0" y="128536"/>
                    <a:pt x="0" y="84400"/>
                  </a:cubicBezTo>
                  <a:lnTo>
                    <a:pt x="0" y="0"/>
                  </a:lnTo>
                  <a:lnTo>
                    <a:pt x="643683" y="0"/>
                  </a:lnTo>
                  <a:lnTo>
                    <a:pt x="643683" y="84400"/>
                  </a:lnTo>
                  <a:cubicBezTo>
                    <a:pt x="643683" y="128536"/>
                    <a:pt x="618718" y="148235"/>
                    <a:pt x="580926" y="178045"/>
                  </a:cubicBezTo>
                  <a:cubicBezTo>
                    <a:pt x="576201" y="181776"/>
                    <a:pt x="571259" y="185672"/>
                    <a:pt x="566125" y="189798"/>
                  </a:cubicBezTo>
                  <a:cubicBezTo>
                    <a:pt x="519863" y="227057"/>
                    <a:pt x="476123" y="258357"/>
                    <a:pt x="409239" y="264011"/>
                  </a:cubicBezTo>
                  <a:cubicBezTo>
                    <a:pt x="361194" y="268061"/>
                    <a:pt x="331325" y="257071"/>
                    <a:pt x="321835" y="232075"/>
                  </a:cubicBezTo>
                  <a:cubicBezTo>
                    <a:pt x="313632" y="253684"/>
                    <a:pt x="290183" y="264839"/>
                    <a:pt x="252952" y="264839"/>
                  </a:cubicBezTo>
                  <a:close/>
                  <a:moveTo>
                    <a:pt x="6114" y="6112"/>
                  </a:moveTo>
                  <a:lnTo>
                    <a:pt x="6114" y="84400"/>
                  </a:lnTo>
                  <a:cubicBezTo>
                    <a:pt x="6114" y="125569"/>
                    <a:pt x="28863" y="143523"/>
                    <a:pt x="66553" y="173244"/>
                  </a:cubicBezTo>
                  <a:cubicBezTo>
                    <a:pt x="71291" y="176988"/>
                    <a:pt x="76246" y="180897"/>
                    <a:pt x="81405" y="185036"/>
                  </a:cubicBezTo>
                  <a:cubicBezTo>
                    <a:pt x="126864" y="221645"/>
                    <a:pt x="169802" y="252411"/>
                    <a:pt x="234966" y="257924"/>
                  </a:cubicBezTo>
                  <a:cubicBezTo>
                    <a:pt x="270669" y="260955"/>
                    <a:pt x="314167" y="256727"/>
                    <a:pt x="318625" y="219481"/>
                  </a:cubicBezTo>
                  <a:lnTo>
                    <a:pt x="318944" y="216781"/>
                  </a:lnTo>
                  <a:lnTo>
                    <a:pt x="324739" y="216781"/>
                  </a:lnTo>
                  <a:lnTo>
                    <a:pt x="325058" y="219481"/>
                  </a:lnTo>
                  <a:cubicBezTo>
                    <a:pt x="329516" y="256727"/>
                    <a:pt x="373001" y="260955"/>
                    <a:pt x="408717" y="257924"/>
                  </a:cubicBezTo>
                  <a:cubicBezTo>
                    <a:pt x="473881" y="252411"/>
                    <a:pt x="516819" y="221658"/>
                    <a:pt x="562279" y="185036"/>
                  </a:cubicBezTo>
                  <a:cubicBezTo>
                    <a:pt x="567437" y="180884"/>
                    <a:pt x="572392" y="176975"/>
                    <a:pt x="577131" y="173231"/>
                  </a:cubicBezTo>
                  <a:cubicBezTo>
                    <a:pt x="614821" y="143498"/>
                    <a:pt x="637557" y="125556"/>
                    <a:pt x="637557" y="84387"/>
                  </a:cubicBezTo>
                  <a:lnTo>
                    <a:pt x="637557" y="6099"/>
                  </a:lnTo>
                  <a:lnTo>
                    <a:pt x="6114" y="6099"/>
                  </a:lnTo>
                  <a:close/>
                </a:path>
              </a:pathLst>
            </a:custGeom>
            <a:solidFill>
              <a:schemeClr val="tx1"/>
            </a:solidFill>
            <a:ln w="1264" cap="flat">
              <a:noFill/>
              <a:prstDash val="solid"/>
              <a:miter/>
            </a:ln>
          </p:spPr>
          <p:txBody>
            <a:bodyPr/>
            <a:lstStyle/>
            <a:p>
              <a:endParaRPr lang="en-US"/>
            </a:p>
          </p:txBody>
        </p:sp>
        <p:sp>
          <p:nvSpPr>
            <p:cNvPr id="4550" name="Freeform 4549">
              <a:extLst>
                <a:ext uri="{FF2B5EF4-FFF2-40B4-BE49-F238E27FC236}">
                  <a16:creationId xmlns:a16="http://schemas.microsoft.com/office/drawing/2014/main" id="{21E6CAAA-DA1A-0B44-2F9F-9145C451201E}"/>
                </a:ext>
              </a:extLst>
            </p:cNvPr>
            <p:cNvSpPr/>
            <p:nvPr/>
          </p:nvSpPr>
          <p:spPr>
            <a:xfrm>
              <a:off x="7235931" y="3851502"/>
              <a:ext cx="636435" cy="418904"/>
            </a:xfrm>
            <a:custGeom>
              <a:avLst/>
              <a:gdLst>
                <a:gd name="csX0" fmla="*/ 628232 w 636435"/>
                <a:gd name="csY0" fmla="*/ 257048 h 418904"/>
                <a:gd name="csX1" fmla="*/ 508705 w 636435"/>
                <a:gd name="csY1" fmla="*/ 379370 h 418904"/>
                <a:gd name="csX2" fmla="*/ 435095 w 636435"/>
                <a:gd name="csY2" fmla="*/ 416374 h 418904"/>
                <a:gd name="csX3" fmla="*/ 355792 w 636435"/>
                <a:gd name="csY3" fmla="*/ 406518 h 418904"/>
                <a:gd name="csX4" fmla="*/ 325732 w 636435"/>
                <a:gd name="csY4" fmla="*/ 317827 h 418904"/>
                <a:gd name="csX5" fmla="*/ 318217 w 636435"/>
                <a:gd name="csY5" fmla="*/ 238800 h 418904"/>
                <a:gd name="csX6" fmla="*/ 310702 w 636435"/>
                <a:gd name="csY6" fmla="*/ 317827 h 418904"/>
                <a:gd name="csX7" fmla="*/ 280642 w 636435"/>
                <a:gd name="csY7" fmla="*/ 406518 h 418904"/>
                <a:gd name="csX8" fmla="*/ 201339 w 636435"/>
                <a:gd name="csY8" fmla="*/ 416374 h 418904"/>
                <a:gd name="csX9" fmla="*/ 127730 w 636435"/>
                <a:gd name="csY9" fmla="*/ 379370 h 418904"/>
                <a:gd name="csX10" fmla="*/ 8202 w 636435"/>
                <a:gd name="csY10" fmla="*/ 257048 h 418904"/>
                <a:gd name="csX11" fmla="*/ 54948 w 636435"/>
                <a:gd name="csY11" fmla="*/ 88655 h 418904"/>
                <a:gd name="csX12" fmla="*/ 82232 w 636435"/>
                <a:gd name="csY12" fmla="*/ 68218 h 418904"/>
                <a:gd name="csX13" fmla="*/ 110891 w 636435"/>
                <a:gd name="csY13" fmla="*/ 50225 h 418904"/>
                <a:gd name="csX14" fmla="*/ 201619 w 636435"/>
                <a:gd name="csY14" fmla="*/ 37261 h 418904"/>
                <a:gd name="csX15" fmla="*/ 239220 w 636435"/>
                <a:gd name="csY15" fmla="*/ 1709 h 418904"/>
                <a:gd name="csX16" fmla="*/ 318217 w 636435"/>
                <a:gd name="csY16" fmla="*/ 25419 h 418904"/>
                <a:gd name="csX17" fmla="*/ 397189 w 636435"/>
                <a:gd name="csY17" fmla="*/ 1709 h 418904"/>
                <a:gd name="csX18" fmla="*/ 434790 w 636435"/>
                <a:gd name="csY18" fmla="*/ 37261 h 418904"/>
                <a:gd name="csX19" fmla="*/ 525301 w 636435"/>
                <a:gd name="csY19" fmla="*/ 50072 h 418904"/>
                <a:gd name="csX20" fmla="*/ 554037 w 636435"/>
                <a:gd name="csY20" fmla="*/ 68078 h 418904"/>
                <a:gd name="csX21" fmla="*/ 581473 w 636435"/>
                <a:gd name="csY21" fmla="*/ 88630 h 418904"/>
                <a:gd name="csX22" fmla="*/ 628245 w 636435"/>
                <a:gd name="csY22" fmla="*/ 257023 h 4189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636435" h="418904">
                  <a:moveTo>
                    <a:pt x="628232" y="257048"/>
                  </a:moveTo>
                  <a:cubicBezTo>
                    <a:pt x="609317" y="316464"/>
                    <a:pt x="559081" y="346516"/>
                    <a:pt x="508705" y="379370"/>
                  </a:cubicBezTo>
                  <a:cubicBezTo>
                    <a:pt x="485917" y="394217"/>
                    <a:pt x="462162" y="410580"/>
                    <a:pt x="435095" y="416374"/>
                  </a:cubicBezTo>
                  <a:cubicBezTo>
                    <a:pt x="412550" y="421162"/>
                    <a:pt x="375255" y="419813"/>
                    <a:pt x="355792" y="406518"/>
                  </a:cubicBezTo>
                  <a:cubicBezTo>
                    <a:pt x="330254" y="389073"/>
                    <a:pt x="325732" y="346593"/>
                    <a:pt x="325732" y="317827"/>
                  </a:cubicBezTo>
                  <a:cubicBezTo>
                    <a:pt x="325732" y="300063"/>
                    <a:pt x="331031" y="238800"/>
                    <a:pt x="318217" y="238800"/>
                  </a:cubicBezTo>
                  <a:cubicBezTo>
                    <a:pt x="305403" y="238800"/>
                    <a:pt x="310702" y="300063"/>
                    <a:pt x="310702" y="317827"/>
                  </a:cubicBezTo>
                  <a:cubicBezTo>
                    <a:pt x="310702" y="346593"/>
                    <a:pt x="306180" y="389073"/>
                    <a:pt x="280642" y="406518"/>
                  </a:cubicBezTo>
                  <a:cubicBezTo>
                    <a:pt x="261179" y="419825"/>
                    <a:pt x="223884" y="421162"/>
                    <a:pt x="201339" y="416374"/>
                  </a:cubicBezTo>
                  <a:cubicBezTo>
                    <a:pt x="174272" y="410593"/>
                    <a:pt x="150517" y="394230"/>
                    <a:pt x="127730" y="379370"/>
                  </a:cubicBezTo>
                  <a:cubicBezTo>
                    <a:pt x="77328" y="346504"/>
                    <a:pt x="27092" y="316452"/>
                    <a:pt x="8202" y="257048"/>
                  </a:cubicBezTo>
                  <a:cubicBezTo>
                    <a:pt x="-11286" y="195887"/>
                    <a:pt x="3820" y="129633"/>
                    <a:pt x="54948" y="88655"/>
                  </a:cubicBezTo>
                  <a:cubicBezTo>
                    <a:pt x="64603" y="80913"/>
                    <a:pt x="73698" y="74126"/>
                    <a:pt x="82232" y="68218"/>
                  </a:cubicBezTo>
                  <a:cubicBezTo>
                    <a:pt x="92562" y="61023"/>
                    <a:pt x="102102" y="55102"/>
                    <a:pt x="110891" y="50225"/>
                  </a:cubicBezTo>
                  <a:cubicBezTo>
                    <a:pt x="178310" y="12774"/>
                    <a:pt x="201619" y="37261"/>
                    <a:pt x="201619" y="37261"/>
                  </a:cubicBezTo>
                  <a:cubicBezTo>
                    <a:pt x="201619" y="37261"/>
                    <a:pt x="193671" y="13526"/>
                    <a:pt x="239220" y="1709"/>
                  </a:cubicBezTo>
                  <a:cubicBezTo>
                    <a:pt x="312855" y="-7791"/>
                    <a:pt x="318217" y="25419"/>
                    <a:pt x="318217" y="25419"/>
                  </a:cubicBezTo>
                  <a:cubicBezTo>
                    <a:pt x="318217" y="25419"/>
                    <a:pt x="323554" y="-7791"/>
                    <a:pt x="397189" y="1709"/>
                  </a:cubicBezTo>
                  <a:cubicBezTo>
                    <a:pt x="442763" y="13526"/>
                    <a:pt x="434790" y="37261"/>
                    <a:pt x="434790" y="37261"/>
                  </a:cubicBezTo>
                  <a:cubicBezTo>
                    <a:pt x="434790" y="37261"/>
                    <a:pt x="458061" y="12838"/>
                    <a:pt x="525301" y="50072"/>
                  </a:cubicBezTo>
                  <a:cubicBezTo>
                    <a:pt x="534103" y="54962"/>
                    <a:pt x="543669" y="60896"/>
                    <a:pt x="554037" y="68078"/>
                  </a:cubicBezTo>
                  <a:cubicBezTo>
                    <a:pt x="562622" y="74024"/>
                    <a:pt x="571742" y="80849"/>
                    <a:pt x="581473" y="88630"/>
                  </a:cubicBezTo>
                  <a:cubicBezTo>
                    <a:pt x="632627" y="129607"/>
                    <a:pt x="647708" y="195862"/>
                    <a:pt x="628245" y="257023"/>
                  </a:cubicBezTo>
                  <a:close/>
                </a:path>
              </a:pathLst>
            </a:custGeom>
            <a:solidFill>
              <a:schemeClr val="bg1">
                <a:lumMod val="85000"/>
              </a:schemeClr>
            </a:solidFill>
            <a:ln w="1264" cap="flat">
              <a:noFill/>
              <a:prstDash val="solid"/>
              <a:miter/>
            </a:ln>
          </p:spPr>
          <p:txBody>
            <a:bodyPr/>
            <a:lstStyle/>
            <a:p>
              <a:endParaRPr lang="en-US"/>
            </a:p>
          </p:txBody>
        </p:sp>
        <p:sp>
          <p:nvSpPr>
            <p:cNvPr id="4551" name="Freeform 4550">
              <a:extLst>
                <a:ext uri="{FF2B5EF4-FFF2-40B4-BE49-F238E27FC236}">
                  <a16:creationId xmlns:a16="http://schemas.microsoft.com/office/drawing/2014/main" id="{38661D51-D062-FF8F-4C9B-B7102C36BC4E}"/>
                </a:ext>
              </a:extLst>
            </p:cNvPr>
            <p:cNvSpPr/>
            <p:nvPr/>
          </p:nvSpPr>
          <p:spPr>
            <a:xfrm>
              <a:off x="7318163" y="3901599"/>
              <a:ext cx="471805" cy="269938"/>
            </a:xfrm>
            <a:custGeom>
              <a:avLst/>
              <a:gdLst>
                <a:gd name="csX0" fmla="*/ 471792 w 471805"/>
                <a:gd name="csY0" fmla="*/ 18006 h 269938"/>
                <a:gd name="csX1" fmla="*/ 471754 w 471805"/>
                <a:gd name="csY1" fmla="*/ 18082 h 269938"/>
                <a:gd name="csX2" fmla="*/ 428689 w 471805"/>
                <a:gd name="csY2" fmla="*/ 80758 h 269938"/>
                <a:gd name="csX3" fmla="*/ 393967 w 471805"/>
                <a:gd name="csY3" fmla="*/ 109626 h 269938"/>
                <a:gd name="csX4" fmla="*/ 370772 w 471805"/>
                <a:gd name="csY4" fmla="*/ 140327 h 269938"/>
                <a:gd name="csX5" fmla="*/ 416054 w 471805"/>
                <a:gd name="csY5" fmla="*/ 177103 h 269938"/>
                <a:gd name="csX6" fmla="*/ 399240 w 471805"/>
                <a:gd name="csY6" fmla="*/ 222537 h 269938"/>
                <a:gd name="csX7" fmla="*/ 374581 w 471805"/>
                <a:gd name="csY7" fmla="*/ 268214 h 269938"/>
                <a:gd name="csX8" fmla="*/ 337859 w 471805"/>
                <a:gd name="csY8" fmla="*/ 256702 h 269938"/>
                <a:gd name="csX9" fmla="*/ 321122 w 471805"/>
                <a:gd name="csY9" fmla="*/ 219799 h 269938"/>
                <a:gd name="csX10" fmla="*/ 235794 w 471805"/>
                <a:gd name="csY10" fmla="*/ 147815 h 269938"/>
                <a:gd name="csX11" fmla="*/ 150441 w 471805"/>
                <a:gd name="csY11" fmla="*/ 219799 h 269938"/>
                <a:gd name="csX12" fmla="*/ 133704 w 471805"/>
                <a:gd name="csY12" fmla="*/ 256702 h 269938"/>
                <a:gd name="csX13" fmla="*/ 96982 w 471805"/>
                <a:gd name="csY13" fmla="*/ 268214 h 269938"/>
                <a:gd name="csX14" fmla="*/ 72323 w 471805"/>
                <a:gd name="csY14" fmla="*/ 222537 h 269938"/>
                <a:gd name="csX15" fmla="*/ 55510 w 471805"/>
                <a:gd name="csY15" fmla="*/ 177103 h 269938"/>
                <a:gd name="csX16" fmla="*/ 100791 w 471805"/>
                <a:gd name="csY16" fmla="*/ 140327 h 269938"/>
                <a:gd name="csX17" fmla="*/ 77596 w 471805"/>
                <a:gd name="csY17" fmla="*/ 109626 h 269938"/>
                <a:gd name="csX18" fmla="*/ 42874 w 471805"/>
                <a:gd name="csY18" fmla="*/ 80758 h 269938"/>
                <a:gd name="csX19" fmla="*/ 0 w 471805"/>
                <a:gd name="csY19" fmla="*/ 18133 h 269938"/>
                <a:gd name="csX20" fmla="*/ 28659 w 471805"/>
                <a:gd name="csY20" fmla="*/ 140 h 269938"/>
                <a:gd name="csX21" fmla="*/ 100804 w 471805"/>
                <a:gd name="csY21" fmla="*/ 39972 h 269938"/>
                <a:gd name="csX22" fmla="*/ 140888 w 471805"/>
                <a:gd name="csY22" fmla="*/ 55252 h 269938"/>
                <a:gd name="csX23" fmla="*/ 175254 w 471805"/>
                <a:gd name="csY23" fmla="*/ 86399 h 269938"/>
                <a:gd name="csX24" fmla="*/ 235807 w 471805"/>
                <a:gd name="csY24" fmla="*/ 104061 h 269938"/>
                <a:gd name="csX25" fmla="*/ 296335 w 471805"/>
                <a:gd name="csY25" fmla="*/ 86399 h 269938"/>
                <a:gd name="csX26" fmla="*/ 330701 w 471805"/>
                <a:gd name="csY26" fmla="*/ 55252 h 269938"/>
                <a:gd name="csX27" fmla="*/ 370785 w 471805"/>
                <a:gd name="csY27" fmla="*/ 39972 h 269938"/>
                <a:gd name="csX28" fmla="*/ 442993 w 471805"/>
                <a:gd name="csY28" fmla="*/ 76 h 269938"/>
                <a:gd name="csX29" fmla="*/ 443070 w 471805"/>
                <a:gd name="csY29" fmla="*/ 0 h 269938"/>
                <a:gd name="csX30" fmla="*/ 471805 w 471805"/>
                <a:gd name="csY30" fmla="*/ 18006 h 2699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Lst>
              <a:rect l="l" t="t" r="r" b="b"/>
              <a:pathLst>
                <a:path w="471805" h="269938">
                  <a:moveTo>
                    <a:pt x="471792" y="18006"/>
                  </a:moveTo>
                  <a:lnTo>
                    <a:pt x="471754" y="18082"/>
                  </a:lnTo>
                  <a:cubicBezTo>
                    <a:pt x="438293" y="24602"/>
                    <a:pt x="440955" y="55672"/>
                    <a:pt x="428689" y="80758"/>
                  </a:cubicBezTo>
                  <a:cubicBezTo>
                    <a:pt x="421900" y="94638"/>
                    <a:pt x="408793" y="105309"/>
                    <a:pt x="393967" y="109626"/>
                  </a:cubicBezTo>
                  <a:cubicBezTo>
                    <a:pt x="378657" y="114070"/>
                    <a:pt x="358710" y="117597"/>
                    <a:pt x="370772" y="140327"/>
                  </a:cubicBezTo>
                  <a:cubicBezTo>
                    <a:pt x="380389" y="158397"/>
                    <a:pt x="409418" y="158524"/>
                    <a:pt x="416054" y="177103"/>
                  </a:cubicBezTo>
                  <a:cubicBezTo>
                    <a:pt x="420257" y="188818"/>
                    <a:pt x="401890" y="209472"/>
                    <a:pt x="399240" y="222537"/>
                  </a:cubicBezTo>
                  <a:cubicBezTo>
                    <a:pt x="395801" y="239473"/>
                    <a:pt x="392986" y="261070"/>
                    <a:pt x="374581" y="268214"/>
                  </a:cubicBezTo>
                  <a:cubicBezTo>
                    <a:pt x="361843" y="273142"/>
                    <a:pt x="346864" y="266953"/>
                    <a:pt x="337859" y="256702"/>
                  </a:cubicBezTo>
                  <a:cubicBezTo>
                    <a:pt x="328828" y="246451"/>
                    <a:pt x="324574" y="232992"/>
                    <a:pt x="321122" y="219799"/>
                  </a:cubicBezTo>
                  <a:cubicBezTo>
                    <a:pt x="310461" y="179013"/>
                    <a:pt x="279649" y="147815"/>
                    <a:pt x="235794" y="147815"/>
                  </a:cubicBezTo>
                  <a:cubicBezTo>
                    <a:pt x="191940" y="147815"/>
                    <a:pt x="161102" y="179013"/>
                    <a:pt x="150441" y="219799"/>
                  </a:cubicBezTo>
                  <a:cubicBezTo>
                    <a:pt x="147002" y="232979"/>
                    <a:pt x="142735" y="246451"/>
                    <a:pt x="133704" y="256702"/>
                  </a:cubicBezTo>
                  <a:cubicBezTo>
                    <a:pt x="124699" y="266953"/>
                    <a:pt x="109732" y="273142"/>
                    <a:pt x="96982" y="268214"/>
                  </a:cubicBezTo>
                  <a:cubicBezTo>
                    <a:pt x="78577" y="261057"/>
                    <a:pt x="75762" y="239460"/>
                    <a:pt x="72323" y="222537"/>
                  </a:cubicBezTo>
                  <a:cubicBezTo>
                    <a:pt x="69673" y="209472"/>
                    <a:pt x="51306" y="188818"/>
                    <a:pt x="55510" y="177103"/>
                  </a:cubicBezTo>
                  <a:cubicBezTo>
                    <a:pt x="62158" y="158524"/>
                    <a:pt x="91174" y="158397"/>
                    <a:pt x="100791" y="140327"/>
                  </a:cubicBezTo>
                  <a:cubicBezTo>
                    <a:pt x="112879" y="117585"/>
                    <a:pt x="92906" y="114070"/>
                    <a:pt x="77596" y="109626"/>
                  </a:cubicBezTo>
                  <a:cubicBezTo>
                    <a:pt x="62783" y="105309"/>
                    <a:pt x="49650" y="94625"/>
                    <a:pt x="42874" y="80758"/>
                  </a:cubicBezTo>
                  <a:cubicBezTo>
                    <a:pt x="30621" y="55723"/>
                    <a:pt x="33270" y="24704"/>
                    <a:pt x="0" y="18133"/>
                  </a:cubicBezTo>
                  <a:cubicBezTo>
                    <a:pt x="10330" y="10939"/>
                    <a:pt x="19870" y="5017"/>
                    <a:pt x="28659" y="140"/>
                  </a:cubicBezTo>
                  <a:cubicBezTo>
                    <a:pt x="46364" y="21508"/>
                    <a:pt x="74335" y="32051"/>
                    <a:pt x="100804" y="39972"/>
                  </a:cubicBezTo>
                  <a:cubicBezTo>
                    <a:pt x="114458" y="44072"/>
                    <a:pt x="129055" y="46759"/>
                    <a:pt x="140888" y="55252"/>
                  </a:cubicBezTo>
                  <a:cubicBezTo>
                    <a:pt x="153384" y="64242"/>
                    <a:pt x="163714" y="76212"/>
                    <a:pt x="175254" y="86399"/>
                  </a:cubicBezTo>
                  <a:cubicBezTo>
                    <a:pt x="189583" y="99057"/>
                    <a:pt x="218382" y="104061"/>
                    <a:pt x="235807" y="104061"/>
                  </a:cubicBezTo>
                  <a:cubicBezTo>
                    <a:pt x="253232" y="104061"/>
                    <a:pt x="282031" y="99044"/>
                    <a:pt x="296335" y="86399"/>
                  </a:cubicBezTo>
                  <a:cubicBezTo>
                    <a:pt x="307875" y="76212"/>
                    <a:pt x="318205" y="64230"/>
                    <a:pt x="330701" y="55252"/>
                  </a:cubicBezTo>
                  <a:cubicBezTo>
                    <a:pt x="342546" y="46759"/>
                    <a:pt x="357131" y="44072"/>
                    <a:pt x="370785" y="39972"/>
                  </a:cubicBezTo>
                  <a:cubicBezTo>
                    <a:pt x="397279" y="32051"/>
                    <a:pt x="425276" y="21495"/>
                    <a:pt x="442993" y="76"/>
                  </a:cubicBezTo>
                  <a:lnTo>
                    <a:pt x="443070" y="0"/>
                  </a:lnTo>
                  <a:cubicBezTo>
                    <a:pt x="451871" y="4890"/>
                    <a:pt x="461437" y="10824"/>
                    <a:pt x="471805" y="18006"/>
                  </a:cubicBezTo>
                  <a:close/>
                </a:path>
              </a:pathLst>
            </a:custGeom>
            <a:solidFill>
              <a:schemeClr val="bg1">
                <a:lumMod val="75000"/>
              </a:schemeClr>
            </a:solidFill>
            <a:ln w="1264" cap="flat">
              <a:noFill/>
              <a:prstDash val="solid"/>
              <a:miter/>
            </a:ln>
          </p:spPr>
          <p:txBody>
            <a:bodyPr/>
            <a:lstStyle/>
            <a:p>
              <a:endParaRPr lang="en-US"/>
            </a:p>
          </p:txBody>
        </p:sp>
        <p:sp>
          <p:nvSpPr>
            <p:cNvPr id="4552" name="Freeform 4551">
              <a:extLst>
                <a:ext uri="{FF2B5EF4-FFF2-40B4-BE49-F238E27FC236}">
                  <a16:creationId xmlns:a16="http://schemas.microsoft.com/office/drawing/2014/main" id="{150DBF1D-C578-A578-7738-FC37116EEF47}"/>
                </a:ext>
              </a:extLst>
            </p:cNvPr>
            <p:cNvSpPr/>
            <p:nvPr/>
          </p:nvSpPr>
          <p:spPr>
            <a:xfrm>
              <a:off x="7310546" y="3897818"/>
              <a:ext cx="483370" cy="276795"/>
            </a:xfrm>
            <a:custGeom>
              <a:avLst/>
              <a:gdLst>
                <a:gd name="csX0" fmla="*/ 372785 w 483370"/>
                <a:gd name="csY0" fmla="*/ 276796 h 276795"/>
                <a:gd name="csX1" fmla="*/ 343183 w 483370"/>
                <a:gd name="csY1" fmla="*/ 262509 h 276795"/>
                <a:gd name="csX2" fmla="*/ 325797 w 483370"/>
                <a:gd name="csY2" fmla="*/ 224371 h 276795"/>
                <a:gd name="csX3" fmla="*/ 243424 w 483370"/>
                <a:gd name="csY3" fmla="*/ 154678 h 276795"/>
                <a:gd name="csX4" fmla="*/ 161026 w 483370"/>
                <a:gd name="csY4" fmla="*/ 224371 h 276795"/>
                <a:gd name="csX5" fmla="*/ 143627 w 483370"/>
                <a:gd name="csY5" fmla="*/ 262509 h 276795"/>
                <a:gd name="csX6" fmla="*/ 103504 w 483370"/>
                <a:gd name="csY6" fmla="*/ 274848 h 276795"/>
                <a:gd name="csX7" fmla="*/ 77749 w 483370"/>
                <a:gd name="csY7" fmla="*/ 230916 h 276795"/>
                <a:gd name="csX8" fmla="*/ 76959 w 483370"/>
                <a:gd name="csY8" fmla="*/ 226930 h 276795"/>
                <a:gd name="csX9" fmla="*/ 69138 w 483370"/>
                <a:gd name="csY9" fmla="*/ 209778 h 276795"/>
                <a:gd name="csX10" fmla="*/ 60273 w 483370"/>
                <a:gd name="csY10" fmla="*/ 179866 h 276795"/>
                <a:gd name="csX11" fmla="*/ 84283 w 483370"/>
                <a:gd name="csY11" fmla="*/ 159097 h 276795"/>
                <a:gd name="csX12" fmla="*/ 105733 w 483370"/>
                <a:gd name="csY12" fmla="*/ 142683 h 276795"/>
                <a:gd name="csX13" fmla="*/ 108382 w 483370"/>
                <a:gd name="csY13" fmla="*/ 128243 h 276795"/>
                <a:gd name="csX14" fmla="*/ 87837 w 483370"/>
                <a:gd name="csY14" fmla="*/ 117330 h 276795"/>
                <a:gd name="csX15" fmla="*/ 84398 w 483370"/>
                <a:gd name="csY15" fmla="*/ 116349 h 276795"/>
                <a:gd name="csX16" fmla="*/ 47778 w 483370"/>
                <a:gd name="csY16" fmla="*/ 85890 h 276795"/>
                <a:gd name="csX17" fmla="*/ 39741 w 483370"/>
                <a:gd name="csY17" fmla="*/ 63797 h 276795"/>
                <a:gd name="csX18" fmla="*/ 7057 w 483370"/>
                <a:gd name="csY18" fmla="*/ 24908 h 276795"/>
                <a:gd name="csX19" fmla="*/ 0 w 483370"/>
                <a:gd name="csY19" fmla="*/ 23507 h 276795"/>
                <a:gd name="csX20" fmla="*/ 5910 w 483370"/>
                <a:gd name="csY20" fmla="*/ 19394 h 276795"/>
                <a:gd name="csX21" fmla="*/ 34824 w 483370"/>
                <a:gd name="csY21" fmla="*/ 1235 h 276795"/>
                <a:gd name="csX22" fmla="*/ 37040 w 483370"/>
                <a:gd name="csY22" fmla="*/ 0 h 276795"/>
                <a:gd name="csX23" fmla="*/ 38658 w 483370"/>
                <a:gd name="csY23" fmla="*/ 1948 h 276795"/>
                <a:gd name="csX24" fmla="*/ 109325 w 483370"/>
                <a:gd name="csY24" fmla="*/ 40799 h 276795"/>
                <a:gd name="csX25" fmla="*/ 117642 w 483370"/>
                <a:gd name="csY25" fmla="*/ 43155 h 276795"/>
                <a:gd name="csX26" fmla="*/ 150327 w 483370"/>
                <a:gd name="csY26" fmla="*/ 56526 h 276795"/>
                <a:gd name="csX27" fmla="*/ 172642 w 483370"/>
                <a:gd name="csY27" fmla="*/ 76250 h 276795"/>
                <a:gd name="csX28" fmla="*/ 184934 w 483370"/>
                <a:gd name="csY28" fmla="*/ 87864 h 276795"/>
                <a:gd name="csX29" fmla="*/ 243462 w 483370"/>
                <a:gd name="csY29" fmla="*/ 104762 h 276795"/>
                <a:gd name="csX30" fmla="*/ 301965 w 483370"/>
                <a:gd name="csY30" fmla="*/ 87864 h 276795"/>
                <a:gd name="csX31" fmla="*/ 314244 w 483370"/>
                <a:gd name="csY31" fmla="*/ 76250 h 276795"/>
                <a:gd name="csX32" fmla="*/ 336560 w 483370"/>
                <a:gd name="csY32" fmla="*/ 56526 h 276795"/>
                <a:gd name="csX33" fmla="*/ 369244 w 483370"/>
                <a:gd name="csY33" fmla="*/ 43155 h 276795"/>
                <a:gd name="csX34" fmla="*/ 377549 w 483370"/>
                <a:gd name="csY34" fmla="*/ 40799 h 276795"/>
                <a:gd name="csX35" fmla="*/ 448279 w 483370"/>
                <a:gd name="csY35" fmla="*/ 1885 h 276795"/>
                <a:gd name="csX36" fmla="*/ 448470 w 483370"/>
                <a:gd name="csY36" fmla="*/ 1668 h 276795"/>
                <a:gd name="csX37" fmla="*/ 450101 w 483370"/>
                <a:gd name="csY37" fmla="*/ 38 h 276795"/>
                <a:gd name="csX38" fmla="*/ 452202 w 483370"/>
                <a:gd name="csY38" fmla="*/ 1070 h 276795"/>
                <a:gd name="csX39" fmla="*/ 481193 w 483370"/>
                <a:gd name="csY39" fmla="*/ 19241 h 276795"/>
                <a:gd name="csX40" fmla="*/ 483371 w 483370"/>
                <a:gd name="csY40" fmla="*/ 20744 h 276795"/>
                <a:gd name="csX41" fmla="*/ 481473 w 483370"/>
                <a:gd name="csY41" fmla="*/ 24538 h 276795"/>
                <a:gd name="csX42" fmla="*/ 479995 w 483370"/>
                <a:gd name="csY42" fmla="*/ 24831 h 276795"/>
                <a:gd name="csX43" fmla="*/ 447133 w 483370"/>
                <a:gd name="csY43" fmla="*/ 63759 h 276795"/>
                <a:gd name="csX44" fmla="*/ 439096 w 483370"/>
                <a:gd name="csY44" fmla="*/ 85839 h 276795"/>
                <a:gd name="csX45" fmla="*/ 402476 w 483370"/>
                <a:gd name="csY45" fmla="*/ 116299 h 276795"/>
                <a:gd name="csX46" fmla="*/ 399037 w 483370"/>
                <a:gd name="csY46" fmla="*/ 117266 h 276795"/>
                <a:gd name="csX47" fmla="*/ 378491 w 483370"/>
                <a:gd name="csY47" fmla="*/ 128179 h 276795"/>
                <a:gd name="csX48" fmla="*/ 381128 w 483370"/>
                <a:gd name="csY48" fmla="*/ 142632 h 276795"/>
                <a:gd name="csX49" fmla="*/ 402578 w 483370"/>
                <a:gd name="csY49" fmla="*/ 159046 h 276795"/>
                <a:gd name="csX50" fmla="*/ 426600 w 483370"/>
                <a:gd name="csY50" fmla="*/ 179815 h 276795"/>
                <a:gd name="csX51" fmla="*/ 417735 w 483370"/>
                <a:gd name="csY51" fmla="*/ 209727 h 276795"/>
                <a:gd name="csX52" fmla="*/ 409914 w 483370"/>
                <a:gd name="csY52" fmla="*/ 226879 h 276795"/>
                <a:gd name="csX53" fmla="*/ 409125 w 483370"/>
                <a:gd name="csY53" fmla="*/ 230878 h 276795"/>
                <a:gd name="csX54" fmla="*/ 383370 w 483370"/>
                <a:gd name="csY54" fmla="*/ 274797 h 276795"/>
                <a:gd name="csX55" fmla="*/ 372849 w 483370"/>
                <a:gd name="csY55" fmla="*/ 276745 h 276795"/>
                <a:gd name="csX56" fmla="*/ 243411 w 483370"/>
                <a:gd name="csY56" fmla="*/ 148553 h 276795"/>
                <a:gd name="csX57" fmla="*/ 331694 w 483370"/>
                <a:gd name="csY57" fmla="*/ 222817 h 276795"/>
                <a:gd name="csX58" fmla="*/ 347769 w 483370"/>
                <a:gd name="csY58" fmla="*/ 258472 h 276795"/>
                <a:gd name="csX59" fmla="*/ 381090 w 483370"/>
                <a:gd name="csY59" fmla="*/ 269156 h 276795"/>
                <a:gd name="csX60" fmla="*/ 403062 w 483370"/>
                <a:gd name="csY60" fmla="*/ 229757 h 276795"/>
                <a:gd name="csX61" fmla="*/ 403864 w 483370"/>
                <a:gd name="csY61" fmla="*/ 225721 h 276795"/>
                <a:gd name="csX62" fmla="*/ 412322 w 483370"/>
                <a:gd name="csY62" fmla="*/ 206823 h 276795"/>
                <a:gd name="csX63" fmla="*/ 420792 w 483370"/>
                <a:gd name="csY63" fmla="*/ 181929 h 276795"/>
                <a:gd name="csX64" fmla="*/ 399814 w 483370"/>
                <a:gd name="csY64" fmla="*/ 164573 h 276795"/>
                <a:gd name="csX65" fmla="*/ 375689 w 483370"/>
                <a:gd name="csY65" fmla="*/ 145561 h 276795"/>
                <a:gd name="csX66" fmla="*/ 372836 w 483370"/>
                <a:gd name="csY66" fmla="*/ 125836 h 276795"/>
                <a:gd name="csX67" fmla="*/ 397355 w 483370"/>
                <a:gd name="csY67" fmla="*/ 111447 h 276795"/>
                <a:gd name="csX68" fmla="*/ 400731 w 483370"/>
                <a:gd name="csY68" fmla="*/ 110492 h 276795"/>
                <a:gd name="csX69" fmla="*/ 433568 w 483370"/>
                <a:gd name="csY69" fmla="*/ 83216 h 276795"/>
                <a:gd name="csX70" fmla="*/ 441248 w 483370"/>
                <a:gd name="csY70" fmla="*/ 62052 h 276795"/>
                <a:gd name="csX71" fmla="*/ 472226 w 483370"/>
                <a:gd name="csY71" fmla="*/ 20603 h 276795"/>
                <a:gd name="csX72" fmla="*/ 451374 w 483370"/>
                <a:gd name="csY72" fmla="*/ 7691 h 276795"/>
                <a:gd name="csX73" fmla="*/ 379268 w 483370"/>
                <a:gd name="csY73" fmla="*/ 46708 h 276795"/>
                <a:gd name="csX74" fmla="*/ 370823 w 483370"/>
                <a:gd name="csY74" fmla="*/ 49102 h 276795"/>
                <a:gd name="csX75" fmla="*/ 340088 w 483370"/>
                <a:gd name="csY75" fmla="*/ 61543 h 276795"/>
                <a:gd name="csX76" fmla="*/ 318473 w 483370"/>
                <a:gd name="csY76" fmla="*/ 80682 h 276795"/>
                <a:gd name="csX77" fmla="*/ 305965 w 483370"/>
                <a:gd name="csY77" fmla="*/ 92511 h 276795"/>
                <a:gd name="csX78" fmla="*/ 243411 w 483370"/>
                <a:gd name="csY78" fmla="*/ 110937 h 276795"/>
                <a:gd name="csX79" fmla="*/ 180845 w 483370"/>
                <a:gd name="csY79" fmla="*/ 92511 h 276795"/>
                <a:gd name="csX80" fmla="*/ 168324 w 483370"/>
                <a:gd name="csY80" fmla="*/ 80682 h 276795"/>
                <a:gd name="csX81" fmla="*/ 146722 w 483370"/>
                <a:gd name="csY81" fmla="*/ 61556 h 276795"/>
                <a:gd name="csX82" fmla="*/ 115987 w 483370"/>
                <a:gd name="csY82" fmla="*/ 49115 h 276795"/>
                <a:gd name="csX83" fmla="*/ 107542 w 483370"/>
                <a:gd name="csY83" fmla="*/ 46720 h 276795"/>
                <a:gd name="csX84" fmla="*/ 35588 w 483370"/>
                <a:gd name="csY84" fmla="*/ 7857 h 276795"/>
                <a:gd name="csX85" fmla="*/ 14852 w 483370"/>
                <a:gd name="csY85" fmla="*/ 20718 h 276795"/>
                <a:gd name="csX86" fmla="*/ 45574 w 483370"/>
                <a:gd name="csY86" fmla="*/ 62065 h 276795"/>
                <a:gd name="csX87" fmla="*/ 53255 w 483370"/>
                <a:gd name="csY87" fmla="*/ 83241 h 276795"/>
                <a:gd name="csX88" fmla="*/ 86092 w 483370"/>
                <a:gd name="csY88" fmla="*/ 110517 h 276795"/>
                <a:gd name="csX89" fmla="*/ 89467 w 483370"/>
                <a:gd name="csY89" fmla="*/ 111472 h 276795"/>
                <a:gd name="csX90" fmla="*/ 113987 w 483370"/>
                <a:gd name="csY90" fmla="*/ 125862 h 276795"/>
                <a:gd name="csX91" fmla="*/ 111121 w 483370"/>
                <a:gd name="csY91" fmla="*/ 145586 h 276795"/>
                <a:gd name="csX92" fmla="*/ 86996 w 483370"/>
                <a:gd name="csY92" fmla="*/ 164598 h 276795"/>
                <a:gd name="csX93" fmla="*/ 66018 w 483370"/>
                <a:gd name="csY93" fmla="*/ 181954 h 276795"/>
                <a:gd name="csX94" fmla="*/ 74488 w 483370"/>
                <a:gd name="csY94" fmla="*/ 206862 h 276795"/>
                <a:gd name="csX95" fmla="*/ 82946 w 483370"/>
                <a:gd name="csY95" fmla="*/ 225759 h 276795"/>
                <a:gd name="csX96" fmla="*/ 83748 w 483370"/>
                <a:gd name="csY96" fmla="*/ 229795 h 276795"/>
                <a:gd name="csX97" fmla="*/ 105720 w 483370"/>
                <a:gd name="csY97" fmla="*/ 269207 h 276795"/>
                <a:gd name="csX98" fmla="*/ 139041 w 483370"/>
                <a:gd name="csY98" fmla="*/ 258523 h 276795"/>
                <a:gd name="csX99" fmla="*/ 155116 w 483370"/>
                <a:gd name="csY99" fmla="*/ 222868 h 276795"/>
                <a:gd name="csX100" fmla="*/ 243424 w 483370"/>
                <a:gd name="csY100" fmla="*/ 148604 h 2767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Lst>
              <a:rect l="l" t="t" r="r" b="b"/>
              <a:pathLst>
                <a:path w="483370" h="276795">
                  <a:moveTo>
                    <a:pt x="372785" y="276796"/>
                  </a:moveTo>
                  <a:cubicBezTo>
                    <a:pt x="361143" y="276796"/>
                    <a:pt x="349947" y="270213"/>
                    <a:pt x="343183" y="262509"/>
                  </a:cubicBezTo>
                  <a:cubicBezTo>
                    <a:pt x="333439" y="251443"/>
                    <a:pt x="329096" y="237015"/>
                    <a:pt x="325797" y="224371"/>
                  </a:cubicBezTo>
                  <a:cubicBezTo>
                    <a:pt x="314562" y="181381"/>
                    <a:pt x="282999" y="154678"/>
                    <a:pt x="243424" y="154678"/>
                  </a:cubicBezTo>
                  <a:cubicBezTo>
                    <a:pt x="203849" y="154678"/>
                    <a:pt x="172260" y="181381"/>
                    <a:pt x="161026" y="224371"/>
                  </a:cubicBezTo>
                  <a:cubicBezTo>
                    <a:pt x="157714" y="237028"/>
                    <a:pt x="153371" y="251456"/>
                    <a:pt x="143627" y="262509"/>
                  </a:cubicBezTo>
                  <a:cubicBezTo>
                    <a:pt x="134825" y="272518"/>
                    <a:pt x="118521" y="280654"/>
                    <a:pt x="103504" y="274848"/>
                  </a:cubicBezTo>
                  <a:cubicBezTo>
                    <a:pt x="84958" y="267640"/>
                    <a:pt x="80959" y="247279"/>
                    <a:pt x="77749" y="230916"/>
                  </a:cubicBezTo>
                  <a:cubicBezTo>
                    <a:pt x="77481" y="229566"/>
                    <a:pt x="77227" y="228229"/>
                    <a:pt x="76959" y="226930"/>
                  </a:cubicBezTo>
                  <a:cubicBezTo>
                    <a:pt x="76004" y="222219"/>
                    <a:pt x="72514" y="215890"/>
                    <a:pt x="69138" y="209778"/>
                  </a:cubicBezTo>
                  <a:cubicBezTo>
                    <a:pt x="63305" y="199196"/>
                    <a:pt x="57267" y="188245"/>
                    <a:pt x="60273" y="179866"/>
                  </a:cubicBezTo>
                  <a:cubicBezTo>
                    <a:pt x="64120" y="169093"/>
                    <a:pt x="74374" y="164012"/>
                    <a:pt x="84283" y="159097"/>
                  </a:cubicBezTo>
                  <a:cubicBezTo>
                    <a:pt x="93161" y="154691"/>
                    <a:pt x="101555" y="150540"/>
                    <a:pt x="105733" y="142683"/>
                  </a:cubicBezTo>
                  <a:cubicBezTo>
                    <a:pt x="108981" y="136571"/>
                    <a:pt x="109873" y="131719"/>
                    <a:pt x="108382" y="128243"/>
                  </a:cubicBezTo>
                  <a:cubicBezTo>
                    <a:pt x="105860" y="122373"/>
                    <a:pt x="96282" y="119686"/>
                    <a:pt x="87837" y="117330"/>
                  </a:cubicBezTo>
                  <a:cubicBezTo>
                    <a:pt x="86678" y="116999"/>
                    <a:pt x="85519" y="116680"/>
                    <a:pt x="84398" y="116349"/>
                  </a:cubicBezTo>
                  <a:cubicBezTo>
                    <a:pt x="68540" y="111727"/>
                    <a:pt x="54847" y="100330"/>
                    <a:pt x="47778" y="85890"/>
                  </a:cubicBezTo>
                  <a:cubicBezTo>
                    <a:pt x="44262" y="78695"/>
                    <a:pt x="41970" y="71132"/>
                    <a:pt x="39741" y="63797"/>
                  </a:cubicBezTo>
                  <a:cubicBezTo>
                    <a:pt x="34123" y="45294"/>
                    <a:pt x="29271" y="29301"/>
                    <a:pt x="7057" y="24908"/>
                  </a:cubicBezTo>
                  <a:lnTo>
                    <a:pt x="0" y="23507"/>
                  </a:lnTo>
                  <a:lnTo>
                    <a:pt x="5910" y="19394"/>
                  </a:lnTo>
                  <a:cubicBezTo>
                    <a:pt x="15858" y="12467"/>
                    <a:pt x="25589" y="6354"/>
                    <a:pt x="34824" y="1235"/>
                  </a:cubicBezTo>
                  <a:lnTo>
                    <a:pt x="37040" y="0"/>
                  </a:lnTo>
                  <a:lnTo>
                    <a:pt x="38658" y="1948"/>
                  </a:lnTo>
                  <a:cubicBezTo>
                    <a:pt x="55802" y="22628"/>
                    <a:pt x="82755" y="32841"/>
                    <a:pt x="109325" y="40799"/>
                  </a:cubicBezTo>
                  <a:cubicBezTo>
                    <a:pt x="112063" y="41627"/>
                    <a:pt x="114853" y="42391"/>
                    <a:pt x="117642" y="43155"/>
                  </a:cubicBezTo>
                  <a:cubicBezTo>
                    <a:pt x="128851" y="46237"/>
                    <a:pt x="140430" y="49433"/>
                    <a:pt x="150327" y="56526"/>
                  </a:cubicBezTo>
                  <a:cubicBezTo>
                    <a:pt x="158415" y="62345"/>
                    <a:pt x="165650" y="69412"/>
                    <a:pt x="172642" y="76250"/>
                  </a:cubicBezTo>
                  <a:cubicBezTo>
                    <a:pt x="176629" y="80147"/>
                    <a:pt x="180743" y="84171"/>
                    <a:pt x="184934" y="87864"/>
                  </a:cubicBezTo>
                  <a:cubicBezTo>
                    <a:pt x="198971" y="100266"/>
                    <a:pt x="227630" y="104762"/>
                    <a:pt x="243462" y="104762"/>
                  </a:cubicBezTo>
                  <a:cubicBezTo>
                    <a:pt x="259295" y="104762"/>
                    <a:pt x="287941" y="100266"/>
                    <a:pt x="301965" y="87864"/>
                  </a:cubicBezTo>
                  <a:cubicBezTo>
                    <a:pt x="306143" y="84171"/>
                    <a:pt x="310270" y="80147"/>
                    <a:pt x="314244" y="76250"/>
                  </a:cubicBezTo>
                  <a:cubicBezTo>
                    <a:pt x="321237" y="69412"/>
                    <a:pt x="328472" y="62332"/>
                    <a:pt x="336560" y="56526"/>
                  </a:cubicBezTo>
                  <a:cubicBezTo>
                    <a:pt x="346457" y="49433"/>
                    <a:pt x="358035" y="46237"/>
                    <a:pt x="369244" y="43155"/>
                  </a:cubicBezTo>
                  <a:cubicBezTo>
                    <a:pt x="372033" y="42391"/>
                    <a:pt x="374810" y="41627"/>
                    <a:pt x="377549" y="40799"/>
                  </a:cubicBezTo>
                  <a:cubicBezTo>
                    <a:pt x="404157" y="32841"/>
                    <a:pt x="431135" y="22615"/>
                    <a:pt x="448279" y="1885"/>
                  </a:cubicBezTo>
                  <a:lnTo>
                    <a:pt x="448470" y="1668"/>
                  </a:lnTo>
                  <a:lnTo>
                    <a:pt x="450101" y="38"/>
                  </a:lnTo>
                  <a:lnTo>
                    <a:pt x="452202" y="1070"/>
                  </a:lnTo>
                  <a:cubicBezTo>
                    <a:pt x="461488" y="6227"/>
                    <a:pt x="471245" y="12339"/>
                    <a:pt x="481193" y="19241"/>
                  </a:cubicBezTo>
                  <a:lnTo>
                    <a:pt x="483371" y="20744"/>
                  </a:lnTo>
                  <a:lnTo>
                    <a:pt x="481473" y="24538"/>
                  </a:lnTo>
                  <a:lnTo>
                    <a:pt x="479995" y="24831"/>
                  </a:lnTo>
                  <a:cubicBezTo>
                    <a:pt x="457628" y="29186"/>
                    <a:pt x="452763" y="45205"/>
                    <a:pt x="447133" y="63759"/>
                  </a:cubicBezTo>
                  <a:cubicBezTo>
                    <a:pt x="444904" y="71081"/>
                    <a:pt x="442611" y="78657"/>
                    <a:pt x="439096" y="85839"/>
                  </a:cubicBezTo>
                  <a:cubicBezTo>
                    <a:pt x="432026" y="100292"/>
                    <a:pt x="418334" y="111689"/>
                    <a:pt x="402476" y="116299"/>
                  </a:cubicBezTo>
                  <a:cubicBezTo>
                    <a:pt x="401355" y="116630"/>
                    <a:pt x="400196" y="116948"/>
                    <a:pt x="399037" y="117266"/>
                  </a:cubicBezTo>
                  <a:cubicBezTo>
                    <a:pt x="390171" y="119749"/>
                    <a:pt x="381013" y="122309"/>
                    <a:pt x="378491" y="128179"/>
                  </a:cubicBezTo>
                  <a:cubicBezTo>
                    <a:pt x="377001" y="131655"/>
                    <a:pt x="377880" y="136520"/>
                    <a:pt x="381128" y="142632"/>
                  </a:cubicBezTo>
                  <a:cubicBezTo>
                    <a:pt x="385306" y="150489"/>
                    <a:pt x="393700" y="154640"/>
                    <a:pt x="402578" y="159046"/>
                  </a:cubicBezTo>
                  <a:cubicBezTo>
                    <a:pt x="412487" y="163961"/>
                    <a:pt x="422741" y="169042"/>
                    <a:pt x="426600" y="179815"/>
                  </a:cubicBezTo>
                  <a:cubicBezTo>
                    <a:pt x="429606" y="188194"/>
                    <a:pt x="423569" y="199145"/>
                    <a:pt x="417735" y="209727"/>
                  </a:cubicBezTo>
                  <a:cubicBezTo>
                    <a:pt x="414360" y="215852"/>
                    <a:pt x="410870" y="222181"/>
                    <a:pt x="409914" y="226879"/>
                  </a:cubicBezTo>
                  <a:cubicBezTo>
                    <a:pt x="409647" y="228191"/>
                    <a:pt x="409392" y="229528"/>
                    <a:pt x="409125" y="230878"/>
                  </a:cubicBezTo>
                  <a:cubicBezTo>
                    <a:pt x="405915" y="247241"/>
                    <a:pt x="401915" y="267589"/>
                    <a:pt x="383370" y="274797"/>
                  </a:cubicBezTo>
                  <a:cubicBezTo>
                    <a:pt x="379892" y="276147"/>
                    <a:pt x="376351" y="276745"/>
                    <a:pt x="372849" y="276745"/>
                  </a:cubicBezTo>
                  <a:close/>
                  <a:moveTo>
                    <a:pt x="243411" y="148553"/>
                  </a:moveTo>
                  <a:cubicBezTo>
                    <a:pt x="285903" y="148553"/>
                    <a:pt x="319734" y="177014"/>
                    <a:pt x="331694" y="222817"/>
                  </a:cubicBezTo>
                  <a:cubicBezTo>
                    <a:pt x="334827" y="234787"/>
                    <a:pt x="338903" y="248412"/>
                    <a:pt x="347769" y="258472"/>
                  </a:cubicBezTo>
                  <a:cubicBezTo>
                    <a:pt x="355220" y="266953"/>
                    <a:pt x="368824" y="273906"/>
                    <a:pt x="381090" y="269156"/>
                  </a:cubicBezTo>
                  <a:cubicBezTo>
                    <a:pt x="396489" y="263171"/>
                    <a:pt x="399979" y="245420"/>
                    <a:pt x="403062" y="229757"/>
                  </a:cubicBezTo>
                  <a:cubicBezTo>
                    <a:pt x="403329" y="228395"/>
                    <a:pt x="403597" y="227045"/>
                    <a:pt x="403864" y="225721"/>
                  </a:cubicBezTo>
                  <a:cubicBezTo>
                    <a:pt x="404998" y="220105"/>
                    <a:pt x="408564" y="213649"/>
                    <a:pt x="412322" y="206823"/>
                  </a:cubicBezTo>
                  <a:cubicBezTo>
                    <a:pt x="417264" y="197859"/>
                    <a:pt x="422868" y="187710"/>
                    <a:pt x="420792" y="181929"/>
                  </a:cubicBezTo>
                  <a:cubicBezTo>
                    <a:pt x="417773" y="173473"/>
                    <a:pt x="409048" y="169157"/>
                    <a:pt x="399814" y="164573"/>
                  </a:cubicBezTo>
                  <a:cubicBezTo>
                    <a:pt x="390464" y="159938"/>
                    <a:pt x="380784" y="155150"/>
                    <a:pt x="375689" y="145561"/>
                  </a:cubicBezTo>
                  <a:cubicBezTo>
                    <a:pt x="371473" y="137615"/>
                    <a:pt x="370543" y="131172"/>
                    <a:pt x="372836" y="125836"/>
                  </a:cubicBezTo>
                  <a:cubicBezTo>
                    <a:pt x="376504" y="117279"/>
                    <a:pt x="387586" y="114185"/>
                    <a:pt x="397355" y="111447"/>
                  </a:cubicBezTo>
                  <a:cubicBezTo>
                    <a:pt x="398502" y="111129"/>
                    <a:pt x="399622" y="110810"/>
                    <a:pt x="400731" y="110492"/>
                  </a:cubicBezTo>
                  <a:cubicBezTo>
                    <a:pt x="414958" y="106353"/>
                    <a:pt x="427237" y="96153"/>
                    <a:pt x="433568" y="83216"/>
                  </a:cubicBezTo>
                  <a:cubicBezTo>
                    <a:pt x="436867" y="76467"/>
                    <a:pt x="439096" y="69145"/>
                    <a:pt x="441248" y="62052"/>
                  </a:cubicBezTo>
                  <a:cubicBezTo>
                    <a:pt x="446420" y="45014"/>
                    <a:pt x="451757" y="27454"/>
                    <a:pt x="472226" y="20603"/>
                  </a:cubicBezTo>
                  <a:cubicBezTo>
                    <a:pt x="465105" y="15841"/>
                    <a:pt x="458125" y="11511"/>
                    <a:pt x="451374" y="7691"/>
                  </a:cubicBezTo>
                  <a:cubicBezTo>
                    <a:pt x="433275" y="28384"/>
                    <a:pt x="406055" y="38685"/>
                    <a:pt x="379268" y="46708"/>
                  </a:cubicBezTo>
                  <a:cubicBezTo>
                    <a:pt x="376479" y="47536"/>
                    <a:pt x="373664" y="48325"/>
                    <a:pt x="370823" y="49102"/>
                  </a:cubicBezTo>
                  <a:cubicBezTo>
                    <a:pt x="360137" y="52043"/>
                    <a:pt x="349081" y="55087"/>
                    <a:pt x="340088" y="61543"/>
                  </a:cubicBezTo>
                  <a:cubicBezTo>
                    <a:pt x="332382" y="67095"/>
                    <a:pt x="325313" y="73997"/>
                    <a:pt x="318473" y="80682"/>
                  </a:cubicBezTo>
                  <a:cubicBezTo>
                    <a:pt x="314435" y="84629"/>
                    <a:pt x="310257" y="88717"/>
                    <a:pt x="305965" y="92511"/>
                  </a:cubicBezTo>
                  <a:cubicBezTo>
                    <a:pt x="291648" y="105169"/>
                    <a:pt x="263498" y="110937"/>
                    <a:pt x="243411" y="110937"/>
                  </a:cubicBezTo>
                  <a:cubicBezTo>
                    <a:pt x="228993" y="110937"/>
                    <a:pt x="197353" y="107092"/>
                    <a:pt x="180845" y="92511"/>
                  </a:cubicBezTo>
                  <a:cubicBezTo>
                    <a:pt x="176540" y="88717"/>
                    <a:pt x="172375" y="84629"/>
                    <a:pt x="168324" y="80682"/>
                  </a:cubicBezTo>
                  <a:cubicBezTo>
                    <a:pt x="161497" y="74009"/>
                    <a:pt x="154428" y="67095"/>
                    <a:pt x="146722" y="61556"/>
                  </a:cubicBezTo>
                  <a:cubicBezTo>
                    <a:pt x="137729" y="55099"/>
                    <a:pt x="126673" y="52056"/>
                    <a:pt x="115987" y="49115"/>
                  </a:cubicBezTo>
                  <a:cubicBezTo>
                    <a:pt x="113159" y="48338"/>
                    <a:pt x="110331" y="47548"/>
                    <a:pt x="107542" y="46720"/>
                  </a:cubicBezTo>
                  <a:cubicBezTo>
                    <a:pt x="80870" y="38736"/>
                    <a:pt x="53777" y="28486"/>
                    <a:pt x="35588" y="7857"/>
                  </a:cubicBezTo>
                  <a:cubicBezTo>
                    <a:pt x="28901" y="11651"/>
                    <a:pt x="21947" y="15956"/>
                    <a:pt x="14852" y="20718"/>
                  </a:cubicBezTo>
                  <a:cubicBezTo>
                    <a:pt x="35117" y="27620"/>
                    <a:pt x="40416" y="45103"/>
                    <a:pt x="45574" y="62065"/>
                  </a:cubicBezTo>
                  <a:cubicBezTo>
                    <a:pt x="47727" y="69158"/>
                    <a:pt x="49956" y="76492"/>
                    <a:pt x="53255" y="83241"/>
                  </a:cubicBezTo>
                  <a:cubicBezTo>
                    <a:pt x="59585" y="96166"/>
                    <a:pt x="71852" y="106366"/>
                    <a:pt x="86092" y="110517"/>
                  </a:cubicBezTo>
                  <a:cubicBezTo>
                    <a:pt x="87200" y="110836"/>
                    <a:pt x="88334" y="111154"/>
                    <a:pt x="89467" y="111472"/>
                  </a:cubicBezTo>
                  <a:cubicBezTo>
                    <a:pt x="99237" y="114210"/>
                    <a:pt x="110318" y="117304"/>
                    <a:pt x="113987" y="125862"/>
                  </a:cubicBezTo>
                  <a:cubicBezTo>
                    <a:pt x="116280" y="131197"/>
                    <a:pt x="115337" y="137653"/>
                    <a:pt x="111121" y="145586"/>
                  </a:cubicBezTo>
                  <a:cubicBezTo>
                    <a:pt x="106013" y="155175"/>
                    <a:pt x="96346" y="159963"/>
                    <a:pt x="86996" y="164598"/>
                  </a:cubicBezTo>
                  <a:cubicBezTo>
                    <a:pt x="77762" y="169170"/>
                    <a:pt x="69049" y="173499"/>
                    <a:pt x="66018" y="181954"/>
                  </a:cubicBezTo>
                  <a:cubicBezTo>
                    <a:pt x="63942" y="187748"/>
                    <a:pt x="69546" y="197897"/>
                    <a:pt x="74488" y="206862"/>
                  </a:cubicBezTo>
                  <a:cubicBezTo>
                    <a:pt x="78258" y="213687"/>
                    <a:pt x="81812" y="220130"/>
                    <a:pt x="82946" y="225759"/>
                  </a:cubicBezTo>
                  <a:cubicBezTo>
                    <a:pt x="83213" y="227070"/>
                    <a:pt x="83481" y="228420"/>
                    <a:pt x="83748" y="229795"/>
                  </a:cubicBezTo>
                  <a:cubicBezTo>
                    <a:pt x="86818" y="245458"/>
                    <a:pt x="90308" y="263209"/>
                    <a:pt x="105720" y="269207"/>
                  </a:cubicBezTo>
                  <a:cubicBezTo>
                    <a:pt x="117986" y="273956"/>
                    <a:pt x="131590" y="266991"/>
                    <a:pt x="139041" y="258523"/>
                  </a:cubicBezTo>
                  <a:cubicBezTo>
                    <a:pt x="147906" y="248463"/>
                    <a:pt x="151982" y="234851"/>
                    <a:pt x="155116" y="222868"/>
                  </a:cubicBezTo>
                  <a:cubicBezTo>
                    <a:pt x="167089" y="177065"/>
                    <a:pt x="200919" y="148604"/>
                    <a:pt x="243424" y="148604"/>
                  </a:cubicBezTo>
                  <a:close/>
                </a:path>
              </a:pathLst>
            </a:custGeom>
            <a:solidFill>
              <a:schemeClr val="tx1"/>
            </a:solidFill>
            <a:ln w="1264" cap="flat">
              <a:noFill/>
              <a:prstDash val="solid"/>
              <a:miter/>
            </a:ln>
          </p:spPr>
          <p:txBody>
            <a:bodyPr/>
            <a:lstStyle/>
            <a:p>
              <a:endParaRPr lang="en-US"/>
            </a:p>
          </p:txBody>
        </p:sp>
        <p:sp>
          <p:nvSpPr>
            <p:cNvPr id="4553" name="Oval 4552">
              <a:extLst>
                <a:ext uri="{FF2B5EF4-FFF2-40B4-BE49-F238E27FC236}">
                  <a16:creationId xmlns:a16="http://schemas.microsoft.com/office/drawing/2014/main" id="{21EEC300-D79B-F42E-2483-CD2D6EC422AF}"/>
                </a:ext>
              </a:extLst>
            </p:cNvPr>
            <p:cNvSpPr/>
            <p:nvPr/>
          </p:nvSpPr>
          <p:spPr>
            <a:xfrm>
              <a:off x="7536863" y="4016841"/>
              <a:ext cx="34543" cy="20832"/>
            </a:xfrm>
            <a:prstGeom prst="ellipse">
              <a:avLst/>
            </a:prstGeom>
            <a:solidFill>
              <a:schemeClr val="accent1"/>
            </a:solidFill>
            <a:ln w="1264" cap="flat">
              <a:solidFill>
                <a:schemeClr val="tx2"/>
              </a:solidFill>
              <a:prstDash val="solid"/>
              <a:miter/>
            </a:ln>
          </p:spPr>
          <p:txBody>
            <a:bodyPr/>
            <a:lstStyle/>
            <a:p>
              <a:endParaRPr lang="en-US"/>
            </a:p>
          </p:txBody>
        </p:sp>
        <p:sp>
          <p:nvSpPr>
            <p:cNvPr id="4554" name="Freeform 4553">
              <a:extLst>
                <a:ext uri="{FF2B5EF4-FFF2-40B4-BE49-F238E27FC236}">
                  <a16:creationId xmlns:a16="http://schemas.microsoft.com/office/drawing/2014/main" id="{21FE6403-40F5-DC21-906E-1919F3B33F1B}"/>
                </a:ext>
              </a:extLst>
            </p:cNvPr>
            <p:cNvSpPr/>
            <p:nvPr/>
          </p:nvSpPr>
          <p:spPr>
            <a:xfrm>
              <a:off x="7533806" y="4013798"/>
              <a:ext cx="40657" cy="26944"/>
            </a:xfrm>
            <a:custGeom>
              <a:avLst/>
              <a:gdLst>
                <a:gd name="csX0" fmla="*/ 20329 w 40657"/>
                <a:gd name="csY0" fmla="*/ 26945 h 26944"/>
                <a:gd name="csX1" fmla="*/ 0 w 40657"/>
                <a:gd name="csY1" fmla="*/ 13472 h 26944"/>
                <a:gd name="csX2" fmla="*/ 20329 w 40657"/>
                <a:gd name="csY2" fmla="*/ 0 h 26944"/>
                <a:gd name="csX3" fmla="*/ 40658 w 40657"/>
                <a:gd name="csY3" fmla="*/ 13472 h 26944"/>
                <a:gd name="csX4" fmla="*/ 20329 w 40657"/>
                <a:gd name="csY4" fmla="*/ 26945 h 26944"/>
                <a:gd name="csX5" fmla="*/ 20329 w 40657"/>
                <a:gd name="csY5" fmla="*/ 6099 h 26944"/>
                <a:gd name="csX6" fmla="*/ 6114 w 40657"/>
                <a:gd name="csY6" fmla="*/ 13459 h 26944"/>
                <a:gd name="csX7" fmla="*/ 20329 w 40657"/>
                <a:gd name="csY7" fmla="*/ 20820 h 26944"/>
                <a:gd name="csX8" fmla="*/ 34544 w 40657"/>
                <a:gd name="csY8" fmla="*/ 13459 h 26944"/>
                <a:gd name="csX9" fmla="*/ 20329 w 40657"/>
                <a:gd name="csY9" fmla="*/ 6099 h 2694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40657" h="26944">
                  <a:moveTo>
                    <a:pt x="20329" y="26945"/>
                  </a:moveTo>
                  <a:cubicBezTo>
                    <a:pt x="8929" y="26945"/>
                    <a:pt x="0" y="21024"/>
                    <a:pt x="0" y="13472"/>
                  </a:cubicBezTo>
                  <a:cubicBezTo>
                    <a:pt x="0" y="5921"/>
                    <a:pt x="8929" y="0"/>
                    <a:pt x="20329" y="0"/>
                  </a:cubicBezTo>
                  <a:cubicBezTo>
                    <a:pt x="31729" y="0"/>
                    <a:pt x="40658" y="5921"/>
                    <a:pt x="40658" y="13472"/>
                  </a:cubicBezTo>
                  <a:cubicBezTo>
                    <a:pt x="40658" y="21024"/>
                    <a:pt x="31729" y="26945"/>
                    <a:pt x="20329" y="26945"/>
                  </a:cubicBezTo>
                  <a:close/>
                  <a:moveTo>
                    <a:pt x="20329" y="6099"/>
                  </a:moveTo>
                  <a:cubicBezTo>
                    <a:pt x="11948" y="6099"/>
                    <a:pt x="6114" y="9983"/>
                    <a:pt x="6114" y="13459"/>
                  </a:cubicBezTo>
                  <a:cubicBezTo>
                    <a:pt x="6114" y="16936"/>
                    <a:pt x="11948" y="20820"/>
                    <a:pt x="20329" y="20820"/>
                  </a:cubicBezTo>
                  <a:cubicBezTo>
                    <a:pt x="28710" y="20820"/>
                    <a:pt x="34544" y="16936"/>
                    <a:pt x="34544" y="13459"/>
                  </a:cubicBezTo>
                  <a:cubicBezTo>
                    <a:pt x="34544" y="9983"/>
                    <a:pt x="28710" y="6099"/>
                    <a:pt x="20329" y="6099"/>
                  </a:cubicBezTo>
                  <a:close/>
                </a:path>
              </a:pathLst>
            </a:custGeom>
            <a:solidFill>
              <a:schemeClr val="tx1"/>
            </a:solidFill>
            <a:ln w="1264" cap="flat">
              <a:noFill/>
              <a:prstDash val="solid"/>
              <a:miter/>
            </a:ln>
          </p:spPr>
          <p:txBody>
            <a:bodyPr/>
            <a:lstStyle/>
            <a:p>
              <a:endParaRPr lang="en-US"/>
            </a:p>
          </p:txBody>
        </p:sp>
        <p:sp>
          <p:nvSpPr>
            <p:cNvPr id="4555" name="Freeform 4554">
              <a:extLst>
                <a:ext uri="{FF2B5EF4-FFF2-40B4-BE49-F238E27FC236}">
                  <a16:creationId xmlns:a16="http://schemas.microsoft.com/office/drawing/2014/main" id="{9CCB0864-F0BA-8CE2-157F-E9215B23145C}"/>
                </a:ext>
              </a:extLst>
            </p:cNvPr>
            <p:cNvSpPr/>
            <p:nvPr/>
          </p:nvSpPr>
          <p:spPr>
            <a:xfrm>
              <a:off x="7434926" y="3886943"/>
              <a:ext cx="41918" cy="53928"/>
            </a:xfrm>
            <a:custGeom>
              <a:avLst/>
              <a:gdLst>
                <a:gd name="csX0" fmla="*/ 4878 w 41918"/>
                <a:gd name="csY0" fmla="*/ 0 h 53928"/>
                <a:gd name="csX1" fmla="*/ 41919 w 41918"/>
                <a:gd name="csY1" fmla="*/ 53928 h 53928"/>
                <a:gd name="csX2" fmla="*/ 0 w 41918"/>
                <a:gd name="csY2" fmla="*/ 3693 h 53928"/>
                <a:gd name="csX3" fmla="*/ 4878 w 41918"/>
                <a:gd name="csY3" fmla="*/ 0 h 53928"/>
              </a:gdLst>
              <a:ahLst/>
              <a:cxnLst>
                <a:cxn ang="0">
                  <a:pos x="csX0" y="csY0"/>
                </a:cxn>
                <a:cxn ang="0">
                  <a:pos x="csX1" y="csY1"/>
                </a:cxn>
                <a:cxn ang="0">
                  <a:pos x="csX2" y="csY2"/>
                </a:cxn>
                <a:cxn ang="0">
                  <a:pos x="csX3" y="csY3"/>
                </a:cxn>
              </a:cxnLst>
              <a:rect l="l" t="t" r="r" b="b"/>
              <a:pathLst>
                <a:path w="41918" h="53928">
                  <a:moveTo>
                    <a:pt x="4878" y="0"/>
                  </a:moveTo>
                  <a:lnTo>
                    <a:pt x="41919" y="53928"/>
                  </a:lnTo>
                  <a:lnTo>
                    <a:pt x="0" y="3693"/>
                  </a:lnTo>
                  <a:lnTo>
                    <a:pt x="4878" y="0"/>
                  </a:lnTo>
                  <a:close/>
                </a:path>
              </a:pathLst>
            </a:custGeom>
            <a:solidFill>
              <a:srgbClr val="892020"/>
            </a:solidFill>
            <a:ln w="1264" cap="flat">
              <a:noFill/>
              <a:prstDash val="solid"/>
              <a:miter/>
            </a:ln>
          </p:spPr>
          <p:txBody>
            <a:bodyPr/>
            <a:lstStyle/>
            <a:p>
              <a:endParaRPr lang="en-US"/>
            </a:p>
          </p:txBody>
        </p:sp>
        <p:sp>
          <p:nvSpPr>
            <p:cNvPr id="4556" name="Freeform 4555">
              <a:extLst>
                <a:ext uri="{FF2B5EF4-FFF2-40B4-BE49-F238E27FC236}">
                  <a16:creationId xmlns:a16="http://schemas.microsoft.com/office/drawing/2014/main" id="{03242CC0-0C49-0F4F-A8F5-B4F1B88118BA}"/>
                </a:ext>
              </a:extLst>
            </p:cNvPr>
            <p:cNvSpPr/>
            <p:nvPr/>
          </p:nvSpPr>
          <p:spPr>
            <a:xfrm>
              <a:off x="7550900" y="3876934"/>
              <a:ext cx="6113" cy="106238"/>
            </a:xfrm>
            <a:custGeom>
              <a:avLst/>
              <a:gdLst>
                <a:gd name="csX0" fmla="*/ 6114 w 6113"/>
                <a:gd name="csY0" fmla="*/ 0 h 106238"/>
                <a:gd name="csX1" fmla="*/ 3057 w 6113"/>
                <a:gd name="csY1" fmla="*/ 106239 h 106238"/>
                <a:gd name="csX2" fmla="*/ 0 w 6113"/>
                <a:gd name="csY2" fmla="*/ 0 h 106238"/>
                <a:gd name="csX3" fmla="*/ 6114 w 6113"/>
                <a:gd name="csY3" fmla="*/ 0 h 106238"/>
              </a:gdLst>
              <a:ahLst/>
              <a:cxnLst>
                <a:cxn ang="0">
                  <a:pos x="csX0" y="csY0"/>
                </a:cxn>
                <a:cxn ang="0">
                  <a:pos x="csX1" y="csY1"/>
                </a:cxn>
                <a:cxn ang="0">
                  <a:pos x="csX2" y="csY2"/>
                </a:cxn>
                <a:cxn ang="0">
                  <a:pos x="csX3" y="csY3"/>
                </a:cxn>
              </a:cxnLst>
              <a:rect l="l" t="t" r="r" b="b"/>
              <a:pathLst>
                <a:path w="6113" h="106238">
                  <a:moveTo>
                    <a:pt x="6114" y="0"/>
                  </a:moveTo>
                  <a:lnTo>
                    <a:pt x="3057" y="106239"/>
                  </a:lnTo>
                  <a:lnTo>
                    <a:pt x="0" y="0"/>
                  </a:lnTo>
                  <a:lnTo>
                    <a:pt x="6114" y="0"/>
                  </a:lnTo>
                  <a:close/>
                </a:path>
              </a:pathLst>
            </a:custGeom>
            <a:solidFill>
              <a:srgbClr val="892020"/>
            </a:solidFill>
            <a:ln w="1264" cap="flat">
              <a:noFill/>
              <a:prstDash val="solid"/>
              <a:miter/>
            </a:ln>
          </p:spPr>
          <p:txBody>
            <a:bodyPr/>
            <a:lstStyle/>
            <a:p>
              <a:endParaRPr lang="en-US"/>
            </a:p>
          </p:txBody>
        </p:sp>
        <p:sp>
          <p:nvSpPr>
            <p:cNvPr id="4557" name="Freeform 4556">
              <a:extLst>
                <a:ext uri="{FF2B5EF4-FFF2-40B4-BE49-F238E27FC236}">
                  <a16:creationId xmlns:a16="http://schemas.microsoft.com/office/drawing/2014/main" id="{B43658A6-72BE-520D-15F0-D17133BEF170}"/>
                </a:ext>
              </a:extLst>
            </p:cNvPr>
            <p:cNvSpPr/>
            <p:nvPr/>
          </p:nvSpPr>
          <p:spPr>
            <a:xfrm>
              <a:off x="7232695" y="3848470"/>
              <a:ext cx="642849" cy="424983"/>
            </a:xfrm>
            <a:custGeom>
              <a:avLst/>
              <a:gdLst>
                <a:gd name="csX0" fmla="*/ 411659 w 642849"/>
                <a:gd name="csY0" fmla="*/ 424959 h 424983"/>
                <a:gd name="csX1" fmla="*/ 357296 w 642849"/>
                <a:gd name="csY1" fmla="*/ 412085 h 424983"/>
                <a:gd name="csX2" fmla="*/ 325899 w 642849"/>
                <a:gd name="csY2" fmla="*/ 320872 h 424983"/>
                <a:gd name="csX3" fmla="*/ 326306 w 642849"/>
                <a:gd name="csY3" fmla="*/ 306877 h 424983"/>
                <a:gd name="csX4" fmla="*/ 322256 w 642849"/>
                <a:gd name="csY4" fmla="*/ 245360 h 424983"/>
                <a:gd name="csX5" fmla="*/ 321428 w 642849"/>
                <a:gd name="csY5" fmla="*/ 244902 h 424983"/>
                <a:gd name="csX6" fmla="*/ 320600 w 642849"/>
                <a:gd name="csY6" fmla="*/ 245360 h 424983"/>
                <a:gd name="csX7" fmla="*/ 316549 w 642849"/>
                <a:gd name="csY7" fmla="*/ 306877 h 424983"/>
                <a:gd name="csX8" fmla="*/ 316957 w 642849"/>
                <a:gd name="csY8" fmla="*/ 320872 h 424983"/>
                <a:gd name="csX9" fmla="*/ 285559 w 642849"/>
                <a:gd name="csY9" fmla="*/ 412085 h 424983"/>
                <a:gd name="csX10" fmla="*/ 203900 w 642849"/>
                <a:gd name="csY10" fmla="*/ 422399 h 424983"/>
                <a:gd name="csX11" fmla="*/ 133615 w 642849"/>
                <a:gd name="csY11" fmla="*/ 387827 h 424983"/>
                <a:gd name="csX12" fmla="*/ 121400 w 642849"/>
                <a:gd name="csY12" fmla="*/ 379868 h 424983"/>
                <a:gd name="csX13" fmla="*/ 8483 w 642849"/>
                <a:gd name="csY13" fmla="*/ 261035 h 424983"/>
                <a:gd name="csX14" fmla="*/ 56248 w 642849"/>
                <a:gd name="csY14" fmla="*/ 89319 h 424983"/>
                <a:gd name="csX15" fmla="*/ 201340 w 642849"/>
                <a:gd name="csY15" fmla="*/ 34232 h 424983"/>
                <a:gd name="csX16" fmla="*/ 204231 w 642849"/>
                <a:gd name="csY16" fmla="*/ 24835 h 424983"/>
                <a:gd name="csX17" fmla="*/ 241679 w 642849"/>
                <a:gd name="csY17" fmla="*/ 1812 h 424983"/>
                <a:gd name="csX18" fmla="*/ 242061 w 642849"/>
                <a:gd name="csY18" fmla="*/ 1736 h 424983"/>
                <a:gd name="csX19" fmla="*/ 321428 w 642849"/>
                <a:gd name="csY19" fmla="*/ 20722 h 424983"/>
                <a:gd name="csX20" fmla="*/ 400794 w 642849"/>
                <a:gd name="csY20" fmla="*/ 1736 h 424983"/>
                <a:gd name="csX21" fmla="*/ 401176 w 642849"/>
                <a:gd name="csY21" fmla="*/ 1812 h 424983"/>
                <a:gd name="csX22" fmla="*/ 438624 w 642849"/>
                <a:gd name="csY22" fmla="*/ 24835 h 424983"/>
                <a:gd name="csX23" fmla="*/ 441516 w 642849"/>
                <a:gd name="csY23" fmla="*/ 34232 h 424983"/>
                <a:gd name="csX24" fmla="*/ 586607 w 642849"/>
                <a:gd name="csY24" fmla="*/ 89332 h 424983"/>
                <a:gd name="csX25" fmla="*/ 586607 w 642849"/>
                <a:gd name="csY25" fmla="*/ 89332 h 424983"/>
                <a:gd name="csX26" fmla="*/ 634372 w 642849"/>
                <a:gd name="csY26" fmla="*/ 261048 h 424983"/>
                <a:gd name="csX27" fmla="*/ 521455 w 642849"/>
                <a:gd name="csY27" fmla="*/ 379881 h 424983"/>
                <a:gd name="csX28" fmla="*/ 509240 w 642849"/>
                <a:gd name="csY28" fmla="*/ 387839 h 424983"/>
                <a:gd name="csX29" fmla="*/ 438956 w 642849"/>
                <a:gd name="csY29" fmla="*/ 422412 h 424983"/>
                <a:gd name="csX30" fmla="*/ 411659 w 642849"/>
                <a:gd name="csY30" fmla="*/ 424984 h 424983"/>
                <a:gd name="csX31" fmla="*/ 321453 w 642849"/>
                <a:gd name="csY31" fmla="*/ 238777 h 424983"/>
                <a:gd name="csX32" fmla="*/ 326676 w 642849"/>
                <a:gd name="csY32" fmla="*/ 241120 h 424983"/>
                <a:gd name="csX33" fmla="*/ 332433 w 642849"/>
                <a:gd name="csY33" fmla="*/ 307106 h 424983"/>
                <a:gd name="csX34" fmla="*/ 332025 w 642849"/>
                <a:gd name="csY34" fmla="*/ 320859 h 424983"/>
                <a:gd name="csX35" fmla="*/ 360748 w 642849"/>
                <a:gd name="csY35" fmla="*/ 407029 h 424983"/>
                <a:gd name="csX36" fmla="*/ 437682 w 642849"/>
                <a:gd name="csY36" fmla="*/ 416414 h 424983"/>
                <a:gd name="csX37" fmla="*/ 505890 w 642849"/>
                <a:gd name="csY37" fmla="*/ 382708 h 424983"/>
                <a:gd name="csX38" fmla="*/ 518131 w 642849"/>
                <a:gd name="csY38" fmla="*/ 374736 h 424983"/>
                <a:gd name="csX39" fmla="*/ 628551 w 642849"/>
                <a:gd name="csY39" fmla="*/ 259176 h 424983"/>
                <a:gd name="csX40" fmla="*/ 582786 w 642849"/>
                <a:gd name="csY40" fmla="*/ 94082 h 424983"/>
                <a:gd name="csX41" fmla="*/ 582786 w 642849"/>
                <a:gd name="csY41" fmla="*/ 94082 h 424983"/>
                <a:gd name="csX42" fmla="*/ 440217 w 642849"/>
                <a:gd name="csY42" fmla="*/ 42459 h 424983"/>
                <a:gd name="csX43" fmla="*/ 436433 w 642849"/>
                <a:gd name="csY43" fmla="*/ 42930 h 424983"/>
                <a:gd name="csX44" fmla="*/ 435134 w 642849"/>
                <a:gd name="csY44" fmla="*/ 39364 h 424983"/>
                <a:gd name="csX45" fmla="*/ 433160 w 642849"/>
                <a:gd name="csY45" fmla="*/ 27560 h 424983"/>
                <a:gd name="csX46" fmla="*/ 399839 w 642849"/>
                <a:gd name="csY46" fmla="*/ 7772 h 424983"/>
                <a:gd name="csX47" fmla="*/ 324459 w 642849"/>
                <a:gd name="csY47" fmla="*/ 28986 h 424983"/>
                <a:gd name="csX48" fmla="*/ 321453 w 642849"/>
                <a:gd name="csY48" fmla="*/ 31507 h 424983"/>
                <a:gd name="csX49" fmla="*/ 321428 w 642849"/>
                <a:gd name="csY49" fmla="*/ 31507 h 424983"/>
                <a:gd name="csX50" fmla="*/ 318434 w 642849"/>
                <a:gd name="csY50" fmla="*/ 28948 h 424983"/>
                <a:gd name="csX51" fmla="*/ 243055 w 642849"/>
                <a:gd name="csY51" fmla="*/ 7759 h 424983"/>
                <a:gd name="csX52" fmla="*/ 209632 w 642849"/>
                <a:gd name="csY52" fmla="*/ 27726 h 424983"/>
                <a:gd name="csX53" fmla="*/ 207759 w 642849"/>
                <a:gd name="csY53" fmla="*/ 39339 h 424983"/>
                <a:gd name="csX54" fmla="*/ 206435 w 642849"/>
                <a:gd name="csY54" fmla="*/ 42930 h 424983"/>
                <a:gd name="csX55" fmla="*/ 202639 w 642849"/>
                <a:gd name="csY55" fmla="*/ 42420 h 424983"/>
                <a:gd name="csX56" fmla="*/ 60095 w 642849"/>
                <a:gd name="csY56" fmla="*/ 94069 h 424983"/>
                <a:gd name="csX57" fmla="*/ 14330 w 642849"/>
                <a:gd name="csY57" fmla="*/ 259164 h 424983"/>
                <a:gd name="csX58" fmla="*/ 124763 w 642849"/>
                <a:gd name="csY58" fmla="*/ 374723 h 424983"/>
                <a:gd name="csX59" fmla="*/ 137003 w 642849"/>
                <a:gd name="csY59" fmla="*/ 382695 h 424983"/>
                <a:gd name="csX60" fmla="*/ 205212 w 642849"/>
                <a:gd name="csY60" fmla="*/ 416401 h 424983"/>
                <a:gd name="csX61" fmla="*/ 282146 w 642849"/>
                <a:gd name="csY61" fmla="*/ 407016 h 424983"/>
                <a:gd name="csX62" fmla="*/ 310881 w 642849"/>
                <a:gd name="csY62" fmla="*/ 320846 h 424983"/>
                <a:gd name="csX63" fmla="*/ 310486 w 642849"/>
                <a:gd name="csY63" fmla="*/ 307094 h 424983"/>
                <a:gd name="csX64" fmla="*/ 316231 w 642849"/>
                <a:gd name="csY64" fmla="*/ 241107 h 424983"/>
                <a:gd name="csX65" fmla="*/ 321466 w 642849"/>
                <a:gd name="csY65" fmla="*/ 238764 h 42498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Lst>
              <a:rect l="l" t="t" r="r" b="b"/>
              <a:pathLst>
                <a:path w="642849" h="424983">
                  <a:moveTo>
                    <a:pt x="411659" y="424959"/>
                  </a:moveTo>
                  <a:cubicBezTo>
                    <a:pt x="392579" y="424959"/>
                    <a:pt x="371154" y="421546"/>
                    <a:pt x="357296" y="412085"/>
                  </a:cubicBezTo>
                  <a:cubicBezTo>
                    <a:pt x="331350" y="394359"/>
                    <a:pt x="325899" y="352707"/>
                    <a:pt x="325899" y="320872"/>
                  </a:cubicBezTo>
                  <a:cubicBezTo>
                    <a:pt x="325899" y="317485"/>
                    <a:pt x="326090" y="312569"/>
                    <a:pt x="326306" y="306877"/>
                  </a:cubicBezTo>
                  <a:cubicBezTo>
                    <a:pt x="327045" y="287611"/>
                    <a:pt x="328408" y="251752"/>
                    <a:pt x="322256" y="245360"/>
                  </a:cubicBezTo>
                  <a:cubicBezTo>
                    <a:pt x="321810" y="244902"/>
                    <a:pt x="321555" y="244902"/>
                    <a:pt x="321428" y="244902"/>
                  </a:cubicBezTo>
                  <a:cubicBezTo>
                    <a:pt x="321300" y="244902"/>
                    <a:pt x="321046" y="244902"/>
                    <a:pt x="320600" y="245360"/>
                  </a:cubicBezTo>
                  <a:cubicBezTo>
                    <a:pt x="314448" y="251752"/>
                    <a:pt x="315823" y="287611"/>
                    <a:pt x="316549" y="306877"/>
                  </a:cubicBezTo>
                  <a:cubicBezTo>
                    <a:pt x="316766" y="312569"/>
                    <a:pt x="316957" y="317472"/>
                    <a:pt x="316957" y="320872"/>
                  </a:cubicBezTo>
                  <a:cubicBezTo>
                    <a:pt x="316957" y="352707"/>
                    <a:pt x="311505" y="394372"/>
                    <a:pt x="285559" y="412085"/>
                  </a:cubicBezTo>
                  <a:cubicBezTo>
                    <a:pt x="264224" y="426652"/>
                    <a:pt x="224968" y="426881"/>
                    <a:pt x="203900" y="422399"/>
                  </a:cubicBezTo>
                  <a:cubicBezTo>
                    <a:pt x="177992" y="416872"/>
                    <a:pt x="155434" y="402114"/>
                    <a:pt x="133615" y="387827"/>
                  </a:cubicBezTo>
                  <a:lnTo>
                    <a:pt x="121400" y="379868"/>
                  </a:lnTo>
                  <a:cubicBezTo>
                    <a:pt x="72718" y="348250"/>
                    <a:pt x="26736" y="318389"/>
                    <a:pt x="8483" y="261035"/>
                  </a:cubicBezTo>
                  <a:cubicBezTo>
                    <a:pt x="-12393" y="195456"/>
                    <a:pt x="5910" y="129647"/>
                    <a:pt x="56248" y="89319"/>
                  </a:cubicBezTo>
                  <a:cubicBezTo>
                    <a:pt x="145346" y="17920"/>
                    <a:pt x="187227" y="26834"/>
                    <a:pt x="201340" y="34232"/>
                  </a:cubicBezTo>
                  <a:cubicBezTo>
                    <a:pt x="201582" y="31558"/>
                    <a:pt x="202346" y="28311"/>
                    <a:pt x="204231" y="24835"/>
                  </a:cubicBezTo>
                  <a:cubicBezTo>
                    <a:pt x="209810" y="14559"/>
                    <a:pt x="222407" y="6817"/>
                    <a:pt x="241679" y="1812"/>
                  </a:cubicBezTo>
                  <a:cubicBezTo>
                    <a:pt x="241806" y="1786"/>
                    <a:pt x="241934" y="1761"/>
                    <a:pt x="242061" y="1736"/>
                  </a:cubicBezTo>
                  <a:cubicBezTo>
                    <a:pt x="296654" y="-5293"/>
                    <a:pt x="315225" y="10700"/>
                    <a:pt x="321428" y="20722"/>
                  </a:cubicBezTo>
                  <a:cubicBezTo>
                    <a:pt x="327631" y="10700"/>
                    <a:pt x="346215" y="-5306"/>
                    <a:pt x="400794" y="1736"/>
                  </a:cubicBezTo>
                  <a:cubicBezTo>
                    <a:pt x="400922" y="1748"/>
                    <a:pt x="401049" y="1774"/>
                    <a:pt x="401176" y="1812"/>
                  </a:cubicBezTo>
                  <a:cubicBezTo>
                    <a:pt x="420448" y="6817"/>
                    <a:pt x="433045" y="14559"/>
                    <a:pt x="438624" y="24835"/>
                  </a:cubicBezTo>
                  <a:cubicBezTo>
                    <a:pt x="440509" y="28298"/>
                    <a:pt x="441274" y="31546"/>
                    <a:pt x="441516" y="34232"/>
                  </a:cubicBezTo>
                  <a:cubicBezTo>
                    <a:pt x="455641" y="26834"/>
                    <a:pt x="497496" y="17908"/>
                    <a:pt x="586607" y="89332"/>
                  </a:cubicBezTo>
                  <a:lnTo>
                    <a:pt x="586607" y="89332"/>
                  </a:lnTo>
                  <a:cubicBezTo>
                    <a:pt x="636945" y="129660"/>
                    <a:pt x="655236" y="195469"/>
                    <a:pt x="634372" y="261048"/>
                  </a:cubicBezTo>
                  <a:cubicBezTo>
                    <a:pt x="616120" y="318402"/>
                    <a:pt x="570138" y="348262"/>
                    <a:pt x="521455" y="379881"/>
                  </a:cubicBezTo>
                  <a:lnTo>
                    <a:pt x="509240" y="387839"/>
                  </a:lnTo>
                  <a:cubicBezTo>
                    <a:pt x="487421" y="402127"/>
                    <a:pt x="464863" y="416898"/>
                    <a:pt x="438956" y="422412"/>
                  </a:cubicBezTo>
                  <a:cubicBezTo>
                    <a:pt x="431581" y="423991"/>
                    <a:pt x="421951" y="424984"/>
                    <a:pt x="411659" y="424984"/>
                  </a:cubicBezTo>
                  <a:close/>
                  <a:moveTo>
                    <a:pt x="321453" y="238777"/>
                  </a:moveTo>
                  <a:cubicBezTo>
                    <a:pt x="323402" y="238777"/>
                    <a:pt x="325211" y="239579"/>
                    <a:pt x="326676" y="241120"/>
                  </a:cubicBezTo>
                  <a:cubicBezTo>
                    <a:pt x="334025" y="248760"/>
                    <a:pt x="333592" y="276685"/>
                    <a:pt x="332433" y="307106"/>
                  </a:cubicBezTo>
                  <a:cubicBezTo>
                    <a:pt x="332216" y="312735"/>
                    <a:pt x="332025" y="317586"/>
                    <a:pt x="332025" y="320859"/>
                  </a:cubicBezTo>
                  <a:cubicBezTo>
                    <a:pt x="332025" y="351217"/>
                    <a:pt x="337006" y="390806"/>
                    <a:pt x="360748" y="407029"/>
                  </a:cubicBezTo>
                  <a:cubicBezTo>
                    <a:pt x="378517" y="419165"/>
                    <a:pt x="414513" y="421342"/>
                    <a:pt x="437682" y="416414"/>
                  </a:cubicBezTo>
                  <a:cubicBezTo>
                    <a:pt x="462469" y="411130"/>
                    <a:pt x="484543" y="396677"/>
                    <a:pt x="505890" y="382708"/>
                  </a:cubicBezTo>
                  <a:lnTo>
                    <a:pt x="518131" y="374736"/>
                  </a:lnTo>
                  <a:cubicBezTo>
                    <a:pt x="565871" y="343729"/>
                    <a:pt x="610961" y="314441"/>
                    <a:pt x="628551" y="259176"/>
                  </a:cubicBezTo>
                  <a:cubicBezTo>
                    <a:pt x="648638" y="196054"/>
                    <a:pt x="631099" y="132793"/>
                    <a:pt x="582786" y="94082"/>
                  </a:cubicBezTo>
                  <a:lnTo>
                    <a:pt x="582786" y="94082"/>
                  </a:lnTo>
                  <a:cubicBezTo>
                    <a:pt x="476009" y="8523"/>
                    <a:pt x="440560" y="42102"/>
                    <a:pt x="440217" y="42459"/>
                  </a:cubicBezTo>
                  <a:cubicBezTo>
                    <a:pt x="439210" y="43477"/>
                    <a:pt x="437644" y="43668"/>
                    <a:pt x="436433" y="42930"/>
                  </a:cubicBezTo>
                  <a:cubicBezTo>
                    <a:pt x="435223" y="42191"/>
                    <a:pt x="434676" y="40714"/>
                    <a:pt x="435134" y="39364"/>
                  </a:cubicBezTo>
                  <a:cubicBezTo>
                    <a:pt x="435198" y="39173"/>
                    <a:pt x="436752" y="34016"/>
                    <a:pt x="433160" y="27560"/>
                  </a:cubicBezTo>
                  <a:cubicBezTo>
                    <a:pt x="429874" y="21639"/>
                    <a:pt x="421416" y="13400"/>
                    <a:pt x="399839" y="7772"/>
                  </a:cubicBezTo>
                  <a:cubicBezTo>
                    <a:pt x="330739" y="-1079"/>
                    <a:pt x="324510" y="28693"/>
                    <a:pt x="324459" y="28986"/>
                  </a:cubicBezTo>
                  <a:cubicBezTo>
                    <a:pt x="324192" y="30438"/>
                    <a:pt x="322931" y="31507"/>
                    <a:pt x="321453" y="31507"/>
                  </a:cubicBezTo>
                  <a:lnTo>
                    <a:pt x="321428" y="31507"/>
                  </a:lnTo>
                  <a:cubicBezTo>
                    <a:pt x="319937" y="31495"/>
                    <a:pt x="318676" y="30425"/>
                    <a:pt x="318434" y="28948"/>
                  </a:cubicBezTo>
                  <a:cubicBezTo>
                    <a:pt x="318384" y="28681"/>
                    <a:pt x="312155" y="-1091"/>
                    <a:pt x="243055" y="7759"/>
                  </a:cubicBezTo>
                  <a:cubicBezTo>
                    <a:pt x="221312" y="13438"/>
                    <a:pt x="212880" y="21741"/>
                    <a:pt x="209632" y="27726"/>
                  </a:cubicBezTo>
                  <a:cubicBezTo>
                    <a:pt x="206167" y="34118"/>
                    <a:pt x="207747" y="39301"/>
                    <a:pt x="207759" y="39339"/>
                  </a:cubicBezTo>
                  <a:cubicBezTo>
                    <a:pt x="208218" y="40701"/>
                    <a:pt x="207670" y="42191"/>
                    <a:pt x="206435" y="42930"/>
                  </a:cubicBezTo>
                  <a:cubicBezTo>
                    <a:pt x="205212" y="43668"/>
                    <a:pt x="203632" y="43452"/>
                    <a:pt x="202639" y="42420"/>
                  </a:cubicBezTo>
                  <a:cubicBezTo>
                    <a:pt x="202308" y="42089"/>
                    <a:pt x="166872" y="8497"/>
                    <a:pt x="60095" y="94069"/>
                  </a:cubicBezTo>
                  <a:cubicBezTo>
                    <a:pt x="11782" y="132780"/>
                    <a:pt x="-5757" y="196042"/>
                    <a:pt x="14330" y="259164"/>
                  </a:cubicBezTo>
                  <a:cubicBezTo>
                    <a:pt x="31920" y="314441"/>
                    <a:pt x="77010" y="343729"/>
                    <a:pt x="124763" y="374723"/>
                  </a:cubicBezTo>
                  <a:lnTo>
                    <a:pt x="137003" y="382695"/>
                  </a:lnTo>
                  <a:cubicBezTo>
                    <a:pt x="158351" y="396677"/>
                    <a:pt x="180425" y="411130"/>
                    <a:pt x="205212" y="416401"/>
                  </a:cubicBezTo>
                  <a:cubicBezTo>
                    <a:pt x="228368" y="421342"/>
                    <a:pt x="264377" y="419152"/>
                    <a:pt x="282146" y="407016"/>
                  </a:cubicBezTo>
                  <a:cubicBezTo>
                    <a:pt x="305888" y="390793"/>
                    <a:pt x="310881" y="351204"/>
                    <a:pt x="310881" y="320846"/>
                  </a:cubicBezTo>
                  <a:cubicBezTo>
                    <a:pt x="310881" y="317574"/>
                    <a:pt x="310690" y="312722"/>
                    <a:pt x="310486" y="307094"/>
                  </a:cubicBezTo>
                  <a:cubicBezTo>
                    <a:pt x="309327" y="276673"/>
                    <a:pt x="308881" y="248735"/>
                    <a:pt x="316231" y="241107"/>
                  </a:cubicBezTo>
                  <a:cubicBezTo>
                    <a:pt x="317708" y="239579"/>
                    <a:pt x="319504" y="238764"/>
                    <a:pt x="321466" y="238764"/>
                  </a:cubicBezTo>
                  <a:close/>
                </a:path>
              </a:pathLst>
            </a:custGeom>
            <a:solidFill>
              <a:schemeClr val="tx1"/>
            </a:solidFill>
            <a:ln w="1264" cap="flat">
              <a:noFill/>
              <a:prstDash val="solid"/>
              <a:miter/>
            </a:ln>
          </p:spPr>
          <p:txBody>
            <a:bodyPr/>
            <a:lstStyle/>
            <a:p>
              <a:endParaRPr lang="en-US"/>
            </a:p>
          </p:txBody>
        </p:sp>
        <p:sp>
          <p:nvSpPr>
            <p:cNvPr id="4558" name="Freeform 4557">
              <a:extLst>
                <a:ext uri="{FF2B5EF4-FFF2-40B4-BE49-F238E27FC236}">
                  <a16:creationId xmlns:a16="http://schemas.microsoft.com/office/drawing/2014/main" id="{251F4FC7-C907-BAE2-86BB-6A53BFAE0923}"/>
                </a:ext>
              </a:extLst>
            </p:cNvPr>
            <p:cNvSpPr/>
            <p:nvPr/>
          </p:nvSpPr>
          <p:spPr>
            <a:xfrm>
              <a:off x="7631056" y="3886943"/>
              <a:ext cx="41918" cy="53928"/>
            </a:xfrm>
            <a:custGeom>
              <a:avLst/>
              <a:gdLst>
                <a:gd name="csX0" fmla="*/ 41919 w 41918"/>
                <a:gd name="csY0" fmla="*/ 3693 h 53928"/>
                <a:gd name="csX1" fmla="*/ 0 w 41918"/>
                <a:gd name="csY1" fmla="*/ 53928 h 53928"/>
                <a:gd name="csX2" fmla="*/ 37053 w 41918"/>
                <a:gd name="csY2" fmla="*/ 0 h 53928"/>
                <a:gd name="csX3" fmla="*/ 41919 w 41918"/>
                <a:gd name="csY3" fmla="*/ 3693 h 53928"/>
              </a:gdLst>
              <a:ahLst/>
              <a:cxnLst>
                <a:cxn ang="0">
                  <a:pos x="csX0" y="csY0"/>
                </a:cxn>
                <a:cxn ang="0">
                  <a:pos x="csX1" y="csY1"/>
                </a:cxn>
                <a:cxn ang="0">
                  <a:pos x="csX2" y="csY2"/>
                </a:cxn>
                <a:cxn ang="0">
                  <a:pos x="csX3" y="csY3"/>
                </a:cxn>
              </a:cxnLst>
              <a:rect l="l" t="t" r="r" b="b"/>
              <a:pathLst>
                <a:path w="41918" h="53928">
                  <a:moveTo>
                    <a:pt x="41919" y="3693"/>
                  </a:moveTo>
                  <a:lnTo>
                    <a:pt x="0" y="53928"/>
                  </a:lnTo>
                  <a:lnTo>
                    <a:pt x="37053" y="0"/>
                  </a:lnTo>
                  <a:lnTo>
                    <a:pt x="41919" y="3693"/>
                  </a:lnTo>
                  <a:close/>
                </a:path>
              </a:pathLst>
            </a:custGeom>
            <a:solidFill>
              <a:srgbClr val="892020"/>
            </a:solidFill>
            <a:ln w="1264" cap="flat">
              <a:noFill/>
              <a:prstDash val="solid"/>
              <a:miter/>
            </a:ln>
          </p:spPr>
          <p:txBody>
            <a:bodyPr/>
            <a:lstStyle/>
            <a:p>
              <a:endParaRPr lang="en-US"/>
            </a:p>
          </p:txBody>
        </p:sp>
        <p:sp>
          <p:nvSpPr>
            <p:cNvPr id="4559" name="Freeform 4558">
              <a:extLst>
                <a:ext uri="{FF2B5EF4-FFF2-40B4-BE49-F238E27FC236}">
                  <a16:creationId xmlns:a16="http://schemas.microsoft.com/office/drawing/2014/main" id="{B3AC3796-2BCD-994F-62D7-34993A5651A3}"/>
                </a:ext>
              </a:extLst>
            </p:cNvPr>
            <p:cNvSpPr/>
            <p:nvPr/>
          </p:nvSpPr>
          <p:spPr>
            <a:xfrm>
              <a:off x="7742457" y="4066577"/>
              <a:ext cx="97115" cy="110222"/>
            </a:xfrm>
            <a:custGeom>
              <a:avLst/>
              <a:gdLst>
                <a:gd name="csX0" fmla="*/ 47676 w 97115"/>
                <a:gd name="csY0" fmla="*/ 102421 h 110222"/>
                <a:gd name="csX1" fmla="*/ 3618 w 97115"/>
                <a:gd name="csY1" fmla="*/ 99378 h 110222"/>
                <a:gd name="csX2" fmla="*/ 27704 w 97115"/>
                <a:gd name="csY2" fmla="*/ 38472 h 110222"/>
                <a:gd name="csX3" fmla="*/ 78717 w 97115"/>
                <a:gd name="csY3" fmla="*/ 1098 h 110222"/>
                <a:gd name="csX4" fmla="*/ 47664 w 97115"/>
                <a:gd name="csY4" fmla="*/ 102421 h 110222"/>
              </a:gdLst>
              <a:ahLst/>
              <a:cxnLst>
                <a:cxn ang="0">
                  <a:pos x="csX0" y="csY0"/>
                </a:cxn>
                <a:cxn ang="0">
                  <a:pos x="csX1" y="csY1"/>
                </a:cxn>
                <a:cxn ang="0">
                  <a:pos x="csX2" y="csY2"/>
                </a:cxn>
                <a:cxn ang="0">
                  <a:pos x="csX3" y="csY3"/>
                </a:cxn>
                <a:cxn ang="0">
                  <a:pos x="csX4" y="csY4"/>
                </a:cxn>
              </a:cxnLst>
              <a:rect l="l" t="t" r="r" b="b"/>
              <a:pathLst>
                <a:path w="97115" h="110222">
                  <a:moveTo>
                    <a:pt x="47676" y="102421"/>
                  </a:moveTo>
                  <a:cubicBezTo>
                    <a:pt x="31411" y="112456"/>
                    <a:pt x="14686" y="114187"/>
                    <a:pt x="3618" y="99378"/>
                  </a:cubicBezTo>
                  <a:cubicBezTo>
                    <a:pt x="-9769" y="81474"/>
                    <a:pt x="17565" y="52161"/>
                    <a:pt x="27704" y="38472"/>
                  </a:cubicBezTo>
                  <a:cubicBezTo>
                    <a:pt x="39945" y="21943"/>
                    <a:pt x="54949" y="-5867"/>
                    <a:pt x="78717" y="1098"/>
                  </a:cubicBezTo>
                  <a:cubicBezTo>
                    <a:pt x="119579" y="13081"/>
                    <a:pt x="84831" y="79475"/>
                    <a:pt x="47664" y="102421"/>
                  </a:cubicBezTo>
                  <a:close/>
                </a:path>
              </a:pathLst>
            </a:custGeom>
            <a:solidFill>
              <a:schemeClr val="bg1">
                <a:lumMod val="65000"/>
              </a:schemeClr>
            </a:solidFill>
            <a:ln w="1264" cap="flat">
              <a:noFill/>
              <a:prstDash val="solid"/>
              <a:miter/>
            </a:ln>
          </p:spPr>
          <p:txBody>
            <a:bodyPr/>
            <a:lstStyle/>
            <a:p>
              <a:endParaRPr lang="en-US"/>
            </a:p>
          </p:txBody>
        </p:sp>
      </p:grpSp>
      <p:cxnSp>
        <p:nvCxnSpPr>
          <p:cNvPr id="4898" name="Straight Connector 4897">
            <a:extLst>
              <a:ext uri="{FF2B5EF4-FFF2-40B4-BE49-F238E27FC236}">
                <a16:creationId xmlns:a16="http://schemas.microsoft.com/office/drawing/2014/main" id="{6B5467AA-6631-E902-8B8C-E90D9593FD62}"/>
              </a:ext>
            </a:extLst>
          </p:cNvPr>
          <p:cNvCxnSpPr>
            <a:cxnSpLocks/>
          </p:cNvCxnSpPr>
          <p:nvPr/>
        </p:nvCxnSpPr>
        <p:spPr>
          <a:xfrm>
            <a:off x="7660476" y="3471319"/>
            <a:ext cx="0" cy="615994"/>
          </a:xfrm>
          <a:prstGeom prst="line">
            <a:avLst/>
          </a:prstGeom>
          <a:ln w="9525" cap="rnd">
            <a:solidFill>
              <a:schemeClr val="accent5">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4899" name="Straight Connector 4898">
            <a:extLst>
              <a:ext uri="{FF2B5EF4-FFF2-40B4-BE49-F238E27FC236}">
                <a16:creationId xmlns:a16="http://schemas.microsoft.com/office/drawing/2014/main" id="{D0960C95-A03F-7F54-153A-06EB75D824DA}"/>
              </a:ext>
            </a:extLst>
          </p:cNvPr>
          <p:cNvCxnSpPr>
            <a:cxnSpLocks/>
          </p:cNvCxnSpPr>
          <p:nvPr/>
        </p:nvCxnSpPr>
        <p:spPr>
          <a:xfrm>
            <a:off x="7673353" y="3471319"/>
            <a:ext cx="0" cy="615994"/>
          </a:xfrm>
          <a:prstGeom prst="line">
            <a:avLst/>
          </a:prstGeom>
          <a:ln w="9525" cap="rnd">
            <a:solidFill>
              <a:schemeClr val="accent5">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4900" name="Straight Connector 4899">
            <a:extLst>
              <a:ext uri="{FF2B5EF4-FFF2-40B4-BE49-F238E27FC236}">
                <a16:creationId xmlns:a16="http://schemas.microsoft.com/office/drawing/2014/main" id="{47B07700-A9DC-3027-25C5-58CA3FFA6731}"/>
              </a:ext>
            </a:extLst>
          </p:cNvPr>
          <p:cNvCxnSpPr>
            <a:cxnSpLocks/>
          </p:cNvCxnSpPr>
          <p:nvPr/>
        </p:nvCxnSpPr>
        <p:spPr>
          <a:xfrm>
            <a:off x="7689228" y="3471319"/>
            <a:ext cx="0" cy="615994"/>
          </a:xfrm>
          <a:prstGeom prst="line">
            <a:avLst/>
          </a:prstGeom>
          <a:ln w="9525" cap="rnd">
            <a:solidFill>
              <a:schemeClr val="accent5">
                <a:lumMod val="75000"/>
              </a:schemeClr>
            </a:solidFill>
            <a:round/>
          </a:ln>
        </p:spPr>
        <p:style>
          <a:lnRef idx="1">
            <a:schemeClr val="accent1"/>
          </a:lnRef>
          <a:fillRef idx="0">
            <a:schemeClr val="accent1"/>
          </a:fillRef>
          <a:effectRef idx="0">
            <a:schemeClr val="accent1"/>
          </a:effectRef>
          <a:fontRef idx="minor">
            <a:schemeClr val="tx1"/>
          </a:fontRef>
        </p:style>
      </p:cxnSp>
      <p:grpSp>
        <p:nvGrpSpPr>
          <p:cNvPr id="4894" name="Group 4893">
            <a:extLst>
              <a:ext uri="{FF2B5EF4-FFF2-40B4-BE49-F238E27FC236}">
                <a16:creationId xmlns:a16="http://schemas.microsoft.com/office/drawing/2014/main" id="{4AFE5A76-9F63-F25C-996E-C895A9EC5EA7}"/>
              </a:ext>
            </a:extLst>
          </p:cNvPr>
          <p:cNvGrpSpPr/>
          <p:nvPr/>
        </p:nvGrpSpPr>
        <p:grpSpPr>
          <a:xfrm>
            <a:off x="7115070" y="3162278"/>
            <a:ext cx="643683" cy="470940"/>
            <a:chOff x="7115070" y="3171803"/>
            <a:chExt cx="643683" cy="470940"/>
          </a:xfrm>
        </p:grpSpPr>
        <p:sp>
          <p:nvSpPr>
            <p:cNvPr id="4361" name="Freeform 4360">
              <a:extLst>
                <a:ext uri="{FF2B5EF4-FFF2-40B4-BE49-F238E27FC236}">
                  <a16:creationId xmlns:a16="http://schemas.microsoft.com/office/drawing/2014/main" id="{D10E8DF0-527E-8CA4-53CB-F5B459D9639C}"/>
                </a:ext>
              </a:extLst>
            </p:cNvPr>
            <p:cNvSpPr/>
            <p:nvPr/>
          </p:nvSpPr>
          <p:spPr>
            <a:xfrm>
              <a:off x="7118152" y="3380961"/>
              <a:ext cx="637569" cy="258728"/>
            </a:xfrm>
            <a:custGeom>
              <a:avLst/>
              <a:gdLst>
                <a:gd name="csX0" fmla="*/ 637544 w 637569"/>
                <a:gd name="csY0" fmla="*/ 0 h 258728"/>
                <a:gd name="csX1" fmla="*/ 637544 w 637569"/>
                <a:gd name="csY1" fmla="*/ 81344 h 258728"/>
                <a:gd name="csX2" fmla="*/ 561120 w 637569"/>
                <a:gd name="csY2" fmla="*/ 184361 h 258728"/>
                <a:gd name="csX3" fmla="*/ 405902 w 637569"/>
                <a:gd name="csY3" fmla="*/ 257912 h 258728"/>
                <a:gd name="csX4" fmla="*/ 318957 w 637569"/>
                <a:gd name="csY4" fmla="*/ 216794 h 258728"/>
                <a:gd name="csX5" fmla="*/ 318587 w 637569"/>
                <a:gd name="csY5" fmla="*/ 216794 h 258728"/>
                <a:gd name="csX6" fmla="*/ 231642 w 637569"/>
                <a:gd name="csY6" fmla="*/ 257912 h 258728"/>
                <a:gd name="csX7" fmla="*/ 76424 w 637569"/>
                <a:gd name="csY7" fmla="*/ 184361 h 258728"/>
                <a:gd name="csX8" fmla="*/ 0 w 637569"/>
                <a:gd name="csY8" fmla="*/ 81344 h 258728"/>
                <a:gd name="csX9" fmla="*/ 0 w 637569"/>
                <a:gd name="csY9" fmla="*/ 0 h 258728"/>
                <a:gd name="csX10" fmla="*/ 637569 w 637569"/>
                <a:gd name="csY10" fmla="*/ 0 h 25872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637569" h="258728">
                  <a:moveTo>
                    <a:pt x="637544" y="0"/>
                  </a:moveTo>
                  <a:lnTo>
                    <a:pt x="637544" y="81344"/>
                  </a:lnTo>
                  <a:cubicBezTo>
                    <a:pt x="637544" y="129363"/>
                    <a:pt x="607140" y="147318"/>
                    <a:pt x="561120" y="184361"/>
                  </a:cubicBezTo>
                  <a:cubicBezTo>
                    <a:pt x="512667" y="223390"/>
                    <a:pt x="469895" y="252500"/>
                    <a:pt x="405902" y="257912"/>
                  </a:cubicBezTo>
                  <a:cubicBezTo>
                    <a:pt x="375269" y="260510"/>
                    <a:pt x="324039" y="259325"/>
                    <a:pt x="318957" y="216794"/>
                  </a:cubicBezTo>
                  <a:lnTo>
                    <a:pt x="318587" y="216794"/>
                  </a:lnTo>
                  <a:cubicBezTo>
                    <a:pt x="313505" y="259338"/>
                    <a:pt x="262263" y="260510"/>
                    <a:pt x="231642" y="257912"/>
                  </a:cubicBezTo>
                  <a:cubicBezTo>
                    <a:pt x="167637" y="252500"/>
                    <a:pt x="124877" y="223390"/>
                    <a:pt x="76424" y="184361"/>
                  </a:cubicBezTo>
                  <a:cubicBezTo>
                    <a:pt x="30417" y="147305"/>
                    <a:pt x="0" y="129363"/>
                    <a:pt x="0" y="81344"/>
                  </a:cubicBezTo>
                  <a:lnTo>
                    <a:pt x="0" y="0"/>
                  </a:lnTo>
                  <a:lnTo>
                    <a:pt x="637569" y="0"/>
                  </a:lnTo>
                  <a:close/>
                </a:path>
              </a:pathLst>
            </a:custGeom>
            <a:solidFill>
              <a:schemeClr val="bg1">
                <a:lumMod val="65000"/>
              </a:schemeClr>
            </a:solidFill>
            <a:ln w="1264" cap="flat">
              <a:noFill/>
              <a:prstDash val="solid"/>
              <a:miter/>
            </a:ln>
          </p:spPr>
          <p:txBody>
            <a:bodyPr/>
            <a:lstStyle/>
            <a:p>
              <a:endParaRPr lang="en-US"/>
            </a:p>
          </p:txBody>
        </p:sp>
        <p:sp>
          <p:nvSpPr>
            <p:cNvPr id="4362" name="Freeform 4361">
              <a:extLst>
                <a:ext uri="{FF2B5EF4-FFF2-40B4-BE49-F238E27FC236}">
                  <a16:creationId xmlns:a16="http://schemas.microsoft.com/office/drawing/2014/main" id="{4B4C7A6B-776C-F171-6BDE-983BE20829CF}"/>
                </a:ext>
              </a:extLst>
            </p:cNvPr>
            <p:cNvSpPr/>
            <p:nvPr/>
          </p:nvSpPr>
          <p:spPr>
            <a:xfrm>
              <a:off x="7115070" y="3377905"/>
              <a:ext cx="643683" cy="264838"/>
            </a:xfrm>
            <a:custGeom>
              <a:avLst/>
              <a:gdLst>
                <a:gd name="csX0" fmla="*/ 252964 w 643683"/>
                <a:gd name="csY0" fmla="*/ 264839 h 264838"/>
                <a:gd name="csX1" fmla="*/ 234444 w 643683"/>
                <a:gd name="csY1" fmla="*/ 264011 h 264838"/>
                <a:gd name="csX2" fmla="*/ 77558 w 643683"/>
                <a:gd name="csY2" fmla="*/ 189798 h 264838"/>
                <a:gd name="csX3" fmla="*/ 62757 w 643683"/>
                <a:gd name="csY3" fmla="*/ 178045 h 264838"/>
                <a:gd name="csX4" fmla="*/ 0 w 643683"/>
                <a:gd name="csY4" fmla="*/ 84400 h 264838"/>
                <a:gd name="csX5" fmla="*/ 0 w 643683"/>
                <a:gd name="csY5" fmla="*/ 0 h 264838"/>
                <a:gd name="csX6" fmla="*/ 643683 w 643683"/>
                <a:gd name="csY6" fmla="*/ 0 h 264838"/>
                <a:gd name="csX7" fmla="*/ 643683 w 643683"/>
                <a:gd name="csY7" fmla="*/ 84400 h 264838"/>
                <a:gd name="csX8" fmla="*/ 580926 w 643683"/>
                <a:gd name="csY8" fmla="*/ 178045 h 264838"/>
                <a:gd name="csX9" fmla="*/ 566125 w 643683"/>
                <a:gd name="csY9" fmla="*/ 189798 h 264838"/>
                <a:gd name="csX10" fmla="*/ 409239 w 643683"/>
                <a:gd name="csY10" fmla="*/ 264011 h 264838"/>
                <a:gd name="csX11" fmla="*/ 321835 w 643683"/>
                <a:gd name="csY11" fmla="*/ 232075 h 264838"/>
                <a:gd name="csX12" fmla="*/ 252952 w 643683"/>
                <a:gd name="csY12" fmla="*/ 264839 h 264838"/>
                <a:gd name="csX13" fmla="*/ 6114 w 643683"/>
                <a:gd name="csY13" fmla="*/ 6112 h 264838"/>
                <a:gd name="csX14" fmla="*/ 6114 w 643683"/>
                <a:gd name="csY14" fmla="*/ 84400 h 264838"/>
                <a:gd name="csX15" fmla="*/ 66553 w 643683"/>
                <a:gd name="csY15" fmla="*/ 173244 h 264838"/>
                <a:gd name="csX16" fmla="*/ 81405 w 643683"/>
                <a:gd name="csY16" fmla="*/ 185036 h 264838"/>
                <a:gd name="csX17" fmla="*/ 234966 w 643683"/>
                <a:gd name="csY17" fmla="*/ 257924 h 264838"/>
                <a:gd name="csX18" fmla="*/ 318625 w 643683"/>
                <a:gd name="csY18" fmla="*/ 219481 h 264838"/>
                <a:gd name="csX19" fmla="*/ 318944 w 643683"/>
                <a:gd name="csY19" fmla="*/ 216781 h 264838"/>
                <a:gd name="csX20" fmla="*/ 324739 w 643683"/>
                <a:gd name="csY20" fmla="*/ 216781 h 264838"/>
                <a:gd name="csX21" fmla="*/ 325058 w 643683"/>
                <a:gd name="csY21" fmla="*/ 219481 h 264838"/>
                <a:gd name="csX22" fmla="*/ 408717 w 643683"/>
                <a:gd name="csY22" fmla="*/ 257924 h 264838"/>
                <a:gd name="csX23" fmla="*/ 562279 w 643683"/>
                <a:gd name="csY23" fmla="*/ 185036 h 264838"/>
                <a:gd name="csX24" fmla="*/ 577131 w 643683"/>
                <a:gd name="csY24" fmla="*/ 173231 h 264838"/>
                <a:gd name="csX25" fmla="*/ 637557 w 643683"/>
                <a:gd name="csY25" fmla="*/ 84387 h 264838"/>
                <a:gd name="csX26" fmla="*/ 637557 w 643683"/>
                <a:gd name="csY26" fmla="*/ 6099 h 264838"/>
                <a:gd name="csX27" fmla="*/ 6114 w 643683"/>
                <a:gd name="csY27" fmla="*/ 6099 h 2648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643683" h="264838">
                  <a:moveTo>
                    <a:pt x="252964" y="264839"/>
                  </a:moveTo>
                  <a:cubicBezTo>
                    <a:pt x="247131" y="264839"/>
                    <a:pt x="240953" y="264559"/>
                    <a:pt x="234444" y="264011"/>
                  </a:cubicBezTo>
                  <a:cubicBezTo>
                    <a:pt x="167560" y="258345"/>
                    <a:pt x="123820" y="227057"/>
                    <a:pt x="77558" y="189798"/>
                  </a:cubicBezTo>
                  <a:cubicBezTo>
                    <a:pt x="72425" y="185660"/>
                    <a:pt x="67483" y="181763"/>
                    <a:pt x="62757" y="178045"/>
                  </a:cubicBezTo>
                  <a:cubicBezTo>
                    <a:pt x="24965" y="148235"/>
                    <a:pt x="0" y="128536"/>
                    <a:pt x="0" y="84400"/>
                  </a:cubicBezTo>
                  <a:lnTo>
                    <a:pt x="0" y="0"/>
                  </a:lnTo>
                  <a:lnTo>
                    <a:pt x="643683" y="0"/>
                  </a:lnTo>
                  <a:lnTo>
                    <a:pt x="643683" y="84400"/>
                  </a:lnTo>
                  <a:cubicBezTo>
                    <a:pt x="643683" y="128536"/>
                    <a:pt x="618718" y="148235"/>
                    <a:pt x="580926" y="178045"/>
                  </a:cubicBezTo>
                  <a:cubicBezTo>
                    <a:pt x="576201" y="181776"/>
                    <a:pt x="571259" y="185672"/>
                    <a:pt x="566125" y="189798"/>
                  </a:cubicBezTo>
                  <a:cubicBezTo>
                    <a:pt x="519863" y="227057"/>
                    <a:pt x="476123" y="258357"/>
                    <a:pt x="409239" y="264011"/>
                  </a:cubicBezTo>
                  <a:cubicBezTo>
                    <a:pt x="361194" y="268061"/>
                    <a:pt x="331325" y="257071"/>
                    <a:pt x="321835" y="232075"/>
                  </a:cubicBezTo>
                  <a:cubicBezTo>
                    <a:pt x="313632" y="253684"/>
                    <a:pt x="290183" y="264839"/>
                    <a:pt x="252952" y="264839"/>
                  </a:cubicBezTo>
                  <a:close/>
                  <a:moveTo>
                    <a:pt x="6114" y="6112"/>
                  </a:moveTo>
                  <a:lnTo>
                    <a:pt x="6114" y="84400"/>
                  </a:lnTo>
                  <a:cubicBezTo>
                    <a:pt x="6114" y="125569"/>
                    <a:pt x="28863" y="143523"/>
                    <a:pt x="66553" y="173244"/>
                  </a:cubicBezTo>
                  <a:cubicBezTo>
                    <a:pt x="71291" y="176988"/>
                    <a:pt x="76246" y="180897"/>
                    <a:pt x="81405" y="185036"/>
                  </a:cubicBezTo>
                  <a:cubicBezTo>
                    <a:pt x="126864" y="221645"/>
                    <a:pt x="169802" y="252411"/>
                    <a:pt x="234966" y="257924"/>
                  </a:cubicBezTo>
                  <a:cubicBezTo>
                    <a:pt x="270669" y="260955"/>
                    <a:pt x="314167" y="256727"/>
                    <a:pt x="318625" y="219481"/>
                  </a:cubicBezTo>
                  <a:lnTo>
                    <a:pt x="318944" y="216781"/>
                  </a:lnTo>
                  <a:lnTo>
                    <a:pt x="324739" y="216781"/>
                  </a:lnTo>
                  <a:lnTo>
                    <a:pt x="325058" y="219481"/>
                  </a:lnTo>
                  <a:cubicBezTo>
                    <a:pt x="329516" y="256727"/>
                    <a:pt x="373001" y="260955"/>
                    <a:pt x="408717" y="257924"/>
                  </a:cubicBezTo>
                  <a:cubicBezTo>
                    <a:pt x="473881" y="252411"/>
                    <a:pt x="516819" y="221658"/>
                    <a:pt x="562279" y="185036"/>
                  </a:cubicBezTo>
                  <a:cubicBezTo>
                    <a:pt x="567437" y="180884"/>
                    <a:pt x="572392" y="176975"/>
                    <a:pt x="577131" y="173231"/>
                  </a:cubicBezTo>
                  <a:cubicBezTo>
                    <a:pt x="614821" y="143498"/>
                    <a:pt x="637557" y="125556"/>
                    <a:pt x="637557" y="84387"/>
                  </a:cubicBezTo>
                  <a:lnTo>
                    <a:pt x="637557" y="6099"/>
                  </a:lnTo>
                  <a:lnTo>
                    <a:pt x="6114" y="6099"/>
                  </a:lnTo>
                  <a:close/>
                </a:path>
              </a:pathLst>
            </a:custGeom>
            <a:solidFill>
              <a:schemeClr val="tx1"/>
            </a:solidFill>
            <a:ln w="1264" cap="flat">
              <a:noFill/>
              <a:prstDash val="solid"/>
              <a:miter/>
            </a:ln>
          </p:spPr>
          <p:txBody>
            <a:bodyPr/>
            <a:lstStyle/>
            <a:p>
              <a:endParaRPr lang="en-US"/>
            </a:p>
          </p:txBody>
        </p:sp>
        <p:sp>
          <p:nvSpPr>
            <p:cNvPr id="4363" name="Freeform 4362">
              <a:extLst>
                <a:ext uri="{FF2B5EF4-FFF2-40B4-BE49-F238E27FC236}">
                  <a16:creationId xmlns:a16="http://schemas.microsoft.com/office/drawing/2014/main" id="{54A31C4F-842B-FE6B-DC8E-051887685BF9}"/>
                </a:ext>
              </a:extLst>
            </p:cNvPr>
            <p:cNvSpPr/>
            <p:nvPr/>
          </p:nvSpPr>
          <p:spPr>
            <a:xfrm>
              <a:off x="7118701" y="3174835"/>
              <a:ext cx="636435" cy="418904"/>
            </a:xfrm>
            <a:custGeom>
              <a:avLst/>
              <a:gdLst>
                <a:gd name="csX0" fmla="*/ 628232 w 636435"/>
                <a:gd name="csY0" fmla="*/ 257048 h 418904"/>
                <a:gd name="csX1" fmla="*/ 508705 w 636435"/>
                <a:gd name="csY1" fmla="*/ 379370 h 418904"/>
                <a:gd name="csX2" fmla="*/ 435095 w 636435"/>
                <a:gd name="csY2" fmla="*/ 416374 h 418904"/>
                <a:gd name="csX3" fmla="*/ 355792 w 636435"/>
                <a:gd name="csY3" fmla="*/ 406518 h 418904"/>
                <a:gd name="csX4" fmla="*/ 325732 w 636435"/>
                <a:gd name="csY4" fmla="*/ 317827 h 418904"/>
                <a:gd name="csX5" fmla="*/ 318217 w 636435"/>
                <a:gd name="csY5" fmla="*/ 238800 h 418904"/>
                <a:gd name="csX6" fmla="*/ 310702 w 636435"/>
                <a:gd name="csY6" fmla="*/ 317827 h 418904"/>
                <a:gd name="csX7" fmla="*/ 280642 w 636435"/>
                <a:gd name="csY7" fmla="*/ 406518 h 418904"/>
                <a:gd name="csX8" fmla="*/ 201339 w 636435"/>
                <a:gd name="csY8" fmla="*/ 416374 h 418904"/>
                <a:gd name="csX9" fmla="*/ 127730 w 636435"/>
                <a:gd name="csY9" fmla="*/ 379370 h 418904"/>
                <a:gd name="csX10" fmla="*/ 8202 w 636435"/>
                <a:gd name="csY10" fmla="*/ 257048 h 418904"/>
                <a:gd name="csX11" fmla="*/ 54948 w 636435"/>
                <a:gd name="csY11" fmla="*/ 88655 h 418904"/>
                <a:gd name="csX12" fmla="*/ 82232 w 636435"/>
                <a:gd name="csY12" fmla="*/ 68218 h 418904"/>
                <a:gd name="csX13" fmla="*/ 110891 w 636435"/>
                <a:gd name="csY13" fmla="*/ 50225 h 418904"/>
                <a:gd name="csX14" fmla="*/ 201619 w 636435"/>
                <a:gd name="csY14" fmla="*/ 37261 h 418904"/>
                <a:gd name="csX15" fmla="*/ 239220 w 636435"/>
                <a:gd name="csY15" fmla="*/ 1709 h 418904"/>
                <a:gd name="csX16" fmla="*/ 318217 w 636435"/>
                <a:gd name="csY16" fmla="*/ 25419 h 418904"/>
                <a:gd name="csX17" fmla="*/ 397189 w 636435"/>
                <a:gd name="csY17" fmla="*/ 1709 h 418904"/>
                <a:gd name="csX18" fmla="*/ 434790 w 636435"/>
                <a:gd name="csY18" fmla="*/ 37261 h 418904"/>
                <a:gd name="csX19" fmla="*/ 525301 w 636435"/>
                <a:gd name="csY19" fmla="*/ 50072 h 418904"/>
                <a:gd name="csX20" fmla="*/ 554037 w 636435"/>
                <a:gd name="csY20" fmla="*/ 68078 h 418904"/>
                <a:gd name="csX21" fmla="*/ 581473 w 636435"/>
                <a:gd name="csY21" fmla="*/ 88630 h 418904"/>
                <a:gd name="csX22" fmla="*/ 628245 w 636435"/>
                <a:gd name="csY22" fmla="*/ 257023 h 4189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636435" h="418904">
                  <a:moveTo>
                    <a:pt x="628232" y="257048"/>
                  </a:moveTo>
                  <a:cubicBezTo>
                    <a:pt x="609317" y="316464"/>
                    <a:pt x="559081" y="346516"/>
                    <a:pt x="508705" y="379370"/>
                  </a:cubicBezTo>
                  <a:cubicBezTo>
                    <a:pt x="485917" y="394217"/>
                    <a:pt x="462162" y="410580"/>
                    <a:pt x="435095" y="416374"/>
                  </a:cubicBezTo>
                  <a:cubicBezTo>
                    <a:pt x="412550" y="421162"/>
                    <a:pt x="375255" y="419813"/>
                    <a:pt x="355792" y="406518"/>
                  </a:cubicBezTo>
                  <a:cubicBezTo>
                    <a:pt x="330254" y="389073"/>
                    <a:pt x="325732" y="346593"/>
                    <a:pt x="325732" y="317827"/>
                  </a:cubicBezTo>
                  <a:cubicBezTo>
                    <a:pt x="325732" y="300063"/>
                    <a:pt x="331031" y="238800"/>
                    <a:pt x="318217" y="238800"/>
                  </a:cubicBezTo>
                  <a:cubicBezTo>
                    <a:pt x="305403" y="238800"/>
                    <a:pt x="310702" y="300063"/>
                    <a:pt x="310702" y="317827"/>
                  </a:cubicBezTo>
                  <a:cubicBezTo>
                    <a:pt x="310702" y="346593"/>
                    <a:pt x="306180" y="389073"/>
                    <a:pt x="280642" y="406518"/>
                  </a:cubicBezTo>
                  <a:cubicBezTo>
                    <a:pt x="261179" y="419825"/>
                    <a:pt x="223884" y="421162"/>
                    <a:pt x="201339" y="416374"/>
                  </a:cubicBezTo>
                  <a:cubicBezTo>
                    <a:pt x="174272" y="410593"/>
                    <a:pt x="150517" y="394230"/>
                    <a:pt x="127730" y="379370"/>
                  </a:cubicBezTo>
                  <a:cubicBezTo>
                    <a:pt x="77328" y="346504"/>
                    <a:pt x="27092" y="316452"/>
                    <a:pt x="8202" y="257048"/>
                  </a:cubicBezTo>
                  <a:cubicBezTo>
                    <a:pt x="-11286" y="195887"/>
                    <a:pt x="3820" y="129633"/>
                    <a:pt x="54948" y="88655"/>
                  </a:cubicBezTo>
                  <a:cubicBezTo>
                    <a:pt x="64603" y="80913"/>
                    <a:pt x="73698" y="74126"/>
                    <a:pt x="82232" y="68218"/>
                  </a:cubicBezTo>
                  <a:cubicBezTo>
                    <a:pt x="92562" y="61023"/>
                    <a:pt x="102102" y="55102"/>
                    <a:pt x="110891" y="50225"/>
                  </a:cubicBezTo>
                  <a:cubicBezTo>
                    <a:pt x="178310" y="12774"/>
                    <a:pt x="201619" y="37261"/>
                    <a:pt x="201619" y="37261"/>
                  </a:cubicBezTo>
                  <a:cubicBezTo>
                    <a:pt x="201619" y="37261"/>
                    <a:pt x="193671" y="13526"/>
                    <a:pt x="239220" y="1709"/>
                  </a:cubicBezTo>
                  <a:cubicBezTo>
                    <a:pt x="312855" y="-7791"/>
                    <a:pt x="318217" y="25419"/>
                    <a:pt x="318217" y="25419"/>
                  </a:cubicBezTo>
                  <a:cubicBezTo>
                    <a:pt x="318217" y="25419"/>
                    <a:pt x="323554" y="-7791"/>
                    <a:pt x="397189" y="1709"/>
                  </a:cubicBezTo>
                  <a:cubicBezTo>
                    <a:pt x="442763" y="13526"/>
                    <a:pt x="434790" y="37261"/>
                    <a:pt x="434790" y="37261"/>
                  </a:cubicBezTo>
                  <a:cubicBezTo>
                    <a:pt x="434790" y="37261"/>
                    <a:pt x="458061" y="12838"/>
                    <a:pt x="525301" y="50072"/>
                  </a:cubicBezTo>
                  <a:cubicBezTo>
                    <a:pt x="534103" y="54962"/>
                    <a:pt x="543669" y="60896"/>
                    <a:pt x="554037" y="68078"/>
                  </a:cubicBezTo>
                  <a:cubicBezTo>
                    <a:pt x="562622" y="74024"/>
                    <a:pt x="571742" y="80849"/>
                    <a:pt x="581473" y="88630"/>
                  </a:cubicBezTo>
                  <a:cubicBezTo>
                    <a:pt x="632627" y="129607"/>
                    <a:pt x="647708" y="195862"/>
                    <a:pt x="628245" y="257023"/>
                  </a:cubicBezTo>
                  <a:close/>
                </a:path>
              </a:pathLst>
            </a:custGeom>
            <a:solidFill>
              <a:schemeClr val="bg1">
                <a:lumMod val="85000"/>
              </a:schemeClr>
            </a:solidFill>
            <a:ln w="1264" cap="flat">
              <a:noFill/>
              <a:prstDash val="solid"/>
              <a:miter/>
            </a:ln>
          </p:spPr>
          <p:txBody>
            <a:bodyPr/>
            <a:lstStyle/>
            <a:p>
              <a:endParaRPr lang="en-US"/>
            </a:p>
          </p:txBody>
        </p:sp>
        <p:sp>
          <p:nvSpPr>
            <p:cNvPr id="4364" name="Freeform 4363">
              <a:extLst>
                <a:ext uri="{FF2B5EF4-FFF2-40B4-BE49-F238E27FC236}">
                  <a16:creationId xmlns:a16="http://schemas.microsoft.com/office/drawing/2014/main" id="{722950FB-AF0D-91F8-D9C0-734B546C939F}"/>
                </a:ext>
              </a:extLst>
            </p:cNvPr>
            <p:cNvSpPr/>
            <p:nvPr/>
          </p:nvSpPr>
          <p:spPr>
            <a:xfrm>
              <a:off x="7200933" y="3224932"/>
              <a:ext cx="471805" cy="269938"/>
            </a:xfrm>
            <a:custGeom>
              <a:avLst/>
              <a:gdLst>
                <a:gd name="csX0" fmla="*/ 471792 w 471805"/>
                <a:gd name="csY0" fmla="*/ 18006 h 269938"/>
                <a:gd name="csX1" fmla="*/ 471754 w 471805"/>
                <a:gd name="csY1" fmla="*/ 18082 h 269938"/>
                <a:gd name="csX2" fmla="*/ 428689 w 471805"/>
                <a:gd name="csY2" fmla="*/ 80758 h 269938"/>
                <a:gd name="csX3" fmla="*/ 393967 w 471805"/>
                <a:gd name="csY3" fmla="*/ 109626 h 269938"/>
                <a:gd name="csX4" fmla="*/ 370772 w 471805"/>
                <a:gd name="csY4" fmla="*/ 140327 h 269938"/>
                <a:gd name="csX5" fmla="*/ 416054 w 471805"/>
                <a:gd name="csY5" fmla="*/ 177103 h 269938"/>
                <a:gd name="csX6" fmla="*/ 399240 w 471805"/>
                <a:gd name="csY6" fmla="*/ 222537 h 269938"/>
                <a:gd name="csX7" fmla="*/ 374581 w 471805"/>
                <a:gd name="csY7" fmla="*/ 268214 h 269938"/>
                <a:gd name="csX8" fmla="*/ 337859 w 471805"/>
                <a:gd name="csY8" fmla="*/ 256702 h 269938"/>
                <a:gd name="csX9" fmla="*/ 321122 w 471805"/>
                <a:gd name="csY9" fmla="*/ 219799 h 269938"/>
                <a:gd name="csX10" fmla="*/ 235794 w 471805"/>
                <a:gd name="csY10" fmla="*/ 147815 h 269938"/>
                <a:gd name="csX11" fmla="*/ 150441 w 471805"/>
                <a:gd name="csY11" fmla="*/ 219799 h 269938"/>
                <a:gd name="csX12" fmla="*/ 133704 w 471805"/>
                <a:gd name="csY12" fmla="*/ 256702 h 269938"/>
                <a:gd name="csX13" fmla="*/ 96982 w 471805"/>
                <a:gd name="csY13" fmla="*/ 268214 h 269938"/>
                <a:gd name="csX14" fmla="*/ 72323 w 471805"/>
                <a:gd name="csY14" fmla="*/ 222537 h 269938"/>
                <a:gd name="csX15" fmla="*/ 55510 w 471805"/>
                <a:gd name="csY15" fmla="*/ 177103 h 269938"/>
                <a:gd name="csX16" fmla="*/ 100791 w 471805"/>
                <a:gd name="csY16" fmla="*/ 140327 h 269938"/>
                <a:gd name="csX17" fmla="*/ 77596 w 471805"/>
                <a:gd name="csY17" fmla="*/ 109626 h 269938"/>
                <a:gd name="csX18" fmla="*/ 42874 w 471805"/>
                <a:gd name="csY18" fmla="*/ 80758 h 269938"/>
                <a:gd name="csX19" fmla="*/ 0 w 471805"/>
                <a:gd name="csY19" fmla="*/ 18133 h 269938"/>
                <a:gd name="csX20" fmla="*/ 28659 w 471805"/>
                <a:gd name="csY20" fmla="*/ 140 h 269938"/>
                <a:gd name="csX21" fmla="*/ 100804 w 471805"/>
                <a:gd name="csY21" fmla="*/ 39972 h 269938"/>
                <a:gd name="csX22" fmla="*/ 140888 w 471805"/>
                <a:gd name="csY22" fmla="*/ 55252 h 269938"/>
                <a:gd name="csX23" fmla="*/ 175254 w 471805"/>
                <a:gd name="csY23" fmla="*/ 86399 h 269938"/>
                <a:gd name="csX24" fmla="*/ 235807 w 471805"/>
                <a:gd name="csY24" fmla="*/ 104061 h 269938"/>
                <a:gd name="csX25" fmla="*/ 296335 w 471805"/>
                <a:gd name="csY25" fmla="*/ 86399 h 269938"/>
                <a:gd name="csX26" fmla="*/ 330701 w 471805"/>
                <a:gd name="csY26" fmla="*/ 55252 h 269938"/>
                <a:gd name="csX27" fmla="*/ 370785 w 471805"/>
                <a:gd name="csY27" fmla="*/ 39972 h 269938"/>
                <a:gd name="csX28" fmla="*/ 442993 w 471805"/>
                <a:gd name="csY28" fmla="*/ 76 h 269938"/>
                <a:gd name="csX29" fmla="*/ 443070 w 471805"/>
                <a:gd name="csY29" fmla="*/ 0 h 269938"/>
                <a:gd name="csX30" fmla="*/ 471805 w 471805"/>
                <a:gd name="csY30" fmla="*/ 18006 h 2699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Lst>
              <a:rect l="l" t="t" r="r" b="b"/>
              <a:pathLst>
                <a:path w="471805" h="269938">
                  <a:moveTo>
                    <a:pt x="471792" y="18006"/>
                  </a:moveTo>
                  <a:lnTo>
                    <a:pt x="471754" y="18082"/>
                  </a:lnTo>
                  <a:cubicBezTo>
                    <a:pt x="438293" y="24602"/>
                    <a:pt x="440955" y="55672"/>
                    <a:pt x="428689" y="80758"/>
                  </a:cubicBezTo>
                  <a:cubicBezTo>
                    <a:pt x="421900" y="94638"/>
                    <a:pt x="408793" y="105309"/>
                    <a:pt x="393967" y="109626"/>
                  </a:cubicBezTo>
                  <a:cubicBezTo>
                    <a:pt x="378657" y="114070"/>
                    <a:pt x="358710" y="117597"/>
                    <a:pt x="370772" y="140327"/>
                  </a:cubicBezTo>
                  <a:cubicBezTo>
                    <a:pt x="380389" y="158397"/>
                    <a:pt x="409418" y="158524"/>
                    <a:pt x="416054" y="177103"/>
                  </a:cubicBezTo>
                  <a:cubicBezTo>
                    <a:pt x="420257" y="188818"/>
                    <a:pt x="401890" y="209472"/>
                    <a:pt x="399240" y="222537"/>
                  </a:cubicBezTo>
                  <a:cubicBezTo>
                    <a:pt x="395801" y="239473"/>
                    <a:pt x="392986" y="261070"/>
                    <a:pt x="374581" y="268214"/>
                  </a:cubicBezTo>
                  <a:cubicBezTo>
                    <a:pt x="361843" y="273142"/>
                    <a:pt x="346864" y="266953"/>
                    <a:pt x="337859" y="256702"/>
                  </a:cubicBezTo>
                  <a:cubicBezTo>
                    <a:pt x="328828" y="246451"/>
                    <a:pt x="324574" y="232992"/>
                    <a:pt x="321122" y="219799"/>
                  </a:cubicBezTo>
                  <a:cubicBezTo>
                    <a:pt x="310461" y="179013"/>
                    <a:pt x="279649" y="147815"/>
                    <a:pt x="235794" y="147815"/>
                  </a:cubicBezTo>
                  <a:cubicBezTo>
                    <a:pt x="191940" y="147815"/>
                    <a:pt x="161102" y="179013"/>
                    <a:pt x="150441" y="219799"/>
                  </a:cubicBezTo>
                  <a:cubicBezTo>
                    <a:pt x="147002" y="232979"/>
                    <a:pt x="142735" y="246451"/>
                    <a:pt x="133704" y="256702"/>
                  </a:cubicBezTo>
                  <a:cubicBezTo>
                    <a:pt x="124699" y="266953"/>
                    <a:pt x="109732" y="273142"/>
                    <a:pt x="96982" y="268214"/>
                  </a:cubicBezTo>
                  <a:cubicBezTo>
                    <a:pt x="78577" y="261057"/>
                    <a:pt x="75762" y="239460"/>
                    <a:pt x="72323" y="222537"/>
                  </a:cubicBezTo>
                  <a:cubicBezTo>
                    <a:pt x="69673" y="209472"/>
                    <a:pt x="51306" y="188818"/>
                    <a:pt x="55510" y="177103"/>
                  </a:cubicBezTo>
                  <a:cubicBezTo>
                    <a:pt x="62158" y="158524"/>
                    <a:pt x="91174" y="158397"/>
                    <a:pt x="100791" y="140327"/>
                  </a:cubicBezTo>
                  <a:cubicBezTo>
                    <a:pt x="112879" y="117585"/>
                    <a:pt x="92906" y="114070"/>
                    <a:pt x="77596" y="109626"/>
                  </a:cubicBezTo>
                  <a:cubicBezTo>
                    <a:pt x="62783" y="105309"/>
                    <a:pt x="49650" y="94625"/>
                    <a:pt x="42874" y="80758"/>
                  </a:cubicBezTo>
                  <a:cubicBezTo>
                    <a:pt x="30621" y="55723"/>
                    <a:pt x="33270" y="24704"/>
                    <a:pt x="0" y="18133"/>
                  </a:cubicBezTo>
                  <a:cubicBezTo>
                    <a:pt x="10330" y="10939"/>
                    <a:pt x="19870" y="5017"/>
                    <a:pt x="28659" y="140"/>
                  </a:cubicBezTo>
                  <a:cubicBezTo>
                    <a:pt x="46364" y="21508"/>
                    <a:pt x="74335" y="32051"/>
                    <a:pt x="100804" y="39972"/>
                  </a:cubicBezTo>
                  <a:cubicBezTo>
                    <a:pt x="114458" y="44072"/>
                    <a:pt x="129055" y="46759"/>
                    <a:pt x="140888" y="55252"/>
                  </a:cubicBezTo>
                  <a:cubicBezTo>
                    <a:pt x="153384" y="64242"/>
                    <a:pt x="163714" y="76212"/>
                    <a:pt x="175254" y="86399"/>
                  </a:cubicBezTo>
                  <a:cubicBezTo>
                    <a:pt x="189583" y="99057"/>
                    <a:pt x="218382" y="104061"/>
                    <a:pt x="235807" y="104061"/>
                  </a:cubicBezTo>
                  <a:cubicBezTo>
                    <a:pt x="253232" y="104061"/>
                    <a:pt x="282031" y="99044"/>
                    <a:pt x="296335" y="86399"/>
                  </a:cubicBezTo>
                  <a:cubicBezTo>
                    <a:pt x="307875" y="76212"/>
                    <a:pt x="318205" y="64230"/>
                    <a:pt x="330701" y="55252"/>
                  </a:cubicBezTo>
                  <a:cubicBezTo>
                    <a:pt x="342546" y="46759"/>
                    <a:pt x="357131" y="44072"/>
                    <a:pt x="370785" y="39972"/>
                  </a:cubicBezTo>
                  <a:cubicBezTo>
                    <a:pt x="397279" y="32051"/>
                    <a:pt x="425276" y="21495"/>
                    <a:pt x="442993" y="76"/>
                  </a:cubicBezTo>
                  <a:lnTo>
                    <a:pt x="443070" y="0"/>
                  </a:lnTo>
                  <a:cubicBezTo>
                    <a:pt x="451871" y="4890"/>
                    <a:pt x="461437" y="10824"/>
                    <a:pt x="471805" y="18006"/>
                  </a:cubicBezTo>
                  <a:close/>
                </a:path>
              </a:pathLst>
            </a:custGeom>
            <a:solidFill>
              <a:schemeClr val="bg1">
                <a:lumMod val="75000"/>
              </a:schemeClr>
            </a:solidFill>
            <a:ln w="1264" cap="flat">
              <a:noFill/>
              <a:prstDash val="solid"/>
              <a:miter/>
            </a:ln>
          </p:spPr>
          <p:txBody>
            <a:bodyPr/>
            <a:lstStyle/>
            <a:p>
              <a:endParaRPr lang="en-US"/>
            </a:p>
          </p:txBody>
        </p:sp>
        <p:sp>
          <p:nvSpPr>
            <p:cNvPr id="4365" name="Freeform 4364">
              <a:extLst>
                <a:ext uri="{FF2B5EF4-FFF2-40B4-BE49-F238E27FC236}">
                  <a16:creationId xmlns:a16="http://schemas.microsoft.com/office/drawing/2014/main" id="{01C9BFBF-B8B4-F6C7-5F23-DDDEFEB24560}"/>
                </a:ext>
              </a:extLst>
            </p:cNvPr>
            <p:cNvSpPr/>
            <p:nvPr/>
          </p:nvSpPr>
          <p:spPr>
            <a:xfrm>
              <a:off x="7193316" y="3221151"/>
              <a:ext cx="483370" cy="276795"/>
            </a:xfrm>
            <a:custGeom>
              <a:avLst/>
              <a:gdLst>
                <a:gd name="csX0" fmla="*/ 372785 w 483370"/>
                <a:gd name="csY0" fmla="*/ 276796 h 276795"/>
                <a:gd name="csX1" fmla="*/ 343183 w 483370"/>
                <a:gd name="csY1" fmla="*/ 262509 h 276795"/>
                <a:gd name="csX2" fmla="*/ 325797 w 483370"/>
                <a:gd name="csY2" fmla="*/ 224371 h 276795"/>
                <a:gd name="csX3" fmla="*/ 243424 w 483370"/>
                <a:gd name="csY3" fmla="*/ 154678 h 276795"/>
                <a:gd name="csX4" fmla="*/ 161026 w 483370"/>
                <a:gd name="csY4" fmla="*/ 224371 h 276795"/>
                <a:gd name="csX5" fmla="*/ 143627 w 483370"/>
                <a:gd name="csY5" fmla="*/ 262509 h 276795"/>
                <a:gd name="csX6" fmla="*/ 103504 w 483370"/>
                <a:gd name="csY6" fmla="*/ 274848 h 276795"/>
                <a:gd name="csX7" fmla="*/ 77749 w 483370"/>
                <a:gd name="csY7" fmla="*/ 230916 h 276795"/>
                <a:gd name="csX8" fmla="*/ 76959 w 483370"/>
                <a:gd name="csY8" fmla="*/ 226930 h 276795"/>
                <a:gd name="csX9" fmla="*/ 69138 w 483370"/>
                <a:gd name="csY9" fmla="*/ 209778 h 276795"/>
                <a:gd name="csX10" fmla="*/ 60273 w 483370"/>
                <a:gd name="csY10" fmla="*/ 179866 h 276795"/>
                <a:gd name="csX11" fmla="*/ 84283 w 483370"/>
                <a:gd name="csY11" fmla="*/ 159097 h 276795"/>
                <a:gd name="csX12" fmla="*/ 105733 w 483370"/>
                <a:gd name="csY12" fmla="*/ 142683 h 276795"/>
                <a:gd name="csX13" fmla="*/ 108382 w 483370"/>
                <a:gd name="csY13" fmla="*/ 128243 h 276795"/>
                <a:gd name="csX14" fmla="*/ 87837 w 483370"/>
                <a:gd name="csY14" fmla="*/ 117330 h 276795"/>
                <a:gd name="csX15" fmla="*/ 84398 w 483370"/>
                <a:gd name="csY15" fmla="*/ 116349 h 276795"/>
                <a:gd name="csX16" fmla="*/ 47778 w 483370"/>
                <a:gd name="csY16" fmla="*/ 85890 h 276795"/>
                <a:gd name="csX17" fmla="*/ 39741 w 483370"/>
                <a:gd name="csY17" fmla="*/ 63797 h 276795"/>
                <a:gd name="csX18" fmla="*/ 7057 w 483370"/>
                <a:gd name="csY18" fmla="*/ 24908 h 276795"/>
                <a:gd name="csX19" fmla="*/ 0 w 483370"/>
                <a:gd name="csY19" fmla="*/ 23507 h 276795"/>
                <a:gd name="csX20" fmla="*/ 5910 w 483370"/>
                <a:gd name="csY20" fmla="*/ 19394 h 276795"/>
                <a:gd name="csX21" fmla="*/ 34824 w 483370"/>
                <a:gd name="csY21" fmla="*/ 1235 h 276795"/>
                <a:gd name="csX22" fmla="*/ 37040 w 483370"/>
                <a:gd name="csY22" fmla="*/ 0 h 276795"/>
                <a:gd name="csX23" fmla="*/ 38658 w 483370"/>
                <a:gd name="csY23" fmla="*/ 1948 h 276795"/>
                <a:gd name="csX24" fmla="*/ 109325 w 483370"/>
                <a:gd name="csY24" fmla="*/ 40799 h 276795"/>
                <a:gd name="csX25" fmla="*/ 117642 w 483370"/>
                <a:gd name="csY25" fmla="*/ 43155 h 276795"/>
                <a:gd name="csX26" fmla="*/ 150327 w 483370"/>
                <a:gd name="csY26" fmla="*/ 56526 h 276795"/>
                <a:gd name="csX27" fmla="*/ 172642 w 483370"/>
                <a:gd name="csY27" fmla="*/ 76250 h 276795"/>
                <a:gd name="csX28" fmla="*/ 184934 w 483370"/>
                <a:gd name="csY28" fmla="*/ 87864 h 276795"/>
                <a:gd name="csX29" fmla="*/ 243462 w 483370"/>
                <a:gd name="csY29" fmla="*/ 104762 h 276795"/>
                <a:gd name="csX30" fmla="*/ 301965 w 483370"/>
                <a:gd name="csY30" fmla="*/ 87864 h 276795"/>
                <a:gd name="csX31" fmla="*/ 314244 w 483370"/>
                <a:gd name="csY31" fmla="*/ 76250 h 276795"/>
                <a:gd name="csX32" fmla="*/ 336560 w 483370"/>
                <a:gd name="csY32" fmla="*/ 56526 h 276795"/>
                <a:gd name="csX33" fmla="*/ 369244 w 483370"/>
                <a:gd name="csY33" fmla="*/ 43155 h 276795"/>
                <a:gd name="csX34" fmla="*/ 377549 w 483370"/>
                <a:gd name="csY34" fmla="*/ 40799 h 276795"/>
                <a:gd name="csX35" fmla="*/ 448279 w 483370"/>
                <a:gd name="csY35" fmla="*/ 1885 h 276795"/>
                <a:gd name="csX36" fmla="*/ 448470 w 483370"/>
                <a:gd name="csY36" fmla="*/ 1668 h 276795"/>
                <a:gd name="csX37" fmla="*/ 450101 w 483370"/>
                <a:gd name="csY37" fmla="*/ 38 h 276795"/>
                <a:gd name="csX38" fmla="*/ 452202 w 483370"/>
                <a:gd name="csY38" fmla="*/ 1070 h 276795"/>
                <a:gd name="csX39" fmla="*/ 481193 w 483370"/>
                <a:gd name="csY39" fmla="*/ 19241 h 276795"/>
                <a:gd name="csX40" fmla="*/ 483371 w 483370"/>
                <a:gd name="csY40" fmla="*/ 20744 h 276795"/>
                <a:gd name="csX41" fmla="*/ 481473 w 483370"/>
                <a:gd name="csY41" fmla="*/ 24538 h 276795"/>
                <a:gd name="csX42" fmla="*/ 479995 w 483370"/>
                <a:gd name="csY42" fmla="*/ 24831 h 276795"/>
                <a:gd name="csX43" fmla="*/ 447133 w 483370"/>
                <a:gd name="csY43" fmla="*/ 63759 h 276795"/>
                <a:gd name="csX44" fmla="*/ 439096 w 483370"/>
                <a:gd name="csY44" fmla="*/ 85839 h 276795"/>
                <a:gd name="csX45" fmla="*/ 402476 w 483370"/>
                <a:gd name="csY45" fmla="*/ 116299 h 276795"/>
                <a:gd name="csX46" fmla="*/ 399037 w 483370"/>
                <a:gd name="csY46" fmla="*/ 117266 h 276795"/>
                <a:gd name="csX47" fmla="*/ 378491 w 483370"/>
                <a:gd name="csY47" fmla="*/ 128179 h 276795"/>
                <a:gd name="csX48" fmla="*/ 381128 w 483370"/>
                <a:gd name="csY48" fmla="*/ 142632 h 276795"/>
                <a:gd name="csX49" fmla="*/ 402578 w 483370"/>
                <a:gd name="csY49" fmla="*/ 159046 h 276795"/>
                <a:gd name="csX50" fmla="*/ 426600 w 483370"/>
                <a:gd name="csY50" fmla="*/ 179815 h 276795"/>
                <a:gd name="csX51" fmla="*/ 417735 w 483370"/>
                <a:gd name="csY51" fmla="*/ 209727 h 276795"/>
                <a:gd name="csX52" fmla="*/ 409914 w 483370"/>
                <a:gd name="csY52" fmla="*/ 226879 h 276795"/>
                <a:gd name="csX53" fmla="*/ 409125 w 483370"/>
                <a:gd name="csY53" fmla="*/ 230878 h 276795"/>
                <a:gd name="csX54" fmla="*/ 383370 w 483370"/>
                <a:gd name="csY54" fmla="*/ 274797 h 276795"/>
                <a:gd name="csX55" fmla="*/ 372849 w 483370"/>
                <a:gd name="csY55" fmla="*/ 276745 h 276795"/>
                <a:gd name="csX56" fmla="*/ 243411 w 483370"/>
                <a:gd name="csY56" fmla="*/ 148553 h 276795"/>
                <a:gd name="csX57" fmla="*/ 331694 w 483370"/>
                <a:gd name="csY57" fmla="*/ 222817 h 276795"/>
                <a:gd name="csX58" fmla="*/ 347769 w 483370"/>
                <a:gd name="csY58" fmla="*/ 258472 h 276795"/>
                <a:gd name="csX59" fmla="*/ 381090 w 483370"/>
                <a:gd name="csY59" fmla="*/ 269156 h 276795"/>
                <a:gd name="csX60" fmla="*/ 403062 w 483370"/>
                <a:gd name="csY60" fmla="*/ 229757 h 276795"/>
                <a:gd name="csX61" fmla="*/ 403864 w 483370"/>
                <a:gd name="csY61" fmla="*/ 225721 h 276795"/>
                <a:gd name="csX62" fmla="*/ 412322 w 483370"/>
                <a:gd name="csY62" fmla="*/ 206823 h 276795"/>
                <a:gd name="csX63" fmla="*/ 420792 w 483370"/>
                <a:gd name="csY63" fmla="*/ 181929 h 276795"/>
                <a:gd name="csX64" fmla="*/ 399814 w 483370"/>
                <a:gd name="csY64" fmla="*/ 164573 h 276795"/>
                <a:gd name="csX65" fmla="*/ 375689 w 483370"/>
                <a:gd name="csY65" fmla="*/ 145561 h 276795"/>
                <a:gd name="csX66" fmla="*/ 372836 w 483370"/>
                <a:gd name="csY66" fmla="*/ 125836 h 276795"/>
                <a:gd name="csX67" fmla="*/ 397355 w 483370"/>
                <a:gd name="csY67" fmla="*/ 111447 h 276795"/>
                <a:gd name="csX68" fmla="*/ 400731 w 483370"/>
                <a:gd name="csY68" fmla="*/ 110492 h 276795"/>
                <a:gd name="csX69" fmla="*/ 433568 w 483370"/>
                <a:gd name="csY69" fmla="*/ 83216 h 276795"/>
                <a:gd name="csX70" fmla="*/ 441248 w 483370"/>
                <a:gd name="csY70" fmla="*/ 62052 h 276795"/>
                <a:gd name="csX71" fmla="*/ 472226 w 483370"/>
                <a:gd name="csY71" fmla="*/ 20603 h 276795"/>
                <a:gd name="csX72" fmla="*/ 451374 w 483370"/>
                <a:gd name="csY72" fmla="*/ 7691 h 276795"/>
                <a:gd name="csX73" fmla="*/ 379268 w 483370"/>
                <a:gd name="csY73" fmla="*/ 46708 h 276795"/>
                <a:gd name="csX74" fmla="*/ 370823 w 483370"/>
                <a:gd name="csY74" fmla="*/ 49102 h 276795"/>
                <a:gd name="csX75" fmla="*/ 340088 w 483370"/>
                <a:gd name="csY75" fmla="*/ 61543 h 276795"/>
                <a:gd name="csX76" fmla="*/ 318473 w 483370"/>
                <a:gd name="csY76" fmla="*/ 80682 h 276795"/>
                <a:gd name="csX77" fmla="*/ 305965 w 483370"/>
                <a:gd name="csY77" fmla="*/ 92511 h 276795"/>
                <a:gd name="csX78" fmla="*/ 243411 w 483370"/>
                <a:gd name="csY78" fmla="*/ 110937 h 276795"/>
                <a:gd name="csX79" fmla="*/ 180845 w 483370"/>
                <a:gd name="csY79" fmla="*/ 92511 h 276795"/>
                <a:gd name="csX80" fmla="*/ 168324 w 483370"/>
                <a:gd name="csY80" fmla="*/ 80682 h 276795"/>
                <a:gd name="csX81" fmla="*/ 146722 w 483370"/>
                <a:gd name="csY81" fmla="*/ 61556 h 276795"/>
                <a:gd name="csX82" fmla="*/ 115987 w 483370"/>
                <a:gd name="csY82" fmla="*/ 49115 h 276795"/>
                <a:gd name="csX83" fmla="*/ 107542 w 483370"/>
                <a:gd name="csY83" fmla="*/ 46720 h 276795"/>
                <a:gd name="csX84" fmla="*/ 35588 w 483370"/>
                <a:gd name="csY84" fmla="*/ 7857 h 276795"/>
                <a:gd name="csX85" fmla="*/ 14852 w 483370"/>
                <a:gd name="csY85" fmla="*/ 20718 h 276795"/>
                <a:gd name="csX86" fmla="*/ 45574 w 483370"/>
                <a:gd name="csY86" fmla="*/ 62065 h 276795"/>
                <a:gd name="csX87" fmla="*/ 53255 w 483370"/>
                <a:gd name="csY87" fmla="*/ 83241 h 276795"/>
                <a:gd name="csX88" fmla="*/ 86092 w 483370"/>
                <a:gd name="csY88" fmla="*/ 110517 h 276795"/>
                <a:gd name="csX89" fmla="*/ 89467 w 483370"/>
                <a:gd name="csY89" fmla="*/ 111472 h 276795"/>
                <a:gd name="csX90" fmla="*/ 113987 w 483370"/>
                <a:gd name="csY90" fmla="*/ 125862 h 276795"/>
                <a:gd name="csX91" fmla="*/ 111121 w 483370"/>
                <a:gd name="csY91" fmla="*/ 145586 h 276795"/>
                <a:gd name="csX92" fmla="*/ 86996 w 483370"/>
                <a:gd name="csY92" fmla="*/ 164598 h 276795"/>
                <a:gd name="csX93" fmla="*/ 66018 w 483370"/>
                <a:gd name="csY93" fmla="*/ 181954 h 276795"/>
                <a:gd name="csX94" fmla="*/ 74488 w 483370"/>
                <a:gd name="csY94" fmla="*/ 206862 h 276795"/>
                <a:gd name="csX95" fmla="*/ 82946 w 483370"/>
                <a:gd name="csY95" fmla="*/ 225759 h 276795"/>
                <a:gd name="csX96" fmla="*/ 83748 w 483370"/>
                <a:gd name="csY96" fmla="*/ 229795 h 276795"/>
                <a:gd name="csX97" fmla="*/ 105720 w 483370"/>
                <a:gd name="csY97" fmla="*/ 269207 h 276795"/>
                <a:gd name="csX98" fmla="*/ 139041 w 483370"/>
                <a:gd name="csY98" fmla="*/ 258523 h 276795"/>
                <a:gd name="csX99" fmla="*/ 155116 w 483370"/>
                <a:gd name="csY99" fmla="*/ 222868 h 276795"/>
                <a:gd name="csX100" fmla="*/ 243424 w 483370"/>
                <a:gd name="csY100" fmla="*/ 148604 h 2767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Lst>
              <a:rect l="l" t="t" r="r" b="b"/>
              <a:pathLst>
                <a:path w="483370" h="276795">
                  <a:moveTo>
                    <a:pt x="372785" y="276796"/>
                  </a:moveTo>
                  <a:cubicBezTo>
                    <a:pt x="361143" y="276796"/>
                    <a:pt x="349947" y="270213"/>
                    <a:pt x="343183" y="262509"/>
                  </a:cubicBezTo>
                  <a:cubicBezTo>
                    <a:pt x="333439" y="251443"/>
                    <a:pt x="329096" y="237015"/>
                    <a:pt x="325797" y="224371"/>
                  </a:cubicBezTo>
                  <a:cubicBezTo>
                    <a:pt x="314562" y="181381"/>
                    <a:pt x="282999" y="154678"/>
                    <a:pt x="243424" y="154678"/>
                  </a:cubicBezTo>
                  <a:cubicBezTo>
                    <a:pt x="203849" y="154678"/>
                    <a:pt x="172260" y="181381"/>
                    <a:pt x="161026" y="224371"/>
                  </a:cubicBezTo>
                  <a:cubicBezTo>
                    <a:pt x="157714" y="237028"/>
                    <a:pt x="153371" y="251456"/>
                    <a:pt x="143627" y="262509"/>
                  </a:cubicBezTo>
                  <a:cubicBezTo>
                    <a:pt x="134825" y="272518"/>
                    <a:pt x="118521" y="280654"/>
                    <a:pt x="103504" y="274848"/>
                  </a:cubicBezTo>
                  <a:cubicBezTo>
                    <a:pt x="84958" y="267640"/>
                    <a:pt x="80959" y="247279"/>
                    <a:pt x="77749" y="230916"/>
                  </a:cubicBezTo>
                  <a:cubicBezTo>
                    <a:pt x="77481" y="229566"/>
                    <a:pt x="77227" y="228229"/>
                    <a:pt x="76959" y="226930"/>
                  </a:cubicBezTo>
                  <a:cubicBezTo>
                    <a:pt x="76004" y="222219"/>
                    <a:pt x="72514" y="215890"/>
                    <a:pt x="69138" y="209778"/>
                  </a:cubicBezTo>
                  <a:cubicBezTo>
                    <a:pt x="63305" y="199196"/>
                    <a:pt x="57267" y="188245"/>
                    <a:pt x="60273" y="179866"/>
                  </a:cubicBezTo>
                  <a:cubicBezTo>
                    <a:pt x="64120" y="169093"/>
                    <a:pt x="74374" y="164012"/>
                    <a:pt x="84283" y="159097"/>
                  </a:cubicBezTo>
                  <a:cubicBezTo>
                    <a:pt x="93161" y="154691"/>
                    <a:pt x="101555" y="150540"/>
                    <a:pt x="105733" y="142683"/>
                  </a:cubicBezTo>
                  <a:cubicBezTo>
                    <a:pt x="108981" y="136571"/>
                    <a:pt x="109873" y="131719"/>
                    <a:pt x="108382" y="128243"/>
                  </a:cubicBezTo>
                  <a:cubicBezTo>
                    <a:pt x="105860" y="122373"/>
                    <a:pt x="96282" y="119686"/>
                    <a:pt x="87837" y="117330"/>
                  </a:cubicBezTo>
                  <a:cubicBezTo>
                    <a:pt x="86678" y="116999"/>
                    <a:pt x="85519" y="116680"/>
                    <a:pt x="84398" y="116349"/>
                  </a:cubicBezTo>
                  <a:cubicBezTo>
                    <a:pt x="68540" y="111727"/>
                    <a:pt x="54847" y="100330"/>
                    <a:pt x="47778" y="85890"/>
                  </a:cubicBezTo>
                  <a:cubicBezTo>
                    <a:pt x="44262" y="78695"/>
                    <a:pt x="41970" y="71132"/>
                    <a:pt x="39741" y="63797"/>
                  </a:cubicBezTo>
                  <a:cubicBezTo>
                    <a:pt x="34123" y="45294"/>
                    <a:pt x="29271" y="29301"/>
                    <a:pt x="7057" y="24908"/>
                  </a:cubicBezTo>
                  <a:lnTo>
                    <a:pt x="0" y="23507"/>
                  </a:lnTo>
                  <a:lnTo>
                    <a:pt x="5910" y="19394"/>
                  </a:lnTo>
                  <a:cubicBezTo>
                    <a:pt x="15858" y="12467"/>
                    <a:pt x="25589" y="6354"/>
                    <a:pt x="34824" y="1235"/>
                  </a:cubicBezTo>
                  <a:lnTo>
                    <a:pt x="37040" y="0"/>
                  </a:lnTo>
                  <a:lnTo>
                    <a:pt x="38658" y="1948"/>
                  </a:lnTo>
                  <a:cubicBezTo>
                    <a:pt x="55802" y="22628"/>
                    <a:pt x="82755" y="32841"/>
                    <a:pt x="109325" y="40799"/>
                  </a:cubicBezTo>
                  <a:cubicBezTo>
                    <a:pt x="112063" y="41627"/>
                    <a:pt x="114853" y="42391"/>
                    <a:pt x="117642" y="43155"/>
                  </a:cubicBezTo>
                  <a:cubicBezTo>
                    <a:pt x="128851" y="46237"/>
                    <a:pt x="140430" y="49433"/>
                    <a:pt x="150327" y="56526"/>
                  </a:cubicBezTo>
                  <a:cubicBezTo>
                    <a:pt x="158415" y="62345"/>
                    <a:pt x="165650" y="69412"/>
                    <a:pt x="172642" y="76250"/>
                  </a:cubicBezTo>
                  <a:cubicBezTo>
                    <a:pt x="176629" y="80147"/>
                    <a:pt x="180743" y="84171"/>
                    <a:pt x="184934" y="87864"/>
                  </a:cubicBezTo>
                  <a:cubicBezTo>
                    <a:pt x="198971" y="100266"/>
                    <a:pt x="227630" y="104762"/>
                    <a:pt x="243462" y="104762"/>
                  </a:cubicBezTo>
                  <a:cubicBezTo>
                    <a:pt x="259295" y="104762"/>
                    <a:pt x="287941" y="100266"/>
                    <a:pt x="301965" y="87864"/>
                  </a:cubicBezTo>
                  <a:cubicBezTo>
                    <a:pt x="306143" y="84171"/>
                    <a:pt x="310270" y="80147"/>
                    <a:pt x="314244" y="76250"/>
                  </a:cubicBezTo>
                  <a:cubicBezTo>
                    <a:pt x="321237" y="69412"/>
                    <a:pt x="328472" y="62332"/>
                    <a:pt x="336560" y="56526"/>
                  </a:cubicBezTo>
                  <a:cubicBezTo>
                    <a:pt x="346457" y="49433"/>
                    <a:pt x="358035" y="46237"/>
                    <a:pt x="369244" y="43155"/>
                  </a:cubicBezTo>
                  <a:cubicBezTo>
                    <a:pt x="372033" y="42391"/>
                    <a:pt x="374810" y="41627"/>
                    <a:pt x="377549" y="40799"/>
                  </a:cubicBezTo>
                  <a:cubicBezTo>
                    <a:pt x="404157" y="32841"/>
                    <a:pt x="431135" y="22615"/>
                    <a:pt x="448279" y="1885"/>
                  </a:cubicBezTo>
                  <a:lnTo>
                    <a:pt x="448470" y="1668"/>
                  </a:lnTo>
                  <a:lnTo>
                    <a:pt x="450101" y="38"/>
                  </a:lnTo>
                  <a:lnTo>
                    <a:pt x="452202" y="1070"/>
                  </a:lnTo>
                  <a:cubicBezTo>
                    <a:pt x="461488" y="6227"/>
                    <a:pt x="471245" y="12339"/>
                    <a:pt x="481193" y="19241"/>
                  </a:cubicBezTo>
                  <a:lnTo>
                    <a:pt x="483371" y="20744"/>
                  </a:lnTo>
                  <a:lnTo>
                    <a:pt x="481473" y="24538"/>
                  </a:lnTo>
                  <a:lnTo>
                    <a:pt x="479995" y="24831"/>
                  </a:lnTo>
                  <a:cubicBezTo>
                    <a:pt x="457628" y="29186"/>
                    <a:pt x="452763" y="45205"/>
                    <a:pt x="447133" y="63759"/>
                  </a:cubicBezTo>
                  <a:cubicBezTo>
                    <a:pt x="444904" y="71081"/>
                    <a:pt x="442611" y="78657"/>
                    <a:pt x="439096" y="85839"/>
                  </a:cubicBezTo>
                  <a:cubicBezTo>
                    <a:pt x="432026" y="100292"/>
                    <a:pt x="418334" y="111689"/>
                    <a:pt x="402476" y="116299"/>
                  </a:cubicBezTo>
                  <a:cubicBezTo>
                    <a:pt x="401355" y="116630"/>
                    <a:pt x="400196" y="116948"/>
                    <a:pt x="399037" y="117266"/>
                  </a:cubicBezTo>
                  <a:cubicBezTo>
                    <a:pt x="390171" y="119749"/>
                    <a:pt x="381013" y="122309"/>
                    <a:pt x="378491" y="128179"/>
                  </a:cubicBezTo>
                  <a:cubicBezTo>
                    <a:pt x="377001" y="131655"/>
                    <a:pt x="377880" y="136520"/>
                    <a:pt x="381128" y="142632"/>
                  </a:cubicBezTo>
                  <a:cubicBezTo>
                    <a:pt x="385306" y="150489"/>
                    <a:pt x="393700" y="154640"/>
                    <a:pt x="402578" y="159046"/>
                  </a:cubicBezTo>
                  <a:cubicBezTo>
                    <a:pt x="412487" y="163961"/>
                    <a:pt x="422741" y="169042"/>
                    <a:pt x="426600" y="179815"/>
                  </a:cubicBezTo>
                  <a:cubicBezTo>
                    <a:pt x="429606" y="188194"/>
                    <a:pt x="423569" y="199145"/>
                    <a:pt x="417735" y="209727"/>
                  </a:cubicBezTo>
                  <a:cubicBezTo>
                    <a:pt x="414360" y="215852"/>
                    <a:pt x="410870" y="222181"/>
                    <a:pt x="409914" y="226879"/>
                  </a:cubicBezTo>
                  <a:cubicBezTo>
                    <a:pt x="409647" y="228191"/>
                    <a:pt x="409392" y="229528"/>
                    <a:pt x="409125" y="230878"/>
                  </a:cubicBezTo>
                  <a:cubicBezTo>
                    <a:pt x="405915" y="247241"/>
                    <a:pt x="401915" y="267589"/>
                    <a:pt x="383370" y="274797"/>
                  </a:cubicBezTo>
                  <a:cubicBezTo>
                    <a:pt x="379892" y="276147"/>
                    <a:pt x="376351" y="276745"/>
                    <a:pt x="372849" y="276745"/>
                  </a:cubicBezTo>
                  <a:close/>
                  <a:moveTo>
                    <a:pt x="243411" y="148553"/>
                  </a:moveTo>
                  <a:cubicBezTo>
                    <a:pt x="285903" y="148553"/>
                    <a:pt x="319734" y="177014"/>
                    <a:pt x="331694" y="222817"/>
                  </a:cubicBezTo>
                  <a:cubicBezTo>
                    <a:pt x="334827" y="234787"/>
                    <a:pt x="338903" y="248412"/>
                    <a:pt x="347769" y="258472"/>
                  </a:cubicBezTo>
                  <a:cubicBezTo>
                    <a:pt x="355220" y="266953"/>
                    <a:pt x="368824" y="273906"/>
                    <a:pt x="381090" y="269156"/>
                  </a:cubicBezTo>
                  <a:cubicBezTo>
                    <a:pt x="396489" y="263171"/>
                    <a:pt x="399979" y="245420"/>
                    <a:pt x="403062" y="229757"/>
                  </a:cubicBezTo>
                  <a:cubicBezTo>
                    <a:pt x="403329" y="228395"/>
                    <a:pt x="403597" y="227045"/>
                    <a:pt x="403864" y="225721"/>
                  </a:cubicBezTo>
                  <a:cubicBezTo>
                    <a:pt x="404998" y="220105"/>
                    <a:pt x="408564" y="213649"/>
                    <a:pt x="412322" y="206823"/>
                  </a:cubicBezTo>
                  <a:cubicBezTo>
                    <a:pt x="417264" y="197859"/>
                    <a:pt x="422868" y="187710"/>
                    <a:pt x="420792" y="181929"/>
                  </a:cubicBezTo>
                  <a:cubicBezTo>
                    <a:pt x="417773" y="173473"/>
                    <a:pt x="409048" y="169157"/>
                    <a:pt x="399814" y="164573"/>
                  </a:cubicBezTo>
                  <a:cubicBezTo>
                    <a:pt x="390464" y="159938"/>
                    <a:pt x="380784" y="155150"/>
                    <a:pt x="375689" y="145561"/>
                  </a:cubicBezTo>
                  <a:cubicBezTo>
                    <a:pt x="371473" y="137615"/>
                    <a:pt x="370543" y="131172"/>
                    <a:pt x="372836" y="125836"/>
                  </a:cubicBezTo>
                  <a:cubicBezTo>
                    <a:pt x="376504" y="117279"/>
                    <a:pt x="387586" y="114185"/>
                    <a:pt x="397355" y="111447"/>
                  </a:cubicBezTo>
                  <a:cubicBezTo>
                    <a:pt x="398502" y="111129"/>
                    <a:pt x="399622" y="110810"/>
                    <a:pt x="400731" y="110492"/>
                  </a:cubicBezTo>
                  <a:cubicBezTo>
                    <a:pt x="414958" y="106353"/>
                    <a:pt x="427237" y="96153"/>
                    <a:pt x="433568" y="83216"/>
                  </a:cubicBezTo>
                  <a:cubicBezTo>
                    <a:pt x="436867" y="76467"/>
                    <a:pt x="439096" y="69145"/>
                    <a:pt x="441248" y="62052"/>
                  </a:cubicBezTo>
                  <a:cubicBezTo>
                    <a:pt x="446420" y="45014"/>
                    <a:pt x="451757" y="27454"/>
                    <a:pt x="472226" y="20603"/>
                  </a:cubicBezTo>
                  <a:cubicBezTo>
                    <a:pt x="465105" y="15841"/>
                    <a:pt x="458125" y="11511"/>
                    <a:pt x="451374" y="7691"/>
                  </a:cubicBezTo>
                  <a:cubicBezTo>
                    <a:pt x="433275" y="28384"/>
                    <a:pt x="406055" y="38685"/>
                    <a:pt x="379268" y="46708"/>
                  </a:cubicBezTo>
                  <a:cubicBezTo>
                    <a:pt x="376479" y="47536"/>
                    <a:pt x="373664" y="48325"/>
                    <a:pt x="370823" y="49102"/>
                  </a:cubicBezTo>
                  <a:cubicBezTo>
                    <a:pt x="360137" y="52043"/>
                    <a:pt x="349081" y="55087"/>
                    <a:pt x="340088" y="61543"/>
                  </a:cubicBezTo>
                  <a:cubicBezTo>
                    <a:pt x="332382" y="67095"/>
                    <a:pt x="325313" y="73997"/>
                    <a:pt x="318473" y="80682"/>
                  </a:cubicBezTo>
                  <a:cubicBezTo>
                    <a:pt x="314435" y="84629"/>
                    <a:pt x="310257" y="88717"/>
                    <a:pt x="305965" y="92511"/>
                  </a:cubicBezTo>
                  <a:cubicBezTo>
                    <a:pt x="291648" y="105169"/>
                    <a:pt x="263498" y="110937"/>
                    <a:pt x="243411" y="110937"/>
                  </a:cubicBezTo>
                  <a:cubicBezTo>
                    <a:pt x="228993" y="110937"/>
                    <a:pt x="197353" y="107092"/>
                    <a:pt x="180845" y="92511"/>
                  </a:cubicBezTo>
                  <a:cubicBezTo>
                    <a:pt x="176540" y="88717"/>
                    <a:pt x="172375" y="84629"/>
                    <a:pt x="168324" y="80682"/>
                  </a:cubicBezTo>
                  <a:cubicBezTo>
                    <a:pt x="161497" y="74009"/>
                    <a:pt x="154428" y="67095"/>
                    <a:pt x="146722" y="61556"/>
                  </a:cubicBezTo>
                  <a:cubicBezTo>
                    <a:pt x="137729" y="55099"/>
                    <a:pt x="126673" y="52056"/>
                    <a:pt x="115987" y="49115"/>
                  </a:cubicBezTo>
                  <a:cubicBezTo>
                    <a:pt x="113159" y="48338"/>
                    <a:pt x="110331" y="47548"/>
                    <a:pt x="107542" y="46720"/>
                  </a:cubicBezTo>
                  <a:cubicBezTo>
                    <a:pt x="80870" y="38736"/>
                    <a:pt x="53777" y="28486"/>
                    <a:pt x="35588" y="7857"/>
                  </a:cubicBezTo>
                  <a:cubicBezTo>
                    <a:pt x="28901" y="11651"/>
                    <a:pt x="21947" y="15956"/>
                    <a:pt x="14852" y="20718"/>
                  </a:cubicBezTo>
                  <a:cubicBezTo>
                    <a:pt x="35117" y="27620"/>
                    <a:pt x="40416" y="45103"/>
                    <a:pt x="45574" y="62065"/>
                  </a:cubicBezTo>
                  <a:cubicBezTo>
                    <a:pt x="47727" y="69158"/>
                    <a:pt x="49956" y="76492"/>
                    <a:pt x="53255" y="83241"/>
                  </a:cubicBezTo>
                  <a:cubicBezTo>
                    <a:pt x="59585" y="96166"/>
                    <a:pt x="71852" y="106366"/>
                    <a:pt x="86092" y="110517"/>
                  </a:cubicBezTo>
                  <a:cubicBezTo>
                    <a:pt x="87200" y="110836"/>
                    <a:pt x="88334" y="111154"/>
                    <a:pt x="89467" y="111472"/>
                  </a:cubicBezTo>
                  <a:cubicBezTo>
                    <a:pt x="99237" y="114210"/>
                    <a:pt x="110318" y="117304"/>
                    <a:pt x="113987" y="125862"/>
                  </a:cubicBezTo>
                  <a:cubicBezTo>
                    <a:pt x="116280" y="131197"/>
                    <a:pt x="115337" y="137653"/>
                    <a:pt x="111121" y="145586"/>
                  </a:cubicBezTo>
                  <a:cubicBezTo>
                    <a:pt x="106013" y="155175"/>
                    <a:pt x="96346" y="159963"/>
                    <a:pt x="86996" y="164598"/>
                  </a:cubicBezTo>
                  <a:cubicBezTo>
                    <a:pt x="77762" y="169170"/>
                    <a:pt x="69049" y="173499"/>
                    <a:pt x="66018" y="181954"/>
                  </a:cubicBezTo>
                  <a:cubicBezTo>
                    <a:pt x="63942" y="187748"/>
                    <a:pt x="69546" y="197897"/>
                    <a:pt x="74488" y="206862"/>
                  </a:cubicBezTo>
                  <a:cubicBezTo>
                    <a:pt x="78258" y="213687"/>
                    <a:pt x="81812" y="220130"/>
                    <a:pt x="82946" y="225759"/>
                  </a:cubicBezTo>
                  <a:cubicBezTo>
                    <a:pt x="83213" y="227070"/>
                    <a:pt x="83481" y="228420"/>
                    <a:pt x="83748" y="229795"/>
                  </a:cubicBezTo>
                  <a:cubicBezTo>
                    <a:pt x="86818" y="245458"/>
                    <a:pt x="90308" y="263209"/>
                    <a:pt x="105720" y="269207"/>
                  </a:cubicBezTo>
                  <a:cubicBezTo>
                    <a:pt x="117986" y="273956"/>
                    <a:pt x="131590" y="266991"/>
                    <a:pt x="139041" y="258523"/>
                  </a:cubicBezTo>
                  <a:cubicBezTo>
                    <a:pt x="147906" y="248463"/>
                    <a:pt x="151982" y="234851"/>
                    <a:pt x="155116" y="222868"/>
                  </a:cubicBezTo>
                  <a:cubicBezTo>
                    <a:pt x="167089" y="177065"/>
                    <a:pt x="200919" y="148604"/>
                    <a:pt x="243424" y="148604"/>
                  </a:cubicBezTo>
                  <a:close/>
                </a:path>
              </a:pathLst>
            </a:custGeom>
            <a:solidFill>
              <a:schemeClr val="tx1"/>
            </a:solidFill>
            <a:ln w="1264" cap="flat">
              <a:noFill/>
              <a:prstDash val="solid"/>
              <a:miter/>
            </a:ln>
          </p:spPr>
          <p:txBody>
            <a:bodyPr/>
            <a:lstStyle/>
            <a:p>
              <a:endParaRPr lang="en-US"/>
            </a:p>
          </p:txBody>
        </p:sp>
        <p:sp>
          <p:nvSpPr>
            <p:cNvPr id="4366" name="Oval 4365">
              <a:extLst>
                <a:ext uri="{FF2B5EF4-FFF2-40B4-BE49-F238E27FC236}">
                  <a16:creationId xmlns:a16="http://schemas.microsoft.com/office/drawing/2014/main" id="{DAF5DB37-2992-83A4-0D36-A1F2263B289B}"/>
                </a:ext>
              </a:extLst>
            </p:cNvPr>
            <p:cNvSpPr/>
            <p:nvPr/>
          </p:nvSpPr>
          <p:spPr>
            <a:xfrm>
              <a:off x="7419633" y="3340174"/>
              <a:ext cx="34543" cy="20832"/>
            </a:xfrm>
            <a:prstGeom prst="ellipse">
              <a:avLst/>
            </a:prstGeom>
            <a:solidFill>
              <a:schemeClr val="accent1"/>
            </a:solidFill>
            <a:ln w="1264" cap="flat">
              <a:noFill/>
              <a:prstDash val="solid"/>
              <a:miter/>
            </a:ln>
          </p:spPr>
          <p:txBody>
            <a:bodyPr/>
            <a:lstStyle/>
            <a:p>
              <a:endParaRPr lang="en-US"/>
            </a:p>
          </p:txBody>
        </p:sp>
        <p:sp>
          <p:nvSpPr>
            <p:cNvPr id="4367" name="Freeform 4366">
              <a:extLst>
                <a:ext uri="{FF2B5EF4-FFF2-40B4-BE49-F238E27FC236}">
                  <a16:creationId xmlns:a16="http://schemas.microsoft.com/office/drawing/2014/main" id="{57BED5FE-2C6E-4AF2-FC59-5D7E2709C7E9}"/>
                </a:ext>
              </a:extLst>
            </p:cNvPr>
            <p:cNvSpPr/>
            <p:nvPr/>
          </p:nvSpPr>
          <p:spPr>
            <a:xfrm>
              <a:off x="7416576" y="3337131"/>
              <a:ext cx="40657" cy="26944"/>
            </a:xfrm>
            <a:custGeom>
              <a:avLst/>
              <a:gdLst>
                <a:gd name="csX0" fmla="*/ 20329 w 40657"/>
                <a:gd name="csY0" fmla="*/ 26945 h 26944"/>
                <a:gd name="csX1" fmla="*/ 0 w 40657"/>
                <a:gd name="csY1" fmla="*/ 13472 h 26944"/>
                <a:gd name="csX2" fmla="*/ 20329 w 40657"/>
                <a:gd name="csY2" fmla="*/ 0 h 26944"/>
                <a:gd name="csX3" fmla="*/ 40658 w 40657"/>
                <a:gd name="csY3" fmla="*/ 13472 h 26944"/>
                <a:gd name="csX4" fmla="*/ 20329 w 40657"/>
                <a:gd name="csY4" fmla="*/ 26945 h 26944"/>
                <a:gd name="csX5" fmla="*/ 20329 w 40657"/>
                <a:gd name="csY5" fmla="*/ 6099 h 26944"/>
                <a:gd name="csX6" fmla="*/ 6114 w 40657"/>
                <a:gd name="csY6" fmla="*/ 13459 h 26944"/>
                <a:gd name="csX7" fmla="*/ 20329 w 40657"/>
                <a:gd name="csY7" fmla="*/ 20820 h 26944"/>
                <a:gd name="csX8" fmla="*/ 34544 w 40657"/>
                <a:gd name="csY8" fmla="*/ 13459 h 26944"/>
                <a:gd name="csX9" fmla="*/ 20329 w 40657"/>
                <a:gd name="csY9" fmla="*/ 6099 h 2694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40657" h="26944">
                  <a:moveTo>
                    <a:pt x="20329" y="26945"/>
                  </a:moveTo>
                  <a:cubicBezTo>
                    <a:pt x="8929" y="26945"/>
                    <a:pt x="0" y="21024"/>
                    <a:pt x="0" y="13472"/>
                  </a:cubicBezTo>
                  <a:cubicBezTo>
                    <a:pt x="0" y="5921"/>
                    <a:pt x="8929" y="0"/>
                    <a:pt x="20329" y="0"/>
                  </a:cubicBezTo>
                  <a:cubicBezTo>
                    <a:pt x="31729" y="0"/>
                    <a:pt x="40658" y="5921"/>
                    <a:pt x="40658" y="13472"/>
                  </a:cubicBezTo>
                  <a:cubicBezTo>
                    <a:pt x="40658" y="21024"/>
                    <a:pt x="31729" y="26945"/>
                    <a:pt x="20329" y="26945"/>
                  </a:cubicBezTo>
                  <a:close/>
                  <a:moveTo>
                    <a:pt x="20329" y="6099"/>
                  </a:moveTo>
                  <a:cubicBezTo>
                    <a:pt x="11948" y="6099"/>
                    <a:pt x="6114" y="9983"/>
                    <a:pt x="6114" y="13459"/>
                  </a:cubicBezTo>
                  <a:cubicBezTo>
                    <a:pt x="6114" y="16936"/>
                    <a:pt x="11948" y="20820"/>
                    <a:pt x="20329" y="20820"/>
                  </a:cubicBezTo>
                  <a:cubicBezTo>
                    <a:pt x="28710" y="20820"/>
                    <a:pt x="34544" y="16936"/>
                    <a:pt x="34544" y="13459"/>
                  </a:cubicBezTo>
                  <a:cubicBezTo>
                    <a:pt x="34544" y="9983"/>
                    <a:pt x="28710" y="6099"/>
                    <a:pt x="20329" y="6099"/>
                  </a:cubicBezTo>
                  <a:close/>
                </a:path>
              </a:pathLst>
            </a:custGeom>
            <a:solidFill>
              <a:schemeClr val="tx1"/>
            </a:solidFill>
            <a:ln w="1264" cap="flat">
              <a:noFill/>
              <a:prstDash val="solid"/>
              <a:miter/>
            </a:ln>
          </p:spPr>
          <p:txBody>
            <a:bodyPr/>
            <a:lstStyle/>
            <a:p>
              <a:endParaRPr lang="en-US"/>
            </a:p>
          </p:txBody>
        </p:sp>
        <p:sp>
          <p:nvSpPr>
            <p:cNvPr id="4368" name="Freeform 4367">
              <a:extLst>
                <a:ext uri="{FF2B5EF4-FFF2-40B4-BE49-F238E27FC236}">
                  <a16:creationId xmlns:a16="http://schemas.microsoft.com/office/drawing/2014/main" id="{5B578006-2768-DEB9-5454-F908528CF97B}"/>
                </a:ext>
              </a:extLst>
            </p:cNvPr>
            <p:cNvSpPr/>
            <p:nvPr/>
          </p:nvSpPr>
          <p:spPr>
            <a:xfrm>
              <a:off x="7317696" y="3210276"/>
              <a:ext cx="41918" cy="53928"/>
            </a:xfrm>
            <a:custGeom>
              <a:avLst/>
              <a:gdLst>
                <a:gd name="csX0" fmla="*/ 4878 w 41918"/>
                <a:gd name="csY0" fmla="*/ 0 h 53928"/>
                <a:gd name="csX1" fmla="*/ 41919 w 41918"/>
                <a:gd name="csY1" fmla="*/ 53928 h 53928"/>
                <a:gd name="csX2" fmla="*/ 0 w 41918"/>
                <a:gd name="csY2" fmla="*/ 3693 h 53928"/>
                <a:gd name="csX3" fmla="*/ 4878 w 41918"/>
                <a:gd name="csY3" fmla="*/ 0 h 53928"/>
              </a:gdLst>
              <a:ahLst/>
              <a:cxnLst>
                <a:cxn ang="0">
                  <a:pos x="csX0" y="csY0"/>
                </a:cxn>
                <a:cxn ang="0">
                  <a:pos x="csX1" y="csY1"/>
                </a:cxn>
                <a:cxn ang="0">
                  <a:pos x="csX2" y="csY2"/>
                </a:cxn>
                <a:cxn ang="0">
                  <a:pos x="csX3" y="csY3"/>
                </a:cxn>
              </a:cxnLst>
              <a:rect l="l" t="t" r="r" b="b"/>
              <a:pathLst>
                <a:path w="41918" h="53928">
                  <a:moveTo>
                    <a:pt x="4878" y="0"/>
                  </a:moveTo>
                  <a:lnTo>
                    <a:pt x="41919" y="53928"/>
                  </a:lnTo>
                  <a:lnTo>
                    <a:pt x="0" y="3693"/>
                  </a:lnTo>
                  <a:lnTo>
                    <a:pt x="4878" y="0"/>
                  </a:lnTo>
                  <a:close/>
                </a:path>
              </a:pathLst>
            </a:custGeom>
            <a:solidFill>
              <a:srgbClr val="892020"/>
            </a:solidFill>
            <a:ln w="1264" cap="flat">
              <a:noFill/>
              <a:prstDash val="solid"/>
              <a:miter/>
            </a:ln>
          </p:spPr>
          <p:txBody>
            <a:bodyPr/>
            <a:lstStyle/>
            <a:p>
              <a:endParaRPr lang="en-US"/>
            </a:p>
          </p:txBody>
        </p:sp>
        <p:sp>
          <p:nvSpPr>
            <p:cNvPr id="4369" name="Freeform 4368">
              <a:extLst>
                <a:ext uri="{FF2B5EF4-FFF2-40B4-BE49-F238E27FC236}">
                  <a16:creationId xmlns:a16="http://schemas.microsoft.com/office/drawing/2014/main" id="{EC934BD0-5C00-42A2-5972-74DB883BBB00}"/>
                </a:ext>
              </a:extLst>
            </p:cNvPr>
            <p:cNvSpPr/>
            <p:nvPr/>
          </p:nvSpPr>
          <p:spPr>
            <a:xfrm>
              <a:off x="7433670" y="3200267"/>
              <a:ext cx="6113" cy="106238"/>
            </a:xfrm>
            <a:custGeom>
              <a:avLst/>
              <a:gdLst>
                <a:gd name="csX0" fmla="*/ 6114 w 6113"/>
                <a:gd name="csY0" fmla="*/ 0 h 106238"/>
                <a:gd name="csX1" fmla="*/ 3057 w 6113"/>
                <a:gd name="csY1" fmla="*/ 106239 h 106238"/>
                <a:gd name="csX2" fmla="*/ 0 w 6113"/>
                <a:gd name="csY2" fmla="*/ 0 h 106238"/>
                <a:gd name="csX3" fmla="*/ 6114 w 6113"/>
                <a:gd name="csY3" fmla="*/ 0 h 106238"/>
              </a:gdLst>
              <a:ahLst/>
              <a:cxnLst>
                <a:cxn ang="0">
                  <a:pos x="csX0" y="csY0"/>
                </a:cxn>
                <a:cxn ang="0">
                  <a:pos x="csX1" y="csY1"/>
                </a:cxn>
                <a:cxn ang="0">
                  <a:pos x="csX2" y="csY2"/>
                </a:cxn>
                <a:cxn ang="0">
                  <a:pos x="csX3" y="csY3"/>
                </a:cxn>
              </a:cxnLst>
              <a:rect l="l" t="t" r="r" b="b"/>
              <a:pathLst>
                <a:path w="6113" h="106238">
                  <a:moveTo>
                    <a:pt x="6114" y="0"/>
                  </a:moveTo>
                  <a:lnTo>
                    <a:pt x="3057" y="106239"/>
                  </a:lnTo>
                  <a:lnTo>
                    <a:pt x="0" y="0"/>
                  </a:lnTo>
                  <a:lnTo>
                    <a:pt x="6114" y="0"/>
                  </a:lnTo>
                  <a:close/>
                </a:path>
              </a:pathLst>
            </a:custGeom>
            <a:solidFill>
              <a:srgbClr val="892020"/>
            </a:solidFill>
            <a:ln w="1264" cap="flat">
              <a:noFill/>
              <a:prstDash val="solid"/>
              <a:miter/>
            </a:ln>
          </p:spPr>
          <p:txBody>
            <a:bodyPr/>
            <a:lstStyle/>
            <a:p>
              <a:endParaRPr lang="en-US"/>
            </a:p>
          </p:txBody>
        </p:sp>
        <p:sp>
          <p:nvSpPr>
            <p:cNvPr id="4370" name="Freeform 4369">
              <a:extLst>
                <a:ext uri="{FF2B5EF4-FFF2-40B4-BE49-F238E27FC236}">
                  <a16:creationId xmlns:a16="http://schemas.microsoft.com/office/drawing/2014/main" id="{FF375830-8541-9A35-8DE0-4F139BA500DB}"/>
                </a:ext>
              </a:extLst>
            </p:cNvPr>
            <p:cNvSpPr/>
            <p:nvPr/>
          </p:nvSpPr>
          <p:spPr>
            <a:xfrm>
              <a:off x="7115465" y="3171803"/>
              <a:ext cx="642849" cy="424983"/>
            </a:xfrm>
            <a:custGeom>
              <a:avLst/>
              <a:gdLst>
                <a:gd name="csX0" fmla="*/ 411659 w 642849"/>
                <a:gd name="csY0" fmla="*/ 424959 h 424983"/>
                <a:gd name="csX1" fmla="*/ 357296 w 642849"/>
                <a:gd name="csY1" fmla="*/ 412085 h 424983"/>
                <a:gd name="csX2" fmla="*/ 325899 w 642849"/>
                <a:gd name="csY2" fmla="*/ 320872 h 424983"/>
                <a:gd name="csX3" fmla="*/ 326306 w 642849"/>
                <a:gd name="csY3" fmla="*/ 306877 h 424983"/>
                <a:gd name="csX4" fmla="*/ 322256 w 642849"/>
                <a:gd name="csY4" fmla="*/ 245360 h 424983"/>
                <a:gd name="csX5" fmla="*/ 321428 w 642849"/>
                <a:gd name="csY5" fmla="*/ 244902 h 424983"/>
                <a:gd name="csX6" fmla="*/ 320600 w 642849"/>
                <a:gd name="csY6" fmla="*/ 245360 h 424983"/>
                <a:gd name="csX7" fmla="*/ 316549 w 642849"/>
                <a:gd name="csY7" fmla="*/ 306877 h 424983"/>
                <a:gd name="csX8" fmla="*/ 316957 w 642849"/>
                <a:gd name="csY8" fmla="*/ 320872 h 424983"/>
                <a:gd name="csX9" fmla="*/ 285559 w 642849"/>
                <a:gd name="csY9" fmla="*/ 412085 h 424983"/>
                <a:gd name="csX10" fmla="*/ 203900 w 642849"/>
                <a:gd name="csY10" fmla="*/ 422399 h 424983"/>
                <a:gd name="csX11" fmla="*/ 133615 w 642849"/>
                <a:gd name="csY11" fmla="*/ 387827 h 424983"/>
                <a:gd name="csX12" fmla="*/ 121400 w 642849"/>
                <a:gd name="csY12" fmla="*/ 379868 h 424983"/>
                <a:gd name="csX13" fmla="*/ 8483 w 642849"/>
                <a:gd name="csY13" fmla="*/ 261035 h 424983"/>
                <a:gd name="csX14" fmla="*/ 56248 w 642849"/>
                <a:gd name="csY14" fmla="*/ 89319 h 424983"/>
                <a:gd name="csX15" fmla="*/ 201340 w 642849"/>
                <a:gd name="csY15" fmla="*/ 34232 h 424983"/>
                <a:gd name="csX16" fmla="*/ 204231 w 642849"/>
                <a:gd name="csY16" fmla="*/ 24835 h 424983"/>
                <a:gd name="csX17" fmla="*/ 241679 w 642849"/>
                <a:gd name="csY17" fmla="*/ 1812 h 424983"/>
                <a:gd name="csX18" fmla="*/ 242061 w 642849"/>
                <a:gd name="csY18" fmla="*/ 1736 h 424983"/>
                <a:gd name="csX19" fmla="*/ 321428 w 642849"/>
                <a:gd name="csY19" fmla="*/ 20722 h 424983"/>
                <a:gd name="csX20" fmla="*/ 400794 w 642849"/>
                <a:gd name="csY20" fmla="*/ 1736 h 424983"/>
                <a:gd name="csX21" fmla="*/ 401176 w 642849"/>
                <a:gd name="csY21" fmla="*/ 1812 h 424983"/>
                <a:gd name="csX22" fmla="*/ 438624 w 642849"/>
                <a:gd name="csY22" fmla="*/ 24835 h 424983"/>
                <a:gd name="csX23" fmla="*/ 441516 w 642849"/>
                <a:gd name="csY23" fmla="*/ 34232 h 424983"/>
                <a:gd name="csX24" fmla="*/ 586607 w 642849"/>
                <a:gd name="csY24" fmla="*/ 89332 h 424983"/>
                <a:gd name="csX25" fmla="*/ 586607 w 642849"/>
                <a:gd name="csY25" fmla="*/ 89332 h 424983"/>
                <a:gd name="csX26" fmla="*/ 634372 w 642849"/>
                <a:gd name="csY26" fmla="*/ 261048 h 424983"/>
                <a:gd name="csX27" fmla="*/ 521455 w 642849"/>
                <a:gd name="csY27" fmla="*/ 379881 h 424983"/>
                <a:gd name="csX28" fmla="*/ 509240 w 642849"/>
                <a:gd name="csY28" fmla="*/ 387839 h 424983"/>
                <a:gd name="csX29" fmla="*/ 438956 w 642849"/>
                <a:gd name="csY29" fmla="*/ 422412 h 424983"/>
                <a:gd name="csX30" fmla="*/ 411659 w 642849"/>
                <a:gd name="csY30" fmla="*/ 424984 h 424983"/>
                <a:gd name="csX31" fmla="*/ 321453 w 642849"/>
                <a:gd name="csY31" fmla="*/ 238777 h 424983"/>
                <a:gd name="csX32" fmla="*/ 326676 w 642849"/>
                <a:gd name="csY32" fmla="*/ 241120 h 424983"/>
                <a:gd name="csX33" fmla="*/ 332433 w 642849"/>
                <a:gd name="csY33" fmla="*/ 307106 h 424983"/>
                <a:gd name="csX34" fmla="*/ 332025 w 642849"/>
                <a:gd name="csY34" fmla="*/ 320859 h 424983"/>
                <a:gd name="csX35" fmla="*/ 360748 w 642849"/>
                <a:gd name="csY35" fmla="*/ 407029 h 424983"/>
                <a:gd name="csX36" fmla="*/ 437682 w 642849"/>
                <a:gd name="csY36" fmla="*/ 416414 h 424983"/>
                <a:gd name="csX37" fmla="*/ 505890 w 642849"/>
                <a:gd name="csY37" fmla="*/ 382708 h 424983"/>
                <a:gd name="csX38" fmla="*/ 518131 w 642849"/>
                <a:gd name="csY38" fmla="*/ 374736 h 424983"/>
                <a:gd name="csX39" fmla="*/ 628551 w 642849"/>
                <a:gd name="csY39" fmla="*/ 259176 h 424983"/>
                <a:gd name="csX40" fmla="*/ 582786 w 642849"/>
                <a:gd name="csY40" fmla="*/ 94082 h 424983"/>
                <a:gd name="csX41" fmla="*/ 582786 w 642849"/>
                <a:gd name="csY41" fmla="*/ 94082 h 424983"/>
                <a:gd name="csX42" fmla="*/ 440217 w 642849"/>
                <a:gd name="csY42" fmla="*/ 42459 h 424983"/>
                <a:gd name="csX43" fmla="*/ 436433 w 642849"/>
                <a:gd name="csY43" fmla="*/ 42930 h 424983"/>
                <a:gd name="csX44" fmla="*/ 435134 w 642849"/>
                <a:gd name="csY44" fmla="*/ 39364 h 424983"/>
                <a:gd name="csX45" fmla="*/ 433160 w 642849"/>
                <a:gd name="csY45" fmla="*/ 27560 h 424983"/>
                <a:gd name="csX46" fmla="*/ 399839 w 642849"/>
                <a:gd name="csY46" fmla="*/ 7772 h 424983"/>
                <a:gd name="csX47" fmla="*/ 324459 w 642849"/>
                <a:gd name="csY47" fmla="*/ 28986 h 424983"/>
                <a:gd name="csX48" fmla="*/ 321453 w 642849"/>
                <a:gd name="csY48" fmla="*/ 31507 h 424983"/>
                <a:gd name="csX49" fmla="*/ 321428 w 642849"/>
                <a:gd name="csY49" fmla="*/ 31507 h 424983"/>
                <a:gd name="csX50" fmla="*/ 318434 w 642849"/>
                <a:gd name="csY50" fmla="*/ 28948 h 424983"/>
                <a:gd name="csX51" fmla="*/ 243055 w 642849"/>
                <a:gd name="csY51" fmla="*/ 7759 h 424983"/>
                <a:gd name="csX52" fmla="*/ 209632 w 642849"/>
                <a:gd name="csY52" fmla="*/ 27726 h 424983"/>
                <a:gd name="csX53" fmla="*/ 207759 w 642849"/>
                <a:gd name="csY53" fmla="*/ 39339 h 424983"/>
                <a:gd name="csX54" fmla="*/ 206435 w 642849"/>
                <a:gd name="csY54" fmla="*/ 42930 h 424983"/>
                <a:gd name="csX55" fmla="*/ 202639 w 642849"/>
                <a:gd name="csY55" fmla="*/ 42420 h 424983"/>
                <a:gd name="csX56" fmla="*/ 60095 w 642849"/>
                <a:gd name="csY56" fmla="*/ 94069 h 424983"/>
                <a:gd name="csX57" fmla="*/ 14330 w 642849"/>
                <a:gd name="csY57" fmla="*/ 259164 h 424983"/>
                <a:gd name="csX58" fmla="*/ 124763 w 642849"/>
                <a:gd name="csY58" fmla="*/ 374723 h 424983"/>
                <a:gd name="csX59" fmla="*/ 137003 w 642849"/>
                <a:gd name="csY59" fmla="*/ 382695 h 424983"/>
                <a:gd name="csX60" fmla="*/ 205212 w 642849"/>
                <a:gd name="csY60" fmla="*/ 416401 h 424983"/>
                <a:gd name="csX61" fmla="*/ 282146 w 642849"/>
                <a:gd name="csY61" fmla="*/ 407016 h 424983"/>
                <a:gd name="csX62" fmla="*/ 310881 w 642849"/>
                <a:gd name="csY62" fmla="*/ 320846 h 424983"/>
                <a:gd name="csX63" fmla="*/ 310486 w 642849"/>
                <a:gd name="csY63" fmla="*/ 307094 h 424983"/>
                <a:gd name="csX64" fmla="*/ 316231 w 642849"/>
                <a:gd name="csY64" fmla="*/ 241107 h 424983"/>
                <a:gd name="csX65" fmla="*/ 321466 w 642849"/>
                <a:gd name="csY65" fmla="*/ 238764 h 42498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Lst>
              <a:rect l="l" t="t" r="r" b="b"/>
              <a:pathLst>
                <a:path w="642849" h="424983">
                  <a:moveTo>
                    <a:pt x="411659" y="424959"/>
                  </a:moveTo>
                  <a:cubicBezTo>
                    <a:pt x="392579" y="424959"/>
                    <a:pt x="371154" y="421546"/>
                    <a:pt x="357296" y="412085"/>
                  </a:cubicBezTo>
                  <a:cubicBezTo>
                    <a:pt x="331350" y="394359"/>
                    <a:pt x="325899" y="352707"/>
                    <a:pt x="325899" y="320872"/>
                  </a:cubicBezTo>
                  <a:cubicBezTo>
                    <a:pt x="325899" y="317485"/>
                    <a:pt x="326090" y="312569"/>
                    <a:pt x="326306" y="306877"/>
                  </a:cubicBezTo>
                  <a:cubicBezTo>
                    <a:pt x="327045" y="287611"/>
                    <a:pt x="328408" y="251752"/>
                    <a:pt x="322256" y="245360"/>
                  </a:cubicBezTo>
                  <a:cubicBezTo>
                    <a:pt x="321810" y="244902"/>
                    <a:pt x="321555" y="244902"/>
                    <a:pt x="321428" y="244902"/>
                  </a:cubicBezTo>
                  <a:cubicBezTo>
                    <a:pt x="321300" y="244902"/>
                    <a:pt x="321046" y="244902"/>
                    <a:pt x="320600" y="245360"/>
                  </a:cubicBezTo>
                  <a:cubicBezTo>
                    <a:pt x="314448" y="251752"/>
                    <a:pt x="315823" y="287611"/>
                    <a:pt x="316549" y="306877"/>
                  </a:cubicBezTo>
                  <a:cubicBezTo>
                    <a:pt x="316766" y="312569"/>
                    <a:pt x="316957" y="317472"/>
                    <a:pt x="316957" y="320872"/>
                  </a:cubicBezTo>
                  <a:cubicBezTo>
                    <a:pt x="316957" y="352707"/>
                    <a:pt x="311505" y="394372"/>
                    <a:pt x="285559" y="412085"/>
                  </a:cubicBezTo>
                  <a:cubicBezTo>
                    <a:pt x="264224" y="426652"/>
                    <a:pt x="224968" y="426881"/>
                    <a:pt x="203900" y="422399"/>
                  </a:cubicBezTo>
                  <a:cubicBezTo>
                    <a:pt x="177992" y="416872"/>
                    <a:pt x="155434" y="402114"/>
                    <a:pt x="133615" y="387827"/>
                  </a:cubicBezTo>
                  <a:lnTo>
                    <a:pt x="121400" y="379868"/>
                  </a:lnTo>
                  <a:cubicBezTo>
                    <a:pt x="72718" y="348250"/>
                    <a:pt x="26736" y="318389"/>
                    <a:pt x="8483" y="261035"/>
                  </a:cubicBezTo>
                  <a:cubicBezTo>
                    <a:pt x="-12393" y="195456"/>
                    <a:pt x="5910" y="129647"/>
                    <a:pt x="56248" y="89319"/>
                  </a:cubicBezTo>
                  <a:cubicBezTo>
                    <a:pt x="145346" y="17920"/>
                    <a:pt x="187227" y="26834"/>
                    <a:pt x="201340" y="34232"/>
                  </a:cubicBezTo>
                  <a:cubicBezTo>
                    <a:pt x="201582" y="31558"/>
                    <a:pt x="202346" y="28311"/>
                    <a:pt x="204231" y="24835"/>
                  </a:cubicBezTo>
                  <a:cubicBezTo>
                    <a:pt x="209810" y="14559"/>
                    <a:pt x="222407" y="6817"/>
                    <a:pt x="241679" y="1812"/>
                  </a:cubicBezTo>
                  <a:cubicBezTo>
                    <a:pt x="241806" y="1786"/>
                    <a:pt x="241934" y="1761"/>
                    <a:pt x="242061" y="1736"/>
                  </a:cubicBezTo>
                  <a:cubicBezTo>
                    <a:pt x="296654" y="-5293"/>
                    <a:pt x="315225" y="10700"/>
                    <a:pt x="321428" y="20722"/>
                  </a:cubicBezTo>
                  <a:cubicBezTo>
                    <a:pt x="327631" y="10700"/>
                    <a:pt x="346215" y="-5306"/>
                    <a:pt x="400794" y="1736"/>
                  </a:cubicBezTo>
                  <a:cubicBezTo>
                    <a:pt x="400922" y="1748"/>
                    <a:pt x="401049" y="1774"/>
                    <a:pt x="401176" y="1812"/>
                  </a:cubicBezTo>
                  <a:cubicBezTo>
                    <a:pt x="420448" y="6817"/>
                    <a:pt x="433045" y="14559"/>
                    <a:pt x="438624" y="24835"/>
                  </a:cubicBezTo>
                  <a:cubicBezTo>
                    <a:pt x="440509" y="28298"/>
                    <a:pt x="441274" y="31546"/>
                    <a:pt x="441516" y="34232"/>
                  </a:cubicBezTo>
                  <a:cubicBezTo>
                    <a:pt x="455641" y="26834"/>
                    <a:pt x="497496" y="17908"/>
                    <a:pt x="586607" y="89332"/>
                  </a:cubicBezTo>
                  <a:lnTo>
                    <a:pt x="586607" y="89332"/>
                  </a:lnTo>
                  <a:cubicBezTo>
                    <a:pt x="636945" y="129660"/>
                    <a:pt x="655236" y="195469"/>
                    <a:pt x="634372" y="261048"/>
                  </a:cubicBezTo>
                  <a:cubicBezTo>
                    <a:pt x="616120" y="318402"/>
                    <a:pt x="570138" y="348262"/>
                    <a:pt x="521455" y="379881"/>
                  </a:cubicBezTo>
                  <a:lnTo>
                    <a:pt x="509240" y="387839"/>
                  </a:lnTo>
                  <a:cubicBezTo>
                    <a:pt x="487421" y="402127"/>
                    <a:pt x="464863" y="416898"/>
                    <a:pt x="438956" y="422412"/>
                  </a:cubicBezTo>
                  <a:cubicBezTo>
                    <a:pt x="431581" y="423991"/>
                    <a:pt x="421951" y="424984"/>
                    <a:pt x="411659" y="424984"/>
                  </a:cubicBezTo>
                  <a:close/>
                  <a:moveTo>
                    <a:pt x="321453" y="238777"/>
                  </a:moveTo>
                  <a:cubicBezTo>
                    <a:pt x="323402" y="238777"/>
                    <a:pt x="325211" y="239579"/>
                    <a:pt x="326676" y="241120"/>
                  </a:cubicBezTo>
                  <a:cubicBezTo>
                    <a:pt x="334025" y="248760"/>
                    <a:pt x="333592" y="276685"/>
                    <a:pt x="332433" y="307106"/>
                  </a:cubicBezTo>
                  <a:cubicBezTo>
                    <a:pt x="332216" y="312735"/>
                    <a:pt x="332025" y="317586"/>
                    <a:pt x="332025" y="320859"/>
                  </a:cubicBezTo>
                  <a:cubicBezTo>
                    <a:pt x="332025" y="351217"/>
                    <a:pt x="337006" y="390806"/>
                    <a:pt x="360748" y="407029"/>
                  </a:cubicBezTo>
                  <a:cubicBezTo>
                    <a:pt x="378517" y="419165"/>
                    <a:pt x="414513" y="421342"/>
                    <a:pt x="437682" y="416414"/>
                  </a:cubicBezTo>
                  <a:cubicBezTo>
                    <a:pt x="462469" y="411130"/>
                    <a:pt x="484543" y="396677"/>
                    <a:pt x="505890" y="382708"/>
                  </a:cubicBezTo>
                  <a:lnTo>
                    <a:pt x="518131" y="374736"/>
                  </a:lnTo>
                  <a:cubicBezTo>
                    <a:pt x="565871" y="343729"/>
                    <a:pt x="610961" y="314441"/>
                    <a:pt x="628551" y="259176"/>
                  </a:cubicBezTo>
                  <a:cubicBezTo>
                    <a:pt x="648638" y="196054"/>
                    <a:pt x="631099" y="132793"/>
                    <a:pt x="582786" y="94082"/>
                  </a:cubicBezTo>
                  <a:lnTo>
                    <a:pt x="582786" y="94082"/>
                  </a:lnTo>
                  <a:cubicBezTo>
                    <a:pt x="476009" y="8523"/>
                    <a:pt x="440560" y="42102"/>
                    <a:pt x="440217" y="42459"/>
                  </a:cubicBezTo>
                  <a:cubicBezTo>
                    <a:pt x="439210" y="43477"/>
                    <a:pt x="437644" y="43668"/>
                    <a:pt x="436433" y="42930"/>
                  </a:cubicBezTo>
                  <a:cubicBezTo>
                    <a:pt x="435223" y="42191"/>
                    <a:pt x="434676" y="40714"/>
                    <a:pt x="435134" y="39364"/>
                  </a:cubicBezTo>
                  <a:cubicBezTo>
                    <a:pt x="435198" y="39173"/>
                    <a:pt x="436752" y="34016"/>
                    <a:pt x="433160" y="27560"/>
                  </a:cubicBezTo>
                  <a:cubicBezTo>
                    <a:pt x="429874" y="21639"/>
                    <a:pt x="421416" y="13400"/>
                    <a:pt x="399839" y="7772"/>
                  </a:cubicBezTo>
                  <a:cubicBezTo>
                    <a:pt x="330739" y="-1079"/>
                    <a:pt x="324510" y="28693"/>
                    <a:pt x="324459" y="28986"/>
                  </a:cubicBezTo>
                  <a:cubicBezTo>
                    <a:pt x="324192" y="30438"/>
                    <a:pt x="322931" y="31507"/>
                    <a:pt x="321453" y="31507"/>
                  </a:cubicBezTo>
                  <a:lnTo>
                    <a:pt x="321428" y="31507"/>
                  </a:lnTo>
                  <a:cubicBezTo>
                    <a:pt x="319937" y="31495"/>
                    <a:pt x="318676" y="30425"/>
                    <a:pt x="318434" y="28948"/>
                  </a:cubicBezTo>
                  <a:cubicBezTo>
                    <a:pt x="318384" y="28681"/>
                    <a:pt x="312155" y="-1091"/>
                    <a:pt x="243055" y="7759"/>
                  </a:cubicBezTo>
                  <a:cubicBezTo>
                    <a:pt x="221312" y="13438"/>
                    <a:pt x="212880" y="21741"/>
                    <a:pt x="209632" y="27726"/>
                  </a:cubicBezTo>
                  <a:cubicBezTo>
                    <a:pt x="206167" y="34118"/>
                    <a:pt x="207747" y="39301"/>
                    <a:pt x="207759" y="39339"/>
                  </a:cubicBezTo>
                  <a:cubicBezTo>
                    <a:pt x="208218" y="40701"/>
                    <a:pt x="207670" y="42191"/>
                    <a:pt x="206435" y="42930"/>
                  </a:cubicBezTo>
                  <a:cubicBezTo>
                    <a:pt x="205212" y="43668"/>
                    <a:pt x="203632" y="43452"/>
                    <a:pt x="202639" y="42420"/>
                  </a:cubicBezTo>
                  <a:cubicBezTo>
                    <a:pt x="202308" y="42089"/>
                    <a:pt x="166872" y="8497"/>
                    <a:pt x="60095" y="94069"/>
                  </a:cubicBezTo>
                  <a:cubicBezTo>
                    <a:pt x="11782" y="132780"/>
                    <a:pt x="-5757" y="196042"/>
                    <a:pt x="14330" y="259164"/>
                  </a:cubicBezTo>
                  <a:cubicBezTo>
                    <a:pt x="31920" y="314441"/>
                    <a:pt x="77010" y="343729"/>
                    <a:pt x="124763" y="374723"/>
                  </a:cubicBezTo>
                  <a:lnTo>
                    <a:pt x="137003" y="382695"/>
                  </a:lnTo>
                  <a:cubicBezTo>
                    <a:pt x="158351" y="396677"/>
                    <a:pt x="180425" y="411130"/>
                    <a:pt x="205212" y="416401"/>
                  </a:cubicBezTo>
                  <a:cubicBezTo>
                    <a:pt x="228368" y="421342"/>
                    <a:pt x="264377" y="419152"/>
                    <a:pt x="282146" y="407016"/>
                  </a:cubicBezTo>
                  <a:cubicBezTo>
                    <a:pt x="305888" y="390793"/>
                    <a:pt x="310881" y="351204"/>
                    <a:pt x="310881" y="320846"/>
                  </a:cubicBezTo>
                  <a:cubicBezTo>
                    <a:pt x="310881" y="317574"/>
                    <a:pt x="310690" y="312722"/>
                    <a:pt x="310486" y="307094"/>
                  </a:cubicBezTo>
                  <a:cubicBezTo>
                    <a:pt x="309327" y="276673"/>
                    <a:pt x="308881" y="248735"/>
                    <a:pt x="316231" y="241107"/>
                  </a:cubicBezTo>
                  <a:cubicBezTo>
                    <a:pt x="317708" y="239579"/>
                    <a:pt x="319504" y="238764"/>
                    <a:pt x="321466" y="238764"/>
                  </a:cubicBezTo>
                  <a:close/>
                </a:path>
              </a:pathLst>
            </a:custGeom>
            <a:solidFill>
              <a:schemeClr val="tx1"/>
            </a:solidFill>
            <a:ln w="1264" cap="flat">
              <a:noFill/>
              <a:prstDash val="solid"/>
              <a:miter/>
            </a:ln>
          </p:spPr>
          <p:txBody>
            <a:bodyPr/>
            <a:lstStyle/>
            <a:p>
              <a:endParaRPr lang="en-US"/>
            </a:p>
          </p:txBody>
        </p:sp>
        <p:sp>
          <p:nvSpPr>
            <p:cNvPr id="4371" name="Freeform 4370">
              <a:extLst>
                <a:ext uri="{FF2B5EF4-FFF2-40B4-BE49-F238E27FC236}">
                  <a16:creationId xmlns:a16="http://schemas.microsoft.com/office/drawing/2014/main" id="{87353F75-BA2F-19F2-3B37-1AF0F06E5E0D}"/>
                </a:ext>
              </a:extLst>
            </p:cNvPr>
            <p:cNvSpPr/>
            <p:nvPr/>
          </p:nvSpPr>
          <p:spPr>
            <a:xfrm>
              <a:off x="7513826" y="3210276"/>
              <a:ext cx="41918" cy="53928"/>
            </a:xfrm>
            <a:custGeom>
              <a:avLst/>
              <a:gdLst>
                <a:gd name="csX0" fmla="*/ 41919 w 41918"/>
                <a:gd name="csY0" fmla="*/ 3693 h 53928"/>
                <a:gd name="csX1" fmla="*/ 0 w 41918"/>
                <a:gd name="csY1" fmla="*/ 53928 h 53928"/>
                <a:gd name="csX2" fmla="*/ 37053 w 41918"/>
                <a:gd name="csY2" fmla="*/ 0 h 53928"/>
                <a:gd name="csX3" fmla="*/ 41919 w 41918"/>
                <a:gd name="csY3" fmla="*/ 3693 h 53928"/>
              </a:gdLst>
              <a:ahLst/>
              <a:cxnLst>
                <a:cxn ang="0">
                  <a:pos x="csX0" y="csY0"/>
                </a:cxn>
                <a:cxn ang="0">
                  <a:pos x="csX1" y="csY1"/>
                </a:cxn>
                <a:cxn ang="0">
                  <a:pos x="csX2" y="csY2"/>
                </a:cxn>
                <a:cxn ang="0">
                  <a:pos x="csX3" y="csY3"/>
                </a:cxn>
              </a:cxnLst>
              <a:rect l="l" t="t" r="r" b="b"/>
              <a:pathLst>
                <a:path w="41918" h="53928">
                  <a:moveTo>
                    <a:pt x="41919" y="3693"/>
                  </a:moveTo>
                  <a:lnTo>
                    <a:pt x="0" y="53928"/>
                  </a:lnTo>
                  <a:lnTo>
                    <a:pt x="37053" y="0"/>
                  </a:lnTo>
                  <a:lnTo>
                    <a:pt x="41919" y="3693"/>
                  </a:lnTo>
                  <a:close/>
                </a:path>
              </a:pathLst>
            </a:custGeom>
            <a:solidFill>
              <a:srgbClr val="892020"/>
            </a:solidFill>
            <a:ln w="1264" cap="flat">
              <a:noFill/>
              <a:prstDash val="solid"/>
              <a:miter/>
            </a:ln>
          </p:spPr>
          <p:txBody>
            <a:bodyPr/>
            <a:lstStyle/>
            <a:p>
              <a:endParaRPr lang="en-US"/>
            </a:p>
          </p:txBody>
        </p:sp>
        <p:sp>
          <p:nvSpPr>
            <p:cNvPr id="4372" name="Freeform 4371">
              <a:extLst>
                <a:ext uri="{FF2B5EF4-FFF2-40B4-BE49-F238E27FC236}">
                  <a16:creationId xmlns:a16="http://schemas.microsoft.com/office/drawing/2014/main" id="{1BDCEFB6-5631-1677-91AF-493DAA03E7E5}"/>
                </a:ext>
              </a:extLst>
            </p:cNvPr>
            <p:cNvSpPr/>
            <p:nvPr/>
          </p:nvSpPr>
          <p:spPr>
            <a:xfrm>
              <a:off x="7625227" y="3389910"/>
              <a:ext cx="97115" cy="110222"/>
            </a:xfrm>
            <a:custGeom>
              <a:avLst/>
              <a:gdLst>
                <a:gd name="csX0" fmla="*/ 47676 w 97115"/>
                <a:gd name="csY0" fmla="*/ 102421 h 110222"/>
                <a:gd name="csX1" fmla="*/ 3618 w 97115"/>
                <a:gd name="csY1" fmla="*/ 99378 h 110222"/>
                <a:gd name="csX2" fmla="*/ 27704 w 97115"/>
                <a:gd name="csY2" fmla="*/ 38472 h 110222"/>
                <a:gd name="csX3" fmla="*/ 78717 w 97115"/>
                <a:gd name="csY3" fmla="*/ 1098 h 110222"/>
                <a:gd name="csX4" fmla="*/ 47664 w 97115"/>
                <a:gd name="csY4" fmla="*/ 102421 h 110222"/>
              </a:gdLst>
              <a:ahLst/>
              <a:cxnLst>
                <a:cxn ang="0">
                  <a:pos x="csX0" y="csY0"/>
                </a:cxn>
                <a:cxn ang="0">
                  <a:pos x="csX1" y="csY1"/>
                </a:cxn>
                <a:cxn ang="0">
                  <a:pos x="csX2" y="csY2"/>
                </a:cxn>
                <a:cxn ang="0">
                  <a:pos x="csX3" y="csY3"/>
                </a:cxn>
                <a:cxn ang="0">
                  <a:pos x="csX4" y="csY4"/>
                </a:cxn>
              </a:cxnLst>
              <a:rect l="l" t="t" r="r" b="b"/>
              <a:pathLst>
                <a:path w="97115" h="110222">
                  <a:moveTo>
                    <a:pt x="47676" y="102421"/>
                  </a:moveTo>
                  <a:cubicBezTo>
                    <a:pt x="31411" y="112456"/>
                    <a:pt x="14686" y="114187"/>
                    <a:pt x="3618" y="99378"/>
                  </a:cubicBezTo>
                  <a:cubicBezTo>
                    <a:pt x="-9769" y="81474"/>
                    <a:pt x="17565" y="52161"/>
                    <a:pt x="27704" y="38472"/>
                  </a:cubicBezTo>
                  <a:cubicBezTo>
                    <a:pt x="39945" y="21943"/>
                    <a:pt x="54949" y="-5867"/>
                    <a:pt x="78717" y="1098"/>
                  </a:cubicBezTo>
                  <a:cubicBezTo>
                    <a:pt x="119579" y="13081"/>
                    <a:pt x="84831" y="79475"/>
                    <a:pt x="47664" y="102421"/>
                  </a:cubicBezTo>
                  <a:close/>
                </a:path>
              </a:pathLst>
            </a:custGeom>
            <a:solidFill>
              <a:schemeClr val="bg1">
                <a:lumMod val="65000"/>
              </a:schemeClr>
            </a:solidFill>
            <a:ln w="1264" cap="flat">
              <a:noFill/>
              <a:prstDash val="solid"/>
              <a:miter/>
            </a:ln>
          </p:spPr>
          <p:txBody>
            <a:bodyPr/>
            <a:lstStyle/>
            <a:p>
              <a:endParaRPr lang="en-US"/>
            </a:p>
          </p:txBody>
        </p:sp>
      </p:grpSp>
      <p:cxnSp>
        <p:nvCxnSpPr>
          <p:cNvPr id="4902" name="Straight Connector 4901">
            <a:extLst>
              <a:ext uri="{FF2B5EF4-FFF2-40B4-BE49-F238E27FC236}">
                <a16:creationId xmlns:a16="http://schemas.microsoft.com/office/drawing/2014/main" id="{15C58C48-9418-B20F-BE6D-4DBDF0BBB518}"/>
              </a:ext>
            </a:extLst>
          </p:cNvPr>
          <p:cNvCxnSpPr>
            <a:cxnSpLocks/>
          </p:cNvCxnSpPr>
          <p:nvPr/>
        </p:nvCxnSpPr>
        <p:spPr>
          <a:xfrm>
            <a:off x="7673353" y="2823619"/>
            <a:ext cx="0" cy="615994"/>
          </a:xfrm>
          <a:prstGeom prst="line">
            <a:avLst/>
          </a:prstGeom>
          <a:ln w="9525" cap="rnd">
            <a:solidFill>
              <a:schemeClr val="accent5">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4904" name="Straight Connector 4903">
            <a:extLst>
              <a:ext uri="{FF2B5EF4-FFF2-40B4-BE49-F238E27FC236}">
                <a16:creationId xmlns:a16="http://schemas.microsoft.com/office/drawing/2014/main" id="{3B70F0F3-9094-CA11-A227-0F57E810A19B}"/>
              </a:ext>
            </a:extLst>
          </p:cNvPr>
          <p:cNvCxnSpPr>
            <a:cxnSpLocks/>
          </p:cNvCxnSpPr>
          <p:nvPr/>
        </p:nvCxnSpPr>
        <p:spPr>
          <a:xfrm>
            <a:off x="7705103" y="2823619"/>
            <a:ext cx="0" cy="615994"/>
          </a:xfrm>
          <a:prstGeom prst="line">
            <a:avLst/>
          </a:prstGeom>
          <a:ln w="9525" cap="rnd">
            <a:solidFill>
              <a:schemeClr val="accent5">
                <a:lumMod val="75000"/>
              </a:schemeClr>
            </a:solidFill>
            <a:round/>
          </a:ln>
        </p:spPr>
        <p:style>
          <a:lnRef idx="1">
            <a:schemeClr val="accent1"/>
          </a:lnRef>
          <a:fillRef idx="0">
            <a:schemeClr val="accent1"/>
          </a:fillRef>
          <a:effectRef idx="0">
            <a:schemeClr val="accent1"/>
          </a:effectRef>
          <a:fontRef idx="minor">
            <a:schemeClr val="tx1"/>
          </a:fontRef>
        </p:style>
      </p:cxnSp>
      <p:grpSp>
        <p:nvGrpSpPr>
          <p:cNvPr id="4798" name="Group 4797">
            <a:extLst>
              <a:ext uri="{FF2B5EF4-FFF2-40B4-BE49-F238E27FC236}">
                <a16:creationId xmlns:a16="http://schemas.microsoft.com/office/drawing/2014/main" id="{7D410B0D-1C89-CD18-8659-D7272CCBC764}"/>
              </a:ext>
            </a:extLst>
          </p:cNvPr>
          <p:cNvGrpSpPr/>
          <p:nvPr/>
        </p:nvGrpSpPr>
        <p:grpSpPr>
          <a:xfrm>
            <a:off x="6817775" y="2035376"/>
            <a:ext cx="1238202" cy="956344"/>
            <a:chOff x="6935005" y="2080070"/>
            <a:chExt cx="1238202" cy="956344"/>
          </a:xfrm>
        </p:grpSpPr>
        <p:sp>
          <p:nvSpPr>
            <p:cNvPr id="4392" name="Freeform 4391">
              <a:extLst>
                <a:ext uri="{FF2B5EF4-FFF2-40B4-BE49-F238E27FC236}">
                  <a16:creationId xmlns:a16="http://schemas.microsoft.com/office/drawing/2014/main" id="{2B22EE41-B878-A1F9-253D-C0D8B38D7321}"/>
                </a:ext>
              </a:extLst>
            </p:cNvPr>
            <p:cNvSpPr/>
            <p:nvPr/>
          </p:nvSpPr>
          <p:spPr>
            <a:xfrm>
              <a:off x="6936505" y="2081655"/>
              <a:ext cx="1235216" cy="953091"/>
            </a:xfrm>
            <a:custGeom>
              <a:avLst/>
              <a:gdLst>
                <a:gd name="csX0" fmla="*/ 1233228 w 1235216"/>
                <a:gd name="csY0" fmla="*/ 676448 h 953091"/>
                <a:gd name="csX1" fmla="*/ 1204059 w 1235216"/>
                <a:gd name="csY1" fmla="*/ 650267 h 953091"/>
                <a:gd name="csX2" fmla="*/ 1212173 w 1235216"/>
                <a:gd name="csY2" fmla="*/ 646358 h 953091"/>
                <a:gd name="csX3" fmla="*/ 1231495 w 1235216"/>
                <a:gd name="csY3" fmla="*/ 619387 h 953091"/>
                <a:gd name="csX4" fmla="*/ 1216312 w 1235216"/>
                <a:gd name="csY4" fmla="*/ 564543 h 953091"/>
                <a:gd name="csX5" fmla="*/ 1180992 w 1235216"/>
                <a:gd name="csY5" fmla="*/ 549771 h 953091"/>
                <a:gd name="csX6" fmla="*/ 1180928 w 1235216"/>
                <a:gd name="csY6" fmla="*/ 549771 h 953091"/>
                <a:gd name="csX7" fmla="*/ 1149212 w 1235216"/>
                <a:gd name="csY7" fmla="*/ 554725 h 953091"/>
                <a:gd name="csX8" fmla="*/ 1142728 w 1235216"/>
                <a:gd name="csY8" fmla="*/ 556227 h 953091"/>
                <a:gd name="csX9" fmla="*/ 1099969 w 1235216"/>
                <a:gd name="csY9" fmla="*/ 562887 h 953091"/>
                <a:gd name="csX10" fmla="*/ 1083525 w 1235216"/>
                <a:gd name="csY10" fmla="*/ 563677 h 953091"/>
                <a:gd name="csX11" fmla="*/ 1057643 w 1235216"/>
                <a:gd name="csY11" fmla="*/ 565714 h 953091"/>
                <a:gd name="csX12" fmla="*/ 1012068 w 1235216"/>
                <a:gd name="csY12" fmla="*/ 583465 h 953091"/>
                <a:gd name="csX13" fmla="*/ 1015469 w 1235216"/>
                <a:gd name="csY13" fmla="*/ 546410 h 953091"/>
                <a:gd name="csX14" fmla="*/ 1030525 w 1235216"/>
                <a:gd name="csY14" fmla="*/ 555514 h 953091"/>
                <a:gd name="csX15" fmla="*/ 1062585 w 1235216"/>
                <a:gd name="csY15" fmla="*/ 559411 h 953091"/>
                <a:gd name="csX16" fmla="*/ 1083372 w 1235216"/>
                <a:gd name="csY16" fmla="*/ 558227 h 953091"/>
                <a:gd name="csX17" fmla="*/ 1086149 w 1235216"/>
                <a:gd name="csY17" fmla="*/ 557895 h 953091"/>
                <a:gd name="csX18" fmla="*/ 1118285 w 1235216"/>
                <a:gd name="csY18" fmla="*/ 547708 h 953091"/>
                <a:gd name="csX19" fmla="*/ 1119788 w 1235216"/>
                <a:gd name="csY19" fmla="*/ 535216 h 953091"/>
                <a:gd name="csX20" fmla="*/ 1119763 w 1235216"/>
                <a:gd name="csY20" fmla="*/ 535140 h 953091"/>
                <a:gd name="csX21" fmla="*/ 1119215 w 1235216"/>
                <a:gd name="csY21" fmla="*/ 530314 h 953091"/>
                <a:gd name="csX22" fmla="*/ 1140652 w 1235216"/>
                <a:gd name="csY22" fmla="*/ 547021 h 953091"/>
                <a:gd name="csX23" fmla="*/ 1181998 w 1235216"/>
                <a:gd name="csY23" fmla="*/ 534058 h 953091"/>
                <a:gd name="csX24" fmla="*/ 1208148 w 1235216"/>
                <a:gd name="csY24" fmla="*/ 476730 h 953091"/>
                <a:gd name="csX25" fmla="*/ 1198225 w 1235216"/>
                <a:gd name="csY25" fmla="*/ 413430 h 953091"/>
                <a:gd name="csX26" fmla="*/ 1197206 w 1235216"/>
                <a:gd name="csY26" fmla="*/ 410195 h 953091"/>
                <a:gd name="csX27" fmla="*/ 1178928 w 1235216"/>
                <a:gd name="csY27" fmla="*/ 378743 h 953091"/>
                <a:gd name="csX28" fmla="*/ 1171566 w 1235216"/>
                <a:gd name="csY28" fmla="*/ 376871 h 953091"/>
                <a:gd name="csX29" fmla="*/ 1172610 w 1235216"/>
                <a:gd name="csY29" fmla="*/ 375101 h 953091"/>
                <a:gd name="csX30" fmla="*/ 1171082 w 1235216"/>
                <a:gd name="csY30" fmla="*/ 347265 h 953091"/>
                <a:gd name="csX31" fmla="*/ 1142678 w 1235216"/>
                <a:gd name="csY31" fmla="*/ 319836 h 953091"/>
                <a:gd name="csX32" fmla="*/ 1128284 w 1235216"/>
                <a:gd name="csY32" fmla="*/ 317798 h 953091"/>
                <a:gd name="csX33" fmla="*/ 1136564 w 1235216"/>
                <a:gd name="csY33" fmla="*/ 311240 h 953091"/>
                <a:gd name="csX34" fmla="*/ 1142143 w 1235216"/>
                <a:gd name="csY34" fmla="*/ 272593 h 953091"/>
                <a:gd name="csX35" fmla="*/ 1110388 w 1235216"/>
                <a:gd name="csY35" fmla="*/ 222269 h 953091"/>
                <a:gd name="csX36" fmla="*/ 1056484 w 1235216"/>
                <a:gd name="csY36" fmla="*/ 199832 h 953091"/>
                <a:gd name="csX37" fmla="*/ 1041199 w 1235216"/>
                <a:gd name="csY37" fmla="*/ 152589 h 953091"/>
                <a:gd name="csX38" fmla="*/ 1004897 w 1235216"/>
                <a:gd name="csY38" fmla="*/ 120780 h 953091"/>
                <a:gd name="csX39" fmla="*/ 982008 w 1235216"/>
                <a:gd name="csY39" fmla="*/ 110898 h 953091"/>
                <a:gd name="csX40" fmla="*/ 962405 w 1235216"/>
                <a:gd name="csY40" fmla="*/ 121659 h 953091"/>
                <a:gd name="csX41" fmla="*/ 957756 w 1235216"/>
                <a:gd name="csY41" fmla="*/ 103806 h 953091"/>
                <a:gd name="csX42" fmla="*/ 902018 w 1235216"/>
                <a:gd name="csY42" fmla="*/ 58397 h 953091"/>
                <a:gd name="csX43" fmla="*/ 863678 w 1235216"/>
                <a:gd name="csY43" fmla="*/ 56359 h 953091"/>
                <a:gd name="csX44" fmla="*/ 840649 w 1235216"/>
                <a:gd name="csY44" fmla="*/ 72595 h 953091"/>
                <a:gd name="csX45" fmla="*/ 835618 w 1235216"/>
                <a:gd name="csY45" fmla="*/ 49598 h 953091"/>
                <a:gd name="csX46" fmla="*/ 809493 w 1235216"/>
                <a:gd name="csY46" fmla="*/ 32318 h 953091"/>
                <a:gd name="csX47" fmla="*/ 751882 w 1235216"/>
                <a:gd name="csY47" fmla="*/ 27810 h 953091"/>
                <a:gd name="csX48" fmla="*/ 745055 w 1235216"/>
                <a:gd name="csY48" fmla="*/ 34024 h 953091"/>
                <a:gd name="csX49" fmla="*/ 744099 w 1235216"/>
                <a:gd name="csY49" fmla="*/ 30013 h 953091"/>
                <a:gd name="csX50" fmla="*/ 720319 w 1235216"/>
                <a:gd name="csY50" fmla="*/ 12007 h 953091"/>
                <a:gd name="csX51" fmla="*/ 677521 w 1235216"/>
                <a:gd name="csY51" fmla="*/ 292 h 953091"/>
                <a:gd name="csX52" fmla="*/ 635195 w 1235216"/>
                <a:gd name="csY52" fmla="*/ 12389 h 953091"/>
                <a:gd name="csX53" fmla="*/ 618917 w 1235216"/>
                <a:gd name="csY53" fmla="*/ 64993 h 953091"/>
                <a:gd name="csX54" fmla="*/ 618713 w 1235216"/>
                <a:gd name="csY54" fmla="*/ 70494 h 953091"/>
                <a:gd name="csX55" fmla="*/ 645245 w 1235216"/>
                <a:gd name="csY55" fmla="*/ 158179 h 953091"/>
                <a:gd name="csX56" fmla="*/ 629858 w 1235216"/>
                <a:gd name="csY56" fmla="*/ 161235 h 953091"/>
                <a:gd name="csX57" fmla="*/ 617859 w 1235216"/>
                <a:gd name="csY57" fmla="*/ 197540 h 953091"/>
                <a:gd name="csX58" fmla="*/ 630355 w 1235216"/>
                <a:gd name="csY58" fmla="*/ 237193 h 953091"/>
                <a:gd name="csX59" fmla="*/ 653613 w 1235216"/>
                <a:gd name="csY59" fmla="*/ 244706 h 953091"/>
                <a:gd name="csX60" fmla="*/ 663497 w 1235216"/>
                <a:gd name="csY60" fmla="*/ 245648 h 953091"/>
                <a:gd name="csX61" fmla="*/ 682107 w 1235216"/>
                <a:gd name="csY61" fmla="*/ 252232 h 953091"/>
                <a:gd name="csX62" fmla="*/ 632724 w 1235216"/>
                <a:gd name="csY62" fmla="*/ 280628 h 953091"/>
                <a:gd name="csX63" fmla="*/ 626610 w 1235216"/>
                <a:gd name="csY63" fmla="*/ 372006 h 953091"/>
                <a:gd name="csX64" fmla="*/ 638048 w 1235216"/>
                <a:gd name="csY64" fmla="*/ 404707 h 953091"/>
                <a:gd name="csX65" fmla="*/ 665255 w 1235216"/>
                <a:gd name="csY65" fmla="*/ 425018 h 953091"/>
                <a:gd name="csX66" fmla="*/ 570056 w 1235216"/>
                <a:gd name="csY66" fmla="*/ 425450 h 953091"/>
                <a:gd name="csX67" fmla="*/ 603721 w 1235216"/>
                <a:gd name="csY67" fmla="*/ 390954 h 953091"/>
                <a:gd name="csX68" fmla="*/ 609797 w 1235216"/>
                <a:gd name="csY68" fmla="*/ 341369 h 953091"/>
                <a:gd name="csX69" fmla="*/ 605784 w 1235216"/>
                <a:gd name="csY69" fmla="*/ 290000 h 953091"/>
                <a:gd name="csX70" fmla="*/ 586755 w 1235216"/>
                <a:gd name="csY70" fmla="*/ 256650 h 953091"/>
                <a:gd name="csX71" fmla="*/ 553064 w 1235216"/>
                <a:gd name="csY71" fmla="*/ 252232 h 953091"/>
                <a:gd name="csX72" fmla="*/ 571674 w 1235216"/>
                <a:gd name="csY72" fmla="*/ 245648 h 953091"/>
                <a:gd name="csX73" fmla="*/ 581558 w 1235216"/>
                <a:gd name="csY73" fmla="*/ 244706 h 953091"/>
                <a:gd name="csX74" fmla="*/ 604816 w 1235216"/>
                <a:gd name="csY74" fmla="*/ 237193 h 953091"/>
                <a:gd name="csX75" fmla="*/ 616713 w 1235216"/>
                <a:gd name="csY75" fmla="*/ 208185 h 953091"/>
                <a:gd name="csX76" fmla="*/ 604154 w 1235216"/>
                <a:gd name="csY76" fmla="*/ 167004 h 953091"/>
                <a:gd name="csX77" fmla="*/ 582322 w 1235216"/>
                <a:gd name="csY77" fmla="*/ 164152 h 953091"/>
                <a:gd name="csX78" fmla="*/ 616395 w 1235216"/>
                <a:gd name="csY78" fmla="*/ 106263 h 953091"/>
                <a:gd name="csX79" fmla="*/ 616433 w 1235216"/>
                <a:gd name="csY79" fmla="*/ 70481 h 953091"/>
                <a:gd name="csX80" fmla="*/ 616293 w 1235216"/>
                <a:gd name="csY80" fmla="*/ 66686 h 953091"/>
                <a:gd name="csX81" fmla="*/ 616229 w 1235216"/>
                <a:gd name="csY81" fmla="*/ 64980 h 953091"/>
                <a:gd name="csX82" fmla="*/ 599951 w 1235216"/>
                <a:gd name="csY82" fmla="*/ 12377 h 953091"/>
                <a:gd name="csX83" fmla="*/ 557624 w 1235216"/>
                <a:gd name="csY83" fmla="*/ 279 h 953091"/>
                <a:gd name="csX84" fmla="*/ 514827 w 1235216"/>
                <a:gd name="csY84" fmla="*/ 11995 h 953091"/>
                <a:gd name="csX85" fmla="*/ 491046 w 1235216"/>
                <a:gd name="csY85" fmla="*/ 30000 h 953091"/>
                <a:gd name="csX86" fmla="*/ 490091 w 1235216"/>
                <a:gd name="csY86" fmla="*/ 34011 h 953091"/>
                <a:gd name="csX87" fmla="*/ 483263 w 1235216"/>
                <a:gd name="csY87" fmla="*/ 27797 h 953091"/>
                <a:gd name="csX88" fmla="*/ 425652 w 1235216"/>
                <a:gd name="csY88" fmla="*/ 32305 h 953091"/>
                <a:gd name="csX89" fmla="*/ 399528 w 1235216"/>
                <a:gd name="csY89" fmla="*/ 49585 h 953091"/>
                <a:gd name="csX90" fmla="*/ 394497 w 1235216"/>
                <a:gd name="csY90" fmla="*/ 72582 h 953091"/>
                <a:gd name="csX91" fmla="*/ 371468 w 1235216"/>
                <a:gd name="csY91" fmla="*/ 56347 h 953091"/>
                <a:gd name="csX92" fmla="*/ 333128 w 1235216"/>
                <a:gd name="csY92" fmla="*/ 58384 h 953091"/>
                <a:gd name="csX93" fmla="*/ 277389 w 1235216"/>
                <a:gd name="csY93" fmla="*/ 103793 h 953091"/>
                <a:gd name="csX94" fmla="*/ 272740 w 1235216"/>
                <a:gd name="csY94" fmla="*/ 121646 h 953091"/>
                <a:gd name="csX95" fmla="*/ 253137 w 1235216"/>
                <a:gd name="csY95" fmla="*/ 110886 h 953091"/>
                <a:gd name="csX96" fmla="*/ 230248 w 1235216"/>
                <a:gd name="csY96" fmla="*/ 120767 h 953091"/>
                <a:gd name="csX97" fmla="*/ 193947 w 1235216"/>
                <a:gd name="csY97" fmla="*/ 152576 h 953091"/>
                <a:gd name="csX98" fmla="*/ 178662 w 1235216"/>
                <a:gd name="csY98" fmla="*/ 199819 h 953091"/>
                <a:gd name="csX99" fmla="*/ 124757 w 1235216"/>
                <a:gd name="csY99" fmla="*/ 222256 h 953091"/>
                <a:gd name="csX100" fmla="*/ 93003 w 1235216"/>
                <a:gd name="csY100" fmla="*/ 272580 h 953091"/>
                <a:gd name="csX101" fmla="*/ 98582 w 1235216"/>
                <a:gd name="csY101" fmla="*/ 311228 h 953091"/>
                <a:gd name="csX102" fmla="*/ 106836 w 1235216"/>
                <a:gd name="csY102" fmla="*/ 317786 h 953091"/>
                <a:gd name="csX103" fmla="*/ 92468 w 1235216"/>
                <a:gd name="csY103" fmla="*/ 319823 h 953091"/>
                <a:gd name="csX104" fmla="*/ 64064 w 1235216"/>
                <a:gd name="csY104" fmla="*/ 347252 h 953091"/>
                <a:gd name="csX105" fmla="*/ 62535 w 1235216"/>
                <a:gd name="csY105" fmla="*/ 375088 h 953091"/>
                <a:gd name="csX106" fmla="*/ 63580 w 1235216"/>
                <a:gd name="csY106" fmla="*/ 376858 h 953091"/>
                <a:gd name="csX107" fmla="*/ 56217 w 1235216"/>
                <a:gd name="csY107" fmla="*/ 378730 h 953091"/>
                <a:gd name="csX108" fmla="*/ 37939 w 1235216"/>
                <a:gd name="csY108" fmla="*/ 410183 h 953091"/>
                <a:gd name="csX109" fmla="*/ 36920 w 1235216"/>
                <a:gd name="csY109" fmla="*/ 413417 h 953091"/>
                <a:gd name="csX110" fmla="*/ 26998 w 1235216"/>
                <a:gd name="csY110" fmla="*/ 476717 h 953091"/>
                <a:gd name="csX111" fmla="*/ 53122 w 1235216"/>
                <a:gd name="csY111" fmla="*/ 534045 h 953091"/>
                <a:gd name="csX112" fmla="*/ 94493 w 1235216"/>
                <a:gd name="csY112" fmla="*/ 547008 h 953091"/>
                <a:gd name="csX113" fmla="*/ 115930 w 1235216"/>
                <a:gd name="csY113" fmla="*/ 530301 h 953091"/>
                <a:gd name="csX114" fmla="*/ 115383 w 1235216"/>
                <a:gd name="csY114" fmla="*/ 535127 h 953091"/>
                <a:gd name="csX115" fmla="*/ 115357 w 1235216"/>
                <a:gd name="csY115" fmla="*/ 535204 h 953091"/>
                <a:gd name="csX116" fmla="*/ 116860 w 1235216"/>
                <a:gd name="csY116" fmla="*/ 547696 h 953091"/>
                <a:gd name="csX117" fmla="*/ 148997 w 1235216"/>
                <a:gd name="csY117" fmla="*/ 557883 h 953091"/>
                <a:gd name="csX118" fmla="*/ 151773 w 1235216"/>
                <a:gd name="csY118" fmla="*/ 558214 h 953091"/>
                <a:gd name="csX119" fmla="*/ 172561 w 1235216"/>
                <a:gd name="csY119" fmla="*/ 559398 h 953091"/>
                <a:gd name="csX120" fmla="*/ 204595 w 1235216"/>
                <a:gd name="csY120" fmla="*/ 555502 h 953091"/>
                <a:gd name="csX121" fmla="*/ 219676 w 1235216"/>
                <a:gd name="csY121" fmla="*/ 546397 h 953091"/>
                <a:gd name="csX122" fmla="*/ 223077 w 1235216"/>
                <a:gd name="csY122" fmla="*/ 583452 h 953091"/>
                <a:gd name="csX123" fmla="*/ 177503 w 1235216"/>
                <a:gd name="csY123" fmla="*/ 565701 h 953091"/>
                <a:gd name="csX124" fmla="*/ 151620 w 1235216"/>
                <a:gd name="csY124" fmla="*/ 563664 h 953091"/>
                <a:gd name="csX125" fmla="*/ 135176 w 1235216"/>
                <a:gd name="csY125" fmla="*/ 562874 h 953091"/>
                <a:gd name="csX126" fmla="*/ 92417 w 1235216"/>
                <a:gd name="csY126" fmla="*/ 556215 h 953091"/>
                <a:gd name="csX127" fmla="*/ 85934 w 1235216"/>
                <a:gd name="csY127" fmla="*/ 554712 h 953091"/>
                <a:gd name="csX128" fmla="*/ 54218 w 1235216"/>
                <a:gd name="csY128" fmla="*/ 549759 h 953091"/>
                <a:gd name="csX129" fmla="*/ 54154 w 1235216"/>
                <a:gd name="csY129" fmla="*/ 549759 h 953091"/>
                <a:gd name="csX130" fmla="*/ 18833 w 1235216"/>
                <a:gd name="csY130" fmla="*/ 564530 h 953091"/>
                <a:gd name="csX131" fmla="*/ 3650 w 1235216"/>
                <a:gd name="csY131" fmla="*/ 619375 h 953091"/>
                <a:gd name="csX132" fmla="*/ 22973 w 1235216"/>
                <a:gd name="csY132" fmla="*/ 646345 h 953091"/>
                <a:gd name="csX133" fmla="*/ 31061 w 1235216"/>
                <a:gd name="csY133" fmla="*/ 650254 h 953091"/>
                <a:gd name="csX134" fmla="*/ 1918 w 1235216"/>
                <a:gd name="csY134" fmla="*/ 676435 h 953091"/>
                <a:gd name="csX135" fmla="*/ 5204 w 1235216"/>
                <a:gd name="csY135" fmla="*/ 721526 h 953091"/>
                <a:gd name="csX136" fmla="*/ 20769 w 1235216"/>
                <a:gd name="csY136" fmla="*/ 751272 h 953091"/>
                <a:gd name="csX137" fmla="*/ 41378 w 1235216"/>
                <a:gd name="csY137" fmla="*/ 757664 h 953091"/>
                <a:gd name="csX138" fmla="*/ 40742 w 1235216"/>
                <a:gd name="csY138" fmla="*/ 758046 h 953091"/>
                <a:gd name="csX139" fmla="*/ 30068 w 1235216"/>
                <a:gd name="csY139" fmla="*/ 772436 h 953091"/>
                <a:gd name="csX140" fmla="*/ 32029 w 1235216"/>
                <a:gd name="csY140" fmla="*/ 786265 h 953091"/>
                <a:gd name="csX141" fmla="*/ 41124 w 1235216"/>
                <a:gd name="csY141" fmla="*/ 808473 h 953091"/>
                <a:gd name="csX142" fmla="*/ 59504 w 1235216"/>
                <a:gd name="csY142" fmla="*/ 824696 h 953091"/>
                <a:gd name="csX143" fmla="*/ 68917 w 1235216"/>
                <a:gd name="csY143" fmla="*/ 826389 h 953091"/>
                <a:gd name="csX144" fmla="*/ 77846 w 1235216"/>
                <a:gd name="csY144" fmla="*/ 824759 h 953091"/>
                <a:gd name="csX145" fmla="*/ 73362 w 1235216"/>
                <a:gd name="csY145" fmla="*/ 835125 h 953091"/>
                <a:gd name="csX146" fmla="*/ 90914 w 1235216"/>
                <a:gd name="csY146" fmla="*/ 891128 h 953091"/>
                <a:gd name="csX147" fmla="*/ 141481 w 1235216"/>
                <a:gd name="csY147" fmla="*/ 926656 h 953091"/>
                <a:gd name="csX148" fmla="*/ 163211 w 1235216"/>
                <a:gd name="csY148" fmla="*/ 930756 h 953091"/>
                <a:gd name="csX149" fmla="*/ 178394 w 1235216"/>
                <a:gd name="csY149" fmla="*/ 927865 h 953091"/>
                <a:gd name="csX150" fmla="*/ 185043 w 1235216"/>
                <a:gd name="csY150" fmla="*/ 924134 h 953091"/>
                <a:gd name="csX151" fmla="*/ 200596 w 1235216"/>
                <a:gd name="csY151" fmla="*/ 943592 h 953091"/>
                <a:gd name="csX152" fmla="*/ 249380 w 1235216"/>
                <a:gd name="csY152" fmla="*/ 953091 h 953091"/>
                <a:gd name="csX153" fmla="*/ 268766 w 1235216"/>
                <a:gd name="csY153" fmla="*/ 951639 h 953091"/>
                <a:gd name="csX154" fmla="*/ 297527 w 1235216"/>
                <a:gd name="csY154" fmla="*/ 940561 h 953091"/>
                <a:gd name="csX155" fmla="*/ 305845 w 1235216"/>
                <a:gd name="csY155" fmla="*/ 921995 h 953091"/>
                <a:gd name="csX156" fmla="*/ 318760 w 1235216"/>
                <a:gd name="csY156" fmla="*/ 937912 h 953091"/>
                <a:gd name="csX157" fmla="*/ 360972 w 1235216"/>
                <a:gd name="csY157" fmla="*/ 941134 h 953091"/>
                <a:gd name="csX158" fmla="*/ 384753 w 1235216"/>
                <a:gd name="csY158" fmla="*/ 930769 h 953091"/>
                <a:gd name="csX159" fmla="*/ 397859 w 1235216"/>
                <a:gd name="csY159" fmla="*/ 924414 h 953091"/>
                <a:gd name="csX160" fmla="*/ 410801 w 1235216"/>
                <a:gd name="csY160" fmla="*/ 919257 h 953091"/>
                <a:gd name="csX161" fmla="*/ 440797 w 1235216"/>
                <a:gd name="csY161" fmla="*/ 904244 h 953091"/>
                <a:gd name="csX162" fmla="*/ 454120 w 1235216"/>
                <a:gd name="csY162" fmla="*/ 872333 h 953091"/>
                <a:gd name="csX163" fmla="*/ 420557 w 1235216"/>
                <a:gd name="csY163" fmla="*/ 836334 h 953091"/>
                <a:gd name="csX164" fmla="*/ 387300 w 1235216"/>
                <a:gd name="csY164" fmla="*/ 834424 h 953091"/>
                <a:gd name="csX165" fmla="*/ 374321 w 1235216"/>
                <a:gd name="csY165" fmla="*/ 835201 h 953091"/>
                <a:gd name="csX166" fmla="*/ 370729 w 1235216"/>
                <a:gd name="csY166" fmla="*/ 835443 h 953091"/>
                <a:gd name="csX167" fmla="*/ 354349 w 1235216"/>
                <a:gd name="csY167" fmla="*/ 833176 h 953091"/>
                <a:gd name="csX168" fmla="*/ 354514 w 1235216"/>
                <a:gd name="csY168" fmla="*/ 832336 h 953091"/>
                <a:gd name="csX169" fmla="*/ 389631 w 1235216"/>
                <a:gd name="csY169" fmla="*/ 827828 h 953091"/>
                <a:gd name="csX170" fmla="*/ 441014 w 1235216"/>
                <a:gd name="csY170" fmla="*/ 845999 h 953091"/>
                <a:gd name="csX171" fmla="*/ 448108 w 1235216"/>
                <a:gd name="csY171" fmla="*/ 853474 h 953091"/>
                <a:gd name="csX172" fmla="*/ 470297 w 1235216"/>
                <a:gd name="csY172" fmla="*/ 870550 h 953091"/>
                <a:gd name="csX173" fmla="*/ 500090 w 1235216"/>
                <a:gd name="csY173" fmla="*/ 864094 h 953091"/>
                <a:gd name="csX174" fmla="*/ 531704 w 1235216"/>
                <a:gd name="csY174" fmla="*/ 805786 h 953091"/>
                <a:gd name="csX175" fmla="*/ 512980 w 1235216"/>
                <a:gd name="csY175" fmla="*/ 768374 h 953091"/>
                <a:gd name="csX176" fmla="*/ 493109 w 1235216"/>
                <a:gd name="csY176" fmla="*/ 756888 h 953091"/>
                <a:gd name="csX177" fmla="*/ 474093 w 1235216"/>
                <a:gd name="csY177" fmla="*/ 745987 h 953091"/>
                <a:gd name="csX178" fmla="*/ 473647 w 1235216"/>
                <a:gd name="csY178" fmla="*/ 745618 h 953091"/>
                <a:gd name="csX179" fmla="*/ 495211 w 1235216"/>
                <a:gd name="csY179" fmla="*/ 756378 h 953091"/>
                <a:gd name="csX180" fmla="*/ 509681 w 1235216"/>
                <a:gd name="csY180" fmla="*/ 763064 h 953091"/>
                <a:gd name="csX181" fmla="*/ 540531 w 1235216"/>
                <a:gd name="csY181" fmla="*/ 784316 h 953091"/>
                <a:gd name="csX182" fmla="*/ 557917 w 1235216"/>
                <a:gd name="csY182" fmla="*/ 797394 h 953091"/>
                <a:gd name="csX183" fmla="*/ 576972 w 1235216"/>
                <a:gd name="csY183" fmla="*/ 805607 h 953091"/>
                <a:gd name="csX184" fmla="*/ 595480 w 1235216"/>
                <a:gd name="csY184" fmla="*/ 807785 h 953091"/>
                <a:gd name="csX185" fmla="*/ 617617 w 1235216"/>
                <a:gd name="csY185" fmla="*/ 804563 h 953091"/>
                <a:gd name="csX186" fmla="*/ 639755 w 1235216"/>
                <a:gd name="csY186" fmla="*/ 807785 h 953091"/>
                <a:gd name="csX187" fmla="*/ 677317 w 1235216"/>
                <a:gd name="csY187" fmla="*/ 797394 h 953091"/>
                <a:gd name="csX188" fmla="*/ 694704 w 1235216"/>
                <a:gd name="csY188" fmla="*/ 784316 h 953091"/>
                <a:gd name="csX189" fmla="*/ 725554 w 1235216"/>
                <a:gd name="csY189" fmla="*/ 763064 h 953091"/>
                <a:gd name="csX190" fmla="*/ 740024 w 1235216"/>
                <a:gd name="csY190" fmla="*/ 756378 h 953091"/>
                <a:gd name="csX191" fmla="*/ 761588 w 1235216"/>
                <a:gd name="csY191" fmla="*/ 745618 h 953091"/>
                <a:gd name="csX192" fmla="*/ 761142 w 1235216"/>
                <a:gd name="csY192" fmla="*/ 745987 h 953091"/>
                <a:gd name="csX193" fmla="*/ 742125 w 1235216"/>
                <a:gd name="csY193" fmla="*/ 756888 h 953091"/>
                <a:gd name="csX194" fmla="*/ 722255 w 1235216"/>
                <a:gd name="csY194" fmla="*/ 768374 h 953091"/>
                <a:gd name="csX195" fmla="*/ 703531 w 1235216"/>
                <a:gd name="csY195" fmla="*/ 805786 h 953091"/>
                <a:gd name="csX196" fmla="*/ 735145 w 1235216"/>
                <a:gd name="csY196" fmla="*/ 864094 h 953091"/>
                <a:gd name="csX197" fmla="*/ 764938 w 1235216"/>
                <a:gd name="csY197" fmla="*/ 870550 h 953091"/>
                <a:gd name="csX198" fmla="*/ 787126 w 1235216"/>
                <a:gd name="csY198" fmla="*/ 853474 h 953091"/>
                <a:gd name="csX199" fmla="*/ 794221 w 1235216"/>
                <a:gd name="csY199" fmla="*/ 845999 h 953091"/>
                <a:gd name="csX200" fmla="*/ 845578 w 1235216"/>
                <a:gd name="csY200" fmla="*/ 827828 h 953091"/>
                <a:gd name="csX201" fmla="*/ 880708 w 1235216"/>
                <a:gd name="csY201" fmla="*/ 832336 h 953091"/>
                <a:gd name="csX202" fmla="*/ 880873 w 1235216"/>
                <a:gd name="csY202" fmla="*/ 833176 h 953091"/>
                <a:gd name="csX203" fmla="*/ 864493 w 1235216"/>
                <a:gd name="csY203" fmla="*/ 835443 h 953091"/>
                <a:gd name="csX204" fmla="*/ 860901 w 1235216"/>
                <a:gd name="csY204" fmla="*/ 835201 h 953091"/>
                <a:gd name="csX205" fmla="*/ 847922 w 1235216"/>
                <a:gd name="csY205" fmla="*/ 834424 h 953091"/>
                <a:gd name="csX206" fmla="*/ 814665 w 1235216"/>
                <a:gd name="csY206" fmla="*/ 836334 h 953091"/>
                <a:gd name="csX207" fmla="*/ 781102 w 1235216"/>
                <a:gd name="csY207" fmla="*/ 872333 h 953091"/>
                <a:gd name="csX208" fmla="*/ 794425 w 1235216"/>
                <a:gd name="csY208" fmla="*/ 904244 h 953091"/>
                <a:gd name="csX209" fmla="*/ 824421 w 1235216"/>
                <a:gd name="csY209" fmla="*/ 919257 h 953091"/>
                <a:gd name="csX210" fmla="*/ 837363 w 1235216"/>
                <a:gd name="csY210" fmla="*/ 924414 h 953091"/>
                <a:gd name="csX211" fmla="*/ 850469 w 1235216"/>
                <a:gd name="csY211" fmla="*/ 930769 h 953091"/>
                <a:gd name="csX212" fmla="*/ 874237 w 1235216"/>
                <a:gd name="csY212" fmla="*/ 941134 h 953091"/>
                <a:gd name="csX213" fmla="*/ 916462 w 1235216"/>
                <a:gd name="csY213" fmla="*/ 937912 h 953091"/>
                <a:gd name="csX214" fmla="*/ 929365 w 1235216"/>
                <a:gd name="csY214" fmla="*/ 921995 h 953091"/>
                <a:gd name="csX215" fmla="*/ 937682 w 1235216"/>
                <a:gd name="csY215" fmla="*/ 940561 h 953091"/>
                <a:gd name="csX216" fmla="*/ 966456 w 1235216"/>
                <a:gd name="csY216" fmla="*/ 951639 h 953091"/>
                <a:gd name="csX217" fmla="*/ 985842 w 1235216"/>
                <a:gd name="csY217" fmla="*/ 953091 h 953091"/>
                <a:gd name="csX218" fmla="*/ 1034626 w 1235216"/>
                <a:gd name="csY218" fmla="*/ 943592 h 953091"/>
                <a:gd name="csX219" fmla="*/ 1050179 w 1235216"/>
                <a:gd name="csY219" fmla="*/ 924134 h 953091"/>
                <a:gd name="csX220" fmla="*/ 1056828 w 1235216"/>
                <a:gd name="csY220" fmla="*/ 927865 h 953091"/>
                <a:gd name="csX221" fmla="*/ 1072011 w 1235216"/>
                <a:gd name="csY221" fmla="*/ 930756 h 953091"/>
                <a:gd name="csX222" fmla="*/ 1093741 w 1235216"/>
                <a:gd name="csY222" fmla="*/ 926656 h 953091"/>
                <a:gd name="csX223" fmla="*/ 1144308 w 1235216"/>
                <a:gd name="csY223" fmla="*/ 891128 h 953091"/>
                <a:gd name="csX224" fmla="*/ 1161860 w 1235216"/>
                <a:gd name="csY224" fmla="*/ 835125 h 953091"/>
                <a:gd name="csX225" fmla="*/ 1157376 w 1235216"/>
                <a:gd name="csY225" fmla="*/ 824759 h 953091"/>
                <a:gd name="csX226" fmla="*/ 1166305 w 1235216"/>
                <a:gd name="csY226" fmla="*/ 826389 h 953091"/>
                <a:gd name="csX227" fmla="*/ 1175718 w 1235216"/>
                <a:gd name="csY227" fmla="*/ 824696 h 953091"/>
                <a:gd name="csX228" fmla="*/ 1194098 w 1235216"/>
                <a:gd name="csY228" fmla="*/ 808473 h 953091"/>
                <a:gd name="csX229" fmla="*/ 1203193 w 1235216"/>
                <a:gd name="csY229" fmla="*/ 786265 h 953091"/>
                <a:gd name="csX230" fmla="*/ 1205154 w 1235216"/>
                <a:gd name="csY230" fmla="*/ 772436 h 953091"/>
                <a:gd name="csX231" fmla="*/ 1194480 w 1235216"/>
                <a:gd name="csY231" fmla="*/ 758046 h 953091"/>
                <a:gd name="csX232" fmla="*/ 1193844 w 1235216"/>
                <a:gd name="csY232" fmla="*/ 757664 h 953091"/>
                <a:gd name="csX233" fmla="*/ 1214453 w 1235216"/>
                <a:gd name="csY233" fmla="*/ 751272 h 953091"/>
                <a:gd name="csX234" fmla="*/ 1230018 w 1235216"/>
                <a:gd name="csY234" fmla="*/ 721526 h 953091"/>
                <a:gd name="csX235" fmla="*/ 1233304 w 1235216"/>
                <a:gd name="csY235" fmla="*/ 676435 h 953091"/>
                <a:gd name="csX236" fmla="*/ 617541 w 1235216"/>
                <a:gd name="csY236" fmla="*/ 682522 h 953091"/>
                <a:gd name="csX237" fmla="*/ 615885 w 1235216"/>
                <a:gd name="csY237" fmla="*/ 682522 h 953091"/>
                <a:gd name="csX238" fmla="*/ 598218 w 1235216"/>
                <a:gd name="csY238" fmla="*/ 679568 h 953091"/>
                <a:gd name="csX239" fmla="*/ 582628 w 1235216"/>
                <a:gd name="csY239" fmla="*/ 661269 h 953091"/>
                <a:gd name="csX240" fmla="*/ 588780 w 1235216"/>
                <a:gd name="csY240" fmla="*/ 601496 h 953091"/>
                <a:gd name="csX241" fmla="*/ 556440 w 1235216"/>
                <a:gd name="csY241" fmla="*/ 559449 h 953091"/>
                <a:gd name="csX242" fmla="*/ 537219 w 1235216"/>
                <a:gd name="csY242" fmla="*/ 529639 h 953091"/>
                <a:gd name="csX243" fmla="*/ 506853 w 1235216"/>
                <a:gd name="csY243" fmla="*/ 499345 h 953091"/>
                <a:gd name="csX244" fmla="*/ 477990 w 1235216"/>
                <a:gd name="csY244" fmla="*/ 490253 h 953091"/>
                <a:gd name="csX245" fmla="*/ 472144 w 1235216"/>
                <a:gd name="csY245" fmla="*/ 486000 h 953091"/>
                <a:gd name="csX246" fmla="*/ 490447 w 1235216"/>
                <a:gd name="csY246" fmla="*/ 459641 h 953091"/>
                <a:gd name="csX247" fmla="*/ 538811 w 1235216"/>
                <a:gd name="csY247" fmla="*/ 479200 h 953091"/>
                <a:gd name="csX248" fmla="*/ 616700 w 1235216"/>
                <a:gd name="csY248" fmla="*/ 504184 h 953091"/>
                <a:gd name="csX249" fmla="*/ 694589 w 1235216"/>
                <a:gd name="csY249" fmla="*/ 479200 h 953091"/>
                <a:gd name="csX250" fmla="*/ 742953 w 1235216"/>
                <a:gd name="csY250" fmla="*/ 459641 h 953091"/>
                <a:gd name="csX251" fmla="*/ 761945 w 1235216"/>
                <a:gd name="csY251" fmla="*/ 485351 h 953091"/>
                <a:gd name="csX252" fmla="*/ 755423 w 1235216"/>
                <a:gd name="csY252" fmla="*/ 490266 h 953091"/>
                <a:gd name="csX253" fmla="*/ 726547 w 1235216"/>
                <a:gd name="csY253" fmla="*/ 499358 h 953091"/>
                <a:gd name="csX254" fmla="*/ 696207 w 1235216"/>
                <a:gd name="csY254" fmla="*/ 529652 h 953091"/>
                <a:gd name="csX255" fmla="*/ 676986 w 1235216"/>
                <a:gd name="csY255" fmla="*/ 559462 h 953091"/>
                <a:gd name="csX256" fmla="*/ 644646 w 1235216"/>
                <a:gd name="csY256" fmla="*/ 601509 h 953091"/>
                <a:gd name="csX257" fmla="*/ 650798 w 1235216"/>
                <a:gd name="csY257" fmla="*/ 661282 h 953091"/>
                <a:gd name="csX258" fmla="*/ 636061 w 1235216"/>
                <a:gd name="csY258" fmla="*/ 679135 h 953091"/>
                <a:gd name="csX259" fmla="*/ 617541 w 1235216"/>
                <a:gd name="csY259" fmla="*/ 682535 h 95309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Lst>
              <a:rect l="l" t="t" r="r" b="b"/>
              <a:pathLst>
                <a:path w="1235216" h="953091">
                  <a:moveTo>
                    <a:pt x="1233228" y="676448"/>
                  </a:moveTo>
                  <a:cubicBezTo>
                    <a:pt x="1229623" y="663841"/>
                    <a:pt x="1217968" y="651528"/>
                    <a:pt x="1204059" y="650267"/>
                  </a:cubicBezTo>
                  <a:cubicBezTo>
                    <a:pt x="1206848" y="649172"/>
                    <a:pt x="1209561" y="647860"/>
                    <a:pt x="1212173" y="646358"/>
                  </a:cubicBezTo>
                  <a:cubicBezTo>
                    <a:pt x="1222464" y="640322"/>
                    <a:pt x="1229152" y="631001"/>
                    <a:pt x="1231495" y="619387"/>
                  </a:cubicBezTo>
                  <a:cubicBezTo>
                    <a:pt x="1234896" y="602375"/>
                    <a:pt x="1228922" y="580855"/>
                    <a:pt x="1216312" y="564543"/>
                  </a:cubicBezTo>
                  <a:cubicBezTo>
                    <a:pt x="1209052" y="555145"/>
                    <a:pt x="1196175" y="549771"/>
                    <a:pt x="1180992" y="549771"/>
                  </a:cubicBezTo>
                  <a:lnTo>
                    <a:pt x="1180928" y="549771"/>
                  </a:lnTo>
                  <a:cubicBezTo>
                    <a:pt x="1170127" y="549797"/>
                    <a:pt x="1159504" y="552293"/>
                    <a:pt x="1149212" y="554725"/>
                  </a:cubicBezTo>
                  <a:cubicBezTo>
                    <a:pt x="1147046" y="555234"/>
                    <a:pt x="1144894" y="555743"/>
                    <a:pt x="1142728" y="556227"/>
                  </a:cubicBezTo>
                  <a:cubicBezTo>
                    <a:pt x="1128730" y="559385"/>
                    <a:pt x="1114337" y="561627"/>
                    <a:pt x="1099969" y="562887"/>
                  </a:cubicBezTo>
                  <a:cubicBezTo>
                    <a:pt x="1094390" y="563371"/>
                    <a:pt x="1088888" y="563537"/>
                    <a:pt x="1083525" y="563677"/>
                  </a:cubicBezTo>
                  <a:cubicBezTo>
                    <a:pt x="1075144" y="563919"/>
                    <a:pt x="1066483" y="564161"/>
                    <a:pt x="1057643" y="565714"/>
                  </a:cubicBezTo>
                  <a:cubicBezTo>
                    <a:pt x="1040957" y="568605"/>
                    <a:pt x="1025443" y="574704"/>
                    <a:pt x="1012068" y="583465"/>
                  </a:cubicBezTo>
                  <a:cubicBezTo>
                    <a:pt x="1018768" y="572539"/>
                    <a:pt x="1022182" y="560506"/>
                    <a:pt x="1015469" y="546410"/>
                  </a:cubicBezTo>
                  <a:cubicBezTo>
                    <a:pt x="1020195" y="550612"/>
                    <a:pt x="1025213" y="553986"/>
                    <a:pt x="1030525" y="555514"/>
                  </a:cubicBezTo>
                  <a:cubicBezTo>
                    <a:pt x="1041020" y="558532"/>
                    <a:pt x="1052599" y="559411"/>
                    <a:pt x="1062585" y="559411"/>
                  </a:cubicBezTo>
                  <a:cubicBezTo>
                    <a:pt x="1071425" y="559411"/>
                    <a:pt x="1078991" y="558736"/>
                    <a:pt x="1083372" y="558227"/>
                  </a:cubicBezTo>
                  <a:cubicBezTo>
                    <a:pt x="1084213" y="558125"/>
                    <a:pt x="1085143" y="557997"/>
                    <a:pt x="1086149" y="557895"/>
                  </a:cubicBezTo>
                  <a:cubicBezTo>
                    <a:pt x="1096059" y="556839"/>
                    <a:pt x="1112617" y="555043"/>
                    <a:pt x="1118285" y="547708"/>
                  </a:cubicBezTo>
                  <a:cubicBezTo>
                    <a:pt x="1121470" y="543595"/>
                    <a:pt x="1120655" y="539521"/>
                    <a:pt x="1119788" y="535216"/>
                  </a:cubicBezTo>
                  <a:lnTo>
                    <a:pt x="1119763" y="535140"/>
                  </a:lnTo>
                  <a:cubicBezTo>
                    <a:pt x="1119534" y="533943"/>
                    <a:pt x="1119381" y="532186"/>
                    <a:pt x="1119215" y="530314"/>
                  </a:cubicBezTo>
                  <a:cubicBezTo>
                    <a:pt x="1124845" y="540730"/>
                    <a:pt x="1131889" y="546231"/>
                    <a:pt x="1140652" y="547021"/>
                  </a:cubicBezTo>
                  <a:cubicBezTo>
                    <a:pt x="1155708" y="548409"/>
                    <a:pt x="1170789" y="543684"/>
                    <a:pt x="1181998" y="534058"/>
                  </a:cubicBezTo>
                  <a:cubicBezTo>
                    <a:pt x="1198072" y="520280"/>
                    <a:pt x="1206887" y="501013"/>
                    <a:pt x="1208148" y="476730"/>
                  </a:cubicBezTo>
                  <a:cubicBezTo>
                    <a:pt x="1209103" y="458329"/>
                    <a:pt x="1205779" y="437038"/>
                    <a:pt x="1198225" y="413430"/>
                  </a:cubicBezTo>
                  <a:cubicBezTo>
                    <a:pt x="1197894" y="412437"/>
                    <a:pt x="1197576" y="411329"/>
                    <a:pt x="1197206" y="410195"/>
                  </a:cubicBezTo>
                  <a:cubicBezTo>
                    <a:pt x="1194022" y="399804"/>
                    <a:pt x="1189182" y="384091"/>
                    <a:pt x="1178928" y="378743"/>
                  </a:cubicBezTo>
                  <a:cubicBezTo>
                    <a:pt x="1176623" y="377546"/>
                    <a:pt x="1174164" y="376909"/>
                    <a:pt x="1171566" y="376871"/>
                  </a:cubicBezTo>
                  <a:cubicBezTo>
                    <a:pt x="1171948" y="376336"/>
                    <a:pt x="1172279" y="375750"/>
                    <a:pt x="1172610" y="375101"/>
                  </a:cubicBezTo>
                  <a:cubicBezTo>
                    <a:pt x="1176584" y="366684"/>
                    <a:pt x="1173145" y="351772"/>
                    <a:pt x="1171082" y="347265"/>
                  </a:cubicBezTo>
                  <a:cubicBezTo>
                    <a:pt x="1165719" y="335422"/>
                    <a:pt x="1154574" y="324649"/>
                    <a:pt x="1142678" y="319836"/>
                  </a:cubicBezTo>
                  <a:cubicBezTo>
                    <a:pt x="1137926" y="317900"/>
                    <a:pt x="1132921" y="317225"/>
                    <a:pt x="1128284" y="317798"/>
                  </a:cubicBezTo>
                  <a:cubicBezTo>
                    <a:pt x="1131341" y="315990"/>
                    <a:pt x="1134169" y="313889"/>
                    <a:pt x="1136564" y="311240"/>
                  </a:cubicBezTo>
                  <a:cubicBezTo>
                    <a:pt x="1146346" y="300315"/>
                    <a:pt x="1144996" y="284206"/>
                    <a:pt x="1142143" y="272593"/>
                  </a:cubicBezTo>
                  <a:cubicBezTo>
                    <a:pt x="1137481" y="253505"/>
                    <a:pt x="1126183" y="235614"/>
                    <a:pt x="1110388" y="222269"/>
                  </a:cubicBezTo>
                  <a:cubicBezTo>
                    <a:pt x="1094798" y="209064"/>
                    <a:pt x="1075704" y="201156"/>
                    <a:pt x="1056484" y="199832"/>
                  </a:cubicBezTo>
                  <a:cubicBezTo>
                    <a:pt x="1059095" y="182717"/>
                    <a:pt x="1054000" y="166545"/>
                    <a:pt x="1041199" y="152589"/>
                  </a:cubicBezTo>
                  <a:cubicBezTo>
                    <a:pt x="1030334" y="140772"/>
                    <a:pt x="1018131" y="130076"/>
                    <a:pt x="1004897" y="120780"/>
                  </a:cubicBezTo>
                  <a:cubicBezTo>
                    <a:pt x="998032" y="115967"/>
                    <a:pt x="990504" y="111446"/>
                    <a:pt x="982008" y="110898"/>
                  </a:cubicBezTo>
                  <a:cubicBezTo>
                    <a:pt x="974366" y="110389"/>
                    <a:pt x="965322" y="114337"/>
                    <a:pt x="962405" y="121659"/>
                  </a:cubicBezTo>
                  <a:cubicBezTo>
                    <a:pt x="961819" y="115483"/>
                    <a:pt x="960240" y="109434"/>
                    <a:pt x="957756" y="103806"/>
                  </a:cubicBezTo>
                  <a:cubicBezTo>
                    <a:pt x="948649" y="83330"/>
                    <a:pt x="928333" y="66763"/>
                    <a:pt x="902018" y="58397"/>
                  </a:cubicBezTo>
                  <a:cubicBezTo>
                    <a:pt x="887038" y="53634"/>
                    <a:pt x="874479" y="52959"/>
                    <a:pt x="863678" y="56359"/>
                  </a:cubicBezTo>
                  <a:cubicBezTo>
                    <a:pt x="855080" y="59072"/>
                    <a:pt x="847107" y="64751"/>
                    <a:pt x="840649" y="72595"/>
                  </a:cubicBezTo>
                  <a:cubicBezTo>
                    <a:pt x="841668" y="64509"/>
                    <a:pt x="839936" y="55315"/>
                    <a:pt x="835618" y="49598"/>
                  </a:cubicBezTo>
                  <a:cubicBezTo>
                    <a:pt x="830242" y="42505"/>
                    <a:pt x="821938" y="37004"/>
                    <a:pt x="809493" y="32318"/>
                  </a:cubicBezTo>
                  <a:cubicBezTo>
                    <a:pt x="797609" y="27861"/>
                    <a:pt x="768199" y="18463"/>
                    <a:pt x="751882" y="27810"/>
                  </a:cubicBezTo>
                  <a:cubicBezTo>
                    <a:pt x="749093" y="29402"/>
                    <a:pt x="746813" y="31503"/>
                    <a:pt x="745055" y="34024"/>
                  </a:cubicBezTo>
                  <a:cubicBezTo>
                    <a:pt x="744876" y="32674"/>
                    <a:pt x="744571" y="31337"/>
                    <a:pt x="744099" y="30013"/>
                  </a:cubicBezTo>
                  <a:cubicBezTo>
                    <a:pt x="740635" y="20335"/>
                    <a:pt x="730012" y="15649"/>
                    <a:pt x="720319" y="12007"/>
                  </a:cubicBezTo>
                  <a:cubicBezTo>
                    <a:pt x="706664" y="6875"/>
                    <a:pt x="692526" y="1578"/>
                    <a:pt x="677521" y="292"/>
                  </a:cubicBezTo>
                  <a:cubicBezTo>
                    <a:pt x="660670" y="-1172"/>
                    <a:pt x="645245" y="3246"/>
                    <a:pt x="635195" y="12389"/>
                  </a:cubicBezTo>
                  <a:cubicBezTo>
                    <a:pt x="620318" y="25938"/>
                    <a:pt x="619579" y="46682"/>
                    <a:pt x="618917" y="64993"/>
                  </a:cubicBezTo>
                  <a:cubicBezTo>
                    <a:pt x="618853" y="66852"/>
                    <a:pt x="618789" y="68686"/>
                    <a:pt x="618713" y="70494"/>
                  </a:cubicBezTo>
                  <a:cubicBezTo>
                    <a:pt x="617452" y="99260"/>
                    <a:pt x="615630" y="140759"/>
                    <a:pt x="645245" y="158179"/>
                  </a:cubicBezTo>
                  <a:cubicBezTo>
                    <a:pt x="639309" y="157021"/>
                    <a:pt x="634138" y="158039"/>
                    <a:pt x="629858" y="161235"/>
                  </a:cubicBezTo>
                  <a:cubicBezTo>
                    <a:pt x="620279" y="168430"/>
                    <a:pt x="617401" y="185277"/>
                    <a:pt x="617859" y="197540"/>
                  </a:cubicBezTo>
                  <a:cubicBezTo>
                    <a:pt x="618305" y="210006"/>
                    <a:pt x="618942" y="227108"/>
                    <a:pt x="630355" y="237193"/>
                  </a:cubicBezTo>
                  <a:cubicBezTo>
                    <a:pt x="637921" y="243891"/>
                    <a:pt x="645538" y="244286"/>
                    <a:pt x="653613" y="244706"/>
                  </a:cubicBezTo>
                  <a:cubicBezTo>
                    <a:pt x="656810" y="244872"/>
                    <a:pt x="660109" y="245050"/>
                    <a:pt x="663497" y="245648"/>
                  </a:cubicBezTo>
                  <a:cubicBezTo>
                    <a:pt x="669751" y="246743"/>
                    <a:pt x="676133" y="249252"/>
                    <a:pt x="682107" y="252232"/>
                  </a:cubicBezTo>
                  <a:cubicBezTo>
                    <a:pt x="655740" y="245839"/>
                    <a:pt x="641309" y="253887"/>
                    <a:pt x="632724" y="280628"/>
                  </a:cubicBezTo>
                  <a:cubicBezTo>
                    <a:pt x="623311" y="309993"/>
                    <a:pt x="621184" y="341674"/>
                    <a:pt x="626610" y="372006"/>
                  </a:cubicBezTo>
                  <a:cubicBezTo>
                    <a:pt x="628648" y="383454"/>
                    <a:pt x="631832" y="394902"/>
                    <a:pt x="638048" y="404707"/>
                  </a:cubicBezTo>
                  <a:cubicBezTo>
                    <a:pt x="644289" y="414525"/>
                    <a:pt x="653881" y="422611"/>
                    <a:pt x="665255" y="425018"/>
                  </a:cubicBezTo>
                  <a:cubicBezTo>
                    <a:pt x="635233" y="437611"/>
                    <a:pt x="600205" y="437777"/>
                    <a:pt x="570056" y="425450"/>
                  </a:cubicBezTo>
                  <a:cubicBezTo>
                    <a:pt x="586258" y="421248"/>
                    <a:pt x="598155" y="406732"/>
                    <a:pt x="603721" y="390954"/>
                  </a:cubicBezTo>
                  <a:cubicBezTo>
                    <a:pt x="609300" y="375164"/>
                    <a:pt x="609567" y="358088"/>
                    <a:pt x="609797" y="341369"/>
                  </a:cubicBezTo>
                  <a:cubicBezTo>
                    <a:pt x="610026" y="324127"/>
                    <a:pt x="610230" y="306656"/>
                    <a:pt x="605784" y="290000"/>
                  </a:cubicBezTo>
                  <a:cubicBezTo>
                    <a:pt x="602498" y="277648"/>
                    <a:pt x="596333" y="265322"/>
                    <a:pt x="586755" y="256650"/>
                  </a:cubicBezTo>
                  <a:cubicBezTo>
                    <a:pt x="576692" y="247520"/>
                    <a:pt x="565840" y="249137"/>
                    <a:pt x="553064" y="252232"/>
                  </a:cubicBezTo>
                  <a:cubicBezTo>
                    <a:pt x="559038" y="249252"/>
                    <a:pt x="565420" y="246756"/>
                    <a:pt x="571674" y="245648"/>
                  </a:cubicBezTo>
                  <a:cubicBezTo>
                    <a:pt x="575062" y="245063"/>
                    <a:pt x="578361" y="244872"/>
                    <a:pt x="581558" y="244706"/>
                  </a:cubicBezTo>
                  <a:cubicBezTo>
                    <a:pt x="589633" y="244273"/>
                    <a:pt x="597250" y="243891"/>
                    <a:pt x="604816" y="237193"/>
                  </a:cubicBezTo>
                  <a:cubicBezTo>
                    <a:pt x="613210" y="229782"/>
                    <a:pt x="615783" y="218551"/>
                    <a:pt x="616713" y="208185"/>
                  </a:cubicBezTo>
                  <a:cubicBezTo>
                    <a:pt x="617999" y="194356"/>
                    <a:pt x="616777" y="175918"/>
                    <a:pt x="604154" y="167004"/>
                  </a:cubicBezTo>
                  <a:cubicBezTo>
                    <a:pt x="597913" y="162598"/>
                    <a:pt x="589506" y="161541"/>
                    <a:pt x="582322" y="164152"/>
                  </a:cubicBezTo>
                  <a:cubicBezTo>
                    <a:pt x="604702" y="154779"/>
                    <a:pt x="614497" y="128599"/>
                    <a:pt x="616395" y="106263"/>
                  </a:cubicBezTo>
                  <a:cubicBezTo>
                    <a:pt x="617452" y="93835"/>
                    <a:pt x="616904" y="81267"/>
                    <a:pt x="616433" y="70481"/>
                  </a:cubicBezTo>
                  <a:cubicBezTo>
                    <a:pt x="616369" y="69233"/>
                    <a:pt x="616305" y="67973"/>
                    <a:pt x="616293" y="66686"/>
                  </a:cubicBezTo>
                  <a:cubicBezTo>
                    <a:pt x="616267" y="66113"/>
                    <a:pt x="616254" y="65540"/>
                    <a:pt x="616229" y="64980"/>
                  </a:cubicBezTo>
                  <a:cubicBezTo>
                    <a:pt x="615554" y="46669"/>
                    <a:pt x="614828" y="25925"/>
                    <a:pt x="599951" y="12377"/>
                  </a:cubicBezTo>
                  <a:cubicBezTo>
                    <a:pt x="589888" y="3234"/>
                    <a:pt x="574476" y="-1198"/>
                    <a:pt x="557624" y="279"/>
                  </a:cubicBezTo>
                  <a:cubicBezTo>
                    <a:pt x="542620" y="1565"/>
                    <a:pt x="528481" y="6863"/>
                    <a:pt x="514827" y="11995"/>
                  </a:cubicBezTo>
                  <a:cubicBezTo>
                    <a:pt x="505121" y="15636"/>
                    <a:pt x="494511" y="20322"/>
                    <a:pt x="491046" y="30000"/>
                  </a:cubicBezTo>
                  <a:cubicBezTo>
                    <a:pt x="490562" y="31325"/>
                    <a:pt x="490269" y="32674"/>
                    <a:pt x="490091" y="34011"/>
                  </a:cubicBezTo>
                  <a:cubicBezTo>
                    <a:pt x="488333" y="31490"/>
                    <a:pt x="486053" y="29389"/>
                    <a:pt x="483263" y="27797"/>
                  </a:cubicBezTo>
                  <a:cubicBezTo>
                    <a:pt x="466934" y="18451"/>
                    <a:pt x="437536" y="27835"/>
                    <a:pt x="425652" y="32305"/>
                  </a:cubicBezTo>
                  <a:cubicBezTo>
                    <a:pt x="413195" y="36991"/>
                    <a:pt x="404903" y="42492"/>
                    <a:pt x="399528" y="49585"/>
                  </a:cubicBezTo>
                  <a:cubicBezTo>
                    <a:pt x="395185" y="55315"/>
                    <a:pt x="393478" y="64496"/>
                    <a:pt x="394497" y="72582"/>
                  </a:cubicBezTo>
                  <a:cubicBezTo>
                    <a:pt x="388039" y="64738"/>
                    <a:pt x="380065" y="59059"/>
                    <a:pt x="371468" y="56347"/>
                  </a:cubicBezTo>
                  <a:cubicBezTo>
                    <a:pt x="360666" y="52947"/>
                    <a:pt x="348107" y="53622"/>
                    <a:pt x="333128" y="58384"/>
                  </a:cubicBezTo>
                  <a:cubicBezTo>
                    <a:pt x="306813" y="66763"/>
                    <a:pt x="286497" y="83317"/>
                    <a:pt x="277389" y="103793"/>
                  </a:cubicBezTo>
                  <a:cubicBezTo>
                    <a:pt x="274905" y="109421"/>
                    <a:pt x="273339" y="115470"/>
                    <a:pt x="272740" y="121646"/>
                  </a:cubicBezTo>
                  <a:cubicBezTo>
                    <a:pt x="269823" y="114337"/>
                    <a:pt x="260780" y="110376"/>
                    <a:pt x="253137" y="110886"/>
                  </a:cubicBezTo>
                  <a:cubicBezTo>
                    <a:pt x="244641" y="111433"/>
                    <a:pt x="237114" y="115954"/>
                    <a:pt x="230248" y="120767"/>
                  </a:cubicBezTo>
                  <a:cubicBezTo>
                    <a:pt x="217027" y="130063"/>
                    <a:pt x="204812" y="140759"/>
                    <a:pt x="193947" y="152576"/>
                  </a:cubicBezTo>
                  <a:cubicBezTo>
                    <a:pt x="181146" y="166533"/>
                    <a:pt x="176051" y="182705"/>
                    <a:pt x="178662" y="199819"/>
                  </a:cubicBezTo>
                  <a:cubicBezTo>
                    <a:pt x="159428" y="201143"/>
                    <a:pt x="140348" y="209051"/>
                    <a:pt x="124757" y="222256"/>
                  </a:cubicBezTo>
                  <a:cubicBezTo>
                    <a:pt x="108963" y="235601"/>
                    <a:pt x="97678" y="253492"/>
                    <a:pt x="93003" y="272580"/>
                  </a:cubicBezTo>
                  <a:cubicBezTo>
                    <a:pt x="90150" y="284194"/>
                    <a:pt x="88800" y="300315"/>
                    <a:pt x="98582" y="311228"/>
                  </a:cubicBezTo>
                  <a:cubicBezTo>
                    <a:pt x="100964" y="313876"/>
                    <a:pt x="103804" y="315977"/>
                    <a:pt x="106836" y="317786"/>
                  </a:cubicBezTo>
                  <a:cubicBezTo>
                    <a:pt x="102225" y="317213"/>
                    <a:pt x="97219" y="317888"/>
                    <a:pt x="92468" y="319823"/>
                  </a:cubicBezTo>
                  <a:cubicBezTo>
                    <a:pt x="80571" y="324636"/>
                    <a:pt x="69413" y="335409"/>
                    <a:pt x="64064" y="347252"/>
                  </a:cubicBezTo>
                  <a:cubicBezTo>
                    <a:pt x="62000" y="351760"/>
                    <a:pt x="58561" y="366671"/>
                    <a:pt x="62535" y="375088"/>
                  </a:cubicBezTo>
                  <a:cubicBezTo>
                    <a:pt x="62866" y="375737"/>
                    <a:pt x="63185" y="376336"/>
                    <a:pt x="63580" y="376858"/>
                  </a:cubicBezTo>
                  <a:cubicBezTo>
                    <a:pt x="60994" y="376896"/>
                    <a:pt x="58523" y="377533"/>
                    <a:pt x="56217" y="378730"/>
                  </a:cubicBezTo>
                  <a:cubicBezTo>
                    <a:pt x="45964" y="384091"/>
                    <a:pt x="41111" y="399792"/>
                    <a:pt x="37939" y="410183"/>
                  </a:cubicBezTo>
                  <a:cubicBezTo>
                    <a:pt x="37570" y="411329"/>
                    <a:pt x="37226" y="412424"/>
                    <a:pt x="36920" y="413417"/>
                  </a:cubicBezTo>
                  <a:cubicBezTo>
                    <a:pt x="29354" y="437026"/>
                    <a:pt x="26043" y="458317"/>
                    <a:pt x="26998" y="476717"/>
                  </a:cubicBezTo>
                  <a:cubicBezTo>
                    <a:pt x="28259" y="501001"/>
                    <a:pt x="37060" y="520280"/>
                    <a:pt x="53122" y="534045"/>
                  </a:cubicBezTo>
                  <a:cubicBezTo>
                    <a:pt x="64369" y="543659"/>
                    <a:pt x="79450" y="548383"/>
                    <a:pt x="94493" y="547008"/>
                  </a:cubicBezTo>
                  <a:cubicBezTo>
                    <a:pt x="103231" y="546219"/>
                    <a:pt x="110313" y="540718"/>
                    <a:pt x="115930" y="530301"/>
                  </a:cubicBezTo>
                  <a:cubicBezTo>
                    <a:pt x="115765" y="532173"/>
                    <a:pt x="115599" y="533930"/>
                    <a:pt x="115383" y="535127"/>
                  </a:cubicBezTo>
                  <a:lnTo>
                    <a:pt x="115357" y="535204"/>
                  </a:lnTo>
                  <a:cubicBezTo>
                    <a:pt x="114504" y="539508"/>
                    <a:pt x="113689" y="543583"/>
                    <a:pt x="116860" y="547696"/>
                  </a:cubicBezTo>
                  <a:cubicBezTo>
                    <a:pt x="122528" y="555030"/>
                    <a:pt x="139100" y="556826"/>
                    <a:pt x="148997" y="557883"/>
                  </a:cubicBezTo>
                  <a:cubicBezTo>
                    <a:pt x="149990" y="557985"/>
                    <a:pt x="150933" y="558112"/>
                    <a:pt x="151773" y="558214"/>
                  </a:cubicBezTo>
                  <a:cubicBezTo>
                    <a:pt x="156155" y="558723"/>
                    <a:pt x="163721" y="559398"/>
                    <a:pt x="172561" y="559398"/>
                  </a:cubicBezTo>
                  <a:cubicBezTo>
                    <a:pt x="182547" y="559398"/>
                    <a:pt x="194125" y="558519"/>
                    <a:pt x="204595" y="555502"/>
                  </a:cubicBezTo>
                  <a:cubicBezTo>
                    <a:pt x="209932" y="553973"/>
                    <a:pt x="214951" y="550586"/>
                    <a:pt x="219676" y="546397"/>
                  </a:cubicBezTo>
                  <a:cubicBezTo>
                    <a:pt x="212976" y="560493"/>
                    <a:pt x="216377" y="572539"/>
                    <a:pt x="223077" y="583452"/>
                  </a:cubicBezTo>
                  <a:cubicBezTo>
                    <a:pt x="209703" y="574691"/>
                    <a:pt x="194201" y="568605"/>
                    <a:pt x="177503" y="565701"/>
                  </a:cubicBezTo>
                  <a:cubicBezTo>
                    <a:pt x="168663" y="564148"/>
                    <a:pt x="160002" y="563906"/>
                    <a:pt x="151620" y="563664"/>
                  </a:cubicBezTo>
                  <a:cubicBezTo>
                    <a:pt x="146258" y="563524"/>
                    <a:pt x="140755" y="563358"/>
                    <a:pt x="135176" y="562874"/>
                  </a:cubicBezTo>
                  <a:cubicBezTo>
                    <a:pt x="120809" y="561614"/>
                    <a:pt x="106415" y="559373"/>
                    <a:pt x="92417" y="556215"/>
                  </a:cubicBezTo>
                  <a:cubicBezTo>
                    <a:pt x="90252" y="555731"/>
                    <a:pt x="88099" y="555221"/>
                    <a:pt x="85934" y="554712"/>
                  </a:cubicBezTo>
                  <a:cubicBezTo>
                    <a:pt x="75642" y="552293"/>
                    <a:pt x="65019" y="549784"/>
                    <a:pt x="54218" y="549759"/>
                  </a:cubicBezTo>
                  <a:lnTo>
                    <a:pt x="54154" y="549759"/>
                  </a:lnTo>
                  <a:cubicBezTo>
                    <a:pt x="38971" y="549759"/>
                    <a:pt x="26094" y="555132"/>
                    <a:pt x="18833" y="564530"/>
                  </a:cubicBezTo>
                  <a:cubicBezTo>
                    <a:pt x="6223" y="580855"/>
                    <a:pt x="249" y="602362"/>
                    <a:pt x="3650" y="619375"/>
                  </a:cubicBezTo>
                  <a:cubicBezTo>
                    <a:pt x="5994" y="630988"/>
                    <a:pt x="12681" y="640322"/>
                    <a:pt x="22973" y="646345"/>
                  </a:cubicBezTo>
                  <a:cubicBezTo>
                    <a:pt x="25584" y="647848"/>
                    <a:pt x="28297" y="649159"/>
                    <a:pt x="31061" y="650254"/>
                  </a:cubicBezTo>
                  <a:cubicBezTo>
                    <a:pt x="17177" y="651515"/>
                    <a:pt x="5523" y="663829"/>
                    <a:pt x="1918" y="676435"/>
                  </a:cubicBezTo>
                  <a:cubicBezTo>
                    <a:pt x="-2387" y="691436"/>
                    <a:pt x="1370" y="707569"/>
                    <a:pt x="5204" y="721526"/>
                  </a:cubicBezTo>
                  <a:cubicBezTo>
                    <a:pt x="8223" y="732464"/>
                    <a:pt x="11904" y="743797"/>
                    <a:pt x="20769" y="751272"/>
                  </a:cubicBezTo>
                  <a:cubicBezTo>
                    <a:pt x="26781" y="756340"/>
                    <a:pt x="34144" y="757919"/>
                    <a:pt x="41378" y="757664"/>
                  </a:cubicBezTo>
                  <a:cubicBezTo>
                    <a:pt x="41149" y="757792"/>
                    <a:pt x="40945" y="757932"/>
                    <a:pt x="40742" y="758046"/>
                  </a:cubicBezTo>
                  <a:cubicBezTo>
                    <a:pt x="34857" y="761688"/>
                    <a:pt x="30959" y="766935"/>
                    <a:pt x="30068" y="772436"/>
                  </a:cubicBezTo>
                  <a:cubicBezTo>
                    <a:pt x="29252" y="777351"/>
                    <a:pt x="30806" y="782292"/>
                    <a:pt x="32029" y="786265"/>
                  </a:cubicBezTo>
                  <a:cubicBezTo>
                    <a:pt x="34475" y="794083"/>
                    <a:pt x="36997" y="801685"/>
                    <a:pt x="41124" y="808473"/>
                  </a:cubicBezTo>
                  <a:cubicBezTo>
                    <a:pt x="44486" y="813974"/>
                    <a:pt x="50396" y="821270"/>
                    <a:pt x="59504" y="824696"/>
                  </a:cubicBezTo>
                  <a:cubicBezTo>
                    <a:pt x="62561" y="825842"/>
                    <a:pt x="65758" y="826389"/>
                    <a:pt x="68917" y="826389"/>
                  </a:cubicBezTo>
                  <a:cubicBezTo>
                    <a:pt x="72075" y="826389"/>
                    <a:pt x="75069" y="825816"/>
                    <a:pt x="77846" y="824759"/>
                  </a:cubicBezTo>
                  <a:cubicBezTo>
                    <a:pt x="76037" y="827994"/>
                    <a:pt x="74508" y="831457"/>
                    <a:pt x="73362" y="835125"/>
                  </a:cubicBezTo>
                  <a:cubicBezTo>
                    <a:pt x="68140" y="852162"/>
                    <a:pt x="74381" y="872040"/>
                    <a:pt x="90914" y="891128"/>
                  </a:cubicBezTo>
                  <a:cubicBezTo>
                    <a:pt x="104441" y="906753"/>
                    <a:pt x="124299" y="920696"/>
                    <a:pt x="141481" y="926656"/>
                  </a:cubicBezTo>
                  <a:cubicBezTo>
                    <a:pt x="149353" y="929381"/>
                    <a:pt x="156601" y="930756"/>
                    <a:pt x="163211" y="930756"/>
                  </a:cubicBezTo>
                  <a:cubicBezTo>
                    <a:pt x="168752" y="930756"/>
                    <a:pt x="173834" y="929801"/>
                    <a:pt x="178394" y="927865"/>
                  </a:cubicBezTo>
                  <a:cubicBezTo>
                    <a:pt x="180802" y="926847"/>
                    <a:pt x="183005" y="925560"/>
                    <a:pt x="185043" y="924134"/>
                  </a:cubicBezTo>
                  <a:cubicBezTo>
                    <a:pt x="186648" y="933073"/>
                    <a:pt x="192316" y="940255"/>
                    <a:pt x="200596" y="943592"/>
                  </a:cubicBezTo>
                  <a:cubicBezTo>
                    <a:pt x="216123" y="949882"/>
                    <a:pt x="232694" y="953104"/>
                    <a:pt x="249380" y="953091"/>
                  </a:cubicBezTo>
                  <a:cubicBezTo>
                    <a:pt x="255838" y="953091"/>
                    <a:pt x="262321" y="952620"/>
                    <a:pt x="268766" y="951639"/>
                  </a:cubicBezTo>
                  <a:cubicBezTo>
                    <a:pt x="282726" y="949564"/>
                    <a:pt x="292407" y="945833"/>
                    <a:pt x="297527" y="940561"/>
                  </a:cubicBezTo>
                  <a:cubicBezTo>
                    <a:pt x="302036" y="935951"/>
                    <a:pt x="304494" y="928769"/>
                    <a:pt x="305845" y="921995"/>
                  </a:cubicBezTo>
                  <a:cubicBezTo>
                    <a:pt x="307704" y="928757"/>
                    <a:pt x="312035" y="934092"/>
                    <a:pt x="318760" y="937912"/>
                  </a:cubicBezTo>
                  <a:cubicBezTo>
                    <a:pt x="331523" y="945081"/>
                    <a:pt x="349572" y="944610"/>
                    <a:pt x="360972" y="941134"/>
                  </a:cubicBezTo>
                  <a:cubicBezTo>
                    <a:pt x="369328" y="938587"/>
                    <a:pt x="377174" y="934614"/>
                    <a:pt x="384753" y="930769"/>
                  </a:cubicBezTo>
                  <a:cubicBezTo>
                    <a:pt x="389007" y="928591"/>
                    <a:pt x="393440" y="926350"/>
                    <a:pt x="397859" y="924414"/>
                  </a:cubicBezTo>
                  <a:cubicBezTo>
                    <a:pt x="402075" y="922555"/>
                    <a:pt x="406495" y="920874"/>
                    <a:pt x="410801" y="919257"/>
                  </a:cubicBezTo>
                  <a:cubicBezTo>
                    <a:pt x="421194" y="915310"/>
                    <a:pt x="431957" y="911235"/>
                    <a:pt x="440797" y="904244"/>
                  </a:cubicBezTo>
                  <a:cubicBezTo>
                    <a:pt x="451535" y="895751"/>
                    <a:pt x="456260" y="884405"/>
                    <a:pt x="454120" y="872333"/>
                  </a:cubicBezTo>
                  <a:cubicBezTo>
                    <a:pt x="451369" y="856785"/>
                    <a:pt x="437880" y="842319"/>
                    <a:pt x="420557" y="836334"/>
                  </a:cubicBezTo>
                  <a:cubicBezTo>
                    <a:pt x="409692" y="832591"/>
                    <a:pt x="398305" y="833507"/>
                    <a:pt x="387300" y="834424"/>
                  </a:cubicBezTo>
                  <a:cubicBezTo>
                    <a:pt x="383020" y="834768"/>
                    <a:pt x="378575" y="835137"/>
                    <a:pt x="374321" y="835201"/>
                  </a:cubicBezTo>
                  <a:cubicBezTo>
                    <a:pt x="373404" y="835226"/>
                    <a:pt x="372155" y="835328"/>
                    <a:pt x="370729" y="835443"/>
                  </a:cubicBezTo>
                  <a:cubicBezTo>
                    <a:pt x="365838" y="835876"/>
                    <a:pt x="355622" y="836729"/>
                    <a:pt x="354349" y="833176"/>
                  </a:cubicBezTo>
                  <a:cubicBezTo>
                    <a:pt x="354221" y="832845"/>
                    <a:pt x="354272" y="832629"/>
                    <a:pt x="354514" y="832336"/>
                  </a:cubicBezTo>
                  <a:cubicBezTo>
                    <a:pt x="357979" y="828019"/>
                    <a:pt x="384600" y="827370"/>
                    <a:pt x="389631" y="827828"/>
                  </a:cubicBezTo>
                  <a:cubicBezTo>
                    <a:pt x="411374" y="829929"/>
                    <a:pt x="426697" y="832310"/>
                    <a:pt x="441014" y="845999"/>
                  </a:cubicBezTo>
                  <a:cubicBezTo>
                    <a:pt x="443459" y="848317"/>
                    <a:pt x="445828" y="850927"/>
                    <a:pt x="448108" y="853474"/>
                  </a:cubicBezTo>
                  <a:cubicBezTo>
                    <a:pt x="454452" y="860440"/>
                    <a:pt x="460986" y="867672"/>
                    <a:pt x="470297" y="870550"/>
                  </a:cubicBezTo>
                  <a:cubicBezTo>
                    <a:pt x="479901" y="873530"/>
                    <a:pt x="490205" y="871289"/>
                    <a:pt x="500090" y="864094"/>
                  </a:cubicBezTo>
                  <a:cubicBezTo>
                    <a:pt x="518635" y="850609"/>
                    <a:pt x="532060" y="822187"/>
                    <a:pt x="531704" y="805786"/>
                  </a:cubicBezTo>
                  <a:cubicBezTo>
                    <a:pt x="531322" y="788429"/>
                    <a:pt x="527118" y="780038"/>
                    <a:pt x="512980" y="768374"/>
                  </a:cubicBezTo>
                  <a:cubicBezTo>
                    <a:pt x="508394" y="764566"/>
                    <a:pt x="500612" y="760670"/>
                    <a:pt x="493109" y="756888"/>
                  </a:cubicBezTo>
                  <a:cubicBezTo>
                    <a:pt x="485875" y="753258"/>
                    <a:pt x="478398" y="749489"/>
                    <a:pt x="474093" y="745987"/>
                  </a:cubicBezTo>
                  <a:cubicBezTo>
                    <a:pt x="473927" y="745860"/>
                    <a:pt x="473787" y="745746"/>
                    <a:pt x="473647" y="745618"/>
                  </a:cubicBezTo>
                  <a:cubicBezTo>
                    <a:pt x="480296" y="749922"/>
                    <a:pt x="487836" y="753182"/>
                    <a:pt x="495211" y="756378"/>
                  </a:cubicBezTo>
                  <a:cubicBezTo>
                    <a:pt x="500039" y="758479"/>
                    <a:pt x="505057" y="760631"/>
                    <a:pt x="509681" y="763064"/>
                  </a:cubicBezTo>
                  <a:cubicBezTo>
                    <a:pt x="520762" y="768845"/>
                    <a:pt x="530812" y="776714"/>
                    <a:pt x="540531" y="784316"/>
                  </a:cubicBezTo>
                  <a:cubicBezTo>
                    <a:pt x="546161" y="788722"/>
                    <a:pt x="551943" y="793256"/>
                    <a:pt x="557917" y="797394"/>
                  </a:cubicBezTo>
                  <a:cubicBezTo>
                    <a:pt x="563318" y="801100"/>
                    <a:pt x="569865" y="803876"/>
                    <a:pt x="576972" y="805607"/>
                  </a:cubicBezTo>
                  <a:cubicBezTo>
                    <a:pt x="582857" y="807059"/>
                    <a:pt x="589162" y="807785"/>
                    <a:pt x="595480" y="807785"/>
                  </a:cubicBezTo>
                  <a:cubicBezTo>
                    <a:pt x="602982" y="807785"/>
                    <a:pt x="610561" y="806728"/>
                    <a:pt x="617617" y="804563"/>
                  </a:cubicBezTo>
                  <a:cubicBezTo>
                    <a:pt x="624674" y="806728"/>
                    <a:pt x="632227" y="807785"/>
                    <a:pt x="639755" y="807785"/>
                  </a:cubicBezTo>
                  <a:cubicBezTo>
                    <a:pt x="653715" y="807785"/>
                    <a:pt x="667471" y="804181"/>
                    <a:pt x="677317" y="797394"/>
                  </a:cubicBezTo>
                  <a:cubicBezTo>
                    <a:pt x="683291" y="793256"/>
                    <a:pt x="689074" y="788710"/>
                    <a:pt x="694704" y="784316"/>
                  </a:cubicBezTo>
                  <a:cubicBezTo>
                    <a:pt x="704410" y="776714"/>
                    <a:pt x="714472" y="768857"/>
                    <a:pt x="725554" y="763064"/>
                  </a:cubicBezTo>
                  <a:cubicBezTo>
                    <a:pt x="730178" y="760644"/>
                    <a:pt x="735196" y="758479"/>
                    <a:pt x="740024" y="756378"/>
                  </a:cubicBezTo>
                  <a:cubicBezTo>
                    <a:pt x="747399" y="753182"/>
                    <a:pt x="754939" y="749922"/>
                    <a:pt x="761588" y="745618"/>
                  </a:cubicBezTo>
                  <a:cubicBezTo>
                    <a:pt x="761448" y="745746"/>
                    <a:pt x="761308" y="745860"/>
                    <a:pt x="761142" y="745987"/>
                  </a:cubicBezTo>
                  <a:cubicBezTo>
                    <a:pt x="756837" y="749489"/>
                    <a:pt x="749360" y="753258"/>
                    <a:pt x="742125" y="756888"/>
                  </a:cubicBezTo>
                  <a:cubicBezTo>
                    <a:pt x="734623" y="760682"/>
                    <a:pt x="726840" y="764566"/>
                    <a:pt x="722255" y="768374"/>
                  </a:cubicBezTo>
                  <a:cubicBezTo>
                    <a:pt x="708116" y="780025"/>
                    <a:pt x="703913" y="788417"/>
                    <a:pt x="703531" y="805786"/>
                  </a:cubicBezTo>
                  <a:cubicBezTo>
                    <a:pt x="703149" y="822187"/>
                    <a:pt x="716600" y="850609"/>
                    <a:pt x="735145" y="864094"/>
                  </a:cubicBezTo>
                  <a:cubicBezTo>
                    <a:pt x="745029" y="871289"/>
                    <a:pt x="755347" y="873530"/>
                    <a:pt x="764938" y="870550"/>
                  </a:cubicBezTo>
                  <a:cubicBezTo>
                    <a:pt x="774249" y="867672"/>
                    <a:pt x="780796" y="860440"/>
                    <a:pt x="787126" y="853474"/>
                  </a:cubicBezTo>
                  <a:cubicBezTo>
                    <a:pt x="789406" y="850927"/>
                    <a:pt x="791775" y="848317"/>
                    <a:pt x="794221" y="845999"/>
                  </a:cubicBezTo>
                  <a:cubicBezTo>
                    <a:pt x="808525" y="832310"/>
                    <a:pt x="823848" y="829929"/>
                    <a:pt x="845578" y="827828"/>
                  </a:cubicBezTo>
                  <a:cubicBezTo>
                    <a:pt x="850635" y="827357"/>
                    <a:pt x="877243" y="828006"/>
                    <a:pt x="880708" y="832336"/>
                  </a:cubicBezTo>
                  <a:cubicBezTo>
                    <a:pt x="880950" y="832616"/>
                    <a:pt x="880988" y="832845"/>
                    <a:pt x="880873" y="833176"/>
                  </a:cubicBezTo>
                  <a:cubicBezTo>
                    <a:pt x="879587" y="836716"/>
                    <a:pt x="869384" y="835863"/>
                    <a:pt x="864493" y="835443"/>
                  </a:cubicBezTo>
                  <a:cubicBezTo>
                    <a:pt x="863067" y="835316"/>
                    <a:pt x="861818" y="835214"/>
                    <a:pt x="860901" y="835201"/>
                  </a:cubicBezTo>
                  <a:cubicBezTo>
                    <a:pt x="856647" y="835137"/>
                    <a:pt x="852202" y="834768"/>
                    <a:pt x="847922" y="834424"/>
                  </a:cubicBezTo>
                  <a:cubicBezTo>
                    <a:pt x="836891" y="833507"/>
                    <a:pt x="825530" y="832591"/>
                    <a:pt x="814665" y="836334"/>
                  </a:cubicBezTo>
                  <a:cubicBezTo>
                    <a:pt x="797342" y="842319"/>
                    <a:pt x="783853" y="856785"/>
                    <a:pt x="781102" y="872333"/>
                  </a:cubicBezTo>
                  <a:cubicBezTo>
                    <a:pt x="778936" y="884392"/>
                    <a:pt x="783687" y="895738"/>
                    <a:pt x="794425" y="904244"/>
                  </a:cubicBezTo>
                  <a:cubicBezTo>
                    <a:pt x="803265" y="911235"/>
                    <a:pt x="814028" y="915310"/>
                    <a:pt x="824421" y="919257"/>
                  </a:cubicBezTo>
                  <a:cubicBezTo>
                    <a:pt x="828727" y="920862"/>
                    <a:pt x="833147" y="922555"/>
                    <a:pt x="837363" y="924414"/>
                  </a:cubicBezTo>
                  <a:cubicBezTo>
                    <a:pt x="841782" y="926350"/>
                    <a:pt x="846202" y="928591"/>
                    <a:pt x="850469" y="930769"/>
                  </a:cubicBezTo>
                  <a:cubicBezTo>
                    <a:pt x="858048" y="934614"/>
                    <a:pt x="865894" y="938587"/>
                    <a:pt x="874237" y="941134"/>
                  </a:cubicBezTo>
                  <a:cubicBezTo>
                    <a:pt x="885650" y="944623"/>
                    <a:pt x="903712" y="945081"/>
                    <a:pt x="916462" y="937912"/>
                  </a:cubicBezTo>
                  <a:cubicBezTo>
                    <a:pt x="923187" y="934105"/>
                    <a:pt x="927530" y="928769"/>
                    <a:pt x="929365" y="921995"/>
                  </a:cubicBezTo>
                  <a:cubicBezTo>
                    <a:pt x="930728" y="928757"/>
                    <a:pt x="933199" y="935951"/>
                    <a:pt x="937682" y="940561"/>
                  </a:cubicBezTo>
                  <a:cubicBezTo>
                    <a:pt x="942815" y="945833"/>
                    <a:pt x="952496" y="949564"/>
                    <a:pt x="966456" y="951639"/>
                  </a:cubicBezTo>
                  <a:cubicBezTo>
                    <a:pt x="972901" y="952620"/>
                    <a:pt x="979372" y="953091"/>
                    <a:pt x="985842" y="953091"/>
                  </a:cubicBezTo>
                  <a:cubicBezTo>
                    <a:pt x="1002515" y="953091"/>
                    <a:pt x="1019099" y="949895"/>
                    <a:pt x="1034626" y="943592"/>
                  </a:cubicBezTo>
                  <a:cubicBezTo>
                    <a:pt x="1042906" y="940255"/>
                    <a:pt x="1048561" y="933073"/>
                    <a:pt x="1050179" y="924134"/>
                  </a:cubicBezTo>
                  <a:cubicBezTo>
                    <a:pt x="1052217" y="925560"/>
                    <a:pt x="1054420" y="926847"/>
                    <a:pt x="1056828" y="927865"/>
                  </a:cubicBezTo>
                  <a:cubicBezTo>
                    <a:pt x="1061388" y="929801"/>
                    <a:pt x="1066470" y="930756"/>
                    <a:pt x="1072011" y="930756"/>
                  </a:cubicBezTo>
                  <a:cubicBezTo>
                    <a:pt x="1078596" y="930756"/>
                    <a:pt x="1085869" y="929393"/>
                    <a:pt x="1093741" y="926656"/>
                  </a:cubicBezTo>
                  <a:cubicBezTo>
                    <a:pt x="1110923" y="920683"/>
                    <a:pt x="1130755" y="906753"/>
                    <a:pt x="1144308" y="891128"/>
                  </a:cubicBezTo>
                  <a:cubicBezTo>
                    <a:pt x="1160841" y="872040"/>
                    <a:pt x="1167070" y="852150"/>
                    <a:pt x="1161860" y="835125"/>
                  </a:cubicBezTo>
                  <a:cubicBezTo>
                    <a:pt x="1160714" y="831457"/>
                    <a:pt x="1159185" y="827994"/>
                    <a:pt x="1157376" y="824759"/>
                  </a:cubicBezTo>
                  <a:cubicBezTo>
                    <a:pt x="1160153" y="825816"/>
                    <a:pt x="1163210" y="826389"/>
                    <a:pt x="1166305" y="826389"/>
                  </a:cubicBezTo>
                  <a:cubicBezTo>
                    <a:pt x="1169401" y="826389"/>
                    <a:pt x="1172661" y="825842"/>
                    <a:pt x="1175718" y="824696"/>
                  </a:cubicBezTo>
                  <a:cubicBezTo>
                    <a:pt x="1184826" y="821270"/>
                    <a:pt x="1190736" y="813974"/>
                    <a:pt x="1194098" y="808473"/>
                  </a:cubicBezTo>
                  <a:cubicBezTo>
                    <a:pt x="1198213" y="801685"/>
                    <a:pt x="1200747" y="794083"/>
                    <a:pt x="1203193" y="786265"/>
                  </a:cubicBezTo>
                  <a:cubicBezTo>
                    <a:pt x="1204416" y="782292"/>
                    <a:pt x="1205970" y="777338"/>
                    <a:pt x="1205154" y="772436"/>
                  </a:cubicBezTo>
                  <a:cubicBezTo>
                    <a:pt x="1204263" y="766935"/>
                    <a:pt x="1200365" y="761701"/>
                    <a:pt x="1194480" y="758046"/>
                  </a:cubicBezTo>
                  <a:cubicBezTo>
                    <a:pt x="1194277" y="757919"/>
                    <a:pt x="1194073" y="757779"/>
                    <a:pt x="1193844" y="757664"/>
                  </a:cubicBezTo>
                  <a:cubicBezTo>
                    <a:pt x="1201078" y="757906"/>
                    <a:pt x="1208441" y="756340"/>
                    <a:pt x="1214453" y="751272"/>
                  </a:cubicBezTo>
                  <a:cubicBezTo>
                    <a:pt x="1223318" y="743797"/>
                    <a:pt x="1227012" y="732464"/>
                    <a:pt x="1230018" y="721526"/>
                  </a:cubicBezTo>
                  <a:cubicBezTo>
                    <a:pt x="1233852" y="707569"/>
                    <a:pt x="1237596" y="691436"/>
                    <a:pt x="1233304" y="676435"/>
                  </a:cubicBezTo>
                  <a:close/>
                  <a:moveTo>
                    <a:pt x="617541" y="682522"/>
                  </a:moveTo>
                  <a:lnTo>
                    <a:pt x="615885" y="682522"/>
                  </a:lnTo>
                  <a:cubicBezTo>
                    <a:pt x="608994" y="682853"/>
                    <a:pt x="603173" y="681987"/>
                    <a:pt x="598218" y="679568"/>
                  </a:cubicBezTo>
                  <a:cubicBezTo>
                    <a:pt x="591761" y="676435"/>
                    <a:pt x="586729" y="670628"/>
                    <a:pt x="582628" y="661269"/>
                  </a:cubicBezTo>
                  <a:cubicBezTo>
                    <a:pt x="573928" y="641341"/>
                    <a:pt x="588169" y="621272"/>
                    <a:pt x="588780" y="601496"/>
                  </a:cubicBezTo>
                  <a:cubicBezTo>
                    <a:pt x="589328" y="583733"/>
                    <a:pt x="572451" y="566185"/>
                    <a:pt x="556440" y="559449"/>
                  </a:cubicBezTo>
                  <a:cubicBezTo>
                    <a:pt x="532672" y="549440"/>
                    <a:pt x="539040" y="551541"/>
                    <a:pt x="537219" y="529639"/>
                  </a:cubicBezTo>
                  <a:cubicBezTo>
                    <a:pt x="535856" y="513314"/>
                    <a:pt x="520304" y="503356"/>
                    <a:pt x="506853" y="499345"/>
                  </a:cubicBezTo>
                  <a:cubicBezTo>
                    <a:pt x="497173" y="496455"/>
                    <a:pt x="486741" y="495474"/>
                    <a:pt x="477990" y="490253"/>
                  </a:cubicBezTo>
                  <a:cubicBezTo>
                    <a:pt x="475710" y="488891"/>
                    <a:pt x="473774" y="487464"/>
                    <a:pt x="472144" y="486000"/>
                  </a:cubicBezTo>
                  <a:cubicBezTo>
                    <a:pt x="456795" y="472146"/>
                    <a:pt x="469800" y="454866"/>
                    <a:pt x="490447" y="459641"/>
                  </a:cubicBezTo>
                  <a:cubicBezTo>
                    <a:pt x="507121" y="463512"/>
                    <a:pt x="523526" y="471534"/>
                    <a:pt x="538811" y="479200"/>
                  </a:cubicBezTo>
                  <a:cubicBezTo>
                    <a:pt x="562923" y="491323"/>
                    <a:pt x="589430" y="504184"/>
                    <a:pt x="616700" y="504184"/>
                  </a:cubicBezTo>
                  <a:cubicBezTo>
                    <a:pt x="643971" y="504184"/>
                    <a:pt x="670477" y="491323"/>
                    <a:pt x="694589" y="479200"/>
                  </a:cubicBezTo>
                  <a:cubicBezTo>
                    <a:pt x="709900" y="471534"/>
                    <a:pt x="726305" y="463512"/>
                    <a:pt x="742953" y="459641"/>
                  </a:cubicBezTo>
                  <a:cubicBezTo>
                    <a:pt x="763295" y="454929"/>
                    <a:pt x="776210" y="471624"/>
                    <a:pt x="761945" y="485351"/>
                  </a:cubicBezTo>
                  <a:cubicBezTo>
                    <a:pt x="760187" y="487057"/>
                    <a:pt x="758034" y="488712"/>
                    <a:pt x="755423" y="490266"/>
                  </a:cubicBezTo>
                  <a:cubicBezTo>
                    <a:pt x="746685" y="495487"/>
                    <a:pt x="736241" y="496455"/>
                    <a:pt x="726547" y="499358"/>
                  </a:cubicBezTo>
                  <a:cubicBezTo>
                    <a:pt x="713122" y="503369"/>
                    <a:pt x="697570" y="513340"/>
                    <a:pt x="696207" y="529652"/>
                  </a:cubicBezTo>
                  <a:cubicBezTo>
                    <a:pt x="694373" y="551554"/>
                    <a:pt x="700754" y="549453"/>
                    <a:pt x="676986" y="559462"/>
                  </a:cubicBezTo>
                  <a:cubicBezTo>
                    <a:pt x="660950" y="566211"/>
                    <a:pt x="644098" y="583745"/>
                    <a:pt x="644646" y="601509"/>
                  </a:cubicBezTo>
                  <a:cubicBezTo>
                    <a:pt x="645257" y="621297"/>
                    <a:pt x="659498" y="641366"/>
                    <a:pt x="650798" y="661282"/>
                  </a:cubicBezTo>
                  <a:cubicBezTo>
                    <a:pt x="646901" y="670208"/>
                    <a:pt x="642137" y="675913"/>
                    <a:pt x="636061" y="679135"/>
                  </a:cubicBezTo>
                  <a:cubicBezTo>
                    <a:pt x="630928" y="681911"/>
                    <a:pt x="624827" y="682878"/>
                    <a:pt x="617541" y="682535"/>
                  </a:cubicBezTo>
                  <a:close/>
                </a:path>
              </a:pathLst>
            </a:custGeom>
            <a:solidFill>
              <a:schemeClr val="bg1">
                <a:lumMod val="85000"/>
              </a:schemeClr>
            </a:solidFill>
            <a:ln w="1264" cap="flat">
              <a:noFill/>
              <a:prstDash val="solid"/>
              <a:miter/>
            </a:ln>
          </p:spPr>
          <p:txBody>
            <a:bodyPr/>
            <a:lstStyle/>
            <a:p>
              <a:endParaRPr lang="en-US"/>
            </a:p>
          </p:txBody>
        </p:sp>
        <p:sp>
          <p:nvSpPr>
            <p:cNvPr id="4393" name="Freeform 4392">
              <a:extLst>
                <a:ext uri="{FF2B5EF4-FFF2-40B4-BE49-F238E27FC236}">
                  <a16:creationId xmlns:a16="http://schemas.microsoft.com/office/drawing/2014/main" id="{8F0EF0D7-667F-AADF-28CE-09CFA4E745BF}"/>
                </a:ext>
              </a:extLst>
            </p:cNvPr>
            <p:cNvSpPr/>
            <p:nvPr/>
          </p:nvSpPr>
          <p:spPr>
            <a:xfrm>
              <a:off x="6936613" y="2081650"/>
              <a:ext cx="616906" cy="953095"/>
            </a:xfrm>
            <a:custGeom>
              <a:avLst/>
              <a:gdLst>
                <a:gd name="csX0" fmla="*/ 611854 w 616906"/>
                <a:gd name="csY0" fmla="*/ 347384 h 953095"/>
                <a:gd name="csX1" fmla="*/ 610530 w 616906"/>
                <a:gd name="csY1" fmla="*/ 361964 h 953095"/>
                <a:gd name="csX2" fmla="*/ 575744 w 616906"/>
                <a:gd name="csY2" fmla="*/ 424411 h 953095"/>
                <a:gd name="csX3" fmla="*/ 519317 w 616906"/>
                <a:gd name="csY3" fmla="*/ 390488 h 953095"/>
                <a:gd name="csX4" fmla="*/ 556651 w 616906"/>
                <a:gd name="csY4" fmla="*/ 370127 h 953095"/>
                <a:gd name="csX5" fmla="*/ 568267 w 616906"/>
                <a:gd name="csY5" fmla="*/ 330130 h 953095"/>
                <a:gd name="csX6" fmla="*/ 538755 w 616906"/>
                <a:gd name="csY6" fmla="*/ 302459 h 953095"/>
                <a:gd name="csX7" fmla="*/ 485958 w 616906"/>
                <a:gd name="csY7" fmla="*/ 310812 h 953095"/>
                <a:gd name="csX8" fmla="*/ 449593 w 616906"/>
                <a:gd name="csY8" fmla="*/ 285956 h 953095"/>
                <a:gd name="csX9" fmla="*/ 465540 w 616906"/>
                <a:gd name="csY9" fmla="*/ 228641 h 953095"/>
                <a:gd name="csX10" fmla="*/ 526922 w 616906"/>
                <a:gd name="csY10" fmla="*/ 215130 h 953095"/>
                <a:gd name="csX11" fmla="*/ 564981 w 616906"/>
                <a:gd name="csY11" fmla="*/ 190745 h 953095"/>
                <a:gd name="csX12" fmla="*/ 524973 w 616906"/>
                <a:gd name="csY12" fmla="*/ 176394 h 953095"/>
                <a:gd name="csX13" fmla="*/ 524132 w 616906"/>
                <a:gd name="csY13" fmla="*/ 151473 h 953095"/>
                <a:gd name="csX14" fmla="*/ 545340 w 616906"/>
                <a:gd name="csY14" fmla="*/ 133748 h 953095"/>
                <a:gd name="csX15" fmla="*/ 565643 w 616906"/>
                <a:gd name="csY15" fmla="*/ 111476 h 953095"/>
                <a:gd name="csX16" fmla="*/ 565771 w 616906"/>
                <a:gd name="csY16" fmla="*/ 82545 h 953095"/>
                <a:gd name="csX17" fmla="*/ 539506 w 616906"/>
                <a:gd name="csY17" fmla="*/ 71989 h 953095"/>
                <a:gd name="csX18" fmla="*/ 529762 w 616906"/>
                <a:gd name="csY18" fmla="*/ 94171 h 953095"/>
                <a:gd name="csX19" fmla="*/ 510490 w 616906"/>
                <a:gd name="csY19" fmla="*/ 111858 h 953095"/>
                <a:gd name="csX20" fmla="*/ 470291 w 616906"/>
                <a:gd name="csY20" fmla="*/ 85665 h 953095"/>
                <a:gd name="csX21" fmla="*/ 450128 w 616906"/>
                <a:gd name="csY21" fmla="*/ 77082 h 953095"/>
                <a:gd name="csX22" fmla="*/ 443377 w 616906"/>
                <a:gd name="csY22" fmla="*/ 102741 h 953095"/>
                <a:gd name="csX23" fmla="*/ 458866 w 616906"/>
                <a:gd name="csY23" fmla="*/ 128234 h 953095"/>
                <a:gd name="csX24" fmla="*/ 448052 w 616906"/>
                <a:gd name="csY24" fmla="*/ 167836 h 953095"/>
                <a:gd name="csX25" fmla="*/ 405904 w 616906"/>
                <a:gd name="csY25" fmla="*/ 169364 h 953095"/>
                <a:gd name="csX26" fmla="*/ 380149 w 616906"/>
                <a:gd name="csY26" fmla="*/ 132971 h 953095"/>
                <a:gd name="csX27" fmla="*/ 344242 w 616906"/>
                <a:gd name="csY27" fmla="*/ 109923 h 953095"/>
                <a:gd name="csX28" fmla="*/ 325047 w 616906"/>
                <a:gd name="csY28" fmla="*/ 136626 h 953095"/>
                <a:gd name="csX29" fmla="*/ 371729 w 616906"/>
                <a:gd name="csY29" fmla="*/ 174967 h 953095"/>
                <a:gd name="csX30" fmla="*/ 387970 w 616906"/>
                <a:gd name="csY30" fmla="*/ 205809 h 953095"/>
                <a:gd name="csX31" fmla="*/ 367832 w 616906"/>
                <a:gd name="csY31" fmla="*/ 232244 h 953095"/>
                <a:gd name="csX32" fmla="*/ 349617 w 616906"/>
                <a:gd name="csY32" fmla="*/ 234333 h 953095"/>
                <a:gd name="csX33" fmla="*/ 325009 w 616906"/>
                <a:gd name="csY33" fmla="*/ 257572 h 953095"/>
                <a:gd name="csX34" fmla="*/ 280428 w 616906"/>
                <a:gd name="csY34" fmla="*/ 233900 h 953095"/>
                <a:gd name="csX35" fmla="*/ 271601 w 616906"/>
                <a:gd name="csY35" fmla="*/ 204497 h 953095"/>
                <a:gd name="csX36" fmla="*/ 245311 w 616906"/>
                <a:gd name="csY36" fmla="*/ 183104 h 953095"/>
                <a:gd name="csX37" fmla="*/ 218817 w 616906"/>
                <a:gd name="csY37" fmla="*/ 200932 h 953095"/>
                <a:gd name="csX38" fmla="*/ 235172 w 616906"/>
                <a:gd name="csY38" fmla="*/ 231544 h 953095"/>
                <a:gd name="csX39" fmla="*/ 254023 w 616906"/>
                <a:gd name="csY39" fmla="*/ 261698 h 953095"/>
                <a:gd name="csX40" fmla="*/ 216728 w 616906"/>
                <a:gd name="csY40" fmla="*/ 288057 h 953095"/>
                <a:gd name="csX41" fmla="*/ 169702 w 616906"/>
                <a:gd name="csY41" fmla="*/ 261621 h 953095"/>
                <a:gd name="csX42" fmla="*/ 154850 w 616906"/>
                <a:gd name="csY42" fmla="*/ 289152 h 953095"/>
                <a:gd name="csX43" fmla="*/ 190094 w 616906"/>
                <a:gd name="csY43" fmla="*/ 319408 h 953095"/>
                <a:gd name="csX44" fmla="*/ 224447 w 616906"/>
                <a:gd name="csY44" fmla="*/ 336637 h 953095"/>
                <a:gd name="csX45" fmla="*/ 233516 w 616906"/>
                <a:gd name="csY45" fmla="*/ 369350 h 953095"/>
                <a:gd name="csX46" fmla="*/ 208958 w 616906"/>
                <a:gd name="csY46" fmla="*/ 396919 h 953095"/>
                <a:gd name="csX47" fmla="*/ 214423 w 616906"/>
                <a:gd name="csY47" fmla="*/ 422527 h 953095"/>
                <a:gd name="csX48" fmla="*/ 182987 w 616906"/>
                <a:gd name="csY48" fmla="*/ 456539 h 953095"/>
                <a:gd name="csX49" fmla="*/ 141680 w 616906"/>
                <a:gd name="csY49" fmla="*/ 428906 h 953095"/>
                <a:gd name="csX50" fmla="*/ 131108 w 616906"/>
                <a:gd name="csY50" fmla="*/ 404088 h 953095"/>
                <a:gd name="csX51" fmla="*/ 107492 w 616906"/>
                <a:gd name="csY51" fmla="*/ 395467 h 953095"/>
                <a:gd name="csX52" fmla="*/ 95710 w 616906"/>
                <a:gd name="csY52" fmla="*/ 416453 h 953095"/>
                <a:gd name="csX53" fmla="*/ 80922 w 616906"/>
                <a:gd name="csY53" fmla="*/ 444594 h 953095"/>
                <a:gd name="csX54" fmla="*/ 72337 w 616906"/>
                <a:gd name="csY54" fmla="*/ 474646 h 953095"/>
                <a:gd name="csX55" fmla="*/ 91507 w 616906"/>
                <a:gd name="csY55" fmla="*/ 497287 h 953095"/>
                <a:gd name="csX56" fmla="*/ 137349 w 616906"/>
                <a:gd name="csY56" fmla="*/ 487826 h 953095"/>
                <a:gd name="csX57" fmla="*/ 159130 w 616906"/>
                <a:gd name="csY57" fmla="*/ 508200 h 953095"/>
                <a:gd name="csX58" fmla="*/ 208525 w 616906"/>
                <a:gd name="csY58" fmla="*/ 502444 h 953095"/>
                <a:gd name="csX59" fmla="*/ 296541 w 616906"/>
                <a:gd name="csY59" fmla="*/ 447116 h 953095"/>
                <a:gd name="csX60" fmla="*/ 351426 w 616906"/>
                <a:gd name="csY60" fmla="*/ 469311 h 953095"/>
                <a:gd name="csX61" fmla="*/ 329734 w 616906"/>
                <a:gd name="csY61" fmla="*/ 516120 h 953095"/>
                <a:gd name="csX62" fmla="*/ 296044 w 616906"/>
                <a:gd name="csY62" fmla="*/ 521481 h 953095"/>
                <a:gd name="csX63" fmla="*/ 260023 w 616906"/>
                <a:gd name="csY63" fmla="*/ 556156 h 953095"/>
                <a:gd name="csX64" fmla="*/ 269385 w 616906"/>
                <a:gd name="csY64" fmla="*/ 604583 h 953095"/>
                <a:gd name="csX65" fmla="*/ 296846 w 616906"/>
                <a:gd name="csY65" fmla="*/ 626931 h 953095"/>
                <a:gd name="csX66" fmla="*/ 320984 w 616906"/>
                <a:gd name="csY66" fmla="*/ 652233 h 953095"/>
                <a:gd name="csX67" fmla="*/ 315392 w 616906"/>
                <a:gd name="csY67" fmla="*/ 684233 h 953095"/>
                <a:gd name="csX68" fmla="*/ 282631 w 616906"/>
                <a:gd name="csY68" fmla="*/ 699934 h 953095"/>
                <a:gd name="csX69" fmla="*/ 275499 w 616906"/>
                <a:gd name="csY69" fmla="*/ 739765 h 953095"/>
                <a:gd name="csX70" fmla="*/ 233503 w 616906"/>
                <a:gd name="csY70" fmla="*/ 744846 h 953095"/>
                <a:gd name="csX71" fmla="*/ 217633 w 616906"/>
                <a:gd name="csY71" fmla="*/ 701284 h 953095"/>
                <a:gd name="csX72" fmla="*/ 218715 w 616906"/>
                <a:gd name="csY72" fmla="*/ 653659 h 953095"/>
                <a:gd name="csX73" fmla="*/ 148813 w 616906"/>
                <a:gd name="csY73" fmla="*/ 599145 h 953095"/>
                <a:gd name="csX74" fmla="*/ 91647 w 616906"/>
                <a:gd name="csY74" fmla="*/ 592817 h 953095"/>
                <a:gd name="csX75" fmla="*/ 61116 w 616906"/>
                <a:gd name="csY75" fmla="*/ 587901 h 953095"/>
                <a:gd name="csX76" fmla="*/ 50773 w 616906"/>
                <a:gd name="csY76" fmla="*/ 616896 h 953095"/>
                <a:gd name="csX77" fmla="*/ 123338 w 616906"/>
                <a:gd name="csY77" fmla="*/ 620780 h 953095"/>
                <a:gd name="csX78" fmla="*/ 136992 w 616906"/>
                <a:gd name="csY78" fmla="*/ 643497 h 953095"/>
                <a:gd name="csX79" fmla="*/ 133884 w 616906"/>
                <a:gd name="csY79" fmla="*/ 650705 h 953095"/>
                <a:gd name="csX80" fmla="*/ 145335 w 616906"/>
                <a:gd name="csY80" fmla="*/ 669513 h 953095"/>
                <a:gd name="csX81" fmla="*/ 137196 w 616906"/>
                <a:gd name="csY81" fmla="*/ 693312 h 953095"/>
                <a:gd name="csX82" fmla="*/ 109811 w 616906"/>
                <a:gd name="csY82" fmla="*/ 697973 h 953095"/>
                <a:gd name="csX83" fmla="*/ 81623 w 616906"/>
                <a:gd name="csY83" fmla="*/ 695362 h 953095"/>
                <a:gd name="csX84" fmla="*/ 67357 w 616906"/>
                <a:gd name="csY84" fmla="*/ 699565 h 953095"/>
                <a:gd name="csX85" fmla="*/ 62695 w 616906"/>
                <a:gd name="csY85" fmla="*/ 712528 h 953095"/>
                <a:gd name="csX86" fmla="*/ 94055 w 616906"/>
                <a:gd name="csY86" fmla="*/ 731119 h 953095"/>
                <a:gd name="csX87" fmla="*/ 91214 w 616906"/>
                <a:gd name="csY87" fmla="*/ 752487 h 953095"/>
                <a:gd name="csX88" fmla="*/ 110307 w 616906"/>
                <a:gd name="csY88" fmla="*/ 762304 h 953095"/>
                <a:gd name="csX89" fmla="*/ 161015 w 616906"/>
                <a:gd name="csY89" fmla="*/ 772084 h 953095"/>
                <a:gd name="csX90" fmla="*/ 151398 w 616906"/>
                <a:gd name="csY90" fmla="*/ 813202 h 953095"/>
                <a:gd name="csX91" fmla="*/ 132534 w 616906"/>
                <a:gd name="csY91" fmla="*/ 829081 h 953095"/>
                <a:gd name="csX92" fmla="*/ 123147 w 616906"/>
                <a:gd name="csY92" fmla="*/ 850601 h 953095"/>
                <a:gd name="csX93" fmla="*/ 148609 w 616906"/>
                <a:gd name="csY93" fmla="*/ 866315 h 953095"/>
                <a:gd name="csX94" fmla="*/ 171778 w 616906"/>
                <a:gd name="csY94" fmla="*/ 844603 h 953095"/>
                <a:gd name="csX95" fmla="*/ 178847 w 616906"/>
                <a:gd name="csY95" fmla="*/ 824713 h 953095"/>
                <a:gd name="csX96" fmla="*/ 216321 w 616906"/>
                <a:gd name="csY96" fmla="*/ 820702 h 953095"/>
                <a:gd name="csX97" fmla="*/ 235070 w 616906"/>
                <a:gd name="csY97" fmla="*/ 856000 h 953095"/>
                <a:gd name="csX98" fmla="*/ 240382 w 616906"/>
                <a:gd name="csY98" fmla="*/ 881697 h 953095"/>
                <a:gd name="csX99" fmla="*/ 262506 w 616906"/>
                <a:gd name="csY99" fmla="*/ 892037 h 953095"/>
                <a:gd name="csX100" fmla="*/ 277142 w 616906"/>
                <a:gd name="csY100" fmla="*/ 878921 h 953095"/>
                <a:gd name="csX101" fmla="*/ 306005 w 616906"/>
                <a:gd name="csY101" fmla="*/ 880742 h 953095"/>
                <a:gd name="csX102" fmla="*/ 371755 w 616906"/>
                <a:gd name="csY102" fmla="*/ 883505 h 953095"/>
                <a:gd name="csX103" fmla="*/ 360075 w 616906"/>
                <a:gd name="csY103" fmla="*/ 869345 h 953095"/>
                <a:gd name="csX104" fmla="*/ 330715 w 616906"/>
                <a:gd name="csY104" fmla="*/ 859833 h 953095"/>
                <a:gd name="csX105" fmla="*/ 306055 w 616906"/>
                <a:gd name="csY105" fmla="*/ 842846 h 953095"/>
                <a:gd name="csX106" fmla="*/ 312042 w 616906"/>
                <a:gd name="csY106" fmla="*/ 807650 h 953095"/>
                <a:gd name="csX107" fmla="*/ 438295 w 616906"/>
                <a:gd name="csY107" fmla="*/ 795705 h 953095"/>
                <a:gd name="csX108" fmla="*/ 469119 w 616906"/>
                <a:gd name="csY108" fmla="*/ 802798 h 953095"/>
                <a:gd name="csX109" fmla="*/ 466292 w 616906"/>
                <a:gd name="csY109" fmla="*/ 786282 h 953095"/>
                <a:gd name="csX110" fmla="*/ 451567 w 616906"/>
                <a:gd name="csY110" fmla="*/ 775777 h 953095"/>
                <a:gd name="csX111" fmla="*/ 426054 w 616906"/>
                <a:gd name="csY111" fmla="*/ 721989 h 953095"/>
                <a:gd name="csX112" fmla="*/ 446243 w 616906"/>
                <a:gd name="csY112" fmla="*/ 704696 h 953095"/>
                <a:gd name="csX113" fmla="*/ 466903 w 616906"/>
                <a:gd name="csY113" fmla="*/ 703105 h 953095"/>
                <a:gd name="csX114" fmla="*/ 488455 w 616906"/>
                <a:gd name="csY114" fmla="*/ 723861 h 953095"/>
                <a:gd name="csX115" fmla="*/ 569554 w 616906"/>
                <a:gd name="csY115" fmla="*/ 798952 h 953095"/>
                <a:gd name="csX116" fmla="*/ 576916 w 616906"/>
                <a:gd name="csY116" fmla="*/ 805612 h 953095"/>
                <a:gd name="csX117" fmla="*/ 557861 w 616906"/>
                <a:gd name="csY117" fmla="*/ 797399 h 953095"/>
                <a:gd name="csX118" fmla="*/ 540474 w 616906"/>
                <a:gd name="csY118" fmla="*/ 784334 h 953095"/>
                <a:gd name="csX119" fmla="*/ 509611 w 616906"/>
                <a:gd name="csY119" fmla="*/ 763068 h 953095"/>
                <a:gd name="csX120" fmla="*/ 495142 w 616906"/>
                <a:gd name="csY120" fmla="*/ 756396 h 953095"/>
                <a:gd name="csX121" fmla="*/ 473590 w 616906"/>
                <a:gd name="csY121" fmla="*/ 745636 h 953095"/>
                <a:gd name="csX122" fmla="*/ 474036 w 616906"/>
                <a:gd name="csY122" fmla="*/ 746005 h 953095"/>
                <a:gd name="csX123" fmla="*/ 493053 w 616906"/>
                <a:gd name="csY123" fmla="*/ 756905 h 953095"/>
                <a:gd name="csX124" fmla="*/ 512936 w 616906"/>
                <a:gd name="csY124" fmla="*/ 768391 h 953095"/>
                <a:gd name="csX125" fmla="*/ 531660 w 616906"/>
                <a:gd name="csY125" fmla="*/ 805803 h 953095"/>
                <a:gd name="csX126" fmla="*/ 500046 w 616906"/>
                <a:gd name="csY126" fmla="*/ 864112 h 953095"/>
                <a:gd name="csX127" fmla="*/ 470240 w 616906"/>
                <a:gd name="csY127" fmla="*/ 870568 h 953095"/>
                <a:gd name="csX128" fmla="*/ 448064 w 616906"/>
                <a:gd name="csY128" fmla="*/ 853479 h 953095"/>
                <a:gd name="csX129" fmla="*/ 440970 w 616906"/>
                <a:gd name="csY129" fmla="*/ 846004 h 953095"/>
                <a:gd name="csX130" fmla="*/ 389587 w 616906"/>
                <a:gd name="csY130" fmla="*/ 827846 h 953095"/>
                <a:gd name="csX131" fmla="*/ 354458 w 616906"/>
                <a:gd name="csY131" fmla="*/ 832328 h 953095"/>
                <a:gd name="csX132" fmla="*/ 354292 w 616906"/>
                <a:gd name="csY132" fmla="*/ 833168 h 953095"/>
                <a:gd name="csX133" fmla="*/ 370685 w 616906"/>
                <a:gd name="csY133" fmla="*/ 835448 h 953095"/>
                <a:gd name="csX134" fmla="*/ 374264 w 616906"/>
                <a:gd name="csY134" fmla="*/ 835206 h 953095"/>
                <a:gd name="csX135" fmla="*/ 387256 w 616906"/>
                <a:gd name="csY135" fmla="*/ 834416 h 953095"/>
                <a:gd name="csX136" fmla="*/ 420501 w 616906"/>
                <a:gd name="csY136" fmla="*/ 836339 h 953095"/>
                <a:gd name="csX137" fmla="*/ 454077 w 616906"/>
                <a:gd name="csY137" fmla="*/ 872338 h 953095"/>
                <a:gd name="csX138" fmla="*/ 440753 w 616906"/>
                <a:gd name="csY138" fmla="*/ 904236 h 953095"/>
                <a:gd name="csX139" fmla="*/ 410744 w 616906"/>
                <a:gd name="csY139" fmla="*/ 919249 h 953095"/>
                <a:gd name="csX140" fmla="*/ 397816 w 616906"/>
                <a:gd name="csY140" fmla="*/ 924407 h 953095"/>
                <a:gd name="csX141" fmla="*/ 384696 w 616906"/>
                <a:gd name="csY141" fmla="*/ 930773 h 953095"/>
                <a:gd name="csX142" fmla="*/ 360928 w 616906"/>
                <a:gd name="csY142" fmla="*/ 941152 h 953095"/>
                <a:gd name="csX143" fmla="*/ 318716 w 616906"/>
                <a:gd name="csY143" fmla="*/ 937917 h 953095"/>
                <a:gd name="csX144" fmla="*/ 305788 w 616906"/>
                <a:gd name="csY144" fmla="*/ 922000 h 953095"/>
                <a:gd name="csX145" fmla="*/ 297483 w 616906"/>
                <a:gd name="csY145" fmla="*/ 940579 h 953095"/>
                <a:gd name="csX146" fmla="*/ 268709 w 616906"/>
                <a:gd name="csY146" fmla="*/ 951657 h 953095"/>
                <a:gd name="csX147" fmla="*/ 249336 w 616906"/>
                <a:gd name="csY147" fmla="*/ 953096 h 953095"/>
                <a:gd name="csX148" fmla="*/ 200552 w 616906"/>
                <a:gd name="csY148" fmla="*/ 943596 h 953095"/>
                <a:gd name="csX149" fmla="*/ 184999 w 616906"/>
                <a:gd name="csY149" fmla="*/ 924139 h 953095"/>
                <a:gd name="csX150" fmla="*/ 178363 w 616906"/>
                <a:gd name="csY150" fmla="*/ 927857 h 953095"/>
                <a:gd name="csX151" fmla="*/ 163180 w 616906"/>
                <a:gd name="csY151" fmla="*/ 930748 h 953095"/>
                <a:gd name="csX152" fmla="*/ 141463 w 616906"/>
                <a:gd name="csY152" fmla="*/ 926648 h 953095"/>
                <a:gd name="csX153" fmla="*/ 90896 w 616906"/>
                <a:gd name="csY153" fmla="*/ 891107 h 953095"/>
                <a:gd name="csX154" fmla="*/ 73356 w 616906"/>
                <a:gd name="csY154" fmla="*/ 835117 h 953095"/>
                <a:gd name="csX155" fmla="*/ 77827 w 616906"/>
                <a:gd name="csY155" fmla="*/ 824739 h 953095"/>
                <a:gd name="csX156" fmla="*/ 68898 w 616906"/>
                <a:gd name="csY156" fmla="*/ 826356 h 953095"/>
                <a:gd name="csX157" fmla="*/ 59498 w 616906"/>
                <a:gd name="csY157" fmla="*/ 824662 h 953095"/>
                <a:gd name="csX158" fmla="*/ 41105 w 616906"/>
                <a:gd name="csY158" fmla="*/ 808439 h 953095"/>
                <a:gd name="csX159" fmla="*/ 32024 w 616906"/>
                <a:gd name="csY159" fmla="*/ 786231 h 953095"/>
                <a:gd name="csX160" fmla="*/ 30062 w 616906"/>
                <a:gd name="csY160" fmla="*/ 772402 h 953095"/>
                <a:gd name="csX161" fmla="*/ 40736 w 616906"/>
                <a:gd name="csY161" fmla="*/ 758026 h 953095"/>
                <a:gd name="csX162" fmla="*/ 41373 w 616906"/>
                <a:gd name="csY162" fmla="*/ 757644 h 953095"/>
                <a:gd name="csX163" fmla="*/ 20776 w 616906"/>
                <a:gd name="csY163" fmla="*/ 751239 h 953095"/>
                <a:gd name="csX164" fmla="*/ 5199 w 616906"/>
                <a:gd name="csY164" fmla="*/ 721492 h 953095"/>
                <a:gd name="csX165" fmla="*/ 1912 w 616906"/>
                <a:gd name="csY165" fmla="*/ 676414 h 953095"/>
                <a:gd name="csX166" fmla="*/ 31068 w 616906"/>
                <a:gd name="csY166" fmla="*/ 650246 h 953095"/>
                <a:gd name="csX167" fmla="*/ 22967 w 616906"/>
                <a:gd name="csY167" fmla="*/ 646324 h 953095"/>
                <a:gd name="csX168" fmla="*/ 3657 w 616906"/>
                <a:gd name="csY168" fmla="*/ 619341 h 953095"/>
                <a:gd name="csX169" fmla="*/ 18840 w 616906"/>
                <a:gd name="csY169" fmla="*/ 564496 h 953095"/>
                <a:gd name="csX170" fmla="*/ 54212 w 616906"/>
                <a:gd name="csY170" fmla="*/ 549725 h 953095"/>
                <a:gd name="csX171" fmla="*/ 85928 w 616906"/>
                <a:gd name="csY171" fmla="*/ 554679 h 953095"/>
                <a:gd name="csX172" fmla="*/ 92411 w 616906"/>
                <a:gd name="csY172" fmla="*/ 556194 h 953095"/>
                <a:gd name="csX173" fmla="*/ 135184 w 616906"/>
                <a:gd name="csY173" fmla="*/ 562854 h 953095"/>
                <a:gd name="csX174" fmla="*/ 151615 w 616906"/>
                <a:gd name="csY174" fmla="*/ 563656 h 953095"/>
                <a:gd name="csX175" fmla="*/ 177497 w 616906"/>
                <a:gd name="csY175" fmla="*/ 565681 h 953095"/>
                <a:gd name="csX176" fmla="*/ 223071 w 616906"/>
                <a:gd name="csY176" fmla="*/ 583432 h 953095"/>
                <a:gd name="csX177" fmla="*/ 219671 w 616906"/>
                <a:gd name="csY177" fmla="*/ 546376 h 953095"/>
                <a:gd name="csX178" fmla="*/ 204590 w 616906"/>
                <a:gd name="csY178" fmla="*/ 555494 h 953095"/>
                <a:gd name="csX179" fmla="*/ 172542 w 616906"/>
                <a:gd name="csY179" fmla="*/ 559377 h 953095"/>
                <a:gd name="csX180" fmla="*/ 151755 w 616906"/>
                <a:gd name="csY180" fmla="*/ 558180 h 953095"/>
                <a:gd name="csX181" fmla="*/ 148991 w 616906"/>
                <a:gd name="csY181" fmla="*/ 557862 h 953095"/>
                <a:gd name="csX182" fmla="*/ 116854 w 616906"/>
                <a:gd name="csY182" fmla="*/ 547675 h 953095"/>
                <a:gd name="csX183" fmla="*/ 115326 w 616906"/>
                <a:gd name="csY183" fmla="*/ 535183 h 953095"/>
                <a:gd name="csX184" fmla="*/ 115351 w 616906"/>
                <a:gd name="csY184" fmla="*/ 535094 h 953095"/>
                <a:gd name="csX185" fmla="*/ 115912 w 616906"/>
                <a:gd name="csY185" fmla="*/ 530268 h 953095"/>
                <a:gd name="csX186" fmla="*/ 94462 w 616906"/>
                <a:gd name="csY186" fmla="*/ 546975 h 953095"/>
                <a:gd name="csX187" fmla="*/ 53104 w 616906"/>
                <a:gd name="csY187" fmla="*/ 534012 h 953095"/>
                <a:gd name="csX188" fmla="*/ 26967 w 616906"/>
                <a:gd name="csY188" fmla="*/ 476684 h 953095"/>
                <a:gd name="csX189" fmla="*/ 36902 w 616906"/>
                <a:gd name="csY189" fmla="*/ 413384 h 953095"/>
                <a:gd name="csX190" fmla="*/ 37908 w 616906"/>
                <a:gd name="csY190" fmla="*/ 410149 h 953095"/>
                <a:gd name="csX191" fmla="*/ 56186 w 616906"/>
                <a:gd name="csY191" fmla="*/ 378697 h 953095"/>
                <a:gd name="csX192" fmla="*/ 63549 w 616906"/>
                <a:gd name="csY192" fmla="*/ 376837 h 953095"/>
                <a:gd name="csX193" fmla="*/ 62504 w 616906"/>
                <a:gd name="csY193" fmla="*/ 375055 h 953095"/>
                <a:gd name="csX194" fmla="*/ 64020 w 616906"/>
                <a:gd name="csY194" fmla="*/ 347231 h 953095"/>
                <a:gd name="csX195" fmla="*/ 92437 w 616906"/>
                <a:gd name="csY195" fmla="*/ 319802 h 953095"/>
                <a:gd name="csX196" fmla="*/ 106817 w 616906"/>
                <a:gd name="csY196" fmla="*/ 317765 h 953095"/>
                <a:gd name="csX197" fmla="*/ 98564 w 616906"/>
                <a:gd name="csY197" fmla="*/ 311207 h 953095"/>
                <a:gd name="csX198" fmla="*/ 92959 w 616906"/>
                <a:gd name="csY198" fmla="*/ 272560 h 953095"/>
                <a:gd name="csX199" fmla="*/ 124713 w 616906"/>
                <a:gd name="csY199" fmla="*/ 222236 h 953095"/>
                <a:gd name="csX200" fmla="*/ 178631 w 616906"/>
                <a:gd name="csY200" fmla="*/ 199824 h 953095"/>
                <a:gd name="csX201" fmla="*/ 193916 w 616906"/>
                <a:gd name="csY201" fmla="*/ 152569 h 953095"/>
                <a:gd name="csX202" fmla="*/ 230204 w 616906"/>
                <a:gd name="csY202" fmla="*/ 120772 h 953095"/>
                <a:gd name="csX203" fmla="*/ 253081 w 616906"/>
                <a:gd name="csY203" fmla="*/ 110878 h 953095"/>
                <a:gd name="csX204" fmla="*/ 272696 w 616906"/>
                <a:gd name="csY204" fmla="*/ 121638 h 953095"/>
                <a:gd name="csX205" fmla="*/ 277345 w 616906"/>
                <a:gd name="csY205" fmla="*/ 103798 h 953095"/>
                <a:gd name="csX206" fmla="*/ 333084 w 616906"/>
                <a:gd name="csY206" fmla="*/ 58376 h 953095"/>
                <a:gd name="csX207" fmla="*/ 371411 w 616906"/>
                <a:gd name="csY207" fmla="*/ 56339 h 953095"/>
                <a:gd name="csX208" fmla="*/ 394440 w 616906"/>
                <a:gd name="csY208" fmla="*/ 72587 h 953095"/>
                <a:gd name="csX209" fmla="*/ 399484 w 616906"/>
                <a:gd name="csY209" fmla="*/ 49577 h 953095"/>
                <a:gd name="csX210" fmla="*/ 425608 w 616906"/>
                <a:gd name="csY210" fmla="*/ 32310 h 953095"/>
                <a:gd name="csX211" fmla="*/ 483220 w 616906"/>
                <a:gd name="csY211" fmla="*/ 27789 h 953095"/>
                <a:gd name="csX212" fmla="*/ 490047 w 616906"/>
                <a:gd name="csY212" fmla="*/ 34016 h 953095"/>
                <a:gd name="csX213" fmla="*/ 491002 w 616906"/>
                <a:gd name="csY213" fmla="*/ 30005 h 953095"/>
                <a:gd name="csX214" fmla="*/ 514783 w 616906"/>
                <a:gd name="csY214" fmla="*/ 11999 h 953095"/>
                <a:gd name="csX215" fmla="*/ 557580 w 616906"/>
                <a:gd name="csY215" fmla="*/ 271 h 953095"/>
                <a:gd name="csX216" fmla="*/ 599907 w 616906"/>
                <a:gd name="csY216" fmla="*/ 12381 h 953095"/>
                <a:gd name="csX217" fmla="*/ 616185 w 616906"/>
                <a:gd name="csY217" fmla="*/ 64985 h 953095"/>
                <a:gd name="csX218" fmla="*/ 616249 w 616906"/>
                <a:gd name="csY218" fmla="*/ 66704 h 953095"/>
                <a:gd name="csX219" fmla="*/ 616376 w 616906"/>
                <a:gd name="csY219" fmla="*/ 106281 h 953095"/>
                <a:gd name="csX220" fmla="*/ 583603 w 616906"/>
                <a:gd name="csY220" fmla="*/ 162565 h 953095"/>
                <a:gd name="csX221" fmla="*/ 609727 w 616906"/>
                <a:gd name="csY221" fmla="*/ 172268 h 953095"/>
                <a:gd name="csX222" fmla="*/ 616682 w 616906"/>
                <a:gd name="csY222" fmla="*/ 208165 h 953095"/>
                <a:gd name="csX223" fmla="*/ 604772 w 616906"/>
                <a:gd name="csY223" fmla="*/ 237198 h 953095"/>
                <a:gd name="csX224" fmla="*/ 581514 w 616906"/>
                <a:gd name="csY224" fmla="*/ 244711 h 953095"/>
                <a:gd name="csX225" fmla="*/ 571643 w 616906"/>
                <a:gd name="csY225" fmla="*/ 245640 h 953095"/>
                <a:gd name="csX226" fmla="*/ 553033 w 616906"/>
                <a:gd name="csY226" fmla="*/ 252224 h 953095"/>
                <a:gd name="csX227" fmla="*/ 594710 w 616906"/>
                <a:gd name="csY227" fmla="*/ 264869 h 953095"/>
                <a:gd name="csX228" fmla="*/ 604454 w 616906"/>
                <a:gd name="csY228" fmla="*/ 289356 h 953095"/>
                <a:gd name="csX229" fmla="*/ 611918 w 616906"/>
                <a:gd name="csY229" fmla="*/ 347384 h 9530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Lst>
              <a:rect l="l" t="t" r="r" b="b"/>
              <a:pathLst>
                <a:path w="616906" h="953095">
                  <a:moveTo>
                    <a:pt x="611854" y="347384"/>
                  </a:moveTo>
                  <a:cubicBezTo>
                    <a:pt x="611676" y="352261"/>
                    <a:pt x="611256" y="357125"/>
                    <a:pt x="610530" y="361964"/>
                  </a:cubicBezTo>
                  <a:cubicBezTo>
                    <a:pt x="606951" y="386159"/>
                    <a:pt x="595423" y="409882"/>
                    <a:pt x="575744" y="424411"/>
                  </a:cubicBezTo>
                  <a:cubicBezTo>
                    <a:pt x="554536" y="417968"/>
                    <a:pt x="534959" y="406202"/>
                    <a:pt x="519317" y="390488"/>
                  </a:cubicBezTo>
                  <a:cubicBezTo>
                    <a:pt x="533418" y="387496"/>
                    <a:pt x="547047" y="380874"/>
                    <a:pt x="556651" y="370127"/>
                  </a:cubicBezTo>
                  <a:cubicBezTo>
                    <a:pt x="566255" y="359379"/>
                    <a:pt x="571362" y="344213"/>
                    <a:pt x="568267" y="330130"/>
                  </a:cubicBezTo>
                  <a:cubicBezTo>
                    <a:pt x="565172" y="316046"/>
                    <a:pt x="553097" y="303872"/>
                    <a:pt x="538755" y="302459"/>
                  </a:cubicBezTo>
                  <a:cubicBezTo>
                    <a:pt x="520324" y="300638"/>
                    <a:pt x="504427" y="313499"/>
                    <a:pt x="485958" y="310812"/>
                  </a:cubicBezTo>
                  <a:cubicBezTo>
                    <a:pt x="470508" y="308571"/>
                    <a:pt x="456255" y="300663"/>
                    <a:pt x="449593" y="285956"/>
                  </a:cubicBezTo>
                  <a:cubicBezTo>
                    <a:pt x="440155" y="265072"/>
                    <a:pt x="448549" y="242686"/>
                    <a:pt x="465540" y="228641"/>
                  </a:cubicBezTo>
                  <a:cubicBezTo>
                    <a:pt x="483564" y="213742"/>
                    <a:pt x="505013" y="215385"/>
                    <a:pt x="526922" y="215130"/>
                  </a:cubicBezTo>
                  <a:cubicBezTo>
                    <a:pt x="538449" y="214990"/>
                    <a:pt x="582342" y="214646"/>
                    <a:pt x="564981" y="190745"/>
                  </a:cubicBezTo>
                  <a:cubicBezTo>
                    <a:pt x="556409" y="178940"/>
                    <a:pt x="535443" y="185129"/>
                    <a:pt x="524973" y="176394"/>
                  </a:cubicBezTo>
                  <a:cubicBezTo>
                    <a:pt x="517853" y="170460"/>
                    <a:pt x="518833" y="158986"/>
                    <a:pt x="524132" y="151473"/>
                  </a:cubicBezTo>
                  <a:cubicBezTo>
                    <a:pt x="529444" y="143948"/>
                    <a:pt x="537812" y="139185"/>
                    <a:pt x="545340" y="133748"/>
                  </a:cubicBezTo>
                  <a:cubicBezTo>
                    <a:pt x="553619" y="127763"/>
                    <a:pt x="561236" y="120530"/>
                    <a:pt x="565643" y="111476"/>
                  </a:cubicBezTo>
                  <a:cubicBezTo>
                    <a:pt x="570050" y="102410"/>
                    <a:pt x="570802" y="91280"/>
                    <a:pt x="565771" y="82545"/>
                  </a:cubicBezTo>
                  <a:cubicBezTo>
                    <a:pt x="560714" y="73810"/>
                    <a:pt x="549174" y="68512"/>
                    <a:pt x="539506" y="71989"/>
                  </a:cubicBezTo>
                  <a:cubicBezTo>
                    <a:pt x="527253" y="76407"/>
                    <a:pt x="530947" y="85334"/>
                    <a:pt x="529762" y="94171"/>
                  </a:cubicBezTo>
                  <a:cubicBezTo>
                    <a:pt x="528476" y="103874"/>
                    <a:pt x="522514" y="109643"/>
                    <a:pt x="510490" y="111858"/>
                  </a:cubicBezTo>
                  <a:cubicBezTo>
                    <a:pt x="488709" y="115870"/>
                    <a:pt x="479882" y="100563"/>
                    <a:pt x="470291" y="85665"/>
                  </a:cubicBezTo>
                  <a:cubicBezTo>
                    <a:pt x="466075" y="79107"/>
                    <a:pt x="457554" y="74293"/>
                    <a:pt x="450128" y="77082"/>
                  </a:cubicBezTo>
                  <a:cubicBezTo>
                    <a:pt x="440639" y="80635"/>
                    <a:pt x="439288" y="93700"/>
                    <a:pt x="443377" y="102741"/>
                  </a:cubicBezTo>
                  <a:cubicBezTo>
                    <a:pt x="447466" y="111795"/>
                    <a:pt x="455121" y="119053"/>
                    <a:pt x="458866" y="128234"/>
                  </a:cubicBezTo>
                  <a:cubicBezTo>
                    <a:pt x="464419" y="141834"/>
                    <a:pt x="459821" y="158706"/>
                    <a:pt x="448052" y="167836"/>
                  </a:cubicBezTo>
                  <a:cubicBezTo>
                    <a:pt x="436295" y="176979"/>
                    <a:pt x="418335" y="177616"/>
                    <a:pt x="405904" y="169364"/>
                  </a:cubicBezTo>
                  <a:cubicBezTo>
                    <a:pt x="393268" y="160960"/>
                    <a:pt x="387702" y="145909"/>
                    <a:pt x="380149" y="132971"/>
                  </a:cubicBezTo>
                  <a:cubicBezTo>
                    <a:pt x="372583" y="120033"/>
                    <a:pt x="359323" y="107338"/>
                    <a:pt x="344242" y="109923"/>
                  </a:cubicBezTo>
                  <a:cubicBezTo>
                    <a:pt x="332091" y="112011"/>
                    <a:pt x="323506" y="124745"/>
                    <a:pt x="325047" y="136626"/>
                  </a:cubicBezTo>
                  <a:cubicBezTo>
                    <a:pt x="327976" y="159037"/>
                    <a:pt x="356916" y="162106"/>
                    <a:pt x="371729" y="174967"/>
                  </a:cubicBezTo>
                  <a:cubicBezTo>
                    <a:pt x="380862" y="182875"/>
                    <a:pt x="387855" y="193928"/>
                    <a:pt x="387970" y="205809"/>
                  </a:cubicBezTo>
                  <a:cubicBezTo>
                    <a:pt x="388084" y="217702"/>
                    <a:pt x="379843" y="229965"/>
                    <a:pt x="367832" y="232244"/>
                  </a:cubicBezTo>
                  <a:cubicBezTo>
                    <a:pt x="361794" y="233378"/>
                    <a:pt x="355298" y="232066"/>
                    <a:pt x="349617" y="234333"/>
                  </a:cubicBezTo>
                  <a:cubicBezTo>
                    <a:pt x="338867" y="238611"/>
                    <a:pt x="335848" y="253484"/>
                    <a:pt x="325009" y="257572"/>
                  </a:cubicBezTo>
                  <a:cubicBezTo>
                    <a:pt x="309813" y="263290"/>
                    <a:pt x="285688" y="247168"/>
                    <a:pt x="280428" y="233900"/>
                  </a:cubicBezTo>
                  <a:cubicBezTo>
                    <a:pt x="276645" y="224362"/>
                    <a:pt x="275766" y="213882"/>
                    <a:pt x="271601" y="204497"/>
                  </a:cubicBezTo>
                  <a:cubicBezTo>
                    <a:pt x="266875" y="193826"/>
                    <a:pt x="257144" y="184671"/>
                    <a:pt x="245311" y="183104"/>
                  </a:cubicBezTo>
                  <a:cubicBezTo>
                    <a:pt x="233465" y="181525"/>
                    <a:pt x="220320" y="189420"/>
                    <a:pt x="218817" y="200932"/>
                  </a:cubicBezTo>
                  <a:cubicBezTo>
                    <a:pt x="217289" y="212736"/>
                    <a:pt x="227020" y="222681"/>
                    <a:pt x="235172" y="231544"/>
                  </a:cubicBezTo>
                  <a:cubicBezTo>
                    <a:pt x="243311" y="240394"/>
                    <a:pt x="250712" y="250288"/>
                    <a:pt x="254023" y="261698"/>
                  </a:cubicBezTo>
                  <a:cubicBezTo>
                    <a:pt x="262519" y="291011"/>
                    <a:pt x="241630" y="300027"/>
                    <a:pt x="216728" y="288057"/>
                  </a:cubicBezTo>
                  <a:cubicBezTo>
                    <a:pt x="202768" y="281346"/>
                    <a:pt x="186732" y="258820"/>
                    <a:pt x="169702" y="261621"/>
                  </a:cubicBezTo>
                  <a:cubicBezTo>
                    <a:pt x="156722" y="263761"/>
                    <a:pt x="151780" y="277972"/>
                    <a:pt x="154850" y="289152"/>
                  </a:cubicBezTo>
                  <a:cubicBezTo>
                    <a:pt x="159104" y="304713"/>
                    <a:pt x="176516" y="312875"/>
                    <a:pt x="190094" y="319408"/>
                  </a:cubicBezTo>
                  <a:cubicBezTo>
                    <a:pt x="201775" y="325049"/>
                    <a:pt x="214436" y="328016"/>
                    <a:pt x="224447" y="336637"/>
                  </a:cubicBezTo>
                  <a:cubicBezTo>
                    <a:pt x="233835" y="344723"/>
                    <a:pt x="239477" y="358615"/>
                    <a:pt x="233516" y="369350"/>
                  </a:cubicBezTo>
                  <a:cubicBezTo>
                    <a:pt x="227479" y="380212"/>
                    <a:pt x="211608" y="384834"/>
                    <a:pt x="208958" y="396919"/>
                  </a:cubicBezTo>
                  <a:cubicBezTo>
                    <a:pt x="207061" y="405540"/>
                    <a:pt x="212971" y="413829"/>
                    <a:pt x="214423" y="422527"/>
                  </a:cubicBezTo>
                  <a:cubicBezTo>
                    <a:pt x="217289" y="439539"/>
                    <a:pt x="200705" y="455940"/>
                    <a:pt x="182987" y="456539"/>
                  </a:cubicBezTo>
                  <a:cubicBezTo>
                    <a:pt x="165257" y="457137"/>
                    <a:pt x="148876" y="444671"/>
                    <a:pt x="141680" y="428906"/>
                  </a:cubicBezTo>
                  <a:cubicBezTo>
                    <a:pt x="137935" y="420693"/>
                    <a:pt x="136215" y="411563"/>
                    <a:pt x="131108" y="404088"/>
                  </a:cubicBezTo>
                  <a:cubicBezTo>
                    <a:pt x="126000" y="396613"/>
                    <a:pt x="115632" y="391227"/>
                    <a:pt x="107492" y="395467"/>
                  </a:cubicBezTo>
                  <a:cubicBezTo>
                    <a:pt x="100067" y="399351"/>
                    <a:pt x="98373" y="408685"/>
                    <a:pt x="95710" y="416453"/>
                  </a:cubicBezTo>
                  <a:cubicBezTo>
                    <a:pt x="92297" y="426461"/>
                    <a:pt x="86106" y="435324"/>
                    <a:pt x="80922" y="444594"/>
                  </a:cubicBezTo>
                  <a:cubicBezTo>
                    <a:pt x="75738" y="453865"/>
                    <a:pt x="71446" y="464128"/>
                    <a:pt x="72337" y="474646"/>
                  </a:cubicBezTo>
                  <a:cubicBezTo>
                    <a:pt x="73242" y="485152"/>
                    <a:pt x="80769" y="495734"/>
                    <a:pt x="91507" y="497287"/>
                  </a:cubicBezTo>
                  <a:cubicBezTo>
                    <a:pt x="107301" y="499579"/>
                    <a:pt x="122306" y="482605"/>
                    <a:pt x="137349" y="487826"/>
                  </a:cubicBezTo>
                  <a:cubicBezTo>
                    <a:pt x="146940" y="491162"/>
                    <a:pt x="151194" y="501999"/>
                    <a:pt x="159130" y="508200"/>
                  </a:cubicBezTo>
                  <a:cubicBezTo>
                    <a:pt x="173077" y="519100"/>
                    <a:pt x="194285" y="512975"/>
                    <a:pt x="208525" y="502444"/>
                  </a:cubicBezTo>
                  <a:cubicBezTo>
                    <a:pt x="234128" y="483471"/>
                    <a:pt x="262443" y="450337"/>
                    <a:pt x="296541" y="447116"/>
                  </a:cubicBezTo>
                  <a:cubicBezTo>
                    <a:pt x="315787" y="445295"/>
                    <a:pt x="341898" y="451432"/>
                    <a:pt x="351426" y="469311"/>
                  </a:cubicBezTo>
                  <a:cubicBezTo>
                    <a:pt x="362890" y="490844"/>
                    <a:pt x="354215" y="510887"/>
                    <a:pt x="329734" y="516120"/>
                  </a:cubicBezTo>
                  <a:cubicBezTo>
                    <a:pt x="318602" y="518502"/>
                    <a:pt x="306947" y="518285"/>
                    <a:pt x="296044" y="521481"/>
                  </a:cubicBezTo>
                  <a:cubicBezTo>
                    <a:pt x="279192" y="526422"/>
                    <a:pt x="265258" y="539844"/>
                    <a:pt x="260023" y="556156"/>
                  </a:cubicBezTo>
                  <a:cubicBezTo>
                    <a:pt x="254788" y="572468"/>
                    <a:pt x="258405" y="591212"/>
                    <a:pt x="269385" y="604583"/>
                  </a:cubicBezTo>
                  <a:cubicBezTo>
                    <a:pt x="276849" y="613687"/>
                    <a:pt x="287153" y="620080"/>
                    <a:pt x="296846" y="626931"/>
                  </a:cubicBezTo>
                  <a:cubicBezTo>
                    <a:pt x="306539" y="633769"/>
                    <a:pt x="316093" y="641613"/>
                    <a:pt x="320984" y="652233"/>
                  </a:cubicBezTo>
                  <a:cubicBezTo>
                    <a:pt x="325862" y="662853"/>
                    <a:pt x="324728" y="676911"/>
                    <a:pt x="315392" y="684233"/>
                  </a:cubicBezTo>
                  <a:cubicBezTo>
                    <a:pt x="305788" y="691759"/>
                    <a:pt x="290312" y="690562"/>
                    <a:pt x="282631" y="699934"/>
                  </a:cubicBezTo>
                  <a:cubicBezTo>
                    <a:pt x="273843" y="710656"/>
                    <a:pt x="281383" y="727312"/>
                    <a:pt x="275499" y="739765"/>
                  </a:cubicBezTo>
                  <a:cubicBezTo>
                    <a:pt x="268671" y="754218"/>
                    <a:pt x="245846" y="755288"/>
                    <a:pt x="233503" y="744846"/>
                  </a:cubicBezTo>
                  <a:cubicBezTo>
                    <a:pt x="221161" y="734404"/>
                    <a:pt x="217531" y="717176"/>
                    <a:pt x="217633" y="701284"/>
                  </a:cubicBezTo>
                  <a:cubicBezTo>
                    <a:pt x="217734" y="685379"/>
                    <a:pt x="220804" y="669436"/>
                    <a:pt x="218715" y="653659"/>
                  </a:cubicBezTo>
                  <a:cubicBezTo>
                    <a:pt x="214155" y="619303"/>
                    <a:pt x="181038" y="601641"/>
                    <a:pt x="148813" y="599145"/>
                  </a:cubicBezTo>
                  <a:cubicBezTo>
                    <a:pt x="130675" y="597745"/>
                    <a:pt x="108486" y="599566"/>
                    <a:pt x="91647" y="592817"/>
                  </a:cubicBezTo>
                  <a:cubicBezTo>
                    <a:pt x="81852" y="588895"/>
                    <a:pt x="71013" y="584221"/>
                    <a:pt x="61116" y="587901"/>
                  </a:cubicBezTo>
                  <a:cubicBezTo>
                    <a:pt x="50009" y="592014"/>
                    <a:pt x="45296" y="606646"/>
                    <a:pt x="50773" y="616896"/>
                  </a:cubicBezTo>
                  <a:cubicBezTo>
                    <a:pt x="67867" y="648986"/>
                    <a:pt x="100653" y="612490"/>
                    <a:pt x="123338" y="620780"/>
                  </a:cubicBezTo>
                  <a:cubicBezTo>
                    <a:pt x="132738" y="624218"/>
                    <a:pt x="140584" y="634393"/>
                    <a:pt x="136992" y="643497"/>
                  </a:cubicBezTo>
                  <a:cubicBezTo>
                    <a:pt x="136024" y="645930"/>
                    <a:pt x="134317" y="648120"/>
                    <a:pt x="133884" y="650705"/>
                  </a:cubicBezTo>
                  <a:cubicBezTo>
                    <a:pt x="132636" y="658129"/>
                    <a:pt x="141680" y="662891"/>
                    <a:pt x="145335" y="669513"/>
                  </a:cubicBezTo>
                  <a:cubicBezTo>
                    <a:pt x="149793" y="677611"/>
                    <a:pt x="145119" y="688295"/>
                    <a:pt x="137196" y="693312"/>
                  </a:cubicBezTo>
                  <a:cubicBezTo>
                    <a:pt x="129286" y="698329"/>
                    <a:pt x="119224" y="698852"/>
                    <a:pt x="109811" y="697973"/>
                  </a:cubicBezTo>
                  <a:cubicBezTo>
                    <a:pt x="100398" y="697094"/>
                    <a:pt x="91061" y="694993"/>
                    <a:pt x="81623" y="695362"/>
                  </a:cubicBezTo>
                  <a:cubicBezTo>
                    <a:pt x="76566" y="695566"/>
                    <a:pt x="71357" y="696572"/>
                    <a:pt x="67357" y="699565"/>
                  </a:cubicBezTo>
                  <a:cubicBezTo>
                    <a:pt x="63357" y="702557"/>
                    <a:pt x="60950" y="707944"/>
                    <a:pt x="62695" y="712528"/>
                  </a:cubicBezTo>
                  <a:cubicBezTo>
                    <a:pt x="67166" y="724217"/>
                    <a:pt x="90017" y="719289"/>
                    <a:pt x="94055" y="731119"/>
                  </a:cubicBezTo>
                  <a:cubicBezTo>
                    <a:pt x="96411" y="738046"/>
                    <a:pt x="89838" y="745330"/>
                    <a:pt x="91214" y="752487"/>
                  </a:cubicBezTo>
                  <a:cubicBezTo>
                    <a:pt x="92666" y="760114"/>
                    <a:pt x="102423" y="763552"/>
                    <a:pt x="110307" y="762304"/>
                  </a:cubicBezTo>
                  <a:cubicBezTo>
                    <a:pt x="129070" y="759325"/>
                    <a:pt x="150099" y="747877"/>
                    <a:pt x="161015" y="772084"/>
                  </a:cubicBezTo>
                  <a:cubicBezTo>
                    <a:pt x="167180" y="785735"/>
                    <a:pt x="162059" y="802480"/>
                    <a:pt x="151398" y="813202"/>
                  </a:cubicBezTo>
                  <a:cubicBezTo>
                    <a:pt x="145603" y="819021"/>
                    <a:pt x="138419" y="823376"/>
                    <a:pt x="132534" y="829081"/>
                  </a:cubicBezTo>
                  <a:cubicBezTo>
                    <a:pt x="126637" y="834798"/>
                    <a:pt x="121937" y="842604"/>
                    <a:pt x="123147" y="850601"/>
                  </a:cubicBezTo>
                  <a:cubicBezTo>
                    <a:pt x="124790" y="861425"/>
                    <a:pt x="137565" y="868428"/>
                    <a:pt x="148609" y="866315"/>
                  </a:cubicBezTo>
                  <a:cubicBezTo>
                    <a:pt x="159639" y="864214"/>
                    <a:pt x="168186" y="854943"/>
                    <a:pt x="171778" y="844603"/>
                  </a:cubicBezTo>
                  <a:cubicBezTo>
                    <a:pt x="174096" y="837931"/>
                    <a:pt x="174784" y="830558"/>
                    <a:pt x="178847" y="824713"/>
                  </a:cubicBezTo>
                  <a:cubicBezTo>
                    <a:pt x="186694" y="813418"/>
                    <a:pt x="204921" y="812769"/>
                    <a:pt x="216321" y="820702"/>
                  </a:cubicBezTo>
                  <a:cubicBezTo>
                    <a:pt x="227721" y="828622"/>
                    <a:pt x="233172" y="842502"/>
                    <a:pt x="235070" y="856000"/>
                  </a:cubicBezTo>
                  <a:cubicBezTo>
                    <a:pt x="236280" y="864710"/>
                    <a:pt x="236357" y="873840"/>
                    <a:pt x="240382" y="881697"/>
                  </a:cubicBezTo>
                  <a:cubicBezTo>
                    <a:pt x="244419" y="889567"/>
                    <a:pt x="254253" y="895603"/>
                    <a:pt x="262506" y="892037"/>
                  </a:cubicBezTo>
                  <a:cubicBezTo>
                    <a:pt x="268608" y="889388"/>
                    <a:pt x="271652" y="882627"/>
                    <a:pt x="277142" y="878921"/>
                  </a:cubicBezTo>
                  <a:cubicBezTo>
                    <a:pt x="285485" y="873280"/>
                    <a:pt x="297063" y="876043"/>
                    <a:pt x="306005" y="880742"/>
                  </a:cubicBezTo>
                  <a:cubicBezTo>
                    <a:pt x="315048" y="885479"/>
                    <a:pt x="373704" y="911138"/>
                    <a:pt x="371755" y="883505"/>
                  </a:cubicBezTo>
                  <a:cubicBezTo>
                    <a:pt x="371309" y="877202"/>
                    <a:pt x="365807" y="872338"/>
                    <a:pt x="360075" y="869345"/>
                  </a:cubicBezTo>
                  <a:cubicBezTo>
                    <a:pt x="350955" y="864608"/>
                    <a:pt x="340561" y="862902"/>
                    <a:pt x="330715" y="859833"/>
                  </a:cubicBezTo>
                  <a:cubicBezTo>
                    <a:pt x="320869" y="856764"/>
                    <a:pt x="310908" y="851709"/>
                    <a:pt x="306055" y="842846"/>
                  </a:cubicBezTo>
                  <a:cubicBezTo>
                    <a:pt x="299954" y="831717"/>
                    <a:pt x="303852" y="817429"/>
                    <a:pt x="312042" y="807650"/>
                  </a:cubicBezTo>
                  <a:cubicBezTo>
                    <a:pt x="344854" y="768493"/>
                    <a:pt x="397281" y="771600"/>
                    <a:pt x="438295" y="795705"/>
                  </a:cubicBezTo>
                  <a:cubicBezTo>
                    <a:pt x="445173" y="799755"/>
                    <a:pt x="462585" y="813851"/>
                    <a:pt x="469119" y="802798"/>
                  </a:cubicBezTo>
                  <a:cubicBezTo>
                    <a:pt x="472176" y="797641"/>
                    <a:pt x="470215" y="790841"/>
                    <a:pt x="466292" y="786282"/>
                  </a:cubicBezTo>
                  <a:cubicBezTo>
                    <a:pt x="462356" y="781736"/>
                    <a:pt x="456802" y="778858"/>
                    <a:pt x="451567" y="775777"/>
                  </a:cubicBezTo>
                  <a:cubicBezTo>
                    <a:pt x="431812" y="764138"/>
                    <a:pt x="412846" y="745572"/>
                    <a:pt x="426054" y="721989"/>
                  </a:cubicBezTo>
                  <a:cubicBezTo>
                    <a:pt x="430423" y="714183"/>
                    <a:pt x="437811" y="708134"/>
                    <a:pt x="446243" y="704696"/>
                  </a:cubicBezTo>
                  <a:cubicBezTo>
                    <a:pt x="452765" y="702048"/>
                    <a:pt x="460203" y="700914"/>
                    <a:pt x="466903" y="703105"/>
                  </a:cubicBezTo>
                  <a:cubicBezTo>
                    <a:pt x="476673" y="706301"/>
                    <a:pt x="482685" y="715546"/>
                    <a:pt x="488455" y="723861"/>
                  </a:cubicBezTo>
                  <a:cubicBezTo>
                    <a:pt x="508147" y="752219"/>
                    <a:pt x="543748" y="775853"/>
                    <a:pt x="569554" y="798952"/>
                  </a:cubicBezTo>
                  <a:cubicBezTo>
                    <a:pt x="572012" y="801155"/>
                    <a:pt x="574483" y="803358"/>
                    <a:pt x="576916" y="805612"/>
                  </a:cubicBezTo>
                  <a:cubicBezTo>
                    <a:pt x="569796" y="803880"/>
                    <a:pt x="563249" y="801104"/>
                    <a:pt x="557861" y="797399"/>
                  </a:cubicBezTo>
                  <a:cubicBezTo>
                    <a:pt x="551887" y="793273"/>
                    <a:pt x="546091" y="788727"/>
                    <a:pt x="540474" y="784334"/>
                  </a:cubicBezTo>
                  <a:cubicBezTo>
                    <a:pt x="530768" y="776719"/>
                    <a:pt x="520706" y="768862"/>
                    <a:pt x="509611" y="763068"/>
                  </a:cubicBezTo>
                  <a:cubicBezTo>
                    <a:pt x="504988" y="760649"/>
                    <a:pt x="499982" y="758484"/>
                    <a:pt x="495142" y="756396"/>
                  </a:cubicBezTo>
                  <a:cubicBezTo>
                    <a:pt x="487767" y="753200"/>
                    <a:pt x="480239" y="749940"/>
                    <a:pt x="473590" y="745636"/>
                  </a:cubicBezTo>
                  <a:cubicBezTo>
                    <a:pt x="473743" y="745763"/>
                    <a:pt x="473883" y="745890"/>
                    <a:pt x="474036" y="746005"/>
                  </a:cubicBezTo>
                  <a:cubicBezTo>
                    <a:pt x="478341" y="749494"/>
                    <a:pt x="485818" y="753276"/>
                    <a:pt x="493053" y="756905"/>
                  </a:cubicBezTo>
                  <a:cubicBezTo>
                    <a:pt x="500555" y="760687"/>
                    <a:pt x="508338" y="764596"/>
                    <a:pt x="512936" y="768391"/>
                  </a:cubicBezTo>
                  <a:cubicBezTo>
                    <a:pt x="527062" y="780043"/>
                    <a:pt x="531265" y="788434"/>
                    <a:pt x="531660" y="805803"/>
                  </a:cubicBezTo>
                  <a:cubicBezTo>
                    <a:pt x="532029" y="822204"/>
                    <a:pt x="518591" y="850626"/>
                    <a:pt x="500046" y="864112"/>
                  </a:cubicBezTo>
                  <a:cubicBezTo>
                    <a:pt x="490161" y="871306"/>
                    <a:pt x="479857" y="873535"/>
                    <a:pt x="470240" y="870568"/>
                  </a:cubicBezTo>
                  <a:cubicBezTo>
                    <a:pt x="460929" y="867690"/>
                    <a:pt x="454382" y="860470"/>
                    <a:pt x="448064" y="853479"/>
                  </a:cubicBezTo>
                  <a:cubicBezTo>
                    <a:pt x="445772" y="850945"/>
                    <a:pt x="443403" y="848334"/>
                    <a:pt x="440970" y="846004"/>
                  </a:cubicBezTo>
                  <a:cubicBezTo>
                    <a:pt x="426653" y="832302"/>
                    <a:pt x="411330" y="829921"/>
                    <a:pt x="389587" y="827846"/>
                  </a:cubicBezTo>
                  <a:cubicBezTo>
                    <a:pt x="384543" y="827374"/>
                    <a:pt x="357935" y="828011"/>
                    <a:pt x="354458" y="832328"/>
                  </a:cubicBezTo>
                  <a:cubicBezTo>
                    <a:pt x="354228" y="832621"/>
                    <a:pt x="354190" y="832837"/>
                    <a:pt x="354292" y="833168"/>
                  </a:cubicBezTo>
                  <a:cubicBezTo>
                    <a:pt x="355591" y="836721"/>
                    <a:pt x="365781" y="835855"/>
                    <a:pt x="370685" y="835448"/>
                  </a:cubicBezTo>
                  <a:cubicBezTo>
                    <a:pt x="372124" y="835320"/>
                    <a:pt x="373360" y="835219"/>
                    <a:pt x="374264" y="835206"/>
                  </a:cubicBezTo>
                  <a:cubicBezTo>
                    <a:pt x="378544" y="835142"/>
                    <a:pt x="382976" y="834773"/>
                    <a:pt x="387256" y="834416"/>
                  </a:cubicBezTo>
                  <a:cubicBezTo>
                    <a:pt x="398261" y="833512"/>
                    <a:pt x="409649" y="832583"/>
                    <a:pt x="420501" y="836339"/>
                  </a:cubicBezTo>
                  <a:cubicBezTo>
                    <a:pt x="437836" y="842324"/>
                    <a:pt x="451325" y="856802"/>
                    <a:pt x="454077" y="872338"/>
                  </a:cubicBezTo>
                  <a:cubicBezTo>
                    <a:pt x="456216" y="884409"/>
                    <a:pt x="451491" y="895730"/>
                    <a:pt x="440753" y="904236"/>
                  </a:cubicBezTo>
                  <a:cubicBezTo>
                    <a:pt x="431913" y="911240"/>
                    <a:pt x="421150" y="915315"/>
                    <a:pt x="410744" y="919249"/>
                  </a:cubicBezTo>
                  <a:cubicBezTo>
                    <a:pt x="406464" y="920866"/>
                    <a:pt x="402032" y="922547"/>
                    <a:pt x="397816" y="924407"/>
                  </a:cubicBezTo>
                  <a:cubicBezTo>
                    <a:pt x="393383" y="926355"/>
                    <a:pt x="388963" y="928596"/>
                    <a:pt x="384696" y="930773"/>
                  </a:cubicBezTo>
                  <a:cubicBezTo>
                    <a:pt x="377117" y="934619"/>
                    <a:pt x="369271" y="938605"/>
                    <a:pt x="360928" y="941152"/>
                  </a:cubicBezTo>
                  <a:cubicBezTo>
                    <a:pt x="349528" y="944641"/>
                    <a:pt x="331454" y="945112"/>
                    <a:pt x="318716" y="937917"/>
                  </a:cubicBezTo>
                  <a:cubicBezTo>
                    <a:pt x="311991" y="934122"/>
                    <a:pt x="307635" y="928761"/>
                    <a:pt x="305788" y="922000"/>
                  </a:cubicBezTo>
                  <a:cubicBezTo>
                    <a:pt x="304438" y="928774"/>
                    <a:pt x="301980" y="935956"/>
                    <a:pt x="297483" y="940579"/>
                  </a:cubicBezTo>
                  <a:cubicBezTo>
                    <a:pt x="292350" y="945850"/>
                    <a:pt x="282670" y="949581"/>
                    <a:pt x="268709" y="951657"/>
                  </a:cubicBezTo>
                  <a:cubicBezTo>
                    <a:pt x="262277" y="952625"/>
                    <a:pt x="255794" y="953096"/>
                    <a:pt x="249336" y="953096"/>
                  </a:cubicBezTo>
                  <a:cubicBezTo>
                    <a:pt x="232650" y="953096"/>
                    <a:pt x="216066" y="949900"/>
                    <a:pt x="200552" y="943596"/>
                  </a:cubicBezTo>
                  <a:cubicBezTo>
                    <a:pt x="192272" y="940260"/>
                    <a:pt x="186604" y="933078"/>
                    <a:pt x="184999" y="924139"/>
                  </a:cubicBezTo>
                  <a:cubicBezTo>
                    <a:pt x="182974" y="925578"/>
                    <a:pt x="180771" y="926851"/>
                    <a:pt x="178363" y="927857"/>
                  </a:cubicBezTo>
                  <a:cubicBezTo>
                    <a:pt x="173791" y="929793"/>
                    <a:pt x="168708" y="930748"/>
                    <a:pt x="163180" y="930748"/>
                  </a:cubicBezTo>
                  <a:cubicBezTo>
                    <a:pt x="156582" y="930748"/>
                    <a:pt x="149322" y="929385"/>
                    <a:pt x="141463" y="926648"/>
                  </a:cubicBezTo>
                  <a:cubicBezTo>
                    <a:pt x="124280" y="920688"/>
                    <a:pt x="104436" y="906732"/>
                    <a:pt x="90896" y="891107"/>
                  </a:cubicBezTo>
                  <a:cubicBezTo>
                    <a:pt x="74363" y="872019"/>
                    <a:pt x="68134" y="852129"/>
                    <a:pt x="73356" y="835117"/>
                  </a:cubicBezTo>
                  <a:cubicBezTo>
                    <a:pt x="74490" y="831437"/>
                    <a:pt x="76018" y="827973"/>
                    <a:pt x="77827" y="824739"/>
                  </a:cubicBezTo>
                  <a:cubicBezTo>
                    <a:pt x="75063" y="825795"/>
                    <a:pt x="72006" y="826356"/>
                    <a:pt x="68898" y="826356"/>
                  </a:cubicBezTo>
                  <a:cubicBezTo>
                    <a:pt x="65790" y="826356"/>
                    <a:pt x="62542" y="825808"/>
                    <a:pt x="59498" y="824662"/>
                  </a:cubicBezTo>
                  <a:cubicBezTo>
                    <a:pt x="50378" y="821237"/>
                    <a:pt x="44455" y="813953"/>
                    <a:pt x="41105" y="808439"/>
                  </a:cubicBezTo>
                  <a:cubicBezTo>
                    <a:pt x="36978" y="801652"/>
                    <a:pt x="34456" y="794063"/>
                    <a:pt x="32024" y="786231"/>
                  </a:cubicBezTo>
                  <a:cubicBezTo>
                    <a:pt x="30788" y="782271"/>
                    <a:pt x="29260" y="777318"/>
                    <a:pt x="30062" y="772402"/>
                  </a:cubicBezTo>
                  <a:cubicBezTo>
                    <a:pt x="30966" y="766914"/>
                    <a:pt x="34851" y="761668"/>
                    <a:pt x="40736" y="758026"/>
                  </a:cubicBezTo>
                  <a:cubicBezTo>
                    <a:pt x="40952" y="757898"/>
                    <a:pt x="41156" y="757771"/>
                    <a:pt x="41373" y="757644"/>
                  </a:cubicBezTo>
                  <a:cubicBezTo>
                    <a:pt x="34151" y="757886"/>
                    <a:pt x="26788" y="756319"/>
                    <a:pt x="20776" y="751239"/>
                  </a:cubicBezTo>
                  <a:cubicBezTo>
                    <a:pt x="11911" y="743764"/>
                    <a:pt x="8230" y="732443"/>
                    <a:pt x="5199" y="721492"/>
                  </a:cubicBezTo>
                  <a:cubicBezTo>
                    <a:pt x="1365" y="707536"/>
                    <a:pt x="-2380" y="691415"/>
                    <a:pt x="1912" y="676414"/>
                  </a:cubicBezTo>
                  <a:cubicBezTo>
                    <a:pt x="5530" y="663808"/>
                    <a:pt x="17184" y="651494"/>
                    <a:pt x="31068" y="650246"/>
                  </a:cubicBezTo>
                  <a:cubicBezTo>
                    <a:pt x="28279" y="649126"/>
                    <a:pt x="25566" y="647840"/>
                    <a:pt x="22967" y="646324"/>
                  </a:cubicBezTo>
                  <a:cubicBezTo>
                    <a:pt x="12675" y="640301"/>
                    <a:pt x="5988" y="630967"/>
                    <a:pt x="3657" y="619341"/>
                  </a:cubicBezTo>
                  <a:cubicBezTo>
                    <a:pt x="257" y="602342"/>
                    <a:pt x="6218" y="580821"/>
                    <a:pt x="18840" y="564496"/>
                  </a:cubicBezTo>
                  <a:cubicBezTo>
                    <a:pt x="26101" y="555112"/>
                    <a:pt x="38965" y="549725"/>
                    <a:pt x="54212" y="549725"/>
                  </a:cubicBezTo>
                  <a:cubicBezTo>
                    <a:pt x="65013" y="549725"/>
                    <a:pt x="75636" y="552246"/>
                    <a:pt x="85928" y="554679"/>
                  </a:cubicBezTo>
                  <a:cubicBezTo>
                    <a:pt x="88093" y="555188"/>
                    <a:pt x="90259" y="555697"/>
                    <a:pt x="92411" y="556194"/>
                  </a:cubicBezTo>
                  <a:cubicBezTo>
                    <a:pt x="106410" y="559352"/>
                    <a:pt x="120803" y="561593"/>
                    <a:pt x="135184" y="562854"/>
                  </a:cubicBezTo>
                  <a:cubicBezTo>
                    <a:pt x="140750" y="563350"/>
                    <a:pt x="146265" y="563503"/>
                    <a:pt x="151615" y="563656"/>
                  </a:cubicBezTo>
                  <a:cubicBezTo>
                    <a:pt x="160009" y="563898"/>
                    <a:pt x="168657" y="564153"/>
                    <a:pt x="177497" y="565681"/>
                  </a:cubicBezTo>
                  <a:cubicBezTo>
                    <a:pt x="194196" y="568584"/>
                    <a:pt x="209710" y="574658"/>
                    <a:pt x="223071" y="583432"/>
                  </a:cubicBezTo>
                  <a:cubicBezTo>
                    <a:pt x="216359" y="572519"/>
                    <a:pt x="212971" y="560473"/>
                    <a:pt x="219671" y="546376"/>
                  </a:cubicBezTo>
                  <a:cubicBezTo>
                    <a:pt x="214932" y="550578"/>
                    <a:pt x="209914" y="553966"/>
                    <a:pt x="204590" y="555494"/>
                  </a:cubicBezTo>
                  <a:cubicBezTo>
                    <a:pt x="194107" y="558512"/>
                    <a:pt x="182516" y="559377"/>
                    <a:pt x="172542" y="559377"/>
                  </a:cubicBezTo>
                  <a:cubicBezTo>
                    <a:pt x="163690" y="559377"/>
                    <a:pt x="156137" y="558690"/>
                    <a:pt x="151755" y="558180"/>
                  </a:cubicBezTo>
                  <a:cubicBezTo>
                    <a:pt x="150914" y="558079"/>
                    <a:pt x="149984" y="557977"/>
                    <a:pt x="148991" y="557862"/>
                  </a:cubicBezTo>
                  <a:cubicBezTo>
                    <a:pt x="139081" y="556792"/>
                    <a:pt x="122510" y="555010"/>
                    <a:pt x="116854" y="547675"/>
                  </a:cubicBezTo>
                  <a:cubicBezTo>
                    <a:pt x="113670" y="543549"/>
                    <a:pt x="114485" y="539487"/>
                    <a:pt x="115326" y="535183"/>
                  </a:cubicBezTo>
                  <a:lnTo>
                    <a:pt x="115351" y="535094"/>
                  </a:lnTo>
                  <a:cubicBezTo>
                    <a:pt x="115581" y="533910"/>
                    <a:pt x="115759" y="532140"/>
                    <a:pt x="115912" y="530268"/>
                  </a:cubicBezTo>
                  <a:cubicBezTo>
                    <a:pt x="110295" y="540684"/>
                    <a:pt x="103225" y="546172"/>
                    <a:pt x="94462" y="546975"/>
                  </a:cubicBezTo>
                  <a:cubicBezTo>
                    <a:pt x="79419" y="548363"/>
                    <a:pt x="64351" y="543626"/>
                    <a:pt x="53104" y="534012"/>
                  </a:cubicBezTo>
                  <a:cubicBezTo>
                    <a:pt x="37042" y="520246"/>
                    <a:pt x="28228" y="500967"/>
                    <a:pt x="26967" y="476684"/>
                  </a:cubicBezTo>
                  <a:cubicBezTo>
                    <a:pt x="26011" y="458296"/>
                    <a:pt x="29336" y="437005"/>
                    <a:pt x="36902" y="413384"/>
                  </a:cubicBezTo>
                  <a:cubicBezTo>
                    <a:pt x="37220" y="412378"/>
                    <a:pt x="37552" y="411295"/>
                    <a:pt x="37908" y="410149"/>
                  </a:cubicBezTo>
                  <a:cubicBezTo>
                    <a:pt x="41105" y="399758"/>
                    <a:pt x="45945" y="384045"/>
                    <a:pt x="56186" y="378697"/>
                  </a:cubicBezTo>
                  <a:cubicBezTo>
                    <a:pt x="58492" y="377487"/>
                    <a:pt x="60950" y="376876"/>
                    <a:pt x="63549" y="376837"/>
                  </a:cubicBezTo>
                  <a:cubicBezTo>
                    <a:pt x="63166" y="376303"/>
                    <a:pt x="62823" y="375704"/>
                    <a:pt x="62504" y="375055"/>
                  </a:cubicBezTo>
                  <a:cubicBezTo>
                    <a:pt x="58517" y="366638"/>
                    <a:pt x="61982" y="351739"/>
                    <a:pt x="64020" y="347231"/>
                  </a:cubicBezTo>
                  <a:cubicBezTo>
                    <a:pt x="69382" y="335389"/>
                    <a:pt x="80540" y="324616"/>
                    <a:pt x="92437" y="319802"/>
                  </a:cubicBezTo>
                  <a:cubicBezTo>
                    <a:pt x="97201" y="317880"/>
                    <a:pt x="102206" y="317205"/>
                    <a:pt x="106817" y="317765"/>
                  </a:cubicBezTo>
                  <a:cubicBezTo>
                    <a:pt x="103773" y="315970"/>
                    <a:pt x="100945" y="313868"/>
                    <a:pt x="98564" y="311207"/>
                  </a:cubicBezTo>
                  <a:cubicBezTo>
                    <a:pt x="88781" y="300294"/>
                    <a:pt x="90131" y="284173"/>
                    <a:pt x="92959" y="272560"/>
                  </a:cubicBezTo>
                  <a:cubicBezTo>
                    <a:pt x="97634" y="253472"/>
                    <a:pt x="108919" y="235593"/>
                    <a:pt x="124713" y="222236"/>
                  </a:cubicBezTo>
                  <a:cubicBezTo>
                    <a:pt x="140317" y="209043"/>
                    <a:pt x="159397" y="201123"/>
                    <a:pt x="178631" y="199824"/>
                  </a:cubicBezTo>
                  <a:cubicBezTo>
                    <a:pt x="176020" y="182697"/>
                    <a:pt x="181115" y="166525"/>
                    <a:pt x="193916" y="152569"/>
                  </a:cubicBezTo>
                  <a:cubicBezTo>
                    <a:pt x="204768" y="140739"/>
                    <a:pt x="216983" y="130042"/>
                    <a:pt x="230204" y="120772"/>
                  </a:cubicBezTo>
                  <a:cubicBezTo>
                    <a:pt x="237070" y="115959"/>
                    <a:pt x="244585" y="111438"/>
                    <a:pt x="253081" y="110878"/>
                  </a:cubicBezTo>
                  <a:cubicBezTo>
                    <a:pt x="260723" y="110368"/>
                    <a:pt x="269779" y="114329"/>
                    <a:pt x="272696" y="121638"/>
                  </a:cubicBezTo>
                  <a:cubicBezTo>
                    <a:pt x="273295" y="115462"/>
                    <a:pt x="274849" y="109413"/>
                    <a:pt x="277345" y="103798"/>
                  </a:cubicBezTo>
                  <a:cubicBezTo>
                    <a:pt x="286453" y="83309"/>
                    <a:pt x="306769" y="66755"/>
                    <a:pt x="333084" y="58376"/>
                  </a:cubicBezTo>
                  <a:cubicBezTo>
                    <a:pt x="348063" y="53601"/>
                    <a:pt x="360597" y="52939"/>
                    <a:pt x="371411" y="56339"/>
                  </a:cubicBezTo>
                  <a:cubicBezTo>
                    <a:pt x="380021" y="59051"/>
                    <a:pt x="387982" y="64743"/>
                    <a:pt x="394440" y="72587"/>
                  </a:cubicBezTo>
                  <a:cubicBezTo>
                    <a:pt x="393434" y="64501"/>
                    <a:pt x="395153" y="55307"/>
                    <a:pt x="399484" y="49577"/>
                  </a:cubicBezTo>
                  <a:cubicBezTo>
                    <a:pt x="404859" y="42484"/>
                    <a:pt x="413151" y="36996"/>
                    <a:pt x="425608" y="32310"/>
                  </a:cubicBezTo>
                  <a:cubicBezTo>
                    <a:pt x="437492" y="27828"/>
                    <a:pt x="466903" y="18443"/>
                    <a:pt x="483220" y="27789"/>
                  </a:cubicBezTo>
                  <a:cubicBezTo>
                    <a:pt x="486022" y="29394"/>
                    <a:pt x="488289" y="31482"/>
                    <a:pt x="490047" y="34016"/>
                  </a:cubicBezTo>
                  <a:cubicBezTo>
                    <a:pt x="490225" y="32666"/>
                    <a:pt x="490531" y="31329"/>
                    <a:pt x="491002" y="30005"/>
                  </a:cubicBezTo>
                  <a:cubicBezTo>
                    <a:pt x="494467" y="20327"/>
                    <a:pt x="505090" y="15628"/>
                    <a:pt x="514783" y="11999"/>
                  </a:cubicBezTo>
                  <a:cubicBezTo>
                    <a:pt x="528450" y="6868"/>
                    <a:pt x="542589" y="1558"/>
                    <a:pt x="557580" y="271"/>
                  </a:cubicBezTo>
                  <a:cubicBezTo>
                    <a:pt x="574432" y="-1180"/>
                    <a:pt x="589857" y="3238"/>
                    <a:pt x="599907" y="12381"/>
                  </a:cubicBezTo>
                  <a:cubicBezTo>
                    <a:pt x="614797" y="25930"/>
                    <a:pt x="615536" y="46686"/>
                    <a:pt x="616185" y="64985"/>
                  </a:cubicBezTo>
                  <a:cubicBezTo>
                    <a:pt x="616211" y="65558"/>
                    <a:pt x="616223" y="66131"/>
                    <a:pt x="616249" y="66704"/>
                  </a:cubicBezTo>
                  <a:cubicBezTo>
                    <a:pt x="616287" y="79884"/>
                    <a:pt x="616325" y="93089"/>
                    <a:pt x="616376" y="106281"/>
                  </a:cubicBezTo>
                  <a:cubicBezTo>
                    <a:pt x="616440" y="128565"/>
                    <a:pt x="604237" y="152861"/>
                    <a:pt x="583603" y="162565"/>
                  </a:cubicBezTo>
                  <a:cubicBezTo>
                    <a:pt x="592646" y="157738"/>
                    <a:pt x="604416" y="163507"/>
                    <a:pt x="609727" y="172268"/>
                  </a:cubicBezTo>
                  <a:cubicBezTo>
                    <a:pt x="615383" y="181614"/>
                    <a:pt x="617675" y="197290"/>
                    <a:pt x="616682" y="208165"/>
                  </a:cubicBezTo>
                  <a:cubicBezTo>
                    <a:pt x="615727" y="218543"/>
                    <a:pt x="613179" y="229761"/>
                    <a:pt x="604772" y="237198"/>
                  </a:cubicBezTo>
                  <a:cubicBezTo>
                    <a:pt x="597219" y="243883"/>
                    <a:pt x="589590" y="244291"/>
                    <a:pt x="581514" y="244711"/>
                  </a:cubicBezTo>
                  <a:cubicBezTo>
                    <a:pt x="578317" y="244876"/>
                    <a:pt x="575018" y="245055"/>
                    <a:pt x="571643" y="245640"/>
                  </a:cubicBezTo>
                  <a:cubicBezTo>
                    <a:pt x="565388" y="246735"/>
                    <a:pt x="558994" y="249244"/>
                    <a:pt x="553033" y="252224"/>
                  </a:cubicBezTo>
                  <a:cubicBezTo>
                    <a:pt x="569133" y="248327"/>
                    <a:pt x="584724" y="250199"/>
                    <a:pt x="594710" y="264869"/>
                  </a:cubicBezTo>
                  <a:cubicBezTo>
                    <a:pt x="599677" y="272165"/>
                    <a:pt x="602263" y="280799"/>
                    <a:pt x="604454" y="289356"/>
                  </a:cubicBezTo>
                  <a:cubicBezTo>
                    <a:pt x="609307" y="308304"/>
                    <a:pt x="612619" y="327914"/>
                    <a:pt x="611918" y="347384"/>
                  </a:cubicBezTo>
                  <a:close/>
                </a:path>
              </a:pathLst>
            </a:custGeom>
            <a:solidFill>
              <a:schemeClr val="bg1">
                <a:lumMod val="75000"/>
              </a:schemeClr>
            </a:solidFill>
            <a:ln w="1264" cap="flat">
              <a:noFill/>
              <a:prstDash val="solid"/>
              <a:miter/>
            </a:ln>
          </p:spPr>
          <p:txBody>
            <a:bodyPr/>
            <a:lstStyle/>
            <a:p>
              <a:endParaRPr lang="en-US"/>
            </a:p>
          </p:txBody>
        </p:sp>
        <p:sp>
          <p:nvSpPr>
            <p:cNvPr id="4394" name="Freeform 4393">
              <a:extLst>
                <a:ext uri="{FF2B5EF4-FFF2-40B4-BE49-F238E27FC236}">
                  <a16:creationId xmlns:a16="http://schemas.microsoft.com/office/drawing/2014/main" id="{8A0CE504-A740-5F96-7370-E910647CB220}"/>
                </a:ext>
              </a:extLst>
            </p:cNvPr>
            <p:cNvSpPr/>
            <p:nvPr/>
          </p:nvSpPr>
          <p:spPr>
            <a:xfrm>
              <a:off x="7559643" y="2332095"/>
              <a:ext cx="158320" cy="173953"/>
            </a:xfrm>
            <a:custGeom>
              <a:avLst/>
              <a:gdLst>
                <a:gd name="csX0" fmla="*/ 158320 w 158320"/>
                <a:gd name="csY0" fmla="*/ 42400 h 173953"/>
                <a:gd name="csX1" fmla="*/ 125993 w 158320"/>
                <a:gd name="csY1" fmla="*/ 60368 h 173953"/>
                <a:gd name="csX2" fmla="*/ 73183 w 158320"/>
                <a:gd name="csY2" fmla="*/ 52014 h 173953"/>
                <a:gd name="csX3" fmla="*/ 43671 w 158320"/>
                <a:gd name="csY3" fmla="*/ 79685 h 173953"/>
                <a:gd name="csX4" fmla="*/ 55287 w 158320"/>
                <a:gd name="csY4" fmla="*/ 119682 h 173953"/>
                <a:gd name="csX5" fmla="*/ 92621 w 158320"/>
                <a:gd name="csY5" fmla="*/ 140031 h 173953"/>
                <a:gd name="csX6" fmla="*/ 36194 w 158320"/>
                <a:gd name="csY6" fmla="*/ 173954 h 173953"/>
                <a:gd name="csX7" fmla="*/ 3484 w 158320"/>
                <a:gd name="csY7" fmla="*/ 121554 h 173953"/>
                <a:gd name="csX8" fmla="*/ 96 w 158320"/>
                <a:gd name="csY8" fmla="*/ 96939 h 173953"/>
                <a:gd name="csX9" fmla="*/ 7560 w 158320"/>
                <a:gd name="csY9" fmla="*/ 38898 h 173953"/>
                <a:gd name="csX10" fmla="*/ 17305 w 158320"/>
                <a:gd name="csY10" fmla="*/ 14424 h 173953"/>
                <a:gd name="csX11" fmla="*/ 58981 w 158320"/>
                <a:gd name="csY11" fmla="*/ 1766 h 173953"/>
                <a:gd name="csX12" fmla="*/ 56714 w 158320"/>
                <a:gd name="csY12" fmla="*/ 671 h 173953"/>
                <a:gd name="csX13" fmla="*/ 158307 w 158320"/>
                <a:gd name="csY13" fmla="*/ 42400 h 17395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158320" h="173953">
                  <a:moveTo>
                    <a:pt x="158320" y="42400"/>
                  </a:moveTo>
                  <a:cubicBezTo>
                    <a:pt x="150843" y="52727"/>
                    <a:pt x="138832" y="58521"/>
                    <a:pt x="125993" y="60368"/>
                  </a:cubicBezTo>
                  <a:cubicBezTo>
                    <a:pt x="107511" y="63054"/>
                    <a:pt x="91614" y="50206"/>
                    <a:pt x="73183" y="52014"/>
                  </a:cubicBezTo>
                  <a:cubicBezTo>
                    <a:pt x="58841" y="53415"/>
                    <a:pt x="46753" y="65601"/>
                    <a:pt x="43671" y="79685"/>
                  </a:cubicBezTo>
                  <a:cubicBezTo>
                    <a:pt x="40576" y="93769"/>
                    <a:pt x="45683" y="108922"/>
                    <a:pt x="55287" y="119682"/>
                  </a:cubicBezTo>
                  <a:cubicBezTo>
                    <a:pt x="64891" y="130417"/>
                    <a:pt x="78520" y="137038"/>
                    <a:pt x="92621" y="140031"/>
                  </a:cubicBezTo>
                  <a:cubicBezTo>
                    <a:pt x="76966" y="155744"/>
                    <a:pt x="57402" y="167498"/>
                    <a:pt x="36194" y="173954"/>
                  </a:cubicBezTo>
                  <a:cubicBezTo>
                    <a:pt x="16528" y="159424"/>
                    <a:pt x="7076" y="145736"/>
                    <a:pt x="3484" y="121554"/>
                  </a:cubicBezTo>
                  <a:cubicBezTo>
                    <a:pt x="2771" y="116702"/>
                    <a:pt x="262" y="101816"/>
                    <a:pt x="96" y="96939"/>
                  </a:cubicBezTo>
                  <a:cubicBezTo>
                    <a:pt x="-617" y="77457"/>
                    <a:pt x="2707" y="57846"/>
                    <a:pt x="7560" y="38898"/>
                  </a:cubicBezTo>
                  <a:cubicBezTo>
                    <a:pt x="9739" y="30341"/>
                    <a:pt x="12324" y="21720"/>
                    <a:pt x="17305" y="14424"/>
                  </a:cubicBezTo>
                  <a:cubicBezTo>
                    <a:pt x="27291" y="-246"/>
                    <a:pt x="42881" y="-2143"/>
                    <a:pt x="58981" y="1766"/>
                  </a:cubicBezTo>
                  <a:lnTo>
                    <a:pt x="56714" y="671"/>
                  </a:lnTo>
                  <a:cubicBezTo>
                    <a:pt x="84609" y="5892"/>
                    <a:pt x="119891" y="17607"/>
                    <a:pt x="158307" y="42400"/>
                  </a:cubicBezTo>
                  <a:close/>
                </a:path>
              </a:pathLst>
            </a:custGeom>
            <a:solidFill>
              <a:schemeClr val="bg1">
                <a:lumMod val="75000"/>
              </a:schemeClr>
            </a:solidFill>
            <a:ln w="1264" cap="flat">
              <a:noFill/>
              <a:prstDash val="solid"/>
              <a:miter/>
            </a:ln>
          </p:spPr>
          <p:txBody>
            <a:bodyPr/>
            <a:lstStyle/>
            <a:p>
              <a:endParaRPr lang="en-US"/>
            </a:p>
          </p:txBody>
        </p:sp>
        <p:sp>
          <p:nvSpPr>
            <p:cNvPr id="4395" name="Freeform 4394">
              <a:extLst>
                <a:ext uri="{FF2B5EF4-FFF2-40B4-BE49-F238E27FC236}">
                  <a16:creationId xmlns:a16="http://schemas.microsoft.com/office/drawing/2014/main" id="{E3689B94-4687-2492-8A3F-D29AB014E975}"/>
                </a:ext>
              </a:extLst>
            </p:cNvPr>
            <p:cNvSpPr/>
            <p:nvPr/>
          </p:nvSpPr>
          <p:spPr>
            <a:xfrm>
              <a:off x="7594691" y="2528484"/>
              <a:ext cx="576934" cy="506274"/>
            </a:xfrm>
            <a:custGeom>
              <a:avLst/>
              <a:gdLst>
                <a:gd name="csX0" fmla="*/ 571768 w 576934"/>
                <a:gd name="csY0" fmla="*/ 274709 h 506274"/>
                <a:gd name="csX1" fmla="*/ 556203 w 576934"/>
                <a:gd name="csY1" fmla="*/ 304455 h 506274"/>
                <a:gd name="csX2" fmla="*/ 535594 w 576934"/>
                <a:gd name="csY2" fmla="*/ 310848 h 506274"/>
                <a:gd name="csX3" fmla="*/ 536231 w 576934"/>
                <a:gd name="csY3" fmla="*/ 311230 h 506274"/>
                <a:gd name="csX4" fmla="*/ 546905 w 576934"/>
                <a:gd name="csY4" fmla="*/ 325619 h 506274"/>
                <a:gd name="csX5" fmla="*/ 544943 w 576934"/>
                <a:gd name="csY5" fmla="*/ 339448 h 506274"/>
                <a:gd name="csX6" fmla="*/ 535849 w 576934"/>
                <a:gd name="csY6" fmla="*/ 361656 h 506274"/>
                <a:gd name="csX7" fmla="*/ 517469 w 576934"/>
                <a:gd name="csY7" fmla="*/ 377879 h 506274"/>
                <a:gd name="csX8" fmla="*/ 508068 w 576934"/>
                <a:gd name="csY8" fmla="*/ 379573 h 506274"/>
                <a:gd name="csX9" fmla="*/ 499127 w 576934"/>
                <a:gd name="csY9" fmla="*/ 377943 h 506274"/>
                <a:gd name="csX10" fmla="*/ 503610 w 576934"/>
                <a:gd name="csY10" fmla="*/ 388308 h 506274"/>
                <a:gd name="csX11" fmla="*/ 486058 w 576934"/>
                <a:gd name="csY11" fmla="*/ 444312 h 506274"/>
                <a:gd name="csX12" fmla="*/ 435491 w 576934"/>
                <a:gd name="csY12" fmla="*/ 479839 h 506274"/>
                <a:gd name="csX13" fmla="*/ 413761 w 576934"/>
                <a:gd name="csY13" fmla="*/ 483939 h 506274"/>
                <a:gd name="csX14" fmla="*/ 398578 w 576934"/>
                <a:gd name="csY14" fmla="*/ 481049 h 506274"/>
                <a:gd name="csX15" fmla="*/ 391929 w 576934"/>
                <a:gd name="csY15" fmla="*/ 477318 h 506274"/>
                <a:gd name="csX16" fmla="*/ 376377 w 576934"/>
                <a:gd name="csY16" fmla="*/ 496775 h 506274"/>
                <a:gd name="csX17" fmla="*/ 327593 w 576934"/>
                <a:gd name="csY17" fmla="*/ 506275 h 506274"/>
                <a:gd name="csX18" fmla="*/ 308206 w 576934"/>
                <a:gd name="csY18" fmla="*/ 504823 h 506274"/>
                <a:gd name="csX19" fmla="*/ 279445 w 576934"/>
                <a:gd name="csY19" fmla="*/ 493744 h 506274"/>
                <a:gd name="csX20" fmla="*/ 271128 w 576934"/>
                <a:gd name="csY20" fmla="*/ 475178 h 506274"/>
                <a:gd name="csX21" fmla="*/ 258212 w 576934"/>
                <a:gd name="csY21" fmla="*/ 491096 h 506274"/>
                <a:gd name="csX22" fmla="*/ 216000 w 576934"/>
                <a:gd name="csY22" fmla="*/ 494318 h 506274"/>
                <a:gd name="csX23" fmla="*/ 192220 w 576934"/>
                <a:gd name="csY23" fmla="*/ 483952 h 506274"/>
                <a:gd name="csX24" fmla="*/ 179113 w 576934"/>
                <a:gd name="csY24" fmla="*/ 477598 h 506274"/>
                <a:gd name="csX25" fmla="*/ 166172 w 576934"/>
                <a:gd name="csY25" fmla="*/ 472441 h 506274"/>
                <a:gd name="csX26" fmla="*/ 136175 w 576934"/>
                <a:gd name="csY26" fmla="*/ 457427 h 506274"/>
                <a:gd name="csX27" fmla="*/ 122852 w 576934"/>
                <a:gd name="csY27" fmla="*/ 425516 h 506274"/>
                <a:gd name="csX28" fmla="*/ 156415 w 576934"/>
                <a:gd name="csY28" fmla="*/ 389518 h 506274"/>
                <a:gd name="csX29" fmla="*/ 189672 w 576934"/>
                <a:gd name="csY29" fmla="*/ 387608 h 506274"/>
                <a:gd name="csX30" fmla="*/ 202652 w 576934"/>
                <a:gd name="csY30" fmla="*/ 388384 h 506274"/>
                <a:gd name="csX31" fmla="*/ 206244 w 576934"/>
                <a:gd name="csY31" fmla="*/ 388626 h 506274"/>
                <a:gd name="csX32" fmla="*/ 222624 w 576934"/>
                <a:gd name="csY32" fmla="*/ 386360 h 506274"/>
                <a:gd name="csX33" fmla="*/ 222458 w 576934"/>
                <a:gd name="csY33" fmla="*/ 385519 h 506274"/>
                <a:gd name="csX34" fmla="*/ 187341 w 576934"/>
                <a:gd name="csY34" fmla="*/ 381012 h 506274"/>
                <a:gd name="csX35" fmla="*/ 135959 w 576934"/>
                <a:gd name="csY35" fmla="*/ 399183 h 506274"/>
                <a:gd name="csX36" fmla="*/ 128864 w 576934"/>
                <a:gd name="csY36" fmla="*/ 406658 h 506274"/>
                <a:gd name="csX37" fmla="*/ 106676 w 576934"/>
                <a:gd name="csY37" fmla="*/ 423734 h 506274"/>
                <a:gd name="csX38" fmla="*/ 76883 w 576934"/>
                <a:gd name="csY38" fmla="*/ 417278 h 506274"/>
                <a:gd name="csX39" fmla="*/ 45269 w 576934"/>
                <a:gd name="csY39" fmla="*/ 358969 h 506274"/>
                <a:gd name="csX40" fmla="*/ 63993 w 576934"/>
                <a:gd name="csY40" fmla="*/ 321557 h 506274"/>
                <a:gd name="csX41" fmla="*/ 83863 w 576934"/>
                <a:gd name="csY41" fmla="*/ 310071 h 506274"/>
                <a:gd name="csX42" fmla="*/ 102880 w 576934"/>
                <a:gd name="csY42" fmla="*/ 299171 h 506274"/>
                <a:gd name="csX43" fmla="*/ 103326 w 576934"/>
                <a:gd name="csY43" fmla="*/ 298802 h 506274"/>
                <a:gd name="csX44" fmla="*/ 81761 w 576934"/>
                <a:gd name="csY44" fmla="*/ 309562 h 506274"/>
                <a:gd name="csX45" fmla="*/ 67292 w 576934"/>
                <a:gd name="csY45" fmla="*/ 316247 h 506274"/>
                <a:gd name="csX46" fmla="*/ 36442 w 576934"/>
                <a:gd name="csY46" fmla="*/ 337500 h 506274"/>
                <a:gd name="csX47" fmla="*/ 19055 w 576934"/>
                <a:gd name="csY47" fmla="*/ 350578 h 506274"/>
                <a:gd name="csX48" fmla="*/ 0 w 576934"/>
                <a:gd name="csY48" fmla="*/ 358791 h 506274"/>
                <a:gd name="csX49" fmla="*/ 7362 w 576934"/>
                <a:gd name="csY49" fmla="*/ 352131 h 506274"/>
                <a:gd name="csX50" fmla="*/ 88448 w 576934"/>
                <a:gd name="csY50" fmla="*/ 277052 h 506274"/>
                <a:gd name="csX51" fmla="*/ 110013 w 576934"/>
                <a:gd name="csY51" fmla="*/ 256296 h 506274"/>
                <a:gd name="csX52" fmla="*/ 130673 w 576934"/>
                <a:gd name="csY52" fmla="*/ 257888 h 506274"/>
                <a:gd name="csX53" fmla="*/ 150874 w 576934"/>
                <a:gd name="csY53" fmla="*/ 275168 h 506274"/>
                <a:gd name="csX54" fmla="*/ 125361 w 576934"/>
                <a:gd name="csY54" fmla="*/ 328981 h 506274"/>
                <a:gd name="csX55" fmla="*/ 110624 w 576934"/>
                <a:gd name="csY55" fmla="*/ 339474 h 506274"/>
                <a:gd name="csX56" fmla="*/ 107796 w 576934"/>
                <a:gd name="csY56" fmla="*/ 356002 h 506274"/>
                <a:gd name="csX57" fmla="*/ 138634 w 576934"/>
                <a:gd name="csY57" fmla="*/ 348897 h 506274"/>
                <a:gd name="csX58" fmla="*/ 264887 w 576934"/>
                <a:gd name="csY58" fmla="*/ 360854 h 506274"/>
                <a:gd name="csX59" fmla="*/ 270860 w 576934"/>
                <a:gd name="csY59" fmla="*/ 396037 h 506274"/>
                <a:gd name="csX60" fmla="*/ 246201 w 576934"/>
                <a:gd name="csY60" fmla="*/ 413024 h 506274"/>
                <a:gd name="csX61" fmla="*/ 216854 w 576934"/>
                <a:gd name="csY61" fmla="*/ 422537 h 506274"/>
                <a:gd name="csX62" fmla="*/ 205161 w 576934"/>
                <a:gd name="csY62" fmla="*/ 436697 h 506274"/>
                <a:gd name="csX63" fmla="*/ 270924 w 576934"/>
                <a:gd name="csY63" fmla="*/ 433921 h 506274"/>
                <a:gd name="csX64" fmla="*/ 299787 w 576934"/>
                <a:gd name="csY64" fmla="*/ 432113 h 506274"/>
                <a:gd name="csX65" fmla="*/ 314422 w 576934"/>
                <a:gd name="csY65" fmla="*/ 445216 h 506274"/>
                <a:gd name="csX66" fmla="*/ 336534 w 576934"/>
                <a:gd name="csY66" fmla="*/ 434889 h 506274"/>
                <a:gd name="csX67" fmla="*/ 341858 w 576934"/>
                <a:gd name="csY67" fmla="*/ 409192 h 506274"/>
                <a:gd name="csX68" fmla="*/ 360608 w 576934"/>
                <a:gd name="csY68" fmla="*/ 373906 h 506274"/>
                <a:gd name="csX69" fmla="*/ 398081 w 576934"/>
                <a:gd name="csY69" fmla="*/ 377904 h 506274"/>
                <a:gd name="csX70" fmla="*/ 405151 w 576934"/>
                <a:gd name="csY70" fmla="*/ 397807 h 506274"/>
                <a:gd name="csX71" fmla="*/ 428320 w 576934"/>
                <a:gd name="csY71" fmla="*/ 419506 h 506274"/>
                <a:gd name="csX72" fmla="*/ 453769 w 576934"/>
                <a:gd name="csY72" fmla="*/ 403792 h 506274"/>
                <a:gd name="csX73" fmla="*/ 444369 w 576934"/>
                <a:gd name="csY73" fmla="*/ 382272 h 506274"/>
                <a:gd name="csX74" fmla="*/ 425492 w 576934"/>
                <a:gd name="csY74" fmla="*/ 366380 h 506274"/>
                <a:gd name="csX75" fmla="*/ 415875 w 576934"/>
                <a:gd name="csY75" fmla="*/ 325263 h 506274"/>
                <a:gd name="csX76" fmla="*/ 466583 w 576934"/>
                <a:gd name="csY76" fmla="*/ 315483 h 506274"/>
                <a:gd name="csX77" fmla="*/ 485676 w 576934"/>
                <a:gd name="csY77" fmla="*/ 305665 h 506274"/>
                <a:gd name="csX78" fmla="*/ 482849 w 576934"/>
                <a:gd name="csY78" fmla="*/ 284298 h 506274"/>
                <a:gd name="csX79" fmla="*/ 514195 w 576934"/>
                <a:gd name="csY79" fmla="*/ 265694 h 506274"/>
                <a:gd name="csX80" fmla="*/ 509546 w 576934"/>
                <a:gd name="csY80" fmla="*/ 252731 h 506274"/>
                <a:gd name="csX81" fmla="*/ 495280 w 576934"/>
                <a:gd name="csY81" fmla="*/ 248528 h 506274"/>
                <a:gd name="csX82" fmla="*/ 467092 w 576934"/>
                <a:gd name="csY82" fmla="*/ 251139 h 506274"/>
                <a:gd name="csX83" fmla="*/ 439707 w 576934"/>
                <a:gd name="csY83" fmla="*/ 246478 h 506274"/>
                <a:gd name="csX84" fmla="*/ 431581 w 576934"/>
                <a:gd name="csY84" fmla="*/ 222679 h 506274"/>
                <a:gd name="csX85" fmla="*/ 443031 w 576934"/>
                <a:gd name="csY85" fmla="*/ 203871 h 506274"/>
                <a:gd name="csX86" fmla="*/ 439911 w 576934"/>
                <a:gd name="csY86" fmla="*/ 196663 h 506274"/>
                <a:gd name="csX87" fmla="*/ 453565 w 576934"/>
                <a:gd name="csY87" fmla="*/ 173946 h 506274"/>
                <a:gd name="csX88" fmla="*/ 526143 w 576934"/>
                <a:gd name="csY88" fmla="*/ 170075 h 506274"/>
                <a:gd name="csX89" fmla="*/ 515787 w 576934"/>
                <a:gd name="csY89" fmla="*/ 141067 h 506274"/>
                <a:gd name="csX90" fmla="*/ 485256 w 576934"/>
                <a:gd name="csY90" fmla="*/ 145995 h 506274"/>
                <a:gd name="csX91" fmla="*/ 428091 w 576934"/>
                <a:gd name="csY91" fmla="*/ 152311 h 506274"/>
                <a:gd name="csX92" fmla="*/ 358188 w 576934"/>
                <a:gd name="csY92" fmla="*/ 206838 h 506274"/>
                <a:gd name="csX93" fmla="*/ 359270 w 576934"/>
                <a:gd name="csY93" fmla="*/ 254450 h 506274"/>
                <a:gd name="csX94" fmla="*/ 343400 w 576934"/>
                <a:gd name="csY94" fmla="*/ 298012 h 506274"/>
                <a:gd name="csX95" fmla="*/ 301392 w 576934"/>
                <a:gd name="csY95" fmla="*/ 292944 h 506274"/>
                <a:gd name="csX96" fmla="*/ 294259 w 576934"/>
                <a:gd name="csY96" fmla="*/ 253113 h 506274"/>
                <a:gd name="csX97" fmla="*/ 261486 w 576934"/>
                <a:gd name="csY97" fmla="*/ 237399 h 506274"/>
                <a:gd name="csX98" fmla="*/ 255907 w 576934"/>
                <a:gd name="csY98" fmla="*/ 205411 h 506274"/>
                <a:gd name="csX99" fmla="*/ 280057 w 576934"/>
                <a:gd name="csY99" fmla="*/ 180109 h 506274"/>
                <a:gd name="csX100" fmla="*/ 307506 w 576934"/>
                <a:gd name="csY100" fmla="*/ 157761 h 506274"/>
                <a:gd name="csX101" fmla="*/ 316855 w 576934"/>
                <a:gd name="csY101" fmla="*/ 109347 h 506274"/>
                <a:gd name="csX102" fmla="*/ 280821 w 576934"/>
                <a:gd name="csY102" fmla="*/ 74673 h 506274"/>
                <a:gd name="csX103" fmla="*/ 247131 w 576934"/>
                <a:gd name="csY103" fmla="*/ 69312 h 506274"/>
                <a:gd name="csX104" fmla="*/ 225452 w 576934"/>
                <a:gd name="csY104" fmla="*/ 22489 h 506274"/>
                <a:gd name="csX105" fmla="*/ 280337 w 576934"/>
                <a:gd name="csY105" fmla="*/ 307 h 506274"/>
                <a:gd name="csX106" fmla="*/ 368352 w 576934"/>
                <a:gd name="csY106" fmla="*/ 55623 h 506274"/>
                <a:gd name="csX107" fmla="*/ 417735 w 576934"/>
                <a:gd name="csY107" fmla="*/ 61391 h 506274"/>
                <a:gd name="csX108" fmla="*/ 439516 w 576934"/>
                <a:gd name="csY108" fmla="*/ 41017 h 506274"/>
                <a:gd name="csX109" fmla="*/ 444280 w 576934"/>
                <a:gd name="csY109" fmla="*/ 40075 h 506274"/>
                <a:gd name="csX110" fmla="*/ 444407 w 576934"/>
                <a:gd name="csY110" fmla="*/ 40049 h 506274"/>
                <a:gd name="csX111" fmla="*/ 461857 w 576934"/>
                <a:gd name="csY111" fmla="*/ 84936 h 506274"/>
                <a:gd name="csX112" fmla="*/ 461628 w 576934"/>
                <a:gd name="csY112" fmla="*/ 84567 h 506274"/>
                <a:gd name="csX113" fmla="*/ 461017 w 576934"/>
                <a:gd name="csY113" fmla="*/ 83485 h 506274"/>
                <a:gd name="csX114" fmla="*/ 461590 w 576934"/>
                <a:gd name="csY114" fmla="*/ 88311 h 506274"/>
                <a:gd name="csX115" fmla="*/ 461615 w 576934"/>
                <a:gd name="csY115" fmla="*/ 88387 h 506274"/>
                <a:gd name="csX116" fmla="*/ 460087 w 576934"/>
                <a:gd name="csY116" fmla="*/ 100879 h 506274"/>
                <a:gd name="csX117" fmla="*/ 427950 w 576934"/>
                <a:gd name="csY117" fmla="*/ 111066 h 506274"/>
                <a:gd name="csX118" fmla="*/ 425174 w 576934"/>
                <a:gd name="csY118" fmla="*/ 111397 h 506274"/>
                <a:gd name="csX119" fmla="*/ 404386 w 576934"/>
                <a:gd name="csY119" fmla="*/ 112582 h 506274"/>
                <a:gd name="csX120" fmla="*/ 372352 w 576934"/>
                <a:gd name="csY120" fmla="*/ 108685 h 506274"/>
                <a:gd name="csX121" fmla="*/ 357271 w 576934"/>
                <a:gd name="csY121" fmla="*/ 99580 h 506274"/>
                <a:gd name="csX122" fmla="*/ 353870 w 576934"/>
                <a:gd name="csY122" fmla="*/ 136636 h 506274"/>
                <a:gd name="csX123" fmla="*/ 399444 w 576934"/>
                <a:gd name="csY123" fmla="*/ 118885 h 506274"/>
                <a:gd name="csX124" fmla="*/ 425327 w 576934"/>
                <a:gd name="csY124" fmla="*/ 116847 h 506274"/>
                <a:gd name="csX125" fmla="*/ 441770 w 576934"/>
                <a:gd name="csY125" fmla="*/ 116058 h 506274"/>
                <a:gd name="csX126" fmla="*/ 484530 w 576934"/>
                <a:gd name="csY126" fmla="*/ 109398 h 506274"/>
                <a:gd name="csX127" fmla="*/ 491013 w 576934"/>
                <a:gd name="csY127" fmla="*/ 107896 h 506274"/>
                <a:gd name="csX128" fmla="*/ 522742 w 576934"/>
                <a:gd name="csY128" fmla="*/ 102942 h 506274"/>
                <a:gd name="csX129" fmla="*/ 558101 w 576934"/>
                <a:gd name="csY129" fmla="*/ 117713 h 506274"/>
                <a:gd name="csX130" fmla="*/ 573284 w 576934"/>
                <a:gd name="csY130" fmla="*/ 172558 h 506274"/>
                <a:gd name="csX131" fmla="*/ 553961 w 576934"/>
                <a:gd name="csY131" fmla="*/ 199528 h 506274"/>
                <a:gd name="csX132" fmla="*/ 545873 w 576934"/>
                <a:gd name="csY132" fmla="*/ 203438 h 506274"/>
                <a:gd name="csX133" fmla="*/ 575016 w 576934"/>
                <a:gd name="csY133" fmla="*/ 229619 h 506274"/>
                <a:gd name="csX134" fmla="*/ 571730 w 576934"/>
                <a:gd name="csY134" fmla="*/ 274709 h 5062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Lst>
              <a:rect l="l" t="t" r="r" b="b"/>
              <a:pathLst>
                <a:path w="576934" h="506274">
                  <a:moveTo>
                    <a:pt x="571768" y="274709"/>
                  </a:moveTo>
                  <a:cubicBezTo>
                    <a:pt x="568749" y="285648"/>
                    <a:pt x="565068" y="296981"/>
                    <a:pt x="556203" y="304455"/>
                  </a:cubicBezTo>
                  <a:cubicBezTo>
                    <a:pt x="550191" y="309524"/>
                    <a:pt x="542829" y="311103"/>
                    <a:pt x="535594" y="310848"/>
                  </a:cubicBezTo>
                  <a:cubicBezTo>
                    <a:pt x="535823" y="310975"/>
                    <a:pt x="536027" y="311115"/>
                    <a:pt x="536231" y="311230"/>
                  </a:cubicBezTo>
                  <a:cubicBezTo>
                    <a:pt x="542116" y="314872"/>
                    <a:pt x="546013" y="320118"/>
                    <a:pt x="546905" y="325619"/>
                  </a:cubicBezTo>
                  <a:cubicBezTo>
                    <a:pt x="547720" y="330534"/>
                    <a:pt x="546166" y="335475"/>
                    <a:pt x="544943" y="339448"/>
                  </a:cubicBezTo>
                  <a:cubicBezTo>
                    <a:pt x="542498" y="347267"/>
                    <a:pt x="539976" y="354869"/>
                    <a:pt x="535849" y="361656"/>
                  </a:cubicBezTo>
                  <a:cubicBezTo>
                    <a:pt x="532512" y="367157"/>
                    <a:pt x="526576" y="374454"/>
                    <a:pt x="517469" y="377879"/>
                  </a:cubicBezTo>
                  <a:cubicBezTo>
                    <a:pt x="514412" y="379025"/>
                    <a:pt x="511215" y="379573"/>
                    <a:pt x="508068" y="379573"/>
                  </a:cubicBezTo>
                  <a:cubicBezTo>
                    <a:pt x="504922" y="379573"/>
                    <a:pt x="501891" y="379000"/>
                    <a:pt x="499127" y="377943"/>
                  </a:cubicBezTo>
                  <a:cubicBezTo>
                    <a:pt x="500936" y="381177"/>
                    <a:pt x="502464" y="384641"/>
                    <a:pt x="503610" y="388308"/>
                  </a:cubicBezTo>
                  <a:cubicBezTo>
                    <a:pt x="508833" y="405346"/>
                    <a:pt x="502591" y="425224"/>
                    <a:pt x="486058" y="444312"/>
                  </a:cubicBezTo>
                  <a:cubicBezTo>
                    <a:pt x="472531" y="459936"/>
                    <a:pt x="452674" y="473880"/>
                    <a:pt x="435491" y="479839"/>
                  </a:cubicBezTo>
                  <a:cubicBezTo>
                    <a:pt x="427619" y="482564"/>
                    <a:pt x="420372" y="483939"/>
                    <a:pt x="413761" y="483939"/>
                  </a:cubicBezTo>
                  <a:cubicBezTo>
                    <a:pt x="408220" y="483939"/>
                    <a:pt x="403138" y="482984"/>
                    <a:pt x="398578" y="481049"/>
                  </a:cubicBezTo>
                  <a:cubicBezTo>
                    <a:pt x="396171" y="480030"/>
                    <a:pt x="393967" y="478744"/>
                    <a:pt x="391929" y="477318"/>
                  </a:cubicBezTo>
                  <a:cubicBezTo>
                    <a:pt x="390324" y="486257"/>
                    <a:pt x="384656" y="493439"/>
                    <a:pt x="376377" y="496775"/>
                  </a:cubicBezTo>
                  <a:cubicBezTo>
                    <a:pt x="360850" y="503066"/>
                    <a:pt x="344279" y="506287"/>
                    <a:pt x="327593" y="506275"/>
                  </a:cubicBezTo>
                  <a:cubicBezTo>
                    <a:pt x="321135" y="506275"/>
                    <a:pt x="314651" y="505803"/>
                    <a:pt x="308206" y="504823"/>
                  </a:cubicBezTo>
                  <a:cubicBezTo>
                    <a:pt x="294272" y="502747"/>
                    <a:pt x="284566" y="499016"/>
                    <a:pt x="279445" y="493744"/>
                  </a:cubicBezTo>
                  <a:cubicBezTo>
                    <a:pt x="274936" y="489135"/>
                    <a:pt x="272478" y="481953"/>
                    <a:pt x="271128" y="475178"/>
                  </a:cubicBezTo>
                  <a:cubicBezTo>
                    <a:pt x="269268" y="481940"/>
                    <a:pt x="264937" y="487276"/>
                    <a:pt x="258212" y="491096"/>
                  </a:cubicBezTo>
                  <a:cubicBezTo>
                    <a:pt x="245449" y="498265"/>
                    <a:pt x="227400" y="497794"/>
                    <a:pt x="216000" y="494318"/>
                  </a:cubicBezTo>
                  <a:cubicBezTo>
                    <a:pt x="207645" y="491771"/>
                    <a:pt x="199799" y="487798"/>
                    <a:pt x="192220" y="483952"/>
                  </a:cubicBezTo>
                  <a:cubicBezTo>
                    <a:pt x="187965" y="481775"/>
                    <a:pt x="183533" y="479533"/>
                    <a:pt x="179113" y="477598"/>
                  </a:cubicBezTo>
                  <a:cubicBezTo>
                    <a:pt x="174897" y="475739"/>
                    <a:pt x="170477" y="474058"/>
                    <a:pt x="166172" y="472441"/>
                  </a:cubicBezTo>
                  <a:cubicBezTo>
                    <a:pt x="155778" y="468493"/>
                    <a:pt x="145015" y="464418"/>
                    <a:pt x="136175" y="457427"/>
                  </a:cubicBezTo>
                  <a:cubicBezTo>
                    <a:pt x="125438" y="448934"/>
                    <a:pt x="120712" y="437588"/>
                    <a:pt x="122852" y="425516"/>
                  </a:cubicBezTo>
                  <a:cubicBezTo>
                    <a:pt x="125603" y="409968"/>
                    <a:pt x="139092" y="395503"/>
                    <a:pt x="156415" y="389518"/>
                  </a:cubicBezTo>
                  <a:cubicBezTo>
                    <a:pt x="167280" y="385774"/>
                    <a:pt x="178667" y="386691"/>
                    <a:pt x="189672" y="387608"/>
                  </a:cubicBezTo>
                  <a:cubicBezTo>
                    <a:pt x="193952" y="387951"/>
                    <a:pt x="198397" y="388321"/>
                    <a:pt x="202652" y="388384"/>
                  </a:cubicBezTo>
                  <a:cubicBezTo>
                    <a:pt x="203569" y="388410"/>
                    <a:pt x="204817" y="388512"/>
                    <a:pt x="206244" y="388626"/>
                  </a:cubicBezTo>
                  <a:cubicBezTo>
                    <a:pt x="211160" y="389059"/>
                    <a:pt x="221350" y="389912"/>
                    <a:pt x="222624" y="386360"/>
                  </a:cubicBezTo>
                  <a:cubicBezTo>
                    <a:pt x="222751" y="386029"/>
                    <a:pt x="222700" y="385812"/>
                    <a:pt x="222458" y="385519"/>
                  </a:cubicBezTo>
                  <a:cubicBezTo>
                    <a:pt x="218994" y="381203"/>
                    <a:pt x="192373" y="380553"/>
                    <a:pt x="187341" y="381012"/>
                  </a:cubicBezTo>
                  <a:cubicBezTo>
                    <a:pt x="165599" y="383113"/>
                    <a:pt x="150276" y="385494"/>
                    <a:pt x="135959" y="399183"/>
                  </a:cubicBezTo>
                  <a:cubicBezTo>
                    <a:pt x="133513" y="401500"/>
                    <a:pt x="131144" y="404111"/>
                    <a:pt x="128864" y="406658"/>
                  </a:cubicBezTo>
                  <a:cubicBezTo>
                    <a:pt x="122521" y="413623"/>
                    <a:pt x="115987" y="420856"/>
                    <a:pt x="106676" y="423734"/>
                  </a:cubicBezTo>
                  <a:cubicBezTo>
                    <a:pt x="97072" y="426713"/>
                    <a:pt x="86767" y="424472"/>
                    <a:pt x="76883" y="417278"/>
                  </a:cubicBezTo>
                  <a:cubicBezTo>
                    <a:pt x="58337" y="403792"/>
                    <a:pt x="44912" y="375370"/>
                    <a:pt x="45269" y="358969"/>
                  </a:cubicBezTo>
                  <a:cubicBezTo>
                    <a:pt x="45651" y="341613"/>
                    <a:pt x="49880" y="333221"/>
                    <a:pt x="63993" y="321557"/>
                  </a:cubicBezTo>
                  <a:cubicBezTo>
                    <a:pt x="68578" y="317750"/>
                    <a:pt x="76361" y="313853"/>
                    <a:pt x="83863" y="310071"/>
                  </a:cubicBezTo>
                  <a:cubicBezTo>
                    <a:pt x="91098" y="306442"/>
                    <a:pt x="98575" y="302673"/>
                    <a:pt x="102880" y="299171"/>
                  </a:cubicBezTo>
                  <a:cubicBezTo>
                    <a:pt x="103045" y="299044"/>
                    <a:pt x="103186" y="298929"/>
                    <a:pt x="103326" y="298802"/>
                  </a:cubicBezTo>
                  <a:cubicBezTo>
                    <a:pt x="96677" y="303106"/>
                    <a:pt x="89136" y="306366"/>
                    <a:pt x="81761" y="309562"/>
                  </a:cubicBezTo>
                  <a:cubicBezTo>
                    <a:pt x="76934" y="311663"/>
                    <a:pt x="71915" y="313815"/>
                    <a:pt x="67292" y="316247"/>
                  </a:cubicBezTo>
                  <a:cubicBezTo>
                    <a:pt x="56210" y="322028"/>
                    <a:pt x="46160" y="329898"/>
                    <a:pt x="36442" y="337500"/>
                  </a:cubicBezTo>
                  <a:cubicBezTo>
                    <a:pt x="30812" y="341906"/>
                    <a:pt x="25029" y="346439"/>
                    <a:pt x="19055" y="350578"/>
                  </a:cubicBezTo>
                  <a:cubicBezTo>
                    <a:pt x="13655" y="354283"/>
                    <a:pt x="7107" y="357059"/>
                    <a:pt x="0" y="358791"/>
                  </a:cubicBezTo>
                  <a:cubicBezTo>
                    <a:pt x="2420" y="356550"/>
                    <a:pt x="4891" y="354334"/>
                    <a:pt x="7362" y="352131"/>
                  </a:cubicBezTo>
                  <a:cubicBezTo>
                    <a:pt x="33168" y="329032"/>
                    <a:pt x="68769" y="305411"/>
                    <a:pt x="88448" y="277052"/>
                  </a:cubicBezTo>
                  <a:cubicBezTo>
                    <a:pt x="94218" y="268724"/>
                    <a:pt x="100230" y="259467"/>
                    <a:pt x="110013" y="256296"/>
                  </a:cubicBezTo>
                  <a:cubicBezTo>
                    <a:pt x="116713" y="254093"/>
                    <a:pt x="124151" y="255239"/>
                    <a:pt x="130673" y="257888"/>
                  </a:cubicBezTo>
                  <a:cubicBezTo>
                    <a:pt x="139105" y="261326"/>
                    <a:pt x="146493" y="267362"/>
                    <a:pt x="150874" y="275168"/>
                  </a:cubicBezTo>
                  <a:cubicBezTo>
                    <a:pt x="164083" y="298763"/>
                    <a:pt x="145104" y="317342"/>
                    <a:pt x="125361" y="328981"/>
                  </a:cubicBezTo>
                  <a:cubicBezTo>
                    <a:pt x="120126" y="332063"/>
                    <a:pt x="114585" y="334928"/>
                    <a:pt x="110624" y="339474"/>
                  </a:cubicBezTo>
                  <a:cubicBezTo>
                    <a:pt x="106688" y="344032"/>
                    <a:pt x="104752" y="350845"/>
                    <a:pt x="107796" y="356002"/>
                  </a:cubicBezTo>
                  <a:cubicBezTo>
                    <a:pt x="114343" y="367042"/>
                    <a:pt x="131743" y="352946"/>
                    <a:pt x="138634" y="348897"/>
                  </a:cubicBezTo>
                  <a:cubicBezTo>
                    <a:pt x="179635" y="324792"/>
                    <a:pt x="232050" y="321697"/>
                    <a:pt x="264887" y="360854"/>
                  </a:cubicBezTo>
                  <a:cubicBezTo>
                    <a:pt x="273064" y="370633"/>
                    <a:pt x="276974" y="384921"/>
                    <a:pt x="270860" y="396037"/>
                  </a:cubicBezTo>
                  <a:cubicBezTo>
                    <a:pt x="266007" y="404900"/>
                    <a:pt x="256047" y="409956"/>
                    <a:pt x="246201" y="413024"/>
                  </a:cubicBezTo>
                  <a:cubicBezTo>
                    <a:pt x="236355" y="416106"/>
                    <a:pt x="225961" y="417812"/>
                    <a:pt x="216854" y="422537"/>
                  </a:cubicBezTo>
                  <a:cubicBezTo>
                    <a:pt x="211109" y="425516"/>
                    <a:pt x="205607" y="430381"/>
                    <a:pt x="205161" y="436697"/>
                  </a:cubicBezTo>
                  <a:cubicBezTo>
                    <a:pt x="203225" y="464329"/>
                    <a:pt x="261881" y="438671"/>
                    <a:pt x="270924" y="433921"/>
                  </a:cubicBezTo>
                  <a:cubicBezTo>
                    <a:pt x="279853" y="429209"/>
                    <a:pt x="291444" y="426459"/>
                    <a:pt x="299787" y="432113"/>
                  </a:cubicBezTo>
                  <a:cubicBezTo>
                    <a:pt x="305264" y="435818"/>
                    <a:pt x="308308" y="442567"/>
                    <a:pt x="314422" y="445216"/>
                  </a:cubicBezTo>
                  <a:cubicBezTo>
                    <a:pt x="322676" y="448807"/>
                    <a:pt x="332497" y="442745"/>
                    <a:pt x="336534" y="434889"/>
                  </a:cubicBezTo>
                  <a:cubicBezTo>
                    <a:pt x="340572" y="427044"/>
                    <a:pt x="340648" y="417902"/>
                    <a:pt x="341858" y="409192"/>
                  </a:cubicBezTo>
                  <a:cubicBezTo>
                    <a:pt x="343756" y="395706"/>
                    <a:pt x="349221" y="381826"/>
                    <a:pt x="360608" y="373906"/>
                  </a:cubicBezTo>
                  <a:cubicBezTo>
                    <a:pt x="371995" y="365960"/>
                    <a:pt x="390235" y="366610"/>
                    <a:pt x="398081" y="377904"/>
                  </a:cubicBezTo>
                  <a:cubicBezTo>
                    <a:pt x="402132" y="383749"/>
                    <a:pt x="402832" y="391122"/>
                    <a:pt x="405151" y="397807"/>
                  </a:cubicBezTo>
                  <a:cubicBezTo>
                    <a:pt x="408742" y="408135"/>
                    <a:pt x="417277" y="417405"/>
                    <a:pt x="428320" y="419506"/>
                  </a:cubicBezTo>
                  <a:cubicBezTo>
                    <a:pt x="439350" y="421620"/>
                    <a:pt x="452126" y="414616"/>
                    <a:pt x="453769" y="403792"/>
                  </a:cubicBezTo>
                  <a:cubicBezTo>
                    <a:pt x="454966" y="395783"/>
                    <a:pt x="450266" y="387977"/>
                    <a:pt x="444369" y="382272"/>
                  </a:cubicBezTo>
                  <a:cubicBezTo>
                    <a:pt x="438484" y="376542"/>
                    <a:pt x="431288" y="372212"/>
                    <a:pt x="425492" y="366380"/>
                  </a:cubicBezTo>
                  <a:cubicBezTo>
                    <a:pt x="414831" y="355658"/>
                    <a:pt x="409723" y="338913"/>
                    <a:pt x="415875" y="325263"/>
                  </a:cubicBezTo>
                  <a:cubicBezTo>
                    <a:pt x="426804" y="301056"/>
                    <a:pt x="447833" y="312503"/>
                    <a:pt x="466583" y="315483"/>
                  </a:cubicBezTo>
                  <a:cubicBezTo>
                    <a:pt x="474467" y="316731"/>
                    <a:pt x="484237" y="313306"/>
                    <a:pt x="485676" y="305665"/>
                  </a:cubicBezTo>
                  <a:cubicBezTo>
                    <a:pt x="487065" y="298496"/>
                    <a:pt x="480479" y="291225"/>
                    <a:pt x="482849" y="284298"/>
                  </a:cubicBezTo>
                  <a:cubicBezTo>
                    <a:pt x="486886" y="272455"/>
                    <a:pt x="509724" y="277396"/>
                    <a:pt x="514195" y="265694"/>
                  </a:cubicBezTo>
                  <a:cubicBezTo>
                    <a:pt x="515953" y="261109"/>
                    <a:pt x="513546" y="255736"/>
                    <a:pt x="509546" y="252731"/>
                  </a:cubicBezTo>
                  <a:cubicBezTo>
                    <a:pt x="505547" y="249738"/>
                    <a:pt x="500337" y="248732"/>
                    <a:pt x="495280" y="248528"/>
                  </a:cubicBezTo>
                  <a:cubicBezTo>
                    <a:pt x="485842" y="248146"/>
                    <a:pt x="476493" y="250260"/>
                    <a:pt x="467092" y="251139"/>
                  </a:cubicBezTo>
                  <a:cubicBezTo>
                    <a:pt x="457679" y="252017"/>
                    <a:pt x="447604" y="251483"/>
                    <a:pt x="439707" y="246478"/>
                  </a:cubicBezTo>
                  <a:cubicBezTo>
                    <a:pt x="431797" y="241461"/>
                    <a:pt x="427110" y="230765"/>
                    <a:pt x="431581" y="222679"/>
                  </a:cubicBezTo>
                  <a:cubicBezTo>
                    <a:pt x="435223" y="216057"/>
                    <a:pt x="444280" y="211295"/>
                    <a:pt x="443031" y="203871"/>
                  </a:cubicBezTo>
                  <a:cubicBezTo>
                    <a:pt x="442586" y="201286"/>
                    <a:pt x="440866" y="199083"/>
                    <a:pt x="439911" y="196663"/>
                  </a:cubicBezTo>
                  <a:cubicBezTo>
                    <a:pt x="436306" y="187559"/>
                    <a:pt x="444165" y="177384"/>
                    <a:pt x="453565" y="173946"/>
                  </a:cubicBezTo>
                  <a:cubicBezTo>
                    <a:pt x="476251" y="165656"/>
                    <a:pt x="509037" y="202164"/>
                    <a:pt x="526143" y="170075"/>
                  </a:cubicBezTo>
                  <a:cubicBezTo>
                    <a:pt x="531607" y="159811"/>
                    <a:pt x="526894" y="145180"/>
                    <a:pt x="515787" y="141067"/>
                  </a:cubicBezTo>
                  <a:cubicBezTo>
                    <a:pt x="505878" y="137400"/>
                    <a:pt x="495038" y="142060"/>
                    <a:pt x="485256" y="145995"/>
                  </a:cubicBezTo>
                  <a:cubicBezTo>
                    <a:pt x="468404" y="152744"/>
                    <a:pt x="446229" y="150911"/>
                    <a:pt x="428091" y="152311"/>
                  </a:cubicBezTo>
                  <a:cubicBezTo>
                    <a:pt x="395852" y="154794"/>
                    <a:pt x="362735" y="172456"/>
                    <a:pt x="358188" y="206838"/>
                  </a:cubicBezTo>
                  <a:cubicBezTo>
                    <a:pt x="356086" y="222602"/>
                    <a:pt x="359169" y="238558"/>
                    <a:pt x="359270" y="254450"/>
                  </a:cubicBezTo>
                  <a:cubicBezTo>
                    <a:pt x="359372" y="270341"/>
                    <a:pt x="355742" y="287583"/>
                    <a:pt x="343400" y="298012"/>
                  </a:cubicBezTo>
                  <a:cubicBezTo>
                    <a:pt x="331044" y="308467"/>
                    <a:pt x="308219" y="307384"/>
                    <a:pt x="301392" y="292944"/>
                  </a:cubicBezTo>
                  <a:cubicBezTo>
                    <a:pt x="295507" y="280490"/>
                    <a:pt x="303048" y="263835"/>
                    <a:pt x="294259" y="253113"/>
                  </a:cubicBezTo>
                  <a:cubicBezTo>
                    <a:pt x="286578" y="243740"/>
                    <a:pt x="271090" y="244925"/>
                    <a:pt x="261486" y="237399"/>
                  </a:cubicBezTo>
                  <a:cubicBezTo>
                    <a:pt x="252175" y="230090"/>
                    <a:pt x="251028" y="216032"/>
                    <a:pt x="255907" y="205411"/>
                  </a:cubicBezTo>
                  <a:cubicBezTo>
                    <a:pt x="260798" y="194779"/>
                    <a:pt x="270351" y="186947"/>
                    <a:pt x="280057" y="180109"/>
                  </a:cubicBezTo>
                  <a:cubicBezTo>
                    <a:pt x="289737" y="173258"/>
                    <a:pt x="300054" y="166866"/>
                    <a:pt x="307506" y="157761"/>
                  </a:cubicBezTo>
                  <a:cubicBezTo>
                    <a:pt x="318485" y="144416"/>
                    <a:pt x="322103" y="125672"/>
                    <a:pt x="316855" y="109347"/>
                  </a:cubicBezTo>
                  <a:cubicBezTo>
                    <a:pt x="311607" y="93022"/>
                    <a:pt x="297673" y="79601"/>
                    <a:pt x="280821" y="74673"/>
                  </a:cubicBezTo>
                  <a:cubicBezTo>
                    <a:pt x="269918" y="71477"/>
                    <a:pt x="258263" y="71680"/>
                    <a:pt x="247131" y="69312"/>
                  </a:cubicBezTo>
                  <a:cubicBezTo>
                    <a:pt x="222649" y="64078"/>
                    <a:pt x="213975" y="44022"/>
                    <a:pt x="225452" y="22489"/>
                  </a:cubicBezTo>
                  <a:cubicBezTo>
                    <a:pt x="234966" y="4624"/>
                    <a:pt x="261091" y="-1514"/>
                    <a:pt x="280337" y="307"/>
                  </a:cubicBezTo>
                  <a:cubicBezTo>
                    <a:pt x="314435" y="3529"/>
                    <a:pt x="342737" y="36675"/>
                    <a:pt x="368352" y="55623"/>
                  </a:cubicBezTo>
                  <a:cubicBezTo>
                    <a:pt x="382580" y="66179"/>
                    <a:pt x="403788" y="72292"/>
                    <a:pt x="417735" y="61391"/>
                  </a:cubicBezTo>
                  <a:cubicBezTo>
                    <a:pt x="425683" y="55177"/>
                    <a:pt x="429925" y="44354"/>
                    <a:pt x="439516" y="41017"/>
                  </a:cubicBezTo>
                  <a:cubicBezTo>
                    <a:pt x="441108" y="40470"/>
                    <a:pt x="442700" y="40164"/>
                    <a:pt x="444280" y="40075"/>
                  </a:cubicBezTo>
                  <a:cubicBezTo>
                    <a:pt x="444318" y="40049"/>
                    <a:pt x="444356" y="40049"/>
                    <a:pt x="444407" y="40049"/>
                  </a:cubicBezTo>
                  <a:cubicBezTo>
                    <a:pt x="448954" y="51599"/>
                    <a:pt x="456304" y="70573"/>
                    <a:pt x="461857" y="84936"/>
                  </a:cubicBezTo>
                  <a:cubicBezTo>
                    <a:pt x="461755" y="84809"/>
                    <a:pt x="461692" y="84694"/>
                    <a:pt x="461628" y="84567"/>
                  </a:cubicBezTo>
                  <a:cubicBezTo>
                    <a:pt x="461399" y="84223"/>
                    <a:pt x="461220" y="83854"/>
                    <a:pt x="461017" y="83485"/>
                  </a:cubicBezTo>
                  <a:cubicBezTo>
                    <a:pt x="461182" y="85357"/>
                    <a:pt x="461348" y="87114"/>
                    <a:pt x="461590" y="88311"/>
                  </a:cubicBezTo>
                  <a:lnTo>
                    <a:pt x="461615" y="88387"/>
                  </a:lnTo>
                  <a:cubicBezTo>
                    <a:pt x="462456" y="92691"/>
                    <a:pt x="463271" y="96766"/>
                    <a:pt x="460087" y="100879"/>
                  </a:cubicBezTo>
                  <a:cubicBezTo>
                    <a:pt x="454419" y="108214"/>
                    <a:pt x="437847" y="110009"/>
                    <a:pt x="427950" y="111066"/>
                  </a:cubicBezTo>
                  <a:cubicBezTo>
                    <a:pt x="426957" y="111168"/>
                    <a:pt x="426014" y="111295"/>
                    <a:pt x="425174" y="111397"/>
                  </a:cubicBezTo>
                  <a:cubicBezTo>
                    <a:pt x="420792" y="111907"/>
                    <a:pt x="413226" y="112582"/>
                    <a:pt x="404386" y="112582"/>
                  </a:cubicBezTo>
                  <a:cubicBezTo>
                    <a:pt x="394426" y="112582"/>
                    <a:pt x="382822" y="111703"/>
                    <a:pt x="372352" y="108685"/>
                  </a:cubicBezTo>
                  <a:cubicBezTo>
                    <a:pt x="367015" y="107157"/>
                    <a:pt x="361996" y="103770"/>
                    <a:pt x="357271" y="99580"/>
                  </a:cubicBezTo>
                  <a:cubicBezTo>
                    <a:pt x="363971" y="113677"/>
                    <a:pt x="360570" y="125723"/>
                    <a:pt x="353870" y="136636"/>
                  </a:cubicBezTo>
                  <a:cubicBezTo>
                    <a:pt x="367244" y="127875"/>
                    <a:pt x="382746" y="121788"/>
                    <a:pt x="399444" y="118885"/>
                  </a:cubicBezTo>
                  <a:cubicBezTo>
                    <a:pt x="408284" y="117331"/>
                    <a:pt x="416945" y="117089"/>
                    <a:pt x="425327" y="116847"/>
                  </a:cubicBezTo>
                  <a:cubicBezTo>
                    <a:pt x="430689" y="116707"/>
                    <a:pt x="436191" y="116542"/>
                    <a:pt x="441770" y="116058"/>
                  </a:cubicBezTo>
                  <a:cubicBezTo>
                    <a:pt x="456138" y="114797"/>
                    <a:pt x="470531" y="112556"/>
                    <a:pt x="484530" y="109398"/>
                  </a:cubicBezTo>
                  <a:cubicBezTo>
                    <a:pt x="486695" y="108914"/>
                    <a:pt x="488848" y="108405"/>
                    <a:pt x="491013" y="107896"/>
                  </a:cubicBezTo>
                  <a:cubicBezTo>
                    <a:pt x="501305" y="105476"/>
                    <a:pt x="511928" y="102968"/>
                    <a:pt x="522742" y="102942"/>
                  </a:cubicBezTo>
                  <a:cubicBezTo>
                    <a:pt x="537963" y="102942"/>
                    <a:pt x="550841" y="108316"/>
                    <a:pt x="558101" y="117713"/>
                  </a:cubicBezTo>
                  <a:cubicBezTo>
                    <a:pt x="570711" y="134038"/>
                    <a:pt x="576685" y="155546"/>
                    <a:pt x="573284" y="172558"/>
                  </a:cubicBezTo>
                  <a:cubicBezTo>
                    <a:pt x="570940" y="184171"/>
                    <a:pt x="564279" y="193505"/>
                    <a:pt x="553961" y="199528"/>
                  </a:cubicBezTo>
                  <a:cubicBezTo>
                    <a:pt x="551350" y="201031"/>
                    <a:pt x="548637" y="202343"/>
                    <a:pt x="545873" y="203438"/>
                  </a:cubicBezTo>
                  <a:cubicBezTo>
                    <a:pt x="559757" y="204698"/>
                    <a:pt x="571412" y="217012"/>
                    <a:pt x="575016" y="229619"/>
                  </a:cubicBezTo>
                  <a:cubicBezTo>
                    <a:pt x="579321" y="244619"/>
                    <a:pt x="575564" y="260753"/>
                    <a:pt x="571730" y="274709"/>
                  </a:cubicBezTo>
                  <a:close/>
                </a:path>
              </a:pathLst>
            </a:custGeom>
            <a:solidFill>
              <a:schemeClr val="bg1">
                <a:lumMod val="75000"/>
              </a:schemeClr>
            </a:solidFill>
            <a:ln w="1264" cap="flat">
              <a:noFill/>
              <a:prstDash val="solid"/>
              <a:miter/>
            </a:ln>
          </p:spPr>
          <p:txBody>
            <a:bodyPr/>
            <a:lstStyle/>
            <a:p>
              <a:endParaRPr lang="en-US"/>
            </a:p>
          </p:txBody>
        </p:sp>
        <p:sp>
          <p:nvSpPr>
            <p:cNvPr id="4396" name="Freeform 4395">
              <a:extLst>
                <a:ext uri="{FF2B5EF4-FFF2-40B4-BE49-F238E27FC236}">
                  <a16:creationId xmlns:a16="http://schemas.microsoft.com/office/drawing/2014/main" id="{CCE9C93A-1D03-869F-2FCF-32961D1D61EB}"/>
                </a:ext>
              </a:extLst>
            </p:cNvPr>
            <p:cNvSpPr/>
            <p:nvPr/>
          </p:nvSpPr>
          <p:spPr>
            <a:xfrm>
              <a:off x="7391475" y="2567655"/>
              <a:ext cx="143261" cy="200039"/>
            </a:xfrm>
            <a:custGeom>
              <a:avLst/>
              <a:gdLst>
                <a:gd name="csX0" fmla="*/ 143249 w 143261"/>
                <a:gd name="csY0" fmla="*/ 193568 h 200039"/>
                <a:gd name="csX1" fmla="*/ 101738 w 143261"/>
                <a:gd name="csY1" fmla="*/ 197744 h 200039"/>
                <a:gd name="csX2" fmla="*/ 59883 w 143261"/>
                <a:gd name="csY2" fmla="*/ 159670 h 200039"/>
                <a:gd name="csX3" fmla="*/ 33962 w 143261"/>
                <a:gd name="csY3" fmla="*/ 105946 h 200039"/>
                <a:gd name="csX4" fmla="*/ 883 w 143261"/>
                <a:gd name="csY4" fmla="*/ 47739 h 200039"/>
                <a:gd name="csX5" fmla="*/ 4 w 143261"/>
                <a:gd name="csY5" fmla="*/ 37323 h 200039"/>
                <a:gd name="csX6" fmla="*/ 17187 w 143261"/>
                <a:gd name="csY6" fmla="*/ 0 h 200039"/>
                <a:gd name="csX7" fmla="*/ 23033 w 143261"/>
                <a:gd name="csY7" fmla="*/ 4253 h 200039"/>
                <a:gd name="csX8" fmla="*/ 51896 w 143261"/>
                <a:gd name="csY8" fmla="*/ 13345 h 200039"/>
                <a:gd name="csX9" fmla="*/ 82262 w 143261"/>
                <a:gd name="csY9" fmla="*/ 43639 h 200039"/>
                <a:gd name="csX10" fmla="*/ 101483 w 143261"/>
                <a:gd name="csY10" fmla="*/ 73449 h 200039"/>
                <a:gd name="csX11" fmla="*/ 133823 w 143261"/>
                <a:gd name="csY11" fmla="*/ 115496 h 200039"/>
                <a:gd name="csX12" fmla="*/ 127671 w 143261"/>
                <a:gd name="csY12" fmla="*/ 175269 h 200039"/>
                <a:gd name="csX13" fmla="*/ 143262 w 143261"/>
                <a:gd name="csY13" fmla="*/ 193568 h 20003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143261" h="200039">
                  <a:moveTo>
                    <a:pt x="143249" y="193568"/>
                  </a:moveTo>
                  <a:cubicBezTo>
                    <a:pt x="130231" y="199514"/>
                    <a:pt x="116169" y="202367"/>
                    <a:pt x="101738" y="197744"/>
                  </a:cubicBezTo>
                  <a:cubicBezTo>
                    <a:pt x="83358" y="191861"/>
                    <a:pt x="69538" y="176390"/>
                    <a:pt x="59883" y="159670"/>
                  </a:cubicBezTo>
                  <a:cubicBezTo>
                    <a:pt x="49973" y="142479"/>
                    <a:pt x="44521" y="122691"/>
                    <a:pt x="33962" y="105946"/>
                  </a:cubicBezTo>
                  <a:cubicBezTo>
                    <a:pt x="21021" y="85368"/>
                    <a:pt x="4959" y="73309"/>
                    <a:pt x="883" y="47739"/>
                  </a:cubicBezTo>
                  <a:cubicBezTo>
                    <a:pt x="348" y="44339"/>
                    <a:pt x="42" y="40838"/>
                    <a:pt x="4" y="37323"/>
                  </a:cubicBezTo>
                  <a:cubicBezTo>
                    <a:pt x="-161" y="22679"/>
                    <a:pt x="4462" y="7857"/>
                    <a:pt x="17187" y="0"/>
                  </a:cubicBezTo>
                  <a:cubicBezTo>
                    <a:pt x="18817" y="1464"/>
                    <a:pt x="20753" y="2891"/>
                    <a:pt x="23033" y="4253"/>
                  </a:cubicBezTo>
                  <a:cubicBezTo>
                    <a:pt x="31771" y="9474"/>
                    <a:pt x="42216" y="10442"/>
                    <a:pt x="51896" y="13345"/>
                  </a:cubicBezTo>
                  <a:cubicBezTo>
                    <a:pt x="65347" y="17356"/>
                    <a:pt x="80899" y="27327"/>
                    <a:pt x="82262" y="43639"/>
                  </a:cubicBezTo>
                  <a:cubicBezTo>
                    <a:pt x="84071" y="65541"/>
                    <a:pt x="77715" y="63440"/>
                    <a:pt x="101483" y="73449"/>
                  </a:cubicBezTo>
                  <a:cubicBezTo>
                    <a:pt x="117507" y="80198"/>
                    <a:pt x="134371" y="97732"/>
                    <a:pt x="133823" y="115496"/>
                  </a:cubicBezTo>
                  <a:cubicBezTo>
                    <a:pt x="133212" y="135285"/>
                    <a:pt x="118971" y="155353"/>
                    <a:pt x="127671" y="175269"/>
                  </a:cubicBezTo>
                  <a:cubicBezTo>
                    <a:pt x="131772" y="184616"/>
                    <a:pt x="136804" y="190422"/>
                    <a:pt x="143262" y="193568"/>
                  </a:cubicBezTo>
                  <a:close/>
                </a:path>
              </a:pathLst>
            </a:custGeom>
            <a:solidFill>
              <a:schemeClr val="bg1">
                <a:lumMod val="65000"/>
              </a:schemeClr>
            </a:solidFill>
            <a:ln w="1264" cap="flat">
              <a:noFill/>
              <a:prstDash val="solid"/>
              <a:miter/>
            </a:ln>
          </p:spPr>
          <p:txBody>
            <a:bodyPr/>
            <a:lstStyle/>
            <a:p>
              <a:endParaRPr lang="en-US"/>
            </a:p>
          </p:txBody>
        </p:sp>
        <p:sp>
          <p:nvSpPr>
            <p:cNvPr id="4397" name="Freeform 4396">
              <a:extLst>
                <a:ext uri="{FF2B5EF4-FFF2-40B4-BE49-F238E27FC236}">
                  <a16:creationId xmlns:a16="http://schemas.microsoft.com/office/drawing/2014/main" id="{A5236A9A-39AA-CF6E-3A04-F406337CC799}"/>
                </a:ext>
              </a:extLst>
            </p:cNvPr>
            <p:cNvSpPr/>
            <p:nvPr/>
          </p:nvSpPr>
          <p:spPr>
            <a:xfrm>
              <a:off x="7263638" y="2609403"/>
              <a:ext cx="77295" cy="106299"/>
            </a:xfrm>
            <a:custGeom>
              <a:avLst/>
              <a:gdLst>
                <a:gd name="csX0" fmla="*/ 9 w 77295"/>
                <a:gd name="csY0" fmla="*/ 69253 h 106299"/>
                <a:gd name="csX1" fmla="*/ 11816 w 77295"/>
                <a:gd name="csY1" fmla="*/ 100948 h 106299"/>
                <a:gd name="csX2" fmla="*/ 34476 w 77295"/>
                <a:gd name="csY2" fmla="*/ 104857 h 106299"/>
                <a:gd name="csX3" fmla="*/ 55200 w 77295"/>
                <a:gd name="csY3" fmla="*/ 81427 h 106299"/>
                <a:gd name="csX4" fmla="*/ 70345 w 77295"/>
                <a:gd name="csY4" fmla="*/ 52814 h 106299"/>
                <a:gd name="csX5" fmla="*/ 66218 w 77295"/>
                <a:gd name="csY5" fmla="*/ 5265 h 106299"/>
                <a:gd name="csX6" fmla="*/ 22427 w 77295"/>
                <a:gd name="csY6" fmla="*/ 11136 h 106299"/>
                <a:gd name="csX7" fmla="*/ 9 w 77295"/>
                <a:gd name="csY7" fmla="*/ 69266 h 10629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77295" h="106299">
                  <a:moveTo>
                    <a:pt x="9" y="69253"/>
                  </a:moveTo>
                  <a:cubicBezTo>
                    <a:pt x="-195" y="81847"/>
                    <a:pt x="3104" y="93447"/>
                    <a:pt x="11816" y="100948"/>
                  </a:cubicBezTo>
                  <a:cubicBezTo>
                    <a:pt x="17918" y="106194"/>
                    <a:pt x="26974" y="107760"/>
                    <a:pt x="34476" y="104857"/>
                  </a:cubicBezTo>
                  <a:cubicBezTo>
                    <a:pt x="44424" y="101011"/>
                    <a:pt x="50207" y="90850"/>
                    <a:pt x="55200" y="81427"/>
                  </a:cubicBezTo>
                  <a:cubicBezTo>
                    <a:pt x="60244" y="71889"/>
                    <a:pt x="65288" y="62351"/>
                    <a:pt x="70345" y="52814"/>
                  </a:cubicBezTo>
                  <a:cubicBezTo>
                    <a:pt x="78535" y="37342"/>
                    <a:pt x="82063" y="17821"/>
                    <a:pt x="66218" y="5265"/>
                  </a:cubicBezTo>
                  <a:cubicBezTo>
                    <a:pt x="53799" y="-4578"/>
                    <a:pt x="32655" y="528"/>
                    <a:pt x="22427" y="11136"/>
                  </a:cubicBezTo>
                  <a:cubicBezTo>
                    <a:pt x="11116" y="22851"/>
                    <a:pt x="365" y="47542"/>
                    <a:pt x="9" y="69266"/>
                  </a:cubicBezTo>
                  <a:close/>
                </a:path>
              </a:pathLst>
            </a:custGeom>
            <a:solidFill>
              <a:schemeClr val="bg1">
                <a:lumMod val="65000"/>
              </a:schemeClr>
            </a:solidFill>
            <a:ln w="1264" cap="flat">
              <a:noFill/>
              <a:prstDash val="solid"/>
              <a:miter/>
            </a:ln>
          </p:spPr>
          <p:txBody>
            <a:bodyPr/>
            <a:lstStyle/>
            <a:p>
              <a:endParaRPr lang="en-US"/>
            </a:p>
          </p:txBody>
        </p:sp>
        <p:sp>
          <p:nvSpPr>
            <p:cNvPr id="4398" name="Freeform 4397">
              <a:extLst>
                <a:ext uri="{FF2B5EF4-FFF2-40B4-BE49-F238E27FC236}">
                  <a16:creationId xmlns:a16="http://schemas.microsoft.com/office/drawing/2014/main" id="{E39B8489-852E-84F1-9CDD-3D29C69A00C9}"/>
                </a:ext>
              </a:extLst>
            </p:cNvPr>
            <p:cNvSpPr/>
            <p:nvPr/>
          </p:nvSpPr>
          <p:spPr>
            <a:xfrm>
              <a:off x="7326811" y="2659213"/>
              <a:ext cx="47388" cy="67923"/>
            </a:xfrm>
            <a:custGeom>
              <a:avLst/>
              <a:gdLst>
                <a:gd name="csX0" fmla="*/ 0 w 47388"/>
                <a:gd name="csY0" fmla="*/ 48616 h 67923"/>
                <a:gd name="csX1" fmla="*/ 2331 w 47388"/>
                <a:gd name="csY1" fmla="*/ 60522 h 67923"/>
                <a:gd name="csX2" fmla="*/ 11591 w 47388"/>
                <a:gd name="csY2" fmla="*/ 67806 h 67923"/>
                <a:gd name="csX3" fmla="*/ 28417 w 47388"/>
                <a:gd name="csY3" fmla="*/ 58281 h 67923"/>
                <a:gd name="csX4" fmla="*/ 43778 w 47388"/>
                <a:gd name="csY4" fmla="*/ 37360 h 67923"/>
                <a:gd name="csX5" fmla="*/ 45371 w 47388"/>
                <a:gd name="csY5" fmla="*/ 12159 h 67923"/>
                <a:gd name="csX6" fmla="*/ 0 w 47388"/>
                <a:gd name="csY6" fmla="*/ 48616 h 6792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7388" h="67923">
                  <a:moveTo>
                    <a:pt x="0" y="48616"/>
                  </a:moveTo>
                  <a:cubicBezTo>
                    <a:pt x="0" y="52691"/>
                    <a:pt x="497" y="56881"/>
                    <a:pt x="2331" y="60522"/>
                  </a:cubicBezTo>
                  <a:cubicBezTo>
                    <a:pt x="4165" y="64164"/>
                    <a:pt x="7553" y="67208"/>
                    <a:pt x="11591" y="67806"/>
                  </a:cubicBezTo>
                  <a:cubicBezTo>
                    <a:pt x="18253" y="68800"/>
                    <a:pt x="23934" y="63311"/>
                    <a:pt x="28417" y="58281"/>
                  </a:cubicBezTo>
                  <a:cubicBezTo>
                    <a:pt x="34200" y="51800"/>
                    <a:pt x="40059" y="45204"/>
                    <a:pt x="43778" y="37360"/>
                  </a:cubicBezTo>
                  <a:cubicBezTo>
                    <a:pt x="47498" y="29516"/>
                    <a:pt x="48861" y="20105"/>
                    <a:pt x="45371" y="12159"/>
                  </a:cubicBezTo>
                  <a:cubicBezTo>
                    <a:pt x="29423" y="-24221"/>
                    <a:pt x="-13" y="30942"/>
                    <a:pt x="0" y="48616"/>
                  </a:cubicBezTo>
                  <a:close/>
                </a:path>
              </a:pathLst>
            </a:custGeom>
            <a:solidFill>
              <a:schemeClr val="bg1">
                <a:lumMod val="65000"/>
              </a:schemeClr>
            </a:solidFill>
            <a:ln w="1264" cap="flat">
              <a:noFill/>
              <a:prstDash val="solid"/>
              <a:miter/>
            </a:ln>
          </p:spPr>
          <p:txBody>
            <a:bodyPr/>
            <a:lstStyle/>
            <a:p>
              <a:endParaRPr lang="en-US"/>
            </a:p>
          </p:txBody>
        </p:sp>
        <p:sp>
          <p:nvSpPr>
            <p:cNvPr id="4399" name="Freeform 4398">
              <a:extLst>
                <a:ext uri="{FF2B5EF4-FFF2-40B4-BE49-F238E27FC236}">
                  <a16:creationId xmlns:a16="http://schemas.microsoft.com/office/drawing/2014/main" id="{493883E8-886A-E695-2743-37411A862620}"/>
                </a:ext>
              </a:extLst>
            </p:cNvPr>
            <p:cNvSpPr/>
            <p:nvPr/>
          </p:nvSpPr>
          <p:spPr>
            <a:xfrm>
              <a:off x="7371222" y="2700351"/>
              <a:ext cx="36732" cy="47929"/>
            </a:xfrm>
            <a:custGeom>
              <a:avLst/>
              <a:gdLst>
                <a:gd name="csX0" fmla="*/ 1469 w 36732"/>
                <a:gd name="csY0" fmla="*/ 20136 h 47929"/>
                <a:gd name="csX1" fmla="*/ 10347 w 36732"/>
                <a:gd name="csY1" fmla="*/ 46737 h 47929"/>
                <a:gd name="csX2" fmla="*/ 26816 w 36732"/>
                <a:gd name="csY2" fmla="*/ 44662 h 47929"/>
                <a:gd name="csX3" fmla="*/ 36089 w 36732"/>
                <a:gd name="csY3" fmla="*/ 30502 h 47929"/>
                <a:gd name="csX4" fmla="*/ 25886 w 36732"/>
                <a:gd name="csY4" fmla="*/ 1112 h 47929"/>
                <a:gd name="csX5" fmla="*/ 1456 w 36732"/>
                <a:gd name="csY5" fmla="*/ 20149 h 47929"/>
              </a:gdLst>
              <a:ahLst/>
              <a:cxnLst>
                <a:cxn ang="0">
                  <a:pos x="csX0" y="csY0"/>
                </a:cxn>
                <a:cxn ang="0">
                  <a:pos x="csX1" y="csY1"/>
                </a:cxn>
                <a:cxn ang="0">
                  <a:pos x="csX2" y="csY2"/>
                </a:cxn>
                <a:cxn ang="0">
                  <a:pos x="csX3" y="csY3"/>
                </a:cxn>
                <a:cxn ang="0">
                  <a:pos x="csX4" y="csY4"/>
                </a:cxn>
                <a:cxn ang="0">
                  <a:pos x="csX5" y="csY5"/>
                </a:cxn>
              </a:cxnLst>
              <a:rect l="l" t="t" r="r" b="b"/>
              <a:pathLst>
                <a:path w="36732" h="47929">
                  <a:moveTo>
                    <a:pt x="1469" y="20136"/>
                  </a:moveTo>
                  <a:cubicBezTo>
                    <a:pt x="-2098" y="29827"/>
                    <a:pt x="819" y="42739"/>
                    <a:pt x="10347" y="46737"/>
                  </a:cubicBezTo>
                  <a:cubicBezTo>
                    <a:pt x="15671" y="48979"/>
                    <a:pt x="22065" y="47934"/>
                    <a:pt x="26816" y="44662"/>
                  </a:cubicBezTo>
                  <a:cubicBezTo>
                    <a:pt x="31567" y="41389"/>
                    <a:pt x="34739" y="36105"/>
                    <a:pt x="36089" y="30502"/>
                  </a:cubicBezTo>
                  <a:cubicBezTo>
                    <a:pt x="38229" y="21677"/>
                    <a:pt x="35083" y="5633"/>
                    <a:pt x="25886" y="1112"/>
                  </a:cubicBezTo>
                  <a:cubicBezTo>
                    <a:pt x="15098" y="-4211"/>
                    <a:pt x="4895" y="10803"/>
                    <a:pt x="1456" y="20149"/>
                  </a:cubicBezTo>
                  <a:close/>
                </a:path>
              </a:pathLst>
            </a:custGeom>
            <a:solidFill>
              <a:schemeClr val="bg1">
                <a:lumMod val="65000"/>
              </a:schemeClr>
            </a:solidFill>
            <a:ln w="1264" cap="flat">
              <a:noFill/>
              <a:prstDash val="solid"/>
              <a:miter/>
            </a:ln>
          </p:spPr>
          <p:txBody>
            <a:bodyPr/>
            <a:lstStyle/>
            <a:p>
              <a:endParaRPr lang="en-US"/>
            </a:p>
          </p:txBody>
        </p:sp>
        <p:sp>
          <p:nvSpPr>
            <p:cNvPr id="4400" name="Freeform 4399">
              <a:extLst>
                <a:ext uri="{FF2B5EF4-FFF2-40B4-BE49-F238E27FC236}">
                  <a16:creationId xmlns:a16="http://schemas.microsoft.com/office/drawing/2014/main" id="{4045A05D-F8BB-0863-6E65-496FB9818AD1}"/>
                </a:ext>
              </a:extLst>
            </p:cNvPr>
            <p:cNvSpPr/>
            <p:nvPr/>
          </p:nvSpPr>
          <p:spPr>
            <a:xfrm>
              <a:off x="7572592" y="2566993"/>
              <a:ext cx="144165" cy="200697"/>
            </a:xfrm>
            <a:custGeom>
              <a:avLst/>
              <a:gdLst>
                <a:gd name="csX0" fmla="*/ 144149 w 144165"/>
                <a:gd name="csY0" fmla="*/ 37985 h 200697"/>
                <a:gd name="csX1" fmla="*/ 143257 w 144165"/>
                <a:gd name="csY1" fmla="*/ 48401 h 200697"/>
                <a:gd name="csX2" fmla="*/ 110204 w 144165"/>
                <a:gd name="csY2" fmla="*/ 106608 h 200697"/>
                <a:gd name="csX3" fmla="*/ 84283 w 144165"/>
                <a:gd name="csY3" fmla="*/ 160332 h 200697"/>
                <a:gd name="csX4" fmla="*/ 42428 w 144165"/>
                <a:gd name="csY4" fmla="*/ 198406 h 200697"/>
                <a:gd name="csX5" fmla="*/ 0 w 144165"/>
                <a:gd name="csY5" fmla="*/ 193784 h 200697"/>
                <a:gd name="csX6" fmla="*/ 14737 w 144165"/>
                <a:gd name="csY6" fmla="*/ 175931 h 200697"/>
                <a:gd name="csX7" fmla="*/ 8585 w 144165"/>
                <a:gd name="csY7" fmla="*/ 116158 h 200697"/>
                <a:gd name="csX8" fmla="*/ 40925 w 144165"/>
                <a:gd name="csY8" fmla="*/ 74111 h 200697"/>
                <a:gd name="csX9" fmla="*/ 60146 w 144165"/>
                <a:gd name="csY9" fmla="*/ 44301 h 200697"/>
                <a:gd name="csX10" fmla="*/ 90486 w 144165"/>
                <a:gd name="csY10" fmla="*/ 14007 h 200697"/>
                <a:gd name="csX11" fmla="*/ 119362 w 144165"/>
                <a:gd name="csY11" fmla="*/ 4915 h 200697"/>
                <a:gd name="csX12" fmla="*/ 125884 w 144165"/>
                <a:gd name="csY12" fmla="*/ 0 h 200697"/>
                <a:gd name="csX13" fmla="*/ 144162 w 144165"/>
                <a:gd name="csY13" fmla="*/ 37972 h 20069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144165" h="200697">
                  <a:moveTo>
                    <a:pt x="144149" y="37985"/>
                  </a:moveTo>
                  <a:cubicBezTo>
                    <a:pt x="144111" y="41487"/>
                    <a:pt x="143805" y="44989"/>
                    <a:pt x="143257" y="48401"/>
                  </a:cubicBezTo>
                  <a:cubicBezTo>
                    <a:pt x="139207" y="73971"/>
                    <a:pt x="123145" y="86030"/>
                    <a:pt x="110204" y="106608"/>
                  </a:cubicBezTo>
                  <a:cubicBezTo>
                    <a:pt x="99644" y="123353"/>
                    <a:pt x="94180" y="143141"/>
                    <a:pt x="84283" y="160332"/>
                  </a:cubicBezTo>
                  <a:cubicBezTo>
                    <a:pt x="74628" y="177064"/>
                    <a:pt x="60808" y="192523"/>
                    <a:pt x="42428" y="198406"/>
                  </a:cubicBezTo>
                  <a:cubicBezTo>
                    <a:pt x="27678" y="203131"/>
                    <a:pt x="13285" y="200036"/>
                    <a:pt x="0" y="193784"/>
                  </a:cubicBezTo>
                  <a:cubicBezTo>
                    <a:pt x="6076" y="190562"/>
                    <a:pt x="10840" y="184858"/>
                    <a:pt x="14737" y="175931"/>
                  </a:cubicBezTo>
                  <a:cubicBezTo>
                    <a:pt x="23437" y="156003"/>
                    <a:pt x="9196" y="135934"/>
                    <a:pt x="8585" y="116158"/>
                  </a:cubicBezTo>
                  <a:cubicBezTo>
                    <a:pt x="8037" y="98395"/>
                    <a:pt x="24889" y="80847"/>
                    <a:pt x="40925" y="74111"/>
                  </a:cubicBezTo>
                  <a:cubicBezTo>
                    <a:pt x="64693" y="64102"/>
                    <a:pt x="58312" y="66203"/>
                    <a:pt x="60146" y="44301"/>
                  </a:cubicBezTo>
                  <a:cubicBezTo>
                    <a:pt x="61509" y="27976"/>
                    <a:pt x="77061" y="18018"/>
                    <a:pt x="90486" y="14007"/>
                  </a:cubicBezTo>
                  <a:cubicBezTo>
                    <a:pt x="100192" y="11117"/>
                    <a:pt x="110624" y="10136"/>
                    <a:pt x="119362" y="4915"/>
                  </a:cubicBezTo>
                  <a:cubicBezTo>
                    <a:pt x="121973" y="3362"/>
                    <a:pt x="124126" y="1719"/>
                    <a:pt x="125884" y="0"/>
                  </a:cubicBezTo>
                  <a:cubicBezTo>
                    <a:pt x="139436" y="7679"/>
                    <a:pt x="144327" y="22921"/>
                    <a:pt x="144162" y="37972"/>
                  </a:cubicBezTo>
                  <a:close/>
                </a:path>
              </a:pathLst>
            </a:custGeom>
            <a:solidFill>
              <a:schemeClr val="bg1">
                <a:lumMod val="65000"/>
              </a:schemeClr>
            </a:solidFill>
            <a:ln w="1264" cap="flat">
              <a:noFill/>
              <a:prstDash val="solid"/>
              <a:miter/>
            </a:ln>
          </p:spPr>
          <p:txBody>
            <a:bodyPr/>
            <a:lstStyle/>
            <a:p>
              <a:endParaRPr lang="en-US"/>
            </a:p>
          </p:txBody>
        </p:sp>
        <p:sp>
          <p:nvSpPr>
            <p:cNvPr id="4401" name="Freeform 4400">
              <a:extLst>
                <a:ext uri="{FF2B5EF4-FFF2-40B4-BE49-F238E27FC236}">
                  <a16:creationId xmlns:a16="http://schemas.microsoft.com/office/drawing/2014/main" id="{D429757D-4831-4286-8364-6E647912203D}"/>
                </a:ext>
              </a:extLst>
            </p:cNvPr>
            <p:cNvSpPr/>
            <p:nvPr/>
          </p:nvSpPr>
          <p:spPr>
            <a:xfrm>
              <a:off x="7767273" y="2609403"/>
              <a:ext cx="77295" cy="106299"/>
            </a:xfrm>
            <a:custGeom>
              <a:avLst/>
              <a:gdLst>
                <a:gd name="csX0" fmla="*/ 77287 w 77295"/>
                <a:gd name="csY0" fmla="*/ 69253 h 106299"/>
                <a:gd name="csX1" fmla="*/ 65479 w 77295"/>
                <a:gd name="csY1" fmla="*/ 100948 h 106299"/>
                <a:gd name="csX2" fmla="*/ 42820 w 77295"/>
                <a:gd name="csY2" fmla="*/ 104857 h 106299"/>
                <a:gd name="csX3" fmla="*/ 22096 w 77295"/>
                <a:gd name="csY3" fmla="*/ 81427 h 106299"/>
                <a:gd name="csX4" fmla="*/ 6951 w 77295"/>
                <a:gd name="csY4" fmla="*/ 52814 h 106299"/>
                <a:gd name="csX5" fmla="*/ 11078 w 77295"/>
                <a:gd name="csY5" fmla="*/ 5265 h 106299"/>
                <a:gd name="csX6" fmla="*/ 54869 w 77295"/>
                <a:gd name="csY6" fmla="*/ 11136 h 106299"/>
                <a:gd name="csX7" fmla="*/ 77287 w 77295"/>
                <a:gd name="csY7" fmla="*/ 69266 h 10629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77295" h="106299">
                  <a:moveTo>
                    <a:pt x="77287" y="69253"/>
                  </a:moveTo>
                  <a:cubicBezTo>
                    <a:pt x="77491" y="81847"/>
                    <a:pt x="74192" y="93447"/>
                    <a:pt x="65479" y="100948"/>
                  </a:cubicBezTo>
                  <a:cubicBezTo>
                    <a:pt x="59378" y="106194"/>
                    <a:pt x="50322" y="107760"/>
                    <a:pt x="42820" y="104857"/>
                  </a:cubicBezTo>
                  <a:cubicBezTo>
                    <a:pt x="32872" y="101011"/>
                    <a:pt x="27089" y="90850"/>
                    <a:pt x="22096" y="81427"/>
                  </a:cubicBezTo>
                  <a:cubicBezTo>
                    <a:pt x="17052" y="71889"/>
                    <a:pt x="12008" y="62351"/>
                    <a:pt x="6951" y="52814"/>
                  </a:cubicBezTo>
                  <a:cubicBezTo>
                    <a:pt x="-1239" y="37342"/>
                    <a:pt x="-4767" y="17821"/>
                    <a:pt x="11078" y="5265"/>
                  </a:cubicBezTo>
                  <a:cubicBezTo>
                    <a:pt x="23497" y="-4578"/>
                    <a:pt x="44641" y="528"/>
                    <a:pt x="54869" y="11136"/>
                  </a:cubicBezTo>
                  <a:cubicBezTo>
                    <a:pt x="66180" y="22851"/>
                    <a:pt x="76930" y="47542"/>
                    <a:pt x="77287" y="69266"/>
                  </a:cubicBezTo>
                  <a:close/>
                </a:path>
              </a:pathLst>
            </a:custGeom>
            <a:solidFill>
              <a:schemeClr val="bg1">
                <a:lumMod val="65000"/>
              </a:schemeClr>
            </a:solidFill>
            <a:ln w="1264" cap="flat">
              <a:noFill/>
              <a:prstDash val="solid"/>
              <a:miter/>
            </a:ln>
          </p:spPr>
          <p:txBody>
            <a:bodyPr/>
            <a:lstStyle/>
            <a:p>
              <a:endParaRPr lang="en-US"/>
            </a:p>
          </p:txBody>
        </p:sp>
        <p:sp>
          <p:nvSpPr>
            <p:cNvPr id="4402" name="Freeform 4401">
              <a:extLst>
                <a:ext uri="{FF2B5EF4-FFF2-40B4-BE49-F238E27FC236}">
                  <a16:creationId xmlns:a16="http://schemas.microsoft.com/office/drawing/2014/main" id="{C55CCA09-157B-8E11-36FA-6974553C50D9}"/>
                </a:ext>
              </a:extLst>
            </p:cNvPr>
            <p:cNvSpPr/>
            <p:nvPr/>
          </p:nvSpPr>
          <p:spPr>
            <a:xfrm>
              <a:off x="7734019" y="2659213"/>
              <a:ext cx="47388" cy="67923"/>
            </a:xfrm>
            <a:custGeom>
              <a:avLst/>
              <a:gdLst>
                <a:gd name="csX0" fmla="*/ 47389 w 47388"/>
                <a:gd name="csY0" fmla="*/ 48616 h 67923"/>
                <a:gd name="csX1" fmla="*/ 45058 w 47388"/>
                <a:gd name="csY1" fmla="*/ 60522 h 67923"/>
                <a:gd name="csX2" fmla="*/ 35798 w 47388"/>
                <a:gd name="csY2" fmla="*/ 67806 h 67923"/>
                <a:gd name="csX3" fmla="*/ 18972 w 47388"/>
                <a:gd name="csY3" fmla="*/ 58281 h 67923"/>
                <a:gd name="csX4" fmla="*/ 3611 w 47388"/>
                <a:gd name="csY4" fmla="*/ 37360 h 67923"/>
                <a:gd name="csX5" fmla="*/ 2018 w 47388"/>
                <a:gd name="csY5" fmla="*/ 12159 h 67923"/>
                <a:gd name="csX6" fmla="*/ 47389 w 47388"/>
                <a:gd name="csY6" fmla="*/ 48616 h 6792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7388" h="67923">
                  <a:moveTo>
                    <a:pt x="47389" y="48616"/>
                  </a:moveTo>
                  <a:cubicBezTo>
                    <a:pt x="47389" y="52691"/>
                    <a:pt x="46892" y="56881"/>
                    <a:pt x="45058" y="60522"/>
                  </a:cubicBezTo>
                  <a:cubicBezTo>
                    <a:pt x="43224" y="64164"/>
                    <a:pt x="39836" y="67208"/>
                    <a:pt x="35798" y="67806"/>
                  </a:cubicBezTo>
                  <a:cubicBezTo>
                    <a:pt x="29136" y="68800"/>
                    <a:pt x="23455" y="63311"/>
                    <a:pt x="18972" y="58281"/>
                  </a:cubicBezTo>
                  <a:cubicBezTo>
                    <a:pt x="13189" y="51800"/>
                    <a:pt x="7330" y="45204"/>
                    <a:pt x="3611" y="37360"/>
                  </a:cubicBezTo>
                  <a:cubicBezTo>
                    <a:pt x="-109" y="29516"/>
                    <a:pt x="-1472" y="20105"/>
                    <a:pt x="2018" y="12159"/>
                  </a:cubicBezTo>
                  <a:cubicBezTo>
                    <a:pt x="17966" y="-24221"/>
                    <a:pt x="47402" y="30942"/>
                    <a:pt x="47389" y="48616"/>
                  </a:cubicBezTo>
                  <a:close/>
                </a:path>
              </a:pathLst>
            </a:custGeom>
            <a:solidFill>
              <a:schemeClr val="bg1">
                <a:lumMod val="65000"/>
              </a:schemeClr>
            </a:solidFill>
            <a:ln w="1264" cap="flat">
              <a:noFill/>
              <a:prstDash val="solid"/>
              <a:miter/>
            </a:ln>
          </p:spPr>
          <p:txBody>
            <a:bodyPr/>
            <a:lstStyle/>
            <a:p>
              <a:endParaRPr lang="en-US"/>
            </a:p>
          </p:txBody>
        </p:sp>
        <p:sp>
          <p:nvSpPr>
            <p:cNvPr id="4403" name="Freeform 4402">
              <a:extLst>
                <a:ext uri="{FF2B5EF4-FFF2-40B4-BE49-F238E27FC236}">
                  <a16:creationId xmlns:a16="http://schemas.microsoft.com/office/drawing/2014/main" id="{67096C9E-16BB-1558-7407-2D335161B858}"/>
                </a:ext>
              </a:extLst>
            </p:cNvPr>
            <p:cNvSpPr/>
            <p:nvPr/>
          </p:nvSpPr>
          <p:spPr>
            <a:xfrm>
              <a:off x="7700252" y="2700351"/>
              <a:ext cx="36732" cy="47929"/>
            </a:xfrm>
            <a:custGeom>
              <a:avLst/>
              <a:gdLst>
                <a:gd name="csX0" fmla="*/ 35264 w 36732"/>
                <a:gd name="csY0" fmla="*/ 20136 h 47929"/>
                <a:gd name="csX1" fmla="*/ 26386 w 36732"/>
                <a:gd name="csY1" fmla="*/ 46737 h 47929"/>
                <a:gd name="csX2" fmla="*/ 9916 w 36732"/>
                <a:gd name="csY2" fmla="*/ 44662 h 47929"/>
                <a:gd name="csX3" fmla="*/ 643 w 36732"/>
                <a:gd name="csY3" fmla="*/ 30502 h 47929"/>
                <a:gd name="csX4" fmla="*/ 10846 w 36732"/>
                <a:gd name="csY4" fmla="*/ 1112 h 47929"/>
                <a:gd name="csX5" fmla="*/ 35276 w 36732"/>
                <a:gd name="csY5" fmla="*/ 20149 h 47929"/>
              </a:gdLst>
              <a:ahLst/>
              <a:cxnLst>
                <a:cxn ang="0">
                  <a:pos x="csX0" y="csY0"/>
                </a:cxn>
                <a:cxn ang="0">
                  <a:pos x="csX1" y="csY1"/>
                </a:cxn>
                <a:cxn ang="0">
                  <a:pos x="csX2" y="csY2"/>
                </a:cxn>
                <a:cxn ang="0">
                  <a:pos x="csX3" y="csY3"/>
                </a:cxn>
                <a:cxn ang="0">
                  <a:pos x="csX4" y="csY4"/>
                </a:cxn>
                <a:cxn ang="0">
                  <a:pos x="csX5" y="csY5"/>
                </a:cxn>
              </a:cxnLst>
              <a:rect l="l" t="t" r="r" b="b"/>
              <a:pathLst>
                <a:path w="36732" h="47929">
                  <a:moveTo>
                    <a:pt x="35264" y="20136"/>
                  </a:moveTo>
                  <a:cubicBezTo>
                    <a:pt x="38830" y="29827"/>
                    <a:pt x="35913" y="42739"/>
                    <a:pt x="26386" y="46737"/>
                  </a:cubicBezTo>
                  <a:cubicBezTo>
                    <a:pt x="21062" y="48979"/>
                    <a:pt x="14667" y="47934"/>
                    <a:pt x="9916" y="44662"/>
                  </a:cubicBezTo>
                  <a:cubicBezTo>
                    <a:pt x="5165" y="41389"/>
                    <a:pt x="1994" y="36105"/>
                    <a:pt x="643" y="30502"/>
                  </a:cubicBezTo>
                  <a:cubicBezTo>
                    <a:pt x="-1496" y="21677"/>
                    <a:pt x="1650" y="5633"/>
                    <a:pt x="10846" y="1112"/>
                  </a:cubicBezTo>
                  <a:cubicBezTo>
                    <a:pt x="21635" y="-4211"/>
                    <a:pt x="31837" y="10803"/>
                    <a:pt x="35276" y="20149"/>
                  </a:cubicBezTo>
                  <a:close/>
                </a:path>
              </a:pathLst>
            </a:custGeom>
            <a:solidFill>
              <a:schemeClr val="bg1">
                <a:lumMod val="65000"/>
              </a:schemeClr>
            </a:solidFill>
            <a:ln w="1264" cap="flat">
              <a:noFill/>
              <a:prstDash val="solid"/>
              <a:miter/>
            </a:ln>
          </p:spPr>
          <p:txBody>
            <a:bodyPr/>
            <a:lstStyle/>
            <a:p>
              <a:endParaRPr lang="en-US"/>
            </a:p>
          </p:txBody>
        </p:sp>
        <p:sp>
          <p:nvSpPr>
            <p:cNvPr id="4404" name="Oval 4403">
              <a:extLst>
                <a:ext uri="{FF2B5EF4-FFF2-40B4-BE49-F238E27FC236}">
                  <a16:creationId xmlns:a16="http://schemas.microsoft.com/office/drawing/2014/main" id="{533DD0BE-5E52-4A05-F718-3B26A5B5F8C2}"/>
                </a:ext>
              </a:extLst>
            </p:cNvPr>
            <p:cNvSpPr/>
            <p:nvPr/>
          </p:nvSpPr>
          <p:spPr>
            <a:xfrm rot="17580600">
              <a:off x="7489007" y="2815585"/>
              <a:ext cx="49038" cy="57760"/>
            </a:xfrm>
            <a:prstGeom prst="ellipse">
              <a:avLst/>
            </a:prstGeom>
            <a:solidFill>
              <a:schemeClr val="bg1">
                <a:lumMod val="75000"/>
              </a:schemeClr>
            </a:solidFill>
            <a:ln w="1264" cap="flat">
              <a:noFill/>
              <a:prstDash val="solid"/>
              <a:miter/>
            </a:ln>
          </p:spPr>
          <p:txBody>
            <a:bodyPr/>
            <a:lstStyle/>
            <a:p>
              <a:endParaRPr lang="en-US"/>
            </a:p>
          </p:txBody>
        </p:sp>
        <p:sp>
          <p:nvSpPr>
            <p:cNvPr id="4405" name="Oval 4404">
              <a:extLst>
                <a:ext uri="{FF2B5EF4-FFF2-40B4-BE49-F238E27FC236}">
                  <a16:creationId xmlns:a16="http://schemas.microsoft.com/office/drawing/2014/main" id="{09EA55A8-CCB2-E48C-C2BE-31990F6ABF11}"/>
                </a:ext>
              </a:extLst>
            </p:cNvPr>
            <p:cNvSpPr/>
            <p:nvPr/>
          </p:nvSpPr>
          <p:spPr>
            <a:xfrm rot="20219400">
              <a:off x="7565788" y="2819934"/>
              <a:ext cx="57776" cy="49025"/>
            </a:xfrm>
            <a:prstGeom prst="ellipse">
              <a:avLst/>
            </a:prstGeom>
            <a:solidFill>
              <a:schemeClr val="bg1">
                <a:lumMod val="75000"/>
              </a:schemeClr>
            </a:solidFill>
            <a:ln w="1264" cap="flat">
              <a:noFill/>
              <a:prstDash val="solid"/>
              <a:miter/>
            </a:ln>
          </p:spPr>
          <p:txBody>
            <a:bodyPr/>
            <a:lstStyle/>
            <a:p>
              <a:endParaRPr lang="en-US"/>
            </a:p>
          </p:txBody>
        </p:sp>
        <p:sp>
          <p:nvSpPr>
            <p:cNvPr id="4478" name="Freeform 4477">
              <a:extLst>
                <a:ext uri="{FF2B5EF4-FFF2-40B4-BE49-F238E27FC236}">
                  <a16:creationId xmlns:a16="http://schemas.microsoft.com/office/drawing/2014/main" id="{F01375EF-C4B4-CE93-5E7C-20367496EE7B}"/>
                </a:ext>
              </a:extLst>
            </p:cNvPr>
            <p:cNvSpPr/>
            <p:nvPr/>
          </p:nvSpPr>
          <p:spPr>
            <a:xfrm>
              <a:off x="7449490" y="2466612"/>
              <a:ext cx="107663" cy="50617"/>
            </a:xfrm>
            <a:custGeom>
              <a:avLst/>
              <a:gdLst>
                <a:gd name="csX0" fmla="*/ 104619 w 107663"/>
                <a:gd name="csY0" fmla="*/ 50617 h 50617"/>
                <a:gd name="csX1" fmla="*/ 555 w 107663"/>
                <a:gd name="csY1" fmla="*/ 4813 h 50617"/>
                <a:gd name="csX2" fmla="*/ 1294 w 107663"/>
                <a:gd name="csY2" fmla="*/ 560 h 50617"/>
                <a:gd name="csX3" fmla="*/ 5548 w 107663"/>
                <a:gd name="csY3" fmla="*/ 1299 h 50617"/>
                <a:gd name="csX4" fmla="*/ 104607 w 107663"/>
                <a:gd name="csY4" fmla="*/ 44505 h 50617"/>
                <a:gd name="csX5" fmla="*/ 107664 w 107663"/>
                <a:gd name="csY5" fmla="*/ 47561 h 50617"/>
                <a:gd name="csX6" fmla="*/ 104607 w 107663"/>
                <a:gd name="csY6" fmla="*/ 50617 h 50617"/>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07663" h="50617">
                  <a:moveTo>
                    <a:pt x="104619" y="50617"/>
                  </a:moveTo>
                  <a:cubicBezTo>
                    <a:pt x="33608" y="50617"/>
                    <a:pt x="1880" y="6685"/>
                    <a:pt x="555" y="4813"/>
                  </a:cubicBezTo>
                  <a:cubicBezTo>
                    <a:pt x="-413" y="3438"/>
                    <a:pt x="-82" y="1528"/>
                    <a:pt x="1294" y="560"/>
                  </a:cubicBezTo>
                  <a:cubicBezTo>
                    <a:pt x="2669" y="-420"/>
                    <a:pt x="4580" y="-76"/>
                    <a:pt x="5548" y="1299"/>
                  </a:cubicBezTo>
                  <a:cubicBezTo>
                    <a:pt x="5854" y="1732"/>
                    <a:pt x="36920" y="44505"/>
                    <a:pt x="104607" y="44505"/>
                  </a:cubicBezTo>
                  <a:cubicBezTo>
                    <a:pt x="106301" y="44505"/>
                    <a:pt x="107664" y="45867"/>
                    <a:pt x="107664" y="47561"/>
                  </a:cubicBezTo>
                  <a:cubicBezTo>
                    <a:pt x="107664" y="49255"/>
                    <a:pt x="106301" y="50617"/>
                    <a:pt x="104607" y="50617"/>
                  </a:cubicBezTo>
                  <a:close/>
                </a:path>
              </a:pathLst>
            </a:custGeom>
            <a:solidFill>
              <a:schemeClr val="tx1"/>
            </a:solidFill>
            <a:ln w="1264" cap="flat">
              <a:noFill/>
              <a:prstDash val="solid"/>
              <a:miter/>
            </a:ln>
          </p:spPr>
          <p:txBody>
            <a:bodyPr/>
            <a:lstStyle/>
            <a:p>
              <a:endParaRPr lang="en-US"/>
            </a:p>
          </p:txBody>
        </p:sp>
        <p:sp>
          <p:nvSpPr>
            <p:cNvPr id="4479" name="Freeform 4478">
              <a:extLst>
                <a:ext uri="{FF2B5EF4-FFF2-40B4-BE49-F238E27FC236}">
                  <a16:creationId xmlns:a16="http://schemas.microsoft.com/office/drawing/2014/main" id="{93EE21EB-69D4-92BB-1FB8-07C9F198F085}"/>
                </a:ext>
              </a:extLst>
            </p:cNvPr>
            <p:cNvSpPr/>
            <p:nvPr/>
          </p:nvSpPr>
          <p:spPr>
            <a:xfrm>
              <a:off x="7497829" y="2327707"/>
              <a:ext cx="53254" cy="178902"/>
            </a:xfrm>
            <a:custGeom>
              <a:avLst/>
              <a:gdLst>
                <a:gd name="csX0" fmla="*/ 6018 w 53254"/>
                <a:gd name="csY0" fmla="*/ 178902 h 178902"/>
                <a:gd name="csX1" fmla="*/ 2618 w 53254"/>
                <a:gd name="csY1" fmla="*/ 178660 h 178902"/>
                <a:gd name="csX2" fmla="*/ 32 w 53254"/>
                <a:gd name="csY2" fmla="*/ 175197 h 178902"/>
                <a:gd name="csX3" fmla="*/ 3496 w 53254"/>
                <a:gd name="csY3" fmla="*/ 172612 h 178902"/>
                <a:gd name="csX4" fmla="*/ 32258 w 53254"/>
                <a:gd name="csY4" fmla="*/ 158592 h 178902"/>
                <a:gd name="csX5" fmla="*/ 43607 w 53254"/>
                <a:gd name="csY5" fmla="*/ 129928 h 178902"/>
                <a:gd name="csX6" fmla="*/ 32232 w 53254"/>
                <a:gd name="csY6" fmla="*/ 21168 h 178902"/>
                <a:gd name="csX7" fmla="*/ 10719 w 53254"/>
                <a:gd name="csY7" fmla="*/ 6065 h 178902"/>
                <a:gd name="csX8" fmla="*/ 8286 w 53254"/>
                <a:gd name="csY8" fmla="*/ 2487 h 178902"/>
                <a:gd name="csX9" fmla="*/ 11865 w 53254"/>
                <a:gd name="csY9" fmla="*/ 55 h 178902"/>
                <a:gd name="csX10" fmla="*/ 37289 w 53254"/>
                <a:gd name="csY10" fmla="*/ 17730 h 178902"/>
                <a:gd name="csX11" fmla="*/ 49606 w 53254"/>
                <a:gd name="csY11" fmla="*/ 131087 h 178902"/>
                <a:gd name="csX12" fmla="*/ 37047 w 53254"/>
                <a:gd name="csY12" fmla="*/ 162399 h 178902"/>
                <a:gd name="csX13" fmla="*/ 6018 w 53254"/>
                <a:gd name="csY13" fmla="*/ 178902 h 17890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53254" h="178902">
                  <a:moveTo>
                    <a:pt x="6018" y="178902"/>
                  </a:moveTo>
                  <a:cubicBezTo>
                    <a:pt x="4872" y="178902"/>
                    <a:pt x="3738" y="178826"/>
                    <a:pt x="2618" y="178660"/>
                  </a:cubicBezTo>
                  <a:cubicBezTo>
                    <a:pt x="949" y="178418"/>
                    <a:pt x="-210" y="176865"/>
                    <a:pt x="32" y="175197"/>
                  </a:cubicBezTo>
                  <a:cubicBezTo>
                    <a:pt x="274" y="173529"/>
                    <a:pt x="1828" y="172370"/>
                    <a:pt x="3496" y="172612"/>
                  </a:cubicBezTo>
                  <a:cubicBezTo>
                    <a:pt x="13368" y="174051"/>
                    <a:pt x="25876" y="166614"/>
                    <a:pt x="32258" y="158592"/>
                  </a:cubicBezTo>
                  <a:cubicBezTo>
                    <a:pt x="39021" y="150073"/>
                    <a:pt x="41798" y="139313"/>
                    <a:pt x="43607" y="129928"/>
                  </a:cubicBezTo>
                  <a:cubicBezTo>
                    <a:pt x="48956" y="102257"/>
                    <a:pt x="50587" y="48253"/>
                    <a:pt x="32232" y="21168"/>
                  </a:cubicBezTo>
                  <a:cubicBezTo>
                    <a:pt x="26551" y="12789"/>
                    <a:pt x="19316" y="7708"/>
                    <a:pt x="10719" y="6065"/>
                  </a:cubicBezTo>
                  <a:cubicBezTo>
                    <a:pt x="9063" y="5747"/>
                    <a:pt x="7980" y="4143"/>
                    <a:pt x="8286" y="2487"/>
                  </a:cubicBezTo>
                  <a:cubicBezTo>
                    <a:pt x="8604" y="832"/>
                    <a:pt x="10196" y="-263"/>
                    <a:pt x="11865" y="55"/>
                  </a:cubicBezTo>
                  <a:cubicBezTo>
                    <a:pt x="22119" y="2016"/>
                    <a:pt x="30665" y="7963"/>
                    <a:pt x="37289" y="17730"/>
                  </a:cubicBezTo>
                  <a:cubicBezTo>
                    <a:pt x="56688" y="46355"/>
                    <a:pt x="55134" y="102448"/>
                    <a:pt x="49606" y="131087"/>
                  </a:cubicBezTo>
                  <a:cubicBezTo>
                    <a:pt x="47657" y="141210"/>
                    <a:pt x="44625" y="152836"/>
                    <a:pt x="37047" y="162399"/>
                  </a:cubicBezTo>
                  <a:cubicBezTo>
                    <a:pt x="30360" y="170816"/>
                    <a:pt x="17686" y="178902"/>
                    <a:pt x="6018" y="178902"/>
                  </a:cubicBezTo>
                  <a:close/>
                </a:path>
              </a:pathLst>
            </a:custGeom>
            <a:solidFill>
              <a:schemeClr val="tx1"/>
            </a:solidFill>
            <a:ln w="1264" cap="flat">
              <a:noFill/>
              <a:prstDash val="solid"/>
              <a:miter/>
            </a:ln>
          </p:spPr>
          <p:txBody>
            <a:bodyPr/>
            <a:lstStyle/>
            <a:p>
              <a:endParaRPr lang="en-US"/>
            </a:p>
          </p:txBody>
        </p:sp>
        <p:sp>
          <p:nvSpPr>
            <p:cNvPr id="4480" name="Freeform 4479">
              <a:extLst>
                <a:ext uri="{FF2B5EF4-FFF2-40B4-BE49-F238E27FC236}">
                  <a16:creationId xmlns:a16="http://schemas.microsoft.com/office/drawing/2014/main" id="{E0A1369F-B88A-4FB5-3794-CB0CF78924FA}"/>
                </a:ext>
              </a:extLst>
            </p:cNvPr>
            <p:cNvSpPr/>
            <p:nvPr/>
          </p:nvSpPr>
          <p:spPr>
            <a:xfrm>
              <a:off x="7416378" y="2080074"/>
              <a:ext cx="139024" cy="281381"/>
            </a:xfrm>
            <a:custGeom>
              <a:avLst/>
              <a:gdLst>
                <a:gd name="csX0" fmla="*/ 3060 w 139024"/>
                <a:gd name="csY0" fmla="*/ 281382 h 281381"/>
                <a:gd name="csX1" fmla="*/ 589 w 139024"/>
                <a:gd name="csY1" fmla="*/ 280134 h 281381"/>
                <a:gd name="csX2" fmla="*/ 1251 w 139024"/>
                <a:gd name="csY2" fmla="*/ 275868 h 281381"/>
                <a:gd name="csX3" fmla="*/ 92336 w 139024"/>
                <a:gd name="csY3" fmla="*/ 247663 h 281381"/>
                <a:gd name="csX4" fmla="*/ 132866 w 139024"/>
                <a:gd name="csY4" fmla="*/ 203030 h 281381"/>
                <a:gd name="csX5" fmla="*/ 122689 w 139024"/>
                <a:gd name="csY5" fmla="*/ 169795 h 281381"/>
                <a:gd name="csX6" fmla="*/ 108767 w 139024"/>
                <a:gd name="csY6" fmla="*/ 168038 h 281381"/>
                <a:gd name="csX7" fmla="*/ 93597 w 139024"/>
                <a:gd name="csY7" fmla="*/ 170979 h 281381"/>
                <a:gd name="csX8" fmla="*/ 90464 w 139024"/>
                <a:gd name="csY8" fmla="*/ 168318 h 281381"/>
                <a:gd name="csX9" fmla="*/ 92807 w 139024"/>
                <a:gd name="csY9" fmla="*/ 164943 h 281381"/>
                <a:gd name="csX10" fmla="*/ 132000 w 139024"/>
                <a:gd name="csY10" fmla="*/ 73692 h 281381"/>
                <a:gd name="csX11" fmla="*/ 131784 w 139024"/>
                <a:gd name="csY11" fmla="*/ 68039 h 281381"/>
                <a:gd name="csX12" fmla="*/ 116957 w 139024"/>
                <a:gd name="csY12" fmla="*/ 17523 h 281381"/>
                <a:gd name="csX13" fmla="*/ 78146 w 139024"/>
                <a:gd name="csY13" fmla="*/ 6368 h 281381"/>
                <a:gd name="csX14" fmla="*/ 36597 w 139024"/>
                <a:gd name="csY14" fmla="*/ 18058 h 281381"/>
                <a:gd name="csX15" fmla="*/ 15491 w 139024"/>
                <a:gd name="csY15" fmla="*/ 33695 h 281381"/>
                <a:gd name="csX16" fmla="*/ 18077 w 139024"/>
                <a:gd name="csY16" fmla="*/ 54044 h 281381"/>
                <a:gd name="csX17" fmla="*/ 29910 w 139024"/>
                <a:gd name="csY17" fmla="*/ 87470 h 281381"/>
                <a:gd name="csX18" fmla="*/ 28050 w 139024"/>
                <a:gd name="csY18" fmla="*/ 91367 h 281381"/>
                <a:gd name="csX19" fmla="*/ 24153 w 139024"/>
                <a:gd name="csY19" fmla="*/ 89508 h 281381"/>
                <a:gd name="csX20" fmla="*/ 12320 w 139024"/>
                <a:gd name="csY20" fmla="*/ 56081 h 281381"/>
                <a:gd name="csX21" fmla="*/ 9721 w 139024"/>
                <a:gd name="csY21" fmla="*/ 31671 h 281381"/>
                <a:gd name="csX22" fmla="*/ 34406 w 139024"/>
                <a:gd name="csY22" fmla="*/ 12353 h 281381"/>
                <a:gd name="csX23" fmla="*/ 77611 w 139024"/>
                <a:gd name="csY23" fmla="*/ 282 h 281381"/>
                <a:gd name="csX24" fmla="*/ 121122 w 139024"/>
                <a:gd name="csY24" fmla="*/ 13041 h 281381"/>
                <a:gd name="csX25" fmla="*/ 137897 w 139024"/>
                <a:gd name="csY25" fmla="*/ 67822 h 281381"/>
                <a:gd name="csX26" fmla="*/ 138114 w 139024"/>
                <a:gd name="csY26" fmla="*/ 73425 h 281381"/>
                <a:gd name="csX27" fmla="*/ 115773 w 139024"/>
                <a:gd name="csY27" fmla="*/ 160996 h 281381"/>
                <a:gd name="csX28" fmla="*/ 126434 w 139024"/>
                <a:gd name="csY28" fmla="*/ 164956 h 281381"/>
                <a:gd name="csX29" fmla="*/ 138980 w 139024"/>
                <a:gd name="csY29" fmla="*/ 203247 h 281381"/>
                <a:gd name="csX30" fmla="*/ 93151 w 139024"/>
                <a:gd name="csY30" fmla="*/ 253711 h 281381"/>
                <a:gd name="csX31" fmla="*/ 4868 w 139024"/>
                <a:gd name="csY31" fmla="*/ 280796 h 281381"/>
                <a:gd name="csX32" fmla="*/ 3060 w 139024"/>
                <a:gd name="csY32" fmla="*/ 281382 h 28138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Lst>
              <a:rect l="l" t="t" r="r" b="b"/>
              <a:pathLst>
                <a:path w="139024" h="281381">
                  <a:moveTo>
                    <a:pt x="3060" y="281382"/>
                  </a:moveTo>
                  <a:cubicBezTo>
                    <a:pt x="2117" y="281382"/>
                    <a:pt x="1187" y="280949"/>
                    <a:pt x="589" y="280134"/>
                  </a:cubicBezTo>
                  <a:cubicBezTo>
                    <a:pt x="-405" y="278771"/>
                    <a:pt x="-112" y="276861"/>
                    <a:pt x="1251" y="275868"/>
                  </a:cubicBezTo>
                  <a:cubicBezTo>
                    <a:pt x="28025" y="256283"/>
                    <a:pt x="62199" y="251699"/>
                    <a:pt x="92336" y="247663"/>
                  </a:cubicBezTo>
                  <a:cubicBezTo>
                    <a:pt x="123402" y="243499"/>
                    <a:pt x="131733" y="234317"/>
                    <a:pt x="132866" y="203030"/>
                  </a:cubicBezTo>
                  <a:cubicBezTo>
                    <a:pt x="133312" y="190742"/>
                    <a:pt x="130331" y="175703"/>
                    <a:pt x="122689" y="169795"/>
                  </a:cubicBezTo>
                  <a:cubicBezTo>
                    <a:pt x="118970" y="166917"/>
                    <a:pt x="114423" y="166344"/>
                    <a:pt x="108767" y="168038"/>
                  </a:cubicBezTo>
                  <a:cubicBezTo>
                    <a:pt x="103558" y="169591"/>
                    <a:pt x="99125" y="170801"/>
                    <a:pt x="93597" y="170979"/>
                  </a:cubicBezTo>
                  <a:cubicBezTo>
                    <a:pt x="91992" y="170992"/>
                    <a:pt x="90667" y="169884"/>
                    <a:pt x="90464" y="168318"/>
                  </a:cubicBezTo>
                  <a:cubicBezTo>
                    <a:pt x="90260" y="166752"/>
                    <a:pt x="91279" y="165300"/>
                    <a:pt x="92807" y="164943"/>
                  </a:cubicBezTo>
                  <a:cubicBezTo>
                    <a:pt x="132242" y="155864"/>
                    <a:pt x="133847" y="116593"/>
                    <a:pt x="132000" y="73692"/>
                  </a:cubicBezTo>
                  <a:cubicBezTo>
                    <a:pt x="131924" y="71833"/>
                    <a:pt x="131860" y="69949"/>
                    <a:pt x="131784" y="68039"/>
                  </a:cubicBezTo>
                  <a:cubicBezTo>
                    <a:pt x="131134" y="49371"/>
                    <a:pt x="130459" y="30066"/>
                    <a:pt x="116957" y="17523"/>
                  </a:cubicBezTo>
                  <a:cubicBezTo>
                    <a:pt x="107863" y="9068"/>
                    <a:pt x="93712" y="5006"/>
                    <a:pt x="78146" y="6368"/>
                  </a:cubicBezTo>
                  <a:cubicBezTo>
                    <a:pt x="63791" y="7629"/>
                    <a:pt x="49959" y="12926"/>
                    <a:pt x="36597" y="18058"/>
                  </a:cubicBezTo>
                  <a:cubicBezTo>
                    <a:pt x="27872" y="21407"/>
                    <a:pt x="18319" y="25648"/>
                    <a:pt x="15491" y="33695"/>
                  </a:cubicBezTo>
                  <a:cubicBezTo>
                    <a:pt x="13364" y="39744"/>
                    <a:pt x="15402" y="46493"/>
                    <a:pt x="18077" y="54044"/>
                  </a:cubicBezTo>
                  <a:lnTo>
                    <a:pt x="29910" y="87470"/>
                  </a:lnTo>
                  <a:cubicBezTo>
                    <a:pt x="30470" y="89062"/>
                    <a:pt x="29643" y="90807"/>
                    <a:pt x="28050" y="91367"/>
                  </a:cubicBezTo>
                  <a:cubicBezTo>
                    <a:pt x="26458" y="91927"/>
                    <a:pt x="24713" y="91100"/>
                    <a:pt x="24153" y="89508"/>
                  </a:cubicBezTo>
                  <a:lnTo>
                    <a:pt x="12320" y="56081"/>
                  </a:lnTo>
                  <a:cubicBezTo>
                    <a:pt x="9365" y="47741"/>
                    <a:pt x="6945" y="39591"/>
                    <a:pt x="9721" y="31671"/>
                  </a:cubicBezTo>
                  <a:cubicBezTo>
                    <a:pt x="13402" y="21165"/>
                    <a:pt x="24395" y="16186"/>
                    <a:pt x="34406" y="12353"/>
                  </a:cubicBezTo>
                  <a:cubicBezTo>
                    <a:pt x="48175" y="7082"/>
                    <a:pt x="62403" y="1619"/>
                    <a:pt x="77611" y="282"/>
                  </a:cubicBezTo>
                  <a:cubicBezTo>
                    <a:pt x="94896" y="-1234"/>
                    <a:pt x="110754" y="3414"/>
                    <a:pt x="121122" y="13041"/>
                  </a:cubicBezTo>
                  <a:cubicBezTo>
                    <a:pt x="136484" y="27316"/>
                    <a:pt x="137235" y="48836"/>
                    <a:pt x="137897" y="67822"/>
                  </a:cubicBezTo>
                  <a:cubicBezTo>
                    <a:pt x="137961" y="69719"/>
                    <a:pt x="138025" y="71591"/>
                    <a:pt x="138114" y="73425"/>
                  </a:cubicBezTo>
                  <a:cubicBezTo>
                    <a:pt x="139324" y="101516"/>
                    <a:pt x="141031" y="141309"/>
                    <a:pt x="115773" y="160996"/>
                  </a:cubicBezTo>
                  <a:cubicBezTo>
                    <a:pt x="119734" y="161200"/>
                    <a:pt x="123288" y="162524"/>
                    <a:pt x="126434" y="164956"/>
                  </a:cubicBezTo>
                  <a:cubicBezTo>
                    <a:pt x="136433" y="172686"/>
                    <a:pt x="139439" y="190424"/>
                    <a:pt x="138980" y="203247"/>
                  </a:cubicBezTo>
                  <a:cubicBezTo>
                    <a:pt x="137745" y="237374"/>
                    <a:pt x="127045" y="249165"/>
                    <a:pt x="93151" y="253711"/>
                  </a:cubicBezTo>
                  <a:cubicBezTo>
                    <a:pt x="63728" y="257659"/>
                    <a:pt x="30381" y="262128"/>
                    <a:pt x="4868" y="280796"/>
                  </a:cubicBezTo>
                  <a:cubicBezTo>
                    <a:pt x="4321" y="281191"/>
                    <a:pt x="3696" y="281382"/>
                    <a:pt x="3060" y="281382"/>
                  </a:cubicBezTo>
                  <a:close/>
                </a:path>
              </a:pathLst>
            </a:custGeom>
            <a:solidFill>
              <a:schemeClr val="tx1"/>
            </a:solidFill>
            <a:ln w="1264" cap="flat">
              <a:noFill/>
              <a:prstDash val="solid"/>
              <a:miter/>
            </a:ln>
          </p:spPr>
          <p:txBody>
            <a:bodyPr/>
            <a:lstStyle/>
            <a:p>
              <a:endParaRPr lang="en-US"/>
            </a:p>
          </p:txBody>
        </p:sp>
        <p:sp>
          <p:nvSpPr>
            <p:cNvPr id="4481" name="Freeform 4480">
              <a:extLst>
                <a:ext uri="{FF2B5EF4-FFF2-40B4-BE49-F238E27FC236}">
                  <a16:creationId xmlns:a16="http://schemas.microsoft.com/office/drawing/2014/main" id="{7A469C25-4E2F-6062-F302-206CD3A2D5BC}"/>
                </a:ext>
              </a:extLst>
            </p:cNvPr>
            <p:cNvSpPr/>
            <p:nvPr/>
          </p:nvSpPr>
          <p:spPr>
            <a:xfrm>
              <a:off x="7207491" y="2134291"/>
              <a:ext cx="161296" cy="154976"/>
            </a:xfrm>
            <a:custGeom>
              <a:avLst/>
              <a:gdLst>
                <a:gd name="csX0" fmla="*/ 94278 w 161296"/>
                <a:gd name="csY0" fmla="*/ 154977 h 154976"/>
                <a:gd name="csX1" fmla="*/ 91604 w 161296"/>
                <a:gd name="csY1" fmla="*/ 153398 h 154976"/>
                <a:gd name="csX2" fmla="*/ 60308 w 161296"/>
                <a:gd name="csY2" fmla="*/ 133304 h 154976"/>
                <a:gd name="csX3" fmla="*/ 52449 w 161296"/>
                <a:gd name="csY3" fmla="*/ 131139 h 154976"/>
                <a:gd name="csX4" fmla="*/ 21357 w 161296"/>
                <a:gd name="csY4" fmla="*/ 118800 h 154976"/>
                <a:gd name="csX5" fmla="*/ 5028 w 161296"/>
                <a:gd name="csY5" fmla="*/ 50508 h 154976"/>
                <a:gd name="csX6" fmla="*/ 61709 w 161296"/>
                <a:gd name="csY6" fmla="*/ 4233 h 154976"/>
                <a:gd name="csX7" fmla="*/ 100927 w 161296"/>
                <a:gd name="csY7" fmla="*/ 2196 h 154976"/>
                <a:gd name="csX8" fmla="*/ 133255 w 161296"/>
                <a:gd name="csY8" fmla="*/ 32337 h 154976"/>
                <a:gd name="csX9" fmla="*/ 140668 w 161296"/>
                <a:gd name="csY9" fmla="*/ 54685 h 154976"/>
                <a:gd name="csX10" fmla="*/ 159990 w 161296"/>
                <a:gd name="csY10" fmla="*/ 90505 h 154976"/>
                <a:gd name="csX11" fmla="*/ 160742 w 161296"/>
                <a:gd name="csY11" fmla="*/ 94758 h 154976"/>
                <a:gd name="csX12" fmla="*/ 156488 w 161296"/>
                <a:gd name="csY12" fmla="*/ 95509 h 154976"/>
                <a:gd name="csX13" fmla="*/ 134745 w 161296"/>
                <a:gd name="csY13" fmla="*/ 56213 h 154976"/>
                <a:gd name="csX14" fmla="*/ 127752 w 161296"/>
                <a:gd name="csY14" fmla="*/ 34998 h 154976"/>
                <a:gd name="csX15" fmla="*/ 99093 w 161296"/>
                <a:gd name="csY15" fmla="*/ 8015 h 154976"/>
                <a:gd name="csX16" fmla="*/ 63556 w 161296"/>
                <a:gd name="csY16" fmla="*/ 10052 h 154976"/>
                <a:gd name="csX17" fmla="*/ 10607 w 161296"/>
                <a:gd name="csY17" fmla="*/ 52978 h 154976"/>
                <a:gd name="csX18" fmla="*/ 24847 w 161296"/>
                <a:gd name="csY18" fmla="*/ 113783 h 154976"/>
                <a:gd name="csX19" fmla="*/ 54015 w 161296"/>
                <a:gd name="csY19" fmla="*/ 125230 h 154976"/>
                <a:gd name="csX20" fmla="*/ 62002 w 161296"/>
                <a:gd name="csY20" fmla="*/ 127433 h 154976"/>
                <a:gd name="csX21" fmla="*/ 96940 w 161296"/>
                <a:gd name="csY21" fmla="*/ 150443 h 154976"/>
                <a:gd name="csX22" fmla="*/ 95743 w 161296"/>
                <a:gd name="csY22" fmla="*/ 154595 h 154976"/>
                <a:gd name="csX23" fmla="*/ 94266 w 161296"/>
                <a:gd name="csY23" fmla="*/ 154977 h 15497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161296" h="154976">
                  <a:moveTo>
                    <a:pt x="94278" y="154977"/>
                  </a:moveTo>
                  <a:cubicBezTo>
                    <a:pt x="93196" y="154977"/>
                    <a:pt x="92151" y="154404"/>
                    <a:pt x="91604" y="153398"/>
                  </a:cubicBezTo>
                  <a:cubicBezTo>
                    <a:pt x="86674" y="144458"/>
                    <a:pt x="76726" y="138079"/>
                    <a:pt x="60308" y="133304"/>
                  </a:cubicBezTo>
                  <a:cubicBezTo>
                    <a:pt x="57709" y="132552"/>
                    <a:pt x="55085" y="131839"/>
                    <a:pt x="52449" y="131139"/>
                  </a:cubicBezTo>
                  <a:cubicBezTo>
                    <a:pt x="41737" y="128274"/>
                    <a:pt x="30655" y="125307"/>
                    <a:pt x="21357" y="118800"/>
                  </a:cubicBezTo>
                  <a:cubicBezTo>
                    <a:pt x="1385" y="104843"/>
                    <a:pt x="-5786" y="74842"/>
                    <a:pt x="5028" y="50508"/>
                  </a:cubicBezTo>
                  <a:cubicBezTo>
                    <a:pt x="14313" y="29612"/>
                    <a:pt x="34973" y="12752"/>
                    <a:pt x="61709" y="4233"/>
                  </a:cubicBezTo>
                  <a:cubicBezTo>
                    <a:pt x="76994" y="-631"/>
                    <a:pt x="89820" y="-1293"/>
                    <a:pt x="100927" y="2196"/>
                  </a:cubicBezTo>
                  <a:cubicBezTo>
                    <a:pt x="114187" y="6360"/>
                    <a:pt x="125969" y="17349"/>
                    <a:pt x="133255" y="32337"/>
                  </a:cubicBezTo>
                  <a:cubicBezTo>
                    <a:pt x="136707" y="39442"/>
                    <a:pt x="138719" y="47197"/>
                    <a:pt x="140668" y="54685"/>
                  </a:cubicBezTo>
                  <a:cubicBezTo>
                    <a:pt x="144311" y="68717"/>
                    <a:pt x="147763" y="81973"/>
                    <a:pt x="159990" y="90505"/>
                  </a:cubicBezTo>
                  <a:cubicBezTo>
                    <a:pt x="161379" y="91473"/>
                    <a:pt x="161710" y="93370"/>
                    <a:pt x="160742" y="94758"/>
                  </a:cubicBezTo>
                  <a:cubicBezTo>
                    <a:pt x="159774" y="96146"/>
                    <a:pt x="157876" y="96477"/>
                    <a:pt x="156488" y="95509"/>
                  </a:cubicBezTo>
                  <a:cubicBezTo>
                    <a:pt x="142400" y="85679"/>
                    <a:pt x="138515" y="70704"/>
                    <a:pt x="134745" y="56213"/>
                  </a:cubicBezTo>
                  <a:cubicBezTo>
                    <a:pt x="132873" y="49005"/>
                    <a:pt x="130937" y="41556"/>
                    <a:pt x="127752" y="34998"/>
                  </a:cubicBezTo>
                  <a:cubicBezTo>
                    <a:pt x="121205" y="21513"/>
                    <a:pt x="110761" y="11682"/>
                    <a:pt x="99093" y="8015"/>
                  </a:cubicBezTo>
                  <a:cubicBezTo>
                    <a:pt x="89222" y="4908"/>
                    <a:pt x="77605" y="5583"/>
                    <a:pt x="63556" y="10052"/>
                  </a:cubicBezTo>
                  <a:cubicBezTo>
                    <a:pt x="38476" y="18037"/>
                    <a:pt x="19179" y="33674"/>
                    <a:pt x="10607" y="52978"/>
                  </a:cubicBezTo>
                  <a:cubicBezTo>
                    <a:pt x="939" y="74728"/>
                    <a:pt x="7193" y="101443"/>
                    <a:pt x="24847" y="113783"/>
                  </a:cubicBezTo>
                  <a:cubicBezTo>
                    <a:pt x="33266" y="119666"/>
                    <a:pt x="43813" y="122492"/>
                    <a:pt x="54015" y="125230"/>
                  </a:cubicBezTo>
                  <a:cubicBezTo>
                    <a:pt x="56690" y="125943"/>
                    <a:pt x="59365" y="126656"/>
                    <a:pt x="62002" y="127433"/>
                  </a:cubicBezTo>
                  <a:cubicBezTo>
                    <a:pt x="73376" y="130744"/>
                    <a:pt x="89362" y="136716"/>
                    <a:pt x="96940" y="150443"/>
                  </a:cubicBezTo>
                  <a:cubicBezTo>
                    <a:pt x="97756" y="151920"/>
                    <a:pt x="97221" y="153780"/>
                    <a:pt x="95743" y="154595"/>
                  </a:cubicBezTo>
                  <a:cubicBezTo>
                    <a:pt x="95272" y="154849"/>
                    <a:pt x="94762" y="154977"/>
                    <a:pt x="94266" y="154977"/>
                  </a:cubicBezTo>
                  <a:close/>
                </a:path>
              </a:pathLst>
            </a:custGeom>
            <a:solidFill>
              <a:schemeClr val="tx1"/>
            </a:solidFill>
            <a:ln w="1264" cap="flat">
              <a:noFill/>
              <a:prstDash val="solid"/>
              <a:miter/>
            </a:ln>
          </p:spPr>
          <p:txBody>
            <a:bodyPr/>
            <a:lstStyle/>
            <a:p>
              <a:endParaRPr lang="en-US"/>
            </a:p>
          </p:txBody>
        </p:sp>
        <p:sp>
          <p:nvSpPr>
            <p:cNvPr id="4482" name="Freeform 4481">
              <a:extLst>
                <a:ext uri="{FF2B5EF4-FFF2-40B4-BE49-F238E27FC236}">
                  <a16:creationId xmlns:a16="http://schemas.microsoft.com/office/drawing/2014/main" id="{005D86DE-7CAF-CD6D-3262-95A7DEB45CF3}"/>
                </a:ext>
              </a:extLst>
            </p:cNvPr>
            <p:cNvSpPr/>
            <p:nvPr/>
          </p:nvSpPr>
          <p:spPr>
            <a:xfrm>
              <a:off x="7329215" y="2103897"/>
              <a:ext cx="102902" cy="64092"/>
            </a:xfrm>
            <a:custGeom>
              <a:avLst/>
              <a:gdLst>
                <a:gd name="csX0" fmla="*/ 7111 w 102902"/>
                <a:gd name="csY0" fmla="*/ 64080 h 64092"/>
                <a:gd name="csX1" fmla="*/ 4640 w 102902"/>
                <a:gd name="csY1" fmla="*/ 62819 h 64092"/>
                <a:gd name="csX2" fmla="*/ 5621 w 102902"/>
                <a:gd name="csY2" fmla="*/ 26375 h 64092"/>
                <a:gd name="csX3" fmla="*/ 32420 w 102902"/>
                <a:gd name="csY3" fmla="*/ 8586 h 64092"/>
                <a:gd name="csX4" fmla="*/ 91636 w 102902"/>
                <a:gd name="csY4" fmla="*/ 4371 h 64092"/>
                <a:gd name="csX5" fmla="*/ 102871 w 102902"/>
                <a:gd name="csY5" fmla="*/ 22262 h 64092"/>
                <a:gd name="csX6" fmla="*/ 100272 w 102902"/>
                <a:gd name="csY6" fmla="*/ 25713 h 64092"/>
                <a:gd name="csX7" fmla="*/ 96820 w 102902"/>
                <a:gd name="csY7" fmla="*/ 23115 h 64092"/>
                <a:gd name="csX8" fmla="*/ 88528 w 102902"/>
                <a:gd name="csY8" fmla="*/ 9630 h 64092"/>
                <a:gd name="csX9" fmla="*/ 34586 w 102902"/>
                <a:gd name="csY9" fmla="*/ 14316 h 64092"/>
                <a:gd name="csX10" fmla="*/ 10499 w 102902"/>
                <a:gd name="csY10" fmla="*/ 30068 h 64092"/>
                <a:gd name="csX11" fmla="*/ 9595 w 102902"/>
                <a:gd name="csY11" fmla="*/ 59241 h 64092"/>
                <a:gd name="csX12" fmla="*/ 8920 w 102902"/>
                <a:gd name="csY12" fmla="*/ 63507 h 64092"/>
                <a:gd name="csX13" fmla="*/ 7124 w 102902"/>
                <a:gd name="csY13" fmla="*/ 64093 h 640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102902" h="64092">
                  <a:moveTo>
                    <a:pt x="7111" y="64080"/>
                  </a:moveTo>
                  <a:cubicBezTo>
                    <a:pt x="6168" y="64080"/>
                    <a:pt x="5239" y="63647"/>
                    <a:pt x="4640" y="62819"/>
                  </a:cubicBezTo>
                  <a:cubicBezTo>
                    <a:pt x="-1932" y="53765"/>
                    <a:pt x="-1448" y="35709"/>
                    <a:pt x="5621" y="26375"/>
                  </a:cubicBezTo>
                  <a:cubicBezTo>
                    <a:pt x="11174" y="19027"/>
                    <a:pt x="19696" y="13374"/>
                    <a:pt x="32420" y="8586"/>
                  </a:cubicBezTo>
                  <a:cubicBezTo>
                    <a:pt x="44623" y="4001"/>
                    <a:pt x="74823" y="-5613"/>
                    <a:pt x="91636" y="4371"/>
                  </a:cubicBezTo>
                  <a:cubicBezTo>
                    <a:pt x="97941" y="8115"/>
                    <a:pt x="101724" y="14125"/>
                    <a:pt x="102871" y="22262"/>
                  </a:cubicBezTo>
                  <a:cubicBezTo>
                    <a:pt x="103113" y="23930"/>
                    <a:pt x="101941" y="25484"/>
                    <a:pt x="100272" y="25713"/>
                  </a:cubicBezTo>
                  <a:cubicBezTo>
                    <a:pt x="98604" y="25942"/>
                    <a:pt x="97050" y="24783"/>
                    <a:pt x="96820" y="23115"/>
                  </a:cubicBezTo>
                  <a:cubicBezTo>
                    <a:pt x="95942" y="16824"/>
                    <a:pt x="93216" y="12419"/>
                    <a:pt x="88528" y="9630"/>
                  </a:cubicBezTo>
                  <a:cubicBezTo>
                    <a:pt x="73587" y="767"/>
                    <a:pt x="43463" y="10980"/>
                    <a:pt x="34586" y="14316"/>
                  </a:cubicBezTo>
                  <a:cubicBezTo>
                    <a:pt x="22982" y="18684"/>
                    <a:pt x="15339" y="23688"/>
                    <a:pt x="10499" y="30068"/>
                  </a:cubicBezTo>
                  <a:cubicBezTo>
                    <a:pt x="5022" y="37301"/>
                    <a:pt x="4564" y="52301"/>
                    <a:pt x="9595" y="59241"/>
                  </a:cubicBezTo>
                  <a:cubicBezTo>
                    <a:pt x="10588" y="60604"/>
                    <a:pt x="10283" y="62514"/>
                    <a:pt x="8920" y="63507"/>
                  </a:cubicBezTo>
                  <a:cubicBezTo>
                    <a:pt x="8372" y="63902"/>
                    <a:pt x="7748" y="64093"/>
                    <a:pt x="7124" y="64093"/>
                  </a:cubicBezTo>
                  <a:close/>
                </a:path>
              </a:pathLst>
            </a:custGeom>
            <a:solidFill>
              <a:schemeClr val="tx1"/>
            </a:solidFill>
            <a:ln w="1264" cap="flat">
              <a:noFill/>
              <a:prstDash val="solid"/>
              <a:miter/>
            </a:ln>
          </p:spPr>
          <p:txBody>
            <a:bodyPr/>
            <a:lstStyle/>
            <a:p>
              <a:endParaRPr lang="en-US"/>
            </a:p>
          </p:txBody>
        </p:sp>
        <p:sp>
          <p:nvSpPr>
            <p:cNvPr id="4483" name="Freeform 4482">
              <a:extLst>
                <a:ext uri="{FF2B5EF4-FFF2-40B4-BE49-F238E27FC236}">
                  <a16:creationId xmlns:a16="http://schemas.microsoft.com/office/drawing/2014/main" id="{9BC9A2F6-B3BD-DDD9-EDAB-C670ABB24E68}"/>
                </a:ext>
              </a:extLst>
            </p:cNvPr>
            <p:cNvSpPr/>
            <p:nvPr/>
          </p:nvSpPr>
          <p:spPr>
            <a:xfrm>
              <a:off x="7232075" y="2252051"/>
              <a:ext cx="21808" cy="56661"/>
            </a:xfrm>
            <a:custGeom>
              <a:avLst/>
              <a:gdLst>
                <a:gd name="csX0" fmla="*/ 18745 w 21808"/>
                <a:gd name="csY0" fmla="*/ 56661 h 56661"/>
                <a:gd name="csX1" fmla="*/ 17000 w 21808"/>
                <a:gd name="csY1" fmla="*/ 56114 h 56661"/>
                <a:gd name="csX2" fmla="*/ 6071 w 21808"/>
                <a:gd name="csY2" fmla="*/ 29232 h 56661"/>
                <a:gd name="csX3" fmla="*/ 5995 w 21808"/>
                <a:gd name="csY3" fmla="*/ 27310 h 56661"/>
                <a:gd name="csX4" fmla="*/ 670 w 21808"/>
                <a:gd name="csY4" fmla="*/ 4962 h 56661"/>
                <a:gd name="csX5" fmla="*/ 1154 w 21808"/>
                <a:gd name="csY5" fmla="*/ 670 h 56661"/>
                <a:gd name="csX6" fmla="*/ 5447 w 21808"/>
                <a:gd name="csY6" fmla="*/ 1154 h 56661"/>
                <a:gd name="csX7" fmla="*/ 12096 w 21808"/>
                <a:gd name="csY7" fmla="*/ 27080 h 56661"/>
                <a:gd name="csX8" fmla="*/ 12172 w 21808"/>
                <a:gd name="csY8" fmla="*/ 28990 h 56661"/>
                <a:gd name="csX9" fmla="*/ 20503 w 21808"/>
                <a:gd name="csY9" fmla="*/ 51109 h 56661"/>
                <a:gd name="csX10" fmla="*/ 21254 w 21808"/>
                <a:gd name="csY10" fmla="*/ 55362 h 56661"/>
                <a:gd name="csX11" fmla="*/ 18745 w 21808"/>
                <a:gd name="csY11" fmla="*/ 56661 h 5666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21808" h="56661">
                  <a:moveTo>
                    <a:pt x="18745" y="56661"/>
                  </a:moveTo>
                  <a:cubicBezTo>
                    <a:pt x="18146" y="56661"/>
                    <a:pt x="17535" y="56483"/>
                    <a:pt x="17000" y="56114"/>
                  </a:cubicBezTo>
                  <a:cubicBezTo>
                    <a:pt x="7944" y="49785"/>
                    <a:pt x="6428" y="37739"/>
                    <a:pt x="6071" y="29232"/>
                  </a:cubicBezTo>
                  <a:lnTo>
                    <a:pt x="5995" y="27310"/>
                  </a:lnTo>
                  <a:cubicBezTo>
                    <a:pt x="5689" y="19211"/>
                    <a:pt x="5371" y="10832"/>
                    <a:pt x="670" y="4962"/>
                  </a:cubicBezTo>
                  <a:cubicBezTo>
                    <a:pt x="-387" y="3637"/>
                    <a:pt x="-170" y="1714"/>
                    <a:pt x="1154" y="670"/>
                  </a:cubicBezTo>
                  <a:cubicBezTo>
                    <a:pt x="2479" y="-387"/>
                    <a:pt x="4402" y="-170"/>
                    <a:pt x="5447" y="1154"/>
                  </a:cubicBezTo>
                  <a:cubicBezTo>
                    <a:pt x="11395" y="8591"/>
                    <a:pt x="11765" y="18421"/>
                    <a:pt x="12096" y="27080"/>
                  </a:cubicBezTo>
                  <a:lnTo>
                    <a:pt x="12172" y="28990"/>
                  </a:lnTo>
                  <a:cubicBezTo>
                    <a:pt x="12478" y="36198"/>
                    <a:pt x="13663" y="46334"/>
                    <a:pt x="20503" y="51109"/>
                  </a:cubicBezTo>
                  <a:cubicBezTo>
                    <a:pt x="21891" y="52077"/>
                    <a:pt x="22222" y="53987"/>
                    <a:pt x="21254" y="55362"/>
                  </a:cubicBezTo>
                  <a:cubicBezTo>
                    <a:pt x="20655" y="56215"/>
                    <a:pt x="19713" y="56661"/>
                    <a:pt x="18745" y="56661"/>
                  </a:cubicBezTo>
                  <a:close/>
                </a:path>
              </a:pathLst>
            </a:custGeom>
            <a:solidFill>
              <a:schemeClr val="tx2"/>
            </a:solidFill>
            <a:ln w="1264" cap="flat">
              <a:noFill/>
              <a:prstDash val="solid"/>
              <a:miter/>
            </a:ln>
          </p:spPr>
          <p:txBody>
            <a:bodyPr/>
            <a:lstStyle/>
            <a:p>
              <a:endParaRPr lang="en-US"/>
            </a:p>
          </p:txBody>
        </p:sp>
        <p:sp>
          <p:nvSpPr>
            <p:cNvPr id="4484" name="Freeform 4483">
              <a:extLst>
                <a:ext uri="{FF2B5EF4-FFF2-40B4-BE49-F238E27FC236}">
                  <a16:creationId xmlns:a16="http://schemas.microsoft.com/office/drawing/2014/main" id="{5001303D-5F76-C690-0A32-94C0DEBE3D93}"/>
                </a:ext>
              </a:extLst>
            </p:cNvPr>
            <p:cNvSpPr/>
            <p:nvPr/>
          </p:nvSpPr>
          <p:spPr>
            <a:xfrm>
              <a:off x="7112939" y="2190899"/>
              <a:ext cx="98616" cy="151188"/>
            </a:xfrm>
            <a:custGeom>
              <a:avLst/>
              <a:gdLst>
                <a:gd name="csX0" fmla="*/ 52923 w 98616"/>
                <a:gd name="csY0" fmla="*/ 151188 h 151188"/>
                <a:gd name="csX1" fmla="*/ 52044 w 98616"/>
                <a:gd name="csY1" fmla="*/ 151061 h 151188"/>
                <a:gd name="csX2" fmla="*/ 13883 w 98616"/>
                <a:gd name="csY2" fmla="*/ 122830 h 151188"/>
                <a:gd name="csX3" fmla="*/ 16417 w 98616"/>
                <a:gd name="csY3" fmla="*/ 42237 h 151188"/>
                <a:gd name="csX4" fmla="*/ 52948 w 98616"/>
                <a:gd name="csY4" fmla="*/ 10224 h 151188"/>
                <a:gd name="csX5" fmla="*/ 76601 w 98616"/>
                <a:gd name="csY5" fmla="*/ 50 h 151188"/>
                <a:gd name="csX6" fmla="*/ 98561 w 98616"/>
                <a:gd name="csY6" fmla="*/ 14478 h 151188"/>
                <a:gd name="csX7" fmla="*/ 96141 w 98616"/>
                <a:gd name="csY7" fmla="*/ 18056 h 151188"/>
                <a:gd name="csX8" fmla="*/ 92561 w 98616"/>
                <a:gd name="csY8" fmla="*/ 15636 h 151188"/>
                <a:gd name="csX9" fmla="*/ 77009 w 98616"/>
                <a:gd name="csY9" fmla="*/ 6150 h 151188"/>
                <a:gd name="csX10" fmla="*/ 56464 w 98616"/>
                <a:gd name="csY10" fmla="*/ 15229 h 151188"/>
                <a:gd name="csX11" fmla="*/ 20926 w 98616"/>
                <a:gd name="csY11" fmla="*/ 46376 h 151188"/>
                <a:gd name="csX12" fmla="*/ 18978 w 98616"/>
                <a:gd name="csY12" fmla="*/ 119456 h 151188"/>
                <a:gd name="csX13" fmla="*/ 53802 w 98616"/>
                <a:gd name="csY13" fmla="*/ 145203 h 151188"/>
                <a:gd name="csX14" fmla="*/ 55852 w 98616"/>
                <a:gd name="csY14" fmla="*/ 149011 h 151188"/>
                <a:gd name="csX15" fmla="*/ 52923 w 98616"/>
                <a:gd name="csY15" fmla="*/ 151188 h 1511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98616" h="151188">
                  <a:moveTo>
                    <a:pt x="52923" y="151188"/>
                  </a:moveTo>
                  <a:cubicBezTo>
                    <a:pt x="52630" y="151188"/>
                    <a:pt x="52337" y="151150"/>
                    <a:pt x="52044" y="151061"/>
                  </a:cubicBezTo>
                  <a:cubicBezTo>
                    <a:pt x="36428" y="146375"/>
                    <a:pt x="22875" y="136353"/>
                    <a:pt x="13883" y="122830"/>
                  </a:cubicBezTo>
                  <a:cubicBezTo>
                    <a:pt x="-5466" y="93720"/>
                    <a:pt x="-4561" y="65095"/>
                    <a:pt x="16417" y="42237"/>
                  </a:cubicBezTo>
                  <a:cubicBezTo>
                    <a:pt x="27346" y="30331"/>
                    <a:pt x="39638" y="19558"/>
                    <a:pt x="52948" y="10224"/>
                  </a:cubicBezTo>
                  <a:cubicBezTo>
                    <a:pt x="59992" y="5284"/>
                    <a:pt x="67723" y="636"/>
                    <a:pt x="76601" y="50"/>
                  </a:cubicBezTo>
                  <a:cubicBezTo>
                    <a:pt x="85912" y="-574"/>
                    <a:pt x="96650" y="4660"/>
                    <a:pt x="98561" y="14478"/>
                  </a:cubicBezTo>
                  <a:cubicBezTo>
                    <a:pt x="98879" y="16133"/>
                    <a:pt x="97796" y="17737"/>
                    <a:pt x="96141" y="18056"/>
                  </a:cubicBezTo>
                  <a:cubicBezTo>
                    <a:pt x="94472" y="18374"/>
                    <a:pt x="92880" y="17292"/>
                    <a:pt x="92561" y="15636"/>
                  </a:cubicBezTo>
                  <a:cubicBezTo>
                    <a:pt x="91351" y="9422"/>
                    <a:pt x="83531" y="5691"/>
                    <a:pt x="77009" y="6150"/>
                  </a:cubicBezTo>
                  <a:cubicBezTo>
                    <a:pt x="69634" y="6633"/>
                    <a:pt x="62781" y="10797"/>
                    <a:pt x="56464" y="15229"/>
                  </a:cubicBezTo>
                  <a:cubicBezTo>
                    <a:pt x="43510" y="24308"/>
                    <a:pt x="31549" y="34788"/>
                    <a:pt x="20926" y="46376"/>
                  </a:cubicBezTo>
                  <a:cubicBezTo>
                    <a:pt x="-3287" y="72760"/>
                    <a:pt x="6495" y="100686"/>
                    <a:pt x="18978" y="119456"/>
                  </a:cubicBezTo>
                  <a:cubicBezTo>
                    <a:pt x="27180" y="131795"/>
                    <a:pt x="39548" y="140938"/>
                    <a:pt x="53802" y="145203"/>
                  </a:cubicBezTo>
                  <a:cubicBezTo>
                    <a:pt x="55419" y="145687"/>
                    <a:pt x="56336" y="147394"/>
                    <a:pt x="55852" y="149011"/>
                  </a:cubicBezTo>
                  <a:cubicBezTo>
                    <a:pt x="55457" y="150335"/>
                    <a:pt x="54235" y="151188"/>
                    <a:pt x="52923" y="151188"/>
                  </a:cubicBezTo>
                  <a:close/>
                </a:path>
              </a:pathLst>
            </a:custGeom>
            <a:solidFill>
              <a:schemeClr val="tx1"/>
            </a:solidFill>
            <a:ln w="1264" cap="flat">
              <a:noFill/>
              <a:prstDash val="solid"/>
              <a:miter/>
            </a:ln>
          </p:spPr>
          <p:txBody>
            <a:bodyPr/>
            <a:lstStyle/>
            <a:p>
              <a:endParaRPr lang="en-US"/>
            </a:p>
          </p:txBody>
        </p:sp>
        <p:sp>
          <p:nvSpPr>
            <p:cNvPr id="4485" name="Freeform 4484">
              <a:extLst>
                <a:ext uri="{FF2B5EF4-FFF2-40B4-BE49-F238E27FC236}">
                  <a16:creationId xmlns:a16="http://schemas.microsoft.com/office/drawing/2014/main" id="{7BA24518-A8EA-C6B4-ECC0-DA23BC7DB9A1}"/>
                </a:ext>
              </a:extLst>
            </p:cNvPr>
            <p:cNvSpPr/>
            <p:nvPr/>
          </p:nvSpPr>
          <p:spPr>
            <a:xfrm>
              <a:off x="7025901" y="2279786"/>
              <a:ext cx="116899" cy="167278"/>
            </a:xfrm>
            <a:custGeom>
              <a:avLst/>
              <a:gdLst>
                <a:gd name="csX0" fmla="*/ 98998 w 116899"/>
                <a:gd name="csY0" fmla="*/ 167266 h 167278"/>
                <a:gd name="csX1" fmla="*/ 69918 w 116899"/>
                <a:gd name="csY1" fmla="*/ 157347 h 167278"/>
                <a:gd name="csX2" fmla="*/ 54952 w 116899"/>
                <a:gd name="csY2" fmla="*/ 145224 h 167278"/>
                <a:gd name="csX3" fmla="*/ 34903 w 116899"/>
                <a:gd name="csY3" fmla="*/ 130045 h 167278"/>
                <a:gd name="csX4" fmla="*/ 26802 w 116899"/>
                <a:gd name="csY4" fmla="*/ 126098 h 167278"/>
                <a:gd name="csX5" fmla="*/ 8078 w 116899"/>
                <a:gd name="csY5" fmla="*/ 114166 h 167278"/>
                <a:gd name="csX6" fmla="*/ 2117 w 116899"/>
                <a:gd name="csY6" fmla="*/ 74054 h 167278"/>
                <a:gd name="csX7" fmla="*/ 90871 w 116899"/>
                <a:gd name="csY7" fmla="*/ 7 h 167278"/>
                <a:gd name="csX8" fmla="*/ 94068 w 116899"/>
                <a:gd name="csY8" fmla="*/ 2910 h 167278"/>
                <a:gd name="csX9" fmla="*/ 91164 w 116899"/>
                <a:gd name="csY9" fmla="*/ 6106 h 167278"/>
                <a:gd name="csX10" fmla="*/ 8053 w 116899"/>
                <a:gd name="csY10" fmla="*/ 75506 h 167278"/>
                <a:gd name="csX11" fmla="*/ 12626 w 116899"/>
                <a:gd name="csY11" fmla="*/ 110091 h 167278"/>
                <a:gd name="csX12" fmla="*/ 29337 w 116899"/>
                <a:gd name="csY12" fmla="*/ 120546 h 167278"/>
                <a:gd name="csX13" fmla="*/ 37846 w 116899"/>
                <a:gd name="csY13" fmla="*/ 124697 h 167278"/>
                <a:gd name="csX14" fmla="*/ 58977 w 116899"/>
                <a:gd name="csY14" fmla="*/ 140640 h 167278"/>
                <a:gd name="csX15" fmla="*/ 73396 w 116899"/>
                <a:gd name="csY15" fmla="*/ 152329 h 167278"/>
                <a:gd name="csX16" fmla="*/ 112181 w 116899"/>
                <a:gd name="csY16" fmla="*/ 157487 h 167278"/>
                <a:gd name="csX17" fmla="*/ 116410 w 116899"/>
                <a:gd name="csY17" fmla="*/ 158391 h 167278"/>
                <a:gd name="csX18" fmla="*/ 115505 w 116899"/>
                <a:gd name="csY18" fmla="*/ 162618 h 167278"/>
                <a:gd name="csX19" fmla="*/ 98985 w 116899"/>
                <a:gd name="csY19" fmla="*/ 167279 h 16727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116899" h="167278">
                  <a:moveTo>
                    <a:pt x="98998" y="167266"/>
                  </a:moveTo>
                  <a:cubicBezTo>
                    <a:pt x="88451" y="167266"/>
                    <a:pt x="77688" y="162720"/>
                    <a:pt x="69918" y="157347"/>
                  </a:cubicBezTo>
                  <a:cubicBezTo>
                    <a:pt x="64581" y="153654"/>
                    <a:pt x="59690" y="149375"/>
                    <a:pt x="54952" y="145224"/>
                  </a:cubicBezTo>
                  <a:cubicBezTo>
                    <a:pt x="48405" y="139481"/>
                    <a:pt x="42214" y="134056"/>
                    <a:pt x="34903" y="130045"/>
                  </a:cubicBezTo>
                  <a:cubicBezTo>
                    <a:pt x="32330" y="128632"/>
                    <a:pt x="29515" y="127346"/>
                    <a:pt x="26802" y="126098"/>
                  </a:cubicBezTo>
                  <a:cubicBezTo>
                    <a:pt x="20102" y="123029"/>
                    <a:pt x="13173" y="119858"/>
                    <a:pt x="8078" y="114166"/>
                  </a:cubicBezTo>
                  <a:cubicBezTo>
                    <a:pt x="-2163" y="102731"/>
                    <a:pt x="-812" y="86050"/>
                    <a:pt x="2117" y="74054"/>
                  </a:cubicBezTo>
                  <a:cubicBezTo>
                    <a:pt x="12142" y="33140"/>
                    <a:pt x="49475" y="1993"/>
                    <a:pt x="90871" y="7"/>
                  </a:cubicBezTo>
                  <a:cubicBezTo>
                    <a:pt x="92629" y="-108"/>
                    <a:pt x="93992" y="1229"/>
                    <a:pt x="94068" y="2910"/>
                  </a:cubicBezTo>
                  <a:cubicBezTo>
                    <a:pt x="94145" y="4591"/>
                    <a:pt x="92846" y="6030"/>
                    <a:pt x="91164" y="6106"/>
                  </a:cubicBezTo>
                  <a:cubicBezTo>
                    <a:pt x="53028" y="7940"/>
                    <a:pt x="17313" y="37775"/>
                    <a:pt x="8053" y="75506"/>
                  </a:cubicBezTo>
                  <a:cubicBezTo>
                    <a:pt x="5467" y="86062"/>
                    <a:pt x="4155" y="100643"/>
                    <a:pt x="12626" y="110091"/>
                  </a:cubicBezTo>
                  <a:cubicBezTo>
                    <a:pt x="16880" y="114841"/>
                    <a:pt x="22930" y="117604"/>
                    <a:pt x="29337" y="120546"/>
                  </a:cubicBezTo>
                  <a:cubicBezTo>
                    <a:pt x="32152" y="121832"/>
                    <a:pt x="35069" y="123169"/>
                    <a:pt x="37846" y="124697"/>
                  </a:cubicBezTo>
                  <a:cubicBezTo>
                    <a:pt x="45730" y="129039"/>
                    <a:pt x="52468" y="134935"/>
                    <a:pt x="58977" y="140640"/>
                  </a:cubicBezTo>
                  <a:cubicBezTo>
                    <a:pt x="63575" y="144676"/>
                    <a:pt x="68339" y="148840"/>
                    <a:pt x="73396" y="152329"/>
                  </a:cubicBezTo>
                  <a:cubicBezTo>
                    <a:pt x="83840" y="159537"/>
                    <a:pt x="100271" y="165216"/>
                    <a:pt x="112181" y="157487"/>
                  </a:cubicBezTo>
                  <a:cubicBezTo>
                    <a:pt x="113595" y="156570"/>
                    <a:pt x="115493" y="156977"/>
                    <a:pt x="116410" y="158391"/>
                  </a:cubicBezTo>
                  <a:cubicBezTo>
                    <a:pt x="117327" y="159804"/>
                    <a:pt x="116919" y="161702"/>
                    <a:pt x="115505" y="162618"/>
                  </a:cubicBezTo>
                  <a:cubicBezTo>
                    <a:pt x="110410" y="165916"/>
                    <a:pt x="104730" y="167266"/>
                    <a:pt x="98985" y="167279"/>
                  </a:cubicBezTo>
                  <a:close/>
                </a:path>
              </a:pathLst>
            </a:custGeom>
            <a:solidFill>
              <a:schemeClr val="tx1"/>
            </a:solidFill>
            <a:ln w="1264" cap="flat">
              <a:noFill/>
              <a:prstDash val="solid"/>
              <a:miter/>
            </a:ln>
          </p:spPr>
          <p:txBody>
            <a:bodyPr/>
            <a:lstStyle/>
            <a:p>
              <a:endParaRPr lang="en-US"/>
            </a:p>
          </p:txBody>
        </p:sp>
        <p:sp>
          <p:nvSpPr>
            <p:cNvPr id="4486" name="Freeform 4485">
              <a:extLst>
                <a:ext uri="{FF2B5EF4-FFF2-40B4-BE49-F238E27FC236}">
                  <a16:creationId xmlns:a16="http://schemas.microsoft.com/office/drawing/2014/main" id="{875D641D-4323-C1AC-44CB-7AEFF8336F8F}"/>
                </a:ext>
              </a:extLst>
            </p:cNvPr>
            <p:cNvSpPr/>
            <p:nvPr/>
          </p:nvSpPr>
          <p:spPr>
            <a:xfrm>
              <a:off x="7082595" y="2423123"/>
              <a:ext cx="38274" cy="76418"/>
            </a:xfrm>
            <a:custGeom>
              <a:avLst/>
              <a:gdLst>
                <a:gd name="csX0" fmla="*/ 35196 w 38274"/>
                <a:gd name="csY0" fmla="*/ 76405 h 76418"/>
                <a:gd name="csX1" fmla="*/ 34482 w 38274"/>
                <a:gd name="csY1" fmla="*/ 76316 h 76418"/>
                <a:gd name="csX2" fmla="*/ 13669 w 38274"/>
                <a:gd name="csY2" fmla="*/ 55929 h 76418"/>
                <a:gd name="csX3" fmla="*/ 9301 w 38274"/>
                <a:gd name="csY3" fmla="*/ 33938 h 76418"/>
                <a:gd name="csX4" fmla="*/ 8689 w 38274"/>
                <a:gd name="csY4" fmla="*/ 28743 h 76418"/>
                <a:gd name="csX5" fmla="*/ 639 w 38274"/>
                <a:gd name="csY5" fmla="*/ 4930 h 76418"/>
                <a:gd name="csX6" fmla="*/ 1187 w 38274"/>
                <a:gd name="csY6" fmla="*/ 639 h 76418"/>
                <a:gd name="csX7" fmla="*/ 5479 w 38274"/>
                <a:gd name="csY7" fmla="*/ 1187 h 76418"/>
                <a:gd name="csX8" fmla="*/ 14765 w 38274"/>
                <a:gd name="csY8" fmla="*/ 27966 h 76418"/>
                <a:gd name="csX9" fmla="*/ 15389 w 38274"/>
                <a:gd name="csY9" fmla="*/ 33250 h 76418"/>
                <a:gd name="csX10" fmla="*/ 19401 w 38274"/>
                <a:gd name="csY10" fmla="*/ 53777 h 76418"/>
                <a:gd name="csX11" fmla="*/ 35934 w 38274"/>
                <a:gd name="csY11" fmla="*/ 70382 h 76418"/>
                <a:gd name="csX12" fmla="*/ 38189 w 38274"/>
                <a:gd name="csY12" fmla="*/ 74075 h 76418"/>
                <a:gd name="csX13" fmla="*/ 35221 w 38274"/>
                <a:gd name="csY13" fmla="*/ 76418 h 7641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38274" h="76418">
                  <a:moveTo>
                    <a:pt x="35196" y="76405"/>
                  </a:moveTo>
                  <a:cubicBezTo>
                    <a:pt x="34954" y="76405"/>
                    <a:pt x="34712" y="76380"/>
                    <a:pt x="34482" y="76316"/>
                  </a:cubicBezTo>
                  <a:cubicBezTo>
                    <a:pt x="25439" y="74139"/>
                    <a:pt x="17656" y="66511"/>
                    <a:pt x="13669" y="55929"/>
                  </a:cubicBezTo>
                  <a:cubicBezTo>
                    <a:pt x="10982" y="48773"/>
                    <a:pt x="10129" y="41235"/>
                    <a:pt x="9301" y="33938"/>
                  </a:cubicBezTo>
                  <a:cubicBezTo>
                    <a:pt x="9110" y="32206"/>
                    <a:pt x="8906" y="30462"/>
                    <a:pt x="8689" y="28743"/>
                  </a:cubicBezTo>
                  <a:cubicBezTo>
                    <a:pt x="7683" y="20797"/>
                    <a:pt x="5938" y="11768"/>
                    <a:pt x="639" y="4930"/>
                  </a:cubicBezTo>
                  <a:cubicBezTo>
                    <a:pt x="-393" y="3593"/>
                    <a:pt x="-151" y="1670"/>
                    <a:pt x="1187" y="639"/>
                  </a:cubicBezTo>
                  <a:cubicBezTo>
                    <a:pt x="2524" y="-392"/>
                    <a:pt x="4435" y="-151"/>
                    <a:pt x="5479" y="1187"/>
                  </a:cubicBezTo>
                  <a:cubicBezTo>
                    <a:pt x="11670" y="9183"/>
                    <a:pt x="13644" y="19205"/>
                    <a:pt x="14765" y="27966"/>
                  </a:cubicBezTo>
                  <a:cubicBezTo>
                    <a:pt x="14994" y="29723"/>
                    <a:pt x="15185" y="31480"/>
                    <a:pt x="15389" y="33250"/>
                  </a:cubicBezTo>
                  <a:cubicBezTo>
                    <a:pt x="16204" y="40496"/>
                    <a:pt x="16968" y="47334"/>
                    <a:pt x="19401" y="53777"/>
                  </a:cubicBezTo>
                  <a:cubicBezTo>
                    <a:pt x="22675" y="62462"/>
                    <a:pt x="28852" y="68676"/>
                    <a:pt x="35934" y="70382"/>
                  </a:cubicBezTo>
                  <a:cubicBezTo>
                    <a:pt x="37578" y="70777"/>
                    <a:pt x="38584" y="72433"/>
                    <a:pt x="38189" y="74075"/>
                  </a:cubicBezTo>
                  <a:cubicBezTo>
                    <a:pt x="37858" y="75476"/>
                    <a:pt x="36597" y="76418"/>
                    <a:pt x="35221" y="76418"/>
                  </a:cubicBezTo>
                  <a:close/>
                </a:path>
              </a:pathLst>
            </a:custGeom>
            <a:solidFill>
              <a:schemeClr val="tx1"/>
            </a:solidFill>
            <a:ln w="1264" cap="flat">
              <a:noFill/>
              <a:prstDash val="solid"/>
              <a:miter/>
            </a:ln>
          </p:spPr>
          <p:txBody>
            <a:bodyPr/>
            <a:lstStyle/>
            <a:p>
              <a:endParaRPr lang="en-US"/>
            </a:p>
          </p:txBody>
        </p:sp>
        <p:sp>
          <p:nvSpPr>
            <p:cNvPr id="4487" name="Freeform 4486">
              <a:extLst>
                <a:ext uri="{FF2B5EF4-FFF2-40B4-BE49-F238E27FC236}">
                  <a16:creationId xmlns:a16="http://schemas.microsoft.com/office/drawing/2014/main" id="{6265F70E-0D3D-D6C4-25BA-4DC0E41A9929}"/>
                </a:ext>
              </a:extLst>
            </p:cNvPr>
            <p:cNvSpPr/>
            <p:nvPr/>
          </p:nvSpPr>
          <p:spPr>
            <a:xfrm>
              <a:off x="6961911" y="2397658"/>
              <a:ext cx="313930" cy="244999"/>
            </a:xfrm>
            <a:custGeom>
              <a:avLst/>
              <a:gdLst>
                <a:gd name="csX0" fmla="*/ 147168 w 313930"/>
                <a:gd name="csY0" fmla="*/ 244987 h 244999"/>
                <a:gd name="csX1" fmla="*/ 126215 w 313930"/>
                <a:gd name="csY1" fmla="*/ 243777 h 244999"/>
                <a:gd name="csX2" fmla="*/ 123451 w 313930"/>
                <a:gd name="csY2" fmla="*/ 243471 h 244999"/>
                <a:gd name="csX3" fmla="*/ 90283 w 313930"/>
                <a:gd name="csY3" fmla="*/ 232686 h 244999"/>
                <a:gd name="csX4" fmla="*/ 88016 w 313930"/>
                <a:gd name="csY4" fmla="*/ 221276 h 244999"/>
                <a:gd name="csX5" fmla="*/ 69241 w 313930"/>
                <a:gd name="csY5" fmla="*/ 232597 h 244999"/>
                <a:gd name="csX6" fmla="*/ 26762 w 313930"/>
                <a:gd name="csY6" fmla="*/ 219264 h 244999"/>
                <a:gd name="csX7" fmla="*/ 10076 w 313930"/>
                <a:gd name="csY7" fmla="*/ 96930 h 244999"/>
                <a:gd name="csX8" fmla="*/ 11082 w 313930"/>
                <a:gd name="csY8" fmla="*/ 93708 h 244999"/>
                <a:gd name="csX9" fmla="*/ 35627 w 313930"/>
                <a:gd name="csY9" fmla="*/ 59441 h 244999"/>
                <a:gd name="csX10" fmla="*/ 37283 w 313930"/>
                <a:gd name="csY10" fmla="*/ 30574 h 244999"/>
                <a:gd name="csX11" fmla="*/ 66528 w 313930"/>
                <a:gd name="csY11" fmla="*/ 2343 h 244999"/>
                <a:gd name="csX12" fmla="*/ 89595 w 313930"/>
                <a:gd name="csY12" fmla="*/ 2559 h 244999"/>
                <a:gd name="csX13" fmla="*/ 90932 w 313930"/>
                <a:gd name="csY13" fmla="*/ 6672 h 244999"/>
                <a:gd name="csX14" fmla="*/ 86818 w 313930"/>
                <a:gd name="csY14" fmla="*/ 7997 h 244999"/>
                <a:gd name="csX15" fmla="*/ 68820 w 313930"/>
                <a:gd name="csY15" fmla="*/ 7997 h 244999"/>
                <a:gd name="csX16" fmla="*/ 42849 w 313930"/>
                <a:gd name="csY16" fmla="*/ 33082 h 244999"/>
                <a:gd name="csX17" fmla="*/ 41257 w 313930"/>
                <a:gd name="csY17" fmla="*/ 57022 h 244999"/>
                <a:gd name="csX18" fmla="*/ 44556 w 313930"/>
                <a:gd name="csY18" fmla="*/ 60180 h 244999"/>
                <a:gd name="csX19" fmla="*/ 46619 w 313930"/>
                <a:gd name="csY19" fmla="*/ 63975 h 244999"/>
                <a:gd name="csX20" fmla="*/ 42823 w 313930"/>
                <a:gd name="csY20" fmla="*/ 66037 h 244999"/>
                <a:gd name="csX21" fmla="*/ 16916 w 313930"/>
                <a:gd name="csY21" fmla="*/ 95478 h 244999"/>
                <a:gd name="csX22" fmla="*/ 15897 w 313930"/>
                <a:gd name="csY22" fmla="*/ 98764 h 244999"/>
                <a:gd name="csX23" fmla="*/ 30736 w 313930"/>
                <a:gd name="csY23" fmla="*/ 214604 h 244999"/>
                <a:gd name="csX24" fmla="*/ 68680 w 313930"/>
                <a:gd name="csY24" fmla="*/ 226497 h 244999"/>
                <a:gd name="csX25" fmla="*/ 90423 w 313930"/>
                <a:gd name="csY25" fmla="*/ 203372 h 244999"/>
                <a:gd name="csX26" fmla="*/ 94359 w 313930"/>
                <a:gd name="csY26" fmla="*/ 201577 h 244999"/>
                <a:gd name="csX27" fmla="*/ 96155 w 313930"/>
                <a:gd name="csY27" fmla="*/ 205512 h 244999"/>
                <a:gd name="csX28" fmla="*/ 95225 w 313930"/>
                <a:gd name="csY28" fmla="*/ 213037 h 244999"/>
                <a:gd name="csX29" fmla="*/ 94461 w 313930"/>
                <a:gd name="csY29" fmla="*/ 219990 h 244999"/>
                <a:gd name="csX30" fmla="*/ 95110 w 313930"/>
                <a:gd name="csY30" fmla="*/ 228955 h 244999"/>
                <a:gd name="csX31" fmla="*/ 124101 w 313930"/>
                <a:gd name="csY31" fmla="*/ 237397 h 244999"/>
                <a:gd name="csX32" fmla="*/ 126916 w 313930"/>
                <a:gd name="csY32" fmla="*/ 237716 h 244999"/>
                <a:gd name="csX33" fmla="*/ 177941 w 313930"/>
                <a:gd name="csY33" fmla="*/ 235169 h 244999"/>
                <a:gd name="csX34" fmla="*/ 205454 w 313930"/>
                <a:gd name="csY34" fmla="*/ 211968 h 244999"/>
                <a:gd name="csX35" fmla="*/ 214765 w 313930"/>
                <a:gd name="csY35" fmla="*/ 201730 h 244999"/>
                <a:gd name="csX36" fmla="*/ 258161 w 313930"/>
                <a:gd name="csY36" fmla="*/ 170430 h 244999"/>
                <a:gd name="csX37" fmla="*/ 312219 w 313930"/>
                <a:gd name="csY37" fmla="*/ 169959 h 244999"/>
                <a:gd name="csX38" fmla="*/ 313620 w 313930"/>
                <a:gd name="csY38" fmla="*/ 174046 h 244999"/>
                <a:gd name="csX39" fmla="*/ 309531 w 313930"/>
                <a:gd name="csY39" fmla="*/ 175447 h 244999"/>
                <a:gd name="csX40" fmla="*/ 260518 w 313930"/>
                <a:gd name="csY40" fmla="*/ 176071 h 244999"/>
                <a:gd name="csX41" fmla="*/ 219045 w 313930"/>
                <a:gd name="csY41" fmla="*/ 206097 h 244999"/>
                <a:gd name="csX42" fmla="*/ 210065 w 313930"/>
                <a:gd name="csY42" fmla="*/ 215979 h 244999"/>
                <a:gd name="csX43" fmla="*/ 179610 w 313930"/>
                <a:gd name="csY43" fmla="*/ 241052 h 244999"/>
                <a:gd name="csX44" fmla="*/ 147142 w 313930"/>
                <a:gd name="csY44" fmla="*/ 244999 h 24499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Lst>
              <a:rect l="l" t="t" r="r" b="b"/>
              <a:pathLst>
                <a:path w="313930" h="244999">
                  <a:moveTo>
                    <a:pt x="147168" y="244987"/>
                  </a:moveTo>
                  <a:cubicBezTo>
                    <a:pt x="138239" y="244987"/>
                    <a:pt x="130622" y="244286"/>
                    <a:pt x="126215" y="243777"/>
                  </a:cubicBezTo>
                  <a:cubicBezTo>
                    <a:pt x="125387" y="243675"/>
                    <a:pt x="124457" y="243573"/>
                    <a:pt x="123451" y="243471"/>
                  </a:cubicBezTo>
                  <a:cubicBezTo>
                    <a:pt x="109733" y="241981"/>
                    <a:pt x="95862" y="239931"/>
                    <a:pt x="90283" y="232686"/>
                  </a:cubicBezTo>
                  <a:cubicBezTo>
                    <a:pt x="87290" y="228815"/>
                    <a:pt x="87391" y="224994"/>
                    <a:pt x="88016" y="221276"/>
                  </a:cubicBezTo>
                  <a:cubicBezTo>
                    <a:pt x="83774" y="226866"/>
                    <a:pt x="77724" y="231820"/>
                    <a:pt x="69241" y="232597"/>
                  </a:cubicBezTo>
                  <a:cubicBezTo>
                    <a:pt x="53790" y="233997"/>
                    <a:pt x="38302" y="229158"/>
                    <a:pt x="26762" y="219264"/>
                  </a:cubicBezTo>
                  <a:cubicBezTo>
                    <a:pt x="-1898" y="194726"/>
                    <a:pt x="-7668" y="152411"/>
                    <a:pt x="10076" y="96930"/>
                  </a:cubicBezTo>
                  <a:cubicBezTo>
                    <a:pt x="10394" y="95937"/>
                    <a:pt x="10725" y="94854"/>
                    <a:pt x="11082" y="93708"/>
                  </a:cubicBezTo>
                  <a:cubicBezTo>
                    <a:pt x="14699" y="81968"/>
                    <a:pt x="20953" y="61657"/>
                    <a:pt x="35627" y="59441"/>
                  </a:cubicBezTo>
                  <a:cubicBezTo>
                    <a:pt x="31589" y="50388"/>
                    <a:pt x="35117" y="35362"/>
                    <a:pt x="37283" y="30574"/>
                  </a:cubicBezTo>
                  <a:cubicBezTo>
                    <a:pt x="42887" y="18196"/>
                    <a:pt x="54096" y="7385"/>
                    <a:pt x="66528" y="2343"/>
                  </a:cubicBezTo>
                  <a:cubicBezTo>
                    <a:pt x="74438" y="-854"/>
                    <a:pt x="83061" y="-777"/>
                    <a:pt x="89595" y="2559"/>
                  </a:cubicBezTo>
                  <a:cubicBezTo>
                    <a:pt x="91098" y="3323"/>
                    <a:pt x="91697" y="5170"/>
                    <a:pt x="90932" y="6672"/>
                  </a:cubicBezTo>
                  <a:cubicBezTo>
                    <a:pt x="90168" y="8175"/>
                    <a:pt x="88321" y="8773"/>
                    <a:pt x="86818" y="7997"/>
                  </a:cubicBezTo>
                  <a:cubicBezTo>
                    <a:pt x="81838" y="5450"/>
                    <a:pt x="75113" y="5450"/>
                    <a:pt x="68820" y="7997"/>
                  </a:cubicBezTo>
                  <a:cubicBezTo>
                    <a:pt x="57955" y="12402"/>
                    <a:pt x="47753" y="22246"/>
                    <a:pt x="42849" y="33082"/>
                  </a:cubicBezTo>
                  <a:cubicBezTo>
                    <a:pt x="40645" y="37947"/>
                    <a:pt x="38365" y="50719"/>
                    <a:pt x="41257" y="57022"/>
                  </a:cubicBezTo>
                  <a:cubicBezTo>
                    <a:pt x="42046" y="58754"/>
                    <a:pt x="43091" y="59747"/>
                    <a:pt x="44556" y="60180"/>
                  </a:cubicBezTo>
                  <a:cubicBezTo>
                    <a:pt x="46173" y="60651"/>
                    <a:pt x="47103" y="62357"/>
                    <a:pt x="46619" y="63975"/>
                  </a:cubicBezTo>
                  <a:cubicBezTo>
                    <a:pt x="46148" y="65592"/>
                    <a:pt x="44441" y="66521"/>
                    <a:pt x="42823" y="66037"/>
                  </a:cubicBezTo>
                  <a:cubicBezTo>
                    <a:pt x="28570" y="61835"/>
                    <a:pt x="22214" y="78275"/>
                    <a:pt x="16916" y="95478"/>
                  </a:cubicBezTo>
                  <a:cubicBezTo>
                    <a:pt x="16559" y="96650"/>
                    <a:pt x="16215" y="97745"/>
                    <a:pt x="15897" y="98764"/>
                  </a:cubicBezTo>
                  <a:cubicBezTo>
                    <a:pt x="-1286" y="152488"/>
                    <a:pt x="3707" y="191453"/>
                    <a:pt x="30736" y="214604"/>
                  </a:cubicBezTo>
                  <a:cubicBezTo>
                    <a:pt x="41040" y="223428"/>
                    <a:pt x="54873" y="227758"/>
                    <a:pt x="68680" y="226497"/>
                  </a:cubicBezTo>
                  <a:cubicBezTo>
                    <a:pt x="77953" y="225644"/>
                    <a:pt x="84869" y="218296"/>
                    <a:pt x="90423" y="203372"/>
                  </a:cubicBezTo>
                  <a:cubicBezTo>
                    <a:pt x="91009" y="201793"/>
                    <a:pt x="92779" y="200991"/>
                    <a:pt x="94359" y="201577"/>
                  </a:cubicBezTo>
                  <a:cubicBezTo>
                    <a:pt x="95938" y="202163"/>
                    <a:pt x="96741" y="203920"/>
                    <a:pt x="96155" y="205512"/>
                  </a:cubicBezTo>
                  <a:cubicBezTo>
                    <a:pt x="95734" y="206658"/>
                    <a:pt x="95441" y="210338"/>
                    <a:pt x="95225" y="213037"/>
                  </a:cubicBezTo>
                  <a:cubicBezTo>
                    <a:pt x="95021" y="215699"/>
                    <a:pt x="94817" y="218220"/>
                    <a:pt x="94461" y="219990"/>
                  </a:cubicBezTo>
                  <a:cubicBezTo>
                    <a:pt x="93607" y="224269"/>
                    <a:pt x="93263" y="226561"/>
                    <a:pt x="95110" y="228955"/>
                  </a:cubicBezTo>
                  <a:cubicBezTo>
                    <a:pt x="99568" y="234736"/>
                    <a:pt x="115528" y="236468"/>
                    <a:pt x="124101" y="237397"/>
                  </a:cubicBezTo>
                  <a:cubicBezTo>
                    <a:pt x="125120" y="237512"/>
                    <a:pt x="126075" y="237614"/>
                    <a:pt x="126916" y="237716"/>
                  </a:cubicBezTo>
                  <a:cubicBezTo>
                    <a:pt x="145690" y="239918"/>
                    <a:pt x="164758" y="238963"/>
                    <a:pt x="177941" y="235169"/>
                  </a:cubicBezTo>
                  <a:cubicBezTo>
                    <a:pt x="187813" y="232329"/>
                    <a:pt x="197188" y="221505"/>
                    <a:pt x="205454" y="211968"/>
                  </a:cubicBezTo>
                  <a:cubicBezTo>
                    <a:pt x="208715" y="208198"/>
                    <a:pt x="211797" y="204646"/>
                    <a:pt x="214765" y="201730"/>
                  </a:cubicBezTo>
                  <a:cubicBezTo>
                    <a:pt x="226293" y="190396"/>
                    <a:pt x="240469" y="177828"/>
                    <a:pt x="258161" y="170430"/>
                  </a:cubicBezTo>
                  <a:cubicBezTo>
                    <a:pt x="277026" y="162547"/>
                    <a:pt x="296730" y="162369"/>
                    <a:pt x="312219" y="169959"/>
                  </a:cubicBezTo>
                  <a:cubicBezTo>
                    <a:pt x="313735" y="170697"/>
                    <a:pt x="314359" y="172531"/>
                    <a:pt x="313620" y="174046"/>
                  </a:cubicBezTo>
                  <a:cubicBezTo>
                    <a:pt x="312881" y="175561"/>
                    <a:pt x="311047" y="176185"/>
                    <a:pt x="309531" y="175447"/>
                  </a:cubicBezTo>
                  <a:cubicBezTo>
                    <a:pt x="295826" y="168736"/>
                    <a:pt x="277510" y="168965"/>
                    <a:pt x="260518" y="176071"/>
                  </a:cubicBezTo>
                  <a:cubicBezTo>
                    <a:pt x="243781" y="183062"/>
                    <a:pt x="230165" y="195172"/>
                    <a:pt x="219045" y="206097"/>
                  </a:cubicBezTo>
                  <a:cubicBezTo>
                    <a:pt x="216255" y="208835"/>
                    <a:pt x="213249" y="212311"/>
                    <a:pt x="210065" y="215979"/>
                  </a:cubicBezTo>
                  <a:cubicBezTo>
                    <a:pt x="201238" y="226166"/>
                    <a:pt x="191227" y="237716"/>
                    <a:pt x="179610" y="241052"/>
                  </a:cubicBezTo>
                  <a:cubicBezTo>
                    <a:pt x="168974" y="244108"/>
                    <a:pt x="157218" y="244999"/>
                    <a:pt x="147142" y="244999"/>
                  </a:cubicBezTo>
                  <a:close/>
                </a:path>
              </a:pathLst>
            </a:custGeom>
            <a:solidFill>
              <a:schemeClr val="tx1"/>
            </a:solidFill>
            <a:ln w="1264" cap="flat">
              <a:noFill/>
              <a:prstDash val="solid"/>
              <a:miter/>
            </a:ln>
          </p:spPr>
          <p:txBody>
            <a:bodyPr/>
            <a:lstStyle/>
            <a:p>
              <a:endParaRPr lang="en-US"/>
            </a:p>
          </p:txBody>
        </p:sp>
        <p:sp>
          <p:nvSpPr>
            <p:cNvPr id="4488" name="Freeform 4487">
              <a:extLst>
                <a:ext uri="{FF2B5EF4-FFF2-40B4-BE49-F238E27FC236}">
                  <a16:creationId xmlns:a16="http://schemas.microsoft.com/office/drawing/2014/main" id="{93DBCFF8-84B0-4854-05D4-A12873962EE8}"/>
                </a:ext>
              </a:extLst>
            </p:cNvPr>
            <p:cNvSpPr/>
            <p:nvPr/>
          </p:nvSpPr>
          <p:spPr>
            <a:xfrm>
              <a:off x="6937760" y="2629860"/>
              <a:ext cx="261241" cy="177115"/>
            </a:xfrm>
            <a:custGeom>
              <a:avLst/>
              <a:gdLst>
                <a:gd name="csX0" fmla="*/ 258137 w 261241"/>
                <a:gd name="csY0" fmla="*/ 177115 h 177115"/>
                <a:gd name="csX1" fmla="*/ 256392 w 261241"/>
                <a:gd name="csY1" fmla="*/ 176568 h 177115"/>
                <a:gd name="csX2" fmla="*/ 244227 w 261241"/>
                <a:gd name="csY2" fmla="*/ 143600 h 177115"/>
                <a:gd name="csX3" fmla="*/ 248405 w 261241"/>
                <a:gd name="csY3" fmla="*/ 124690 h 177115"/>
                <a:gd name="csX4" fmla="*/ 252710 w 261241"/>
                <a:gd name="csY4" fmla="*/ 96103 h 177115"/>
                <a:gd name="csX5" fmla="*/ 230216 w 261241"/>
                <a:gd name="csY5" fmla="*/ 47204 h 177115"/>
                <a:gd name="csX6" fmla="*/ 175497 w 261241"/>
                <a:gd name="csY6" fmla="*/ 21966 h 177115"/>
                <a:gd name="csX7" fmla="*/ 150277 w 261241"/>
                <a:gd name="csY7" fmla="*/ 20005 h 177115"/>
                <a:gd name="csX8" fmla="*/ 133578 w 261241"/>
                <a:gd name="csY8" fmla="*/ 19190 h 177115"/>
                <a:gd name="csX9" fmla="*/ 90194 w 261241"/>
                <a:gd name="csY9" fmla="*/ 12441 h 177115"/>
                <a:gd name="csX10" fmla="*/ 83673 w 261241"/>
                <a:gd name="csY10" fmla="*/ 10926 h 177115"/>
                <a:gd name="csX11" fmla="*/ 53014 w 261241"/>
                <a:gd name="csY11" fmla="*/ 6099 h 177115"/>
                <a:gd name="csX12" fmla="*/ 52963 w 261241"/>
                <a:gd name="csY12" fmla="*/ 6099 h 177115"/>
                <a:gd name="csX13" fmla="*/ 21272 w 261241"/>
                <a:gd name="csY13" fmla="*/ 19088 h 177115"/>
                <a:gd name="csX14" fmla="*/ 6905 w 261241"/>
                <a:gd name="csY14" fmla="*/ 70049 h 177115"/>
                <a:gd name="csX15" fmla="*/ 24100 w 261241"/>
                <a:gd name="csY15" fmla="*/ 94256 h 177115"/>
                <a:gd name="csX16" fmla="*/ 60847 w 261241"/>
                <a:gd name="csY16" fmla="*/ 104800 h 177115"/>
                <a:gd name="csX17" fmla="*/ 68006 w 261241"/>
                <a:gd name="csY17" fmla="*/ 105984 h 177115"/>
                <a:gd name="csX18" fmla="*/ 111389 w 261241"/>
                <a:gd name="csY18" fmla="*/ 125963 h 177115"/>
                <a:gd name="csX19" fmla="*/ 111045 w 261241"/>
                <a:gd name="csY19" fmla="*/ 130267 h 177115"/>
                <a:gd name="csX20" fmla="*/ 106740 w 261241"/>
                <a:gd name="csY20" fmla="*/ 129924 h 177115"/>
                <a:gd name="csX21" fmla="*/ 66974 w 261241"/>
                <a:gd name="csY21" fmla="*/ 112007 h 177115"/>
                <a:gd name="csX22" fmla="*/ 59892 w 261241"/>
                <a:gd name="csY22" fmla="*/ 110836 h 177115"/>
                <a:gd name="csX23" fmla="*/ 21030 w 261241"/>
                <a:gd name="csY23" fmla="*/ 99541 h 177115"/>
                <a:gd name="csX24" fmla="*/ 918 w 261241"/>
                <a:gd name="csY24" fmla="*/ 71221 h 177115"/>
                <a:gd name="csX25" fmla="*/ 16445 w 261241"/>
                <a:gd name="csY25" fmla="*/ 15357 h 177115"/>
                <a:gd name="csX26" fmla="*/ 52976 w 261241"/>
                <a:gd name="csY26" fmla="*/ 0 h 177115"/>
                <a:gd name="csX27" fmla="*/ 53027 w 261241"/>
                <a:gd name="csY27" fmla="*/ 0 h 177115"/>
                <a:gd name="csX28" fmla="*/ 85087 w 261241"/>
                <a:gd name="csY28" fmla="*/ 4992 h 177115"/>
                <a:gd name="csX29" fmla="*/ 91557 w 261241"/>
                <a:gd name="csY29" fmla="*/ 6494 h 177115"/>
                <a:gd name="csX30" fmla="*/ 134126 w 261241"/>
                <a:gd name="csY30" fmla="*/ 13116 h 177115"/>
                <a:gd name="csX31" fmla="*/ 150468 w 261241"/>
                <a:gd name="csY31" fmla="*/ 13905 h 177115"/>
                <a:gd name="csX32" fmla="*/ 176566 w 261241"/>
                <a:gd name="csY32" fmla="*/ 15956 h 177115"/>
                <a:gd name="csX33" fmla="*/ 234229 w 261241"/>
                <a:gd name="csY33" fmla="*/ 42582 h 177115"/>
                <a:gd name="csX34" fmla="*/ 258837 w 261241"/>
                <a:gd name="csY34" fmla="*/ 95670 h 177115"/>
                <a:gd name="csX35" fmla="*/ 254341 w 261241"/>
                <a:gd name="csY35" fmla="*/ 126295 h 177115"/>
                <a:gd name="csX36" fmla="*/ 250329 w 261241"/>
                <a:gd name="csY36" fmla="*/ 144389 h 177115"/>
                <a:gd name="csX37" fmla="*/ 259933 w 261241"/>
                <a:gd name="csY37" fmla="*/ 171551 h 177115"/>
                <a:gd name="csX38" fmla="*/ 260697 w 261241"/>
                <a:gd name="csY38" fmla="*/ 175804 h 177115"/>
                <a:gd name="csX39" fmla="*/ 258188 w 261241"/>
                <a:gd name="csY39" fmla="*/ 177115 h 17711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Lst>
              <a:rect l="l" t="t" r="r" b="b"/>
              <a:pathLst>
                <a:path w="261241" h="177115">
                  <a:moveTo>
                    <a:pt x="258137" y="177115"/>
                  </a:moveTo>
                  <a:cubicBezTo>
                    <a:pt x="257538" y="177115"/>
                    <a:pt x="256927" y="176937"/>
                    <a:pt x="256392" y="176568"/>
                  </a:cubicBezTo>
                  <a:cubicBezTo>
                    <a:pt x="245285" y="168838"/>
                    <a:pt x="242826" y="154462"/>
                    <a:pt x="244227" y="143600"/>
                  </a:cubicBezTo>
                  <a:cubicBezTo>
                    <a:pt x="245081" y="137016"/>
                    <a:pt x="246762" y="130751"/>
                    <a:pt x="248405" y="124690"/>
                  </a:cubicBezTo>
                  <a:cubicBezTo>
                    <a:pt x="250991" y="115127"/>
                    <a:pt x="253424" y="106099"/>
                    <a:pt x="252710" y="96103"/>
                  </a:cubicBezTo>
                  <a:cubicBezTo>
                    <a:pt x="251207" y="75219"/>
                    <a:pt x="243641" y="58767"/>
                    <a:pt x="230216" y="47204"/>
                  </a:cubicBezTo>
                  <a:cubicBezTo>
                    <a:pt x="215263" y="34318"/>
                    <a:pt x="196348" y="25595"/>
                    <a:pt x="175497" y="21966"/>
                  </a:cubicBezTo>
                  <a:cubicBezTo>
                    <a:pt x="167001" y="20489"/>
                    <a:pt x="158874" y="20247"/>
                    <a:pt x="150277" y="20005"/>
                  </a:cubicBezTo>
                  <a:cubicBezTo>
                    <a:pt x="144863" y="19852"/>
                    <a:pt x="139284" y="19687"/>
                    <a:pt x="133578" y="19190"/>
                  </a:cubicBezTo>
                  <a:cubicBezTo>
                    <a:pt x="118981" y="17917"/>
                    <a:pt x="104384" y="15637"/>
                    <a:pt x="90194" y="12441"/>
                  </a:cubicBezTo>
                  <a:cubicBezTo>
                    <a:pt x="88016" y="11944"/>
                    <a:pt x="85851" y="11435"/>
                    <a:pt x="83673" y="10926"/>
                  </a:cubicBezTo>
                  <a:cubicBezTo>
                    <a:pt x="73648" y="8557"/>
                    <a:pt x="63280" y="6099"/>
                    <a:pt x="53014" y="6099"/>
                  </a:cubicBezTo>
                  <a:lnTo>
                    <a:pt x="52963" y="6099"/>
                  </a:lnTo>
                  <a:cubicBezTo>
                    <a:pt x="39410" y="6099"/>
                    <a:pt x="27565" y="10951"/>
                    <a:pt x="21272" y="19088"/>
                  </a:cubicBezTo>
                  <a:cubicBezTo>
                    <a:pt x="11617" y="31567"/>
                    <a:pt x="3440" y="52171"/>
                    <a:pt x="6905" y="70049"/>
                  </a:cubicBezTo>
                  <a:cubicBezTo>
                    <a:pt x="8955" y="80644"/>
                    <a:pt x="14751" y="88793"/>
                    <a:pt x="24100" y="94256"/>
                  </a:cubicBezTo>
                  <a:cubicBezTo>
                    <a:pt x="34952" y="100610"/>
                    <a:pt x="48123" y="102737"/>
                    <a:pt x="60847" y="104800"/>
                  </a:cubicBezTo>
                  <a:cubicBezTo>
                    <a:pt x="63242" y="105182"/>
                    <a:pt x="65624" y="105576"/>
                    <a:pt x="68006" y="105984"/>
                  </a:cubicBezTo>
                  <a:cubicBezTo>
                    <a:pt x="82412" y="108493"/>
                    <a:pt x="100371" y="113026"/>
                    <a:pt x="111389" y="125963"/>
                  </a:cubicBezTo>
                  <a:cubicBezTo>
                    <a:pt x="112485" y="127250"/>
                    <a:pt x="112332" y="129172"/>
                    <a:pt x="111045" y="130267"/>
                  </a:cubicBezTo>
                  <a:cubicBezTo>
                    <a:pt x="109759" y="131363"/>
                    <a:pt x="107836" y="131210"/>
                    <a:pt x="106740" y="129924"/>
                  </a:cubicBezTo>
                  <a:cubicBezTo>
                    <a:pt x="96996" y="118476"/>
                    <a:pt x="80361" y="114337"/>
                    <a:pt x="66974" y="112007"/>
                  </a:cubicBezTo>
                  <a:cubicBezTo>
                    <a:pt x="64630" y="111600"/>
                    <a:pt x="62261" y="111218"/>
                    <a:pt x="59892" y="110836"/>
                  </a:cubicBezTo>
                  <a:cubicBezTo>
                    <a:pt x="46607" y="108684"/>
                    <a:pt x="32863" y="106455"/>
                    <a:pt x="21030" y="99541"/>
                  </a:cubicBezTo>
                  <a:cubicBezTo>
                    <a:pt x="10242" y="93237"/>
                    <a:pt x="3287" y="83445"/>
                    <a:pt x="918" y="71221"/>
                  </a:cubicBezTo>
                  <a:cubicBezTo>
                    <a:pt x="-2457" y="53852"/>
                    <a:pt x="3644" y="31924"/>
                    <a:pt x="16445" y="15357"/>
                  </a:cubicBezTo>
                  <a:cubicBezTo>
                    <a:pt x="23998" y="5590"/>
                    <a:pt x="37309" y="0"/>
                    <a:pt x="52976" y="0"/>
                  </a:cubicBezTo>
                  <a:lnTo>
                    <a:pt x="53027" y="0"/>
                  </a:lnTo>
                  <a:cubicBezTo>
                    <a:pt x="64006" y="0"/>
                    <a:pt x="74718" y="2547"/>
                    <a:pt x="85087" y="4992"/>
                  </a:cubicBezTo>
                  <a:cubicBezTo>
                    <a:pt x="87239" y="5501"/>
                    <a:pt x="89392" y="6010"/>
                    <a:pt x="91557" y="6494"/>
                  </a:cubicBezTo>
                  <a:cubicBezTo>
                    <a:pt x="105492" y="9640"/>
                    <a:pt x="119809" y="11868"/>
                    <a:pt x="134126" y="13116"/>
                  </a:cubicBezTo>
                  <a:cubicBezTo>
                    <a:pt x="139654" y="13600"/>
                    <a:pt x="145143" y="13753"/>
                    <a:pt x="150468" y="13905"/>
                  </a:cubicBezTo>
                  <a:cubicBezTo>
                    <a:pt x="158900" y="14147"/>
                    <a:pt x="167625" y="14402"/>
                    <a:pt x="176566" y="15956"/>
                  </a:cubicBezTo>
                  <a:cubicBezTo>
                    <a:pt x="198500" y="19776"/>
                    <a:pt x="218434" y="28982"/>
                    <a:pt x="234229" y="42582"/>
                  </a:cubicBezTo>
                  <a:cubicBezTo>
                    <a:pt x="248927" y="55240"/>
                    <a:pt x="257207" y="73105"/>
                    <a:pt x="258837" y="95670"/>
                  </a:cubicBezTo>
                  <a:cubicBezTo>
                    <a:pt x="259627" y="106697"/>
                    <a:pt x="256939" y="116655"/>
                    <a:pt x="254341" y="126295"/>
                  </a:cubicBezTo>
                  <a:cubicBezTo>
                    <a:pt x="252761" y="132152"/>
                    <a:pt x="251118" y="138213"/>
                    <a:pt x="250329" y="144389"/>
                  </a:cubicBezTo>
                  <a:cubicBezTo>
                    <a:pt x="249157" y="153469"/>
                    <a:pt x="251055" y="165388"/>
                    <a:pt x="259933" y="171551"/>
                  </a:cubicBezTo>
                  <a:cubicBezTo>
                    <a:pt x="261321" y="172518"/>
                    <a:pt x="261652" y="174416"/>
                    <a:pt x="260697" y="175804"/>
                  </a:cubicBezTo>
                  <a:cubicBezTo>
                    <a:pt x="260098" y="176657"/>
                    <a:pt x="259156" y="177115"/>
                    <a:pt x="258188" y="177115"/>
                  </a:cubicBezTo>
                  <a:close/>
                </a:path>
              </a:pathLst>
            </a:custGeom>
            <a:solidFill>
              <a:schemeClr val="tx1"/>
            </a:solidFill>
            <a:ln w="1264" cap="flat">
              <a:noFill/>
              <a:prstDash val="solid"/>
              <a:miter/>
            </a:ln>
          </p:spPr>
          <p:txBody>
            <a:bodyPr/>
            <a:lstStyle/>
            <a:p>
              <a:endParaRPr lang="en-US"/>
            </a:p>
          </p:txBody>
        </p:sp>
        <p:sp>
          <p:nvSpPr>
            <p:cNvPr id="4489" name="Freeform 4488">
              <a:extLst>
                <a:ext uri="{FF2B5EF4-FFF2-40B4-BE49-F238E27FC236}">
                  <a16:creationId xmlns:a16="http://schemas.microsoft.com/office/drawing/2014/main" id="{DC08889B-0974-1304-6FB5-539A2AC7FC47}"/>
                </a:ext>
              </a:extLst>
            </p:cNvPr>
            <p:cNvSpPr/>
            <p:nvPr/>
          </p:nvSpPr>
          <p:spPr>
            <a:xfrm>
              <a:off x="7189419" y="2712763"/>
              <a:ext cx="48218" cy="35037"/>
            </a:xfrm>
            <a:custGeom>
              <a:avLst/>
              <a:gdLst>
                <a:gd name="csX0" fmla="*/ 44269 w 48218"/>
                <a:gd name="csY0" fmla="*/ 35038 h 35037"/>
                <a:gd name="csX1" fmla="*/ 160 w 48218"/>
                <a:gd name="csY1" fmla="*/ 4031 h 35037"/>
                <a:gd name="csX2" fmla="*/ 2070 w 48218"/>
                <a:gd name="csY2" fmla="*/ 160 h 35037"/>
                <a:gd name="csX3" fmla="*/ 5942 w 48218"/>
                <a:gd name="csY3" fmla="*/ 2070 h 35037"/>
                <a:gd name="csX4" fmla="*/ 45097 w 48218"/>
                <a:gd name="csY4" fmla="*/ 28913 h 35037"/>
                <a:gd name="csX5" fmla="*/ 48218 w 48218"/>
                <a:gd name="csY5" fmla="*/ 31905 h 35037"/>
                <a:gd name="csX6" fmla="*/ 45224 w 48218"/>
                <a:gd name="csY6" fmla="*/ 35025 h 35037"/>
                <a:gd name="csX7" fmla="*/ 44256 w 48218"/>
                <a:gd name="csY7" fmla="*/ 35025 h 350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48218" h="35037">
                  <a:moveTo>
                    <a:pt x="44269" y="35038"/>
                  </a:moveTo>
                  <a:cubicBezTo>
                    <a:pt x="24730" y="35038"/>
                    <a:pt x="6286" y="22125"/>
                    <a:pt x="160" y="4031"/>
                  </a:cubicBezTo>
                  <a:cubicBezTo>
                    <a:pt x="-375" y="2426"/>
                    <a:pt x="478" y="694"/>
                    <a:pt x="2070" y="160"/>
                  </a:cubicBezTo>
                  <a:cubicBezTo>
                    <a:pt x="3675" y="-375"/>
                    <a:pt x="5407" y="478"/>
                    <a:pt x="5942" y="2070"/>
                  </a:cubicBezTo>
                  <a:cubicBezTo>
                    <a:pt x="11254" y="17745"/>
                    <a:pt x="28042" y="29282"/>
                    <a:pt x="45097" y="28913"/>
                  </a:cubicBezTo>
                  <a:cubicBezTo>
                    <a:pt x="46817" y="28811"/>
                    <a:pt x="48179" y="30212"/>
                    <a:pt x="48218" y="31905"/>
                  </a:cubicBezTo>
                  <a:cubicBezTo>
                    <a:pt x="48256" y="33599"/>
                    <a:pt x="46919" y="34987"/>
                    <a:pt x="45224" y="35025"/>
                  </a:cubicBezTo>
                  <a:cubicBezTo>
                    <a:pt x="44906" y="35025"/>
                    <a:pt x="44575" y="35025"/>
                    <a:pt x="44256" y="35025"/>
                  </a:cubicBezTo>
                  <a:close/>
                </a:path>
              </a:pathLst>
            </a:custGeom>
            <a:solidFill>
              <a:schemeClr val="tx1"/>
            </a:solidFill>
            <a:ln w="1264" cap="flat">
              <a:noFill/>
              <a:prstDash val="solid"/>
              <a:miter/>
            </a:ln>
          </p:spPr>
          <p:txBody>
            <a:bodyPr/>
            <a:lstStyle/>
            <a:p>
              <a:endParaRPr lang="en-US"/>
            </a:p>
          </p:txBody>
        </p:sp>
        <p:sp>
          <p:nvSpPr>
            <p:cNvPr id="4490" name="Freeform 4489">
              <a:extLst>
                <a:ext uri="{FF2B5EF4-FFF2-40B4-BE49-F238E27FC236}">
                  <a16:creationId xmlns:a16="http://schemas.microsoft.com/office/drawing/2014/main" id="{51F2E0D1-3FCD-1350-E7B9-C6606AE4AF42}"/>
                </a:ext>
              </a:extLst>
            </p:cNvPr>
            <p:cNvSpPr/>
            <p:nvPr/>
          </p:nvSpPr>
          <p:spPr>
            <a:xfrm>
              <a:off x="7150940" y="2613110"/>
              <a:ext cx="18653" cy="62439"/>
            </a:xfrm>
            <a:custGeom>
              <a:avLst/>
              <a:gdLst>
                <a:gd name="csX0" fmla="*/ 15610 w 18653"/>
                <a:gd name="csY0" fmla="*/ 62439 h 62439"/>
                <a:gd name="csX1" fmla="*/ 13177 w 18653"/>
                <a:gd name="csY1" fmla="*/ 61242 h 62439"/>
                <a:gd name="csX2" fmla="*/ 12667 w 18653"/>
                <a:gd name="csY2" fmla="*/ 1075 h 62439"/>
                <a:gd name="csX3" fmla="*/ 16972 w 18653"/>
                <a:gd name="csY3" fmla="*/ 731 h 62439"/>
                <a:gd name="csX4" fmla="*/ 17316 w 18653"/>
                <a:gd name="csY4" fmla="*/ 5035 h 62439"/>
                <a:gd name="csX5" fmla="*/ 18030 w 18653"/>
                <a:gd name="csY5" fmla="*/ 57511 h 62439"/>
                <a:gd name="csX6" fmla="*/ 17456 w 18653"/>
                <a:gd name="csY6" fmla="*/ 61790 h 62439"/>
                <a:gd name="csX7" fmla="*/ 15597 w 18653"/>
                <a:gd name="csY7" fmla="*/ 62414 h 6243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653" h="62439">
                  <a:moveTo>
                    <a:pt x="15610" y="62439"/>
                  </a:moveTo>
                  <a:cubicBezTo>
                    <a:pt x="14692" y="62439"/>
                    <a:pt x="13775" y="62032"/>
                    <a:pt x="13177" y="61242"/>
                  </a:cubicBezTo>
                  <a:cubicBezTo>
                    <a:pt x="439" y="44586"/>
                    <a:pt x="-8426" y="25778"/>
                    <a:pt x="12667" y="1075"/>
                  </a:cubicBezTo>
                  <a:cubicBezTo>
                    <a:pt x="13763" y="-212"/>
                    <a:pt x="15686" y="-364"/>
                    <a:pt x="16972" y="731"/>
                  </a:cubicBezTo>
                  <a:cubicBezTo>
                    <a:pt x="18259" y="1826"/>
                    <a:pt x="18412" y="3761"/>
                    <a:pt x="17316" y="5035"/>
                  </a:cubicBezTo>
                  <a:cubicBezTo>
                    <a:pt x="-7" y="25307"/>
                    <a:pt x="4757" y="40142"/>
                    <a:pt x="18030" y="57511"/>
                  </a:cubicBezTo>
                  <a:cubicBezTo>
                    <a:pt x="19049" y="58848"/>
                    <a:pt x="18794" y="60771"/>
                    <a:pt x="17456" y="61790"/>
                  </a:cubicBezTo>
                  <a:cubicBezTo>
                    <a:pt x="16896" y="62210"/>
                    <a:pt x="16246" y="62414"/>
                    <a:pt x="15597" y="62414"/>
                  </a:cubicBezTo>
                  <a:close/>
                </a:path>
              </a:pathLst>
            </a:custGeom>
            <a:solidFill>
              <a:schemeClr val="tx1"/>
            </a:solidFill>
            <a:ln w="1264" cap="flat">
              <a:noFill/>
              <a:prstDash val="solid"/>
              <a:miter/>
            </a:ln>
          </p:spPr>
          <p:txBody>
            <a:bodyPr/>
            <a:lstStyle/>
            <a:p>
              <a:endParaRPr lang="en-US"/>
            </a:p>
          </p:txBody>
        </p:sp>
        <p:sp>
          <p:nvSpPr>
            <p:cNvPr id="4491" name="Freeform 4490">
              <a:extLst>
                <a:ext uri="{FF2B5EF4-FFF2-40B4-BE49-F238E27FC236}">
                  <a16:creationId xmlns:a16="http://schemas.microsoft.com/office/drawing/2014/main" id="{37513548-0FC4-89AE-5C5B-A6504F215850}"/>
                </a:ext>
              </a:extLst>
            </p:cNvPr>
            <p:cNvSpPr/>
            <p:nvPr/>
          </p:nvSpPr>
          <p:spPr>
            <a:xfrm>
              <a:off x="7001808" y="2722753"/>
              <a:ext cx="45353" cy="20081"/>
            </a:xfrm>
            <a:custGeom>
              <a:avLst/>
              <a:gdLst>
                <a:gd name="csX0" fmla="*/ 9282 w 45353"/>
                <a:gd name="csY0" fmla="*/ 20069 h 20081"/>
                <a:gd name="csX1" fmla="*/ 2531 w 45353"/>
                <a:gd name="csY1" fmla="*/ 19508 h 20081"/>
                <a:gd name="csX2" fmla="*/ 47 w 45353"/>
                <a:gd name="csY2" fmla="*/ 15968 h 20081"/>
                <a:gd name="csX3" fmla="*/ 3588 w 45353"/>
                <a:gd name="csY3" fmla="*/ 13485 h 20081"/>
                <a:gd name="csX4" fmla="*/ 39991 w 45353"/>
                <a:gd name="csY4" fmla="*/ 1044 h 20081"/>
                <a:gd name="csX5" fmla="*/ 44309 w 45353"/>
                <a:gd name="csY5" fmla="*/ 764 h 20081"/>
                <a:gd name="csX6" fmla="*/ 44590 w 45353"/>
                <a:gd name="csY6" fmla="*/ 5081 h 20081"/>
                <a:gd name="csX7" fmla="*/ 9294 w 45353"/>
                <a:gd name="csY7" fmla="*/ 20081 h 2008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45353" h="20081">
                  <a:moveTo>
                    <a:pt x="9282" y="20069"/>
                  </a:moveTo>
                  <a:cubicBezTo>
                    <a:pt x="6976" y="20069"/>
                    <a:pt x="4709" y="19890"/>
                    <a:pt x="2531" y="19508"/>
                  </a:cubicBezTo>
                  <a:cubicBezTo>
                    <a:pt x="862" y="19216"/>
                    <a:pt x="-246" y="17637"/>
                    <a:pt x="47" y="15968"/>
                  </a:cubicBezTo>
                  <a:cubicBezTo>
                    <a:pt x="340" y="14300"/>
                    <a:pt x="1919" y="13180"/>
                    <a:pt x="3588" y="13485"/>
                  </a:cubicBezTo>
                  <a:cubicBezTo>
                    <a:pt x="15994" y="15637"/>
                    <a:pt x="31992" y="10175"/>
                    <a:pt x="39991" y="1044"/>
                  </a:cubicBezTo>
                  <a:cubicBezTo>
                    <a:pt x="41100" y="-229"/>
                    <a:pt x="43036" y="-356"/>
                    <a:pt x="44309" y="764"/>
                  </a:cubicBezTo>
                  <a:cubicBezTo>
                    <a:pt x="45583" y="1872"/>
                    <a:pt x="45710" y="3808"/>
                    <a:pt x="44590" y="5081"/>
                  </a:cubicBezTo>
                  <a:cubicBezTo>
                    <a:pt x="36578" y="14224"/>
                    <a:pt x="22325" y="20081"/>
                    <a:pt x="9294" y="20081"/>
                  </a:cubicBezTo>
                  <a:close/>
                </a:path>
              </a:pathLst>
            </a:custGeom>
            <a:solidFill>
              <a:srgbClr val="892020"/>
            </a:solidFill>
            <a:ln w="1264" cap="flat">
              <a:noFill/>
              <a:prstDash val="solid"/>
              <a:miter/>
            </a:ln>
          </p:spPr>
          <p:txBody>
            <a:bodyPr/>
            <a:lstStyle/>
            <a:p>
              <a:endParaRPr lang="en-US"/>
            </a:p>
          </p:txBody>
        </p:sp>
        <p:sp>
          <p:nvSpPr>
            <p:cNvPr id="4492" name="Freeform 4491">
              <a:extLst>
                <a:ext uri="{FF2B5EF4-FFF2-40B4-BE49-F238E27FC236}">
                  <a16:creationId xmlns:a16="http://schemas.microsoft.com/office/drawing/2014/main" id="{A2929D02-6539-474B-9C70-39803E6EE172}"/>
                </a:ext>
              </a:extLst>
            </p:cNvPr>
            <p:cNvSpPr/>
            <p:nvPr/>
          </p:nvSpPr>
          <p:spPr>
            <a:xfrm>
              <a:off x="6935005" y="2730246"/>
              <a:ext cx="87519" cy="179466"/>
            </a:xfrm>
            <a:custGeom>
              <a:avLst/>
              <a:gdLst>
                <a:gd name="csX0" fmla="*/ 70544 w 87519"/>
                <a:gd name="csY0" fmla="*/ 179429 h 179466"/>
                <a:gd name="csX1" fmla="*/ 60520 w 87519"/>
                <a:gd name="csY1" fmla="*/ 177608 h 179466"/>
                <a:gd name="csX2" fmla="*/ 41350 w 87519"/>
                <a:gd name="csY2" fmla="*/ 160748 h 179466"/>
                <a:gd name="csX3" fmla="*/ 32103 w 87519"/>
                <a:gd name="csY3" fmla="*/ 138183 h 179466"/>
                <a:gd name="csX4" fmla="*/ 30090 w 87519"/>
                <a:gd name="csY4" fmla="*/ 123603 h 179466"/>
                <a:gd name="csX5" fmla="*/ 38102 w 87519"/>
                <a:gd name="csY5" fmla="*/ 110564 h 179466"/>
                <a:gd name="csX6" fmla="*/ 21340 w 87519"/>
                <a:gd name="csY6" fmla="*/ 103929 h 179466"/>
                <a:gd name="csX7" fmla="*/ 5265 w 87519"/>
                <a:gd name="csY7" fmla="*/ 73381 h 179466"/>
                <a:gd name="csX8" fmla="*/ 1979 w 87519"/>
                <a:gd name="csY8" fmla="*/ 27424 h 179466"/>
                <a:gd name="csX9" fmla="*/ 38994 w 87519"/>
                <a:gd name="csY9" fmla="*/ 301 h 179466"/>
                <a:gd name="csX10" fmla="*/ 41567 w 87519"/>
                <a:gd name="csY10" fmla="*/ 3778 h 179466"/>
                <a:gd name="csX11" fmla="*/ 38090 w 87519"/>
                <a:gd name="csY11" fmla="*/ 6350 h 179466"/>
                <a:gd name="csX12" fmla="*/ 7864 w 87519"/>
                <a:gd name="csY12" fmla="*/ 29118 h 179466"/>
                <a:gd name="csX13" fmla="*/ 11163 w 87519"/>
                <a:gd name="csY13" fmla="*/ 71764 h 179466"/>
                <a:gd name="csX14" fmla="*/ 25288 w 87519"/>
                <a:gd name="csY14" fmla="*/ 99269 h 179466"/>
                <a:gd name="csX15" fmla="*/ 53425 w 87519"/>
                <a:gd name="csY15" fmla="*/ 102987 h 179466"/>
                <a:gd name="csX16" fmla="*/ 58469 w 87519"/>
                <a:gd name="csY16" fmla="*/ 101497 h 179466"/>
                <a:gd name="csX17" fmla="*/ 62227 w 87519"/>
                <a:gd name="csY17" fmla="*/ 103535 h 179466"/>
                <a:gd name="csX18" fmla="*/ 60278 w 87519"/>
                <a:gd name="csY18" fmla="*/ 107342 h 179466"/>
                <a:gd name="csX19" fmla="*/ 55132 w 87519"/>
                <a:gd name="csY19" fmla="*/ 108870 h 179466"/>
                <a:gd name="csX20" fmla="*/ 44700 w 87519"/>
                <a:gd name="csY20" fmla="*/ 113352 h 179466"/>
                <a:gd name="csX21" fmla="*/ 36115 w 87519"/>
                <a:gd name="csY21" fmla="*/ 124622 h 179466"/>
                <a:gd name="csX22" fmla="*/ 37937 w 87519"/>
                <a:gd name="csY22" fmla="*/ 136401 h 179466"/>
                <a:gd name="csX23" fmla="*/ 46573 w 87519"/>
                <a:gd name="csY23" fmla="*/ 157603 h 179466"/>
                <a:gd name="csX24" fmla="*/ 62673 w 87519"/>
                <a:gd name="csY24" fmla="*/ 171915 h 179466"/>
                <a:gd name="csX25" fmla="*/ 82454 w 87519"/>
                <a:gd name="csY25" fmla="*/ 169254 h 179466"/>
                <a:gd name="csX26" fmla="*/ 86772 w 87519"/>
                <a:gd name="csY26" fmla="*/ 169560 h 179466"/>
                <a:gd name="csX27" fmla="*/ 86466 w 87519"/>
                <a:gd name="csY27" fmla="*/ 173877 h 179466"/>
                <a:gd name="csX28" fmla="*/ 70557 w 87519"/>
                <a:gd name="csY28" fmla="*/ 179467 h 1794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87519" h="179466">
                  <a:moveTo>
                    <a:pt x="70544" y="179429"/>
                  </a:moveTo>
                  <a:cubicBezTo>
                    <a:pt x="67220" y="179429"/>
                    <a:pt x="63806" y="178830"/>
                    <a:pt x="60520" y="177608"/>
                  </a:cubicBezTo>
                  <a:cubicBezTo>
                    <a:pt x="50980" y="174029"/>
                    <a:pt x="44828" y="166465"/>
                    <a:pt x="41350" y="160748"/>
                  </a:cubicBezTo>
                  <a:cubicBezTo>
                    <a:pt x="37121" y="153808"/>
                    <a:pt x="34561" y="146117"/>
                    <a:pt x="32103" y="138183"/>
                  </a:cubicBezTo>
                  <a:cubicBezTo>
                    <a:pt x="30816" y="134045"/>
                    <a:pt x="29224" y="128901"/>
                    <a:pt x="30090" y="123603"/>
                  </a:cubicBezTo>
                  <a:cubicBezTo>
                    <a:pt x="30880" y="118803"/>
                    <a:pt x="33733" y="114206"/>
                    <a:pt x="38102" y="110564"/>
                  </a:cubicBezTo>
                  <a:cubicBezTo>
                    <a:pt x="32167" y="110054"/>
                    <a:pt x="26333" y="108144"/>
                    <a:pt x="21340" y="103929"/>
                  </a:cubicBezTo>
                  <a:cubicBezTo>
                    <a:pt x="12131" y="96162"/>
                    <a:pt x="8348" y="84574"/>
                    <a:pt x="5265" y="73381"/>
                  </a:cubicBezTo>
                  <a:cubicBezTo>
                    <a:pt x="1355" y="59221"/>
                    <a:pt x="-2428" y="42832"/>
                    <a:pt x="1979" y="27424"/>
                  </a:cubicBezTo>
                  <a:cubicBezTo>
                    <a:pt x="6297" y="12347"/>
                    <a:pt x="21684" y="-2297"/>
                    <a:pt x="38994" y="301"/>
                  </a:cubicBezTo>
                  <a:cubicBezTo>
                    <a:pt x="40662" y="556"/>
                    <a:pt x="41809" y="2109"/>
                    <a:pt x="41567" y="3778"/>
                  </a:cubicBezTo>
                  <a:cubicBezTo>
                    <a:pt x="41312" y="5446"/>
                    <a:pt x="39758" y="6592"/>
                    <a:pt x="38090" y="6350"/>
                  </a:cubicBezTo>
                  <a:cubicBezTo>
                    <a:pt x="24053" y="4223"/>
                    <a:pt x="11468" y="16524"/>
                    <a:pt x="7864" y="29118"/>
                  </a:cubicBezTo>
                  <a:cubicBezTo>
                    <a:pt x="3890" y="42998"/>
                    <a:pt x="7482" y="58406"/>
                    <a:pt x="11163" y="71764"/>
                  </a:cubicBezTo>
                  <a:cubicBezTo>
                    <a:pt x="13990" y="82040"/>
                    <a:pt x="17417" y="92622"/>
                    <a:pt x="25288" y="99269"/>
                  </a:cubicBezTo>
                  <a:cubicBezTo>
                    <a:pt x="33160" y="105929"/>
                    <a:pt x="44203" y="105330"/>
                    <a:pt x="53425" y="102987"/>
                  </a:cubicBezTo>
                  <a:cubicBezTo>
                    <a:pt x="55107" y="102465"/>
                    <a:pt x="56801" y="101981"/>
                    <a:pt x="58469" y="101497"/>
                  </a:cubicBezTo>
                  <a:cubicBezTo>
                    <a:pt x="60074" y="101039"/>
                    <a:pt x="61743" y="101943"/>
                    <a:pt x="62227" y="103535"/>
                  </a:cubicBezTo>
                  <a:cubicBezTo>
                    <a:pt x="62724" y="105126"/>
                    <a:pt x="61857" y="106807"/>
                    <a:pt x="60278" y="107342"/>
                  </a:cubicBezTo>
                  <a:cubicBezTo>
                    <a:pt x="58648" y="107890"/>
                    <a:pt x="56928" y="108412"/>
                    <a:pt x="55132" y="108870"/>
                  </a:cubicBezTo>
                  <a:cubicBezTo>
                    <a:pt x="51464" y="110029"/>
                    <a:pt x="47859" y="111391"/>
                    <a:pt x="44700" y="113352"/>
                  </a:cubicBezTo>
                  <a:cubicBezTo>
                    <a:pt x="39936" y="116307"/>
                    <a:pt x="36803" y="120420"/>
                    <a:pt x="36115" y="124622"/>
                  </a:cubicBezTo>
                  <a:cubicBezTo>
                    <a:pt x="35529" y="128213"/>
                    <a:pt x="36548" y="131918"/>
                    <a:pt x="37937" y="136401"/>
                  </a:cubicBezTo>
                  <a:cubicBezTo>
                    <a:pt x="40370" y="144245"/>
                    <a:pt x="42700" y="151248"/>
                    <a:pt x="46573" y="157603"/>
                  </a:cubicBezTo>
                  <a:cubicBezTo>
                    <a:pt x="49553" y="162505"/>
                    <a:pt x="54763" y="168961"/>
                    <a:pt x="62673" y="171915"/>
                  </a:cubicBezTo>
                  <a:cubicBezTo>
                    <a:pt x="69653" y="174526"/>
                    <a:pt x="77601" y="173456"/>
                    <a:pt x="82454" y="169254"/>
                  </a:cubicBezTo>
                  <a:cubicBezTo>
                    <a:pt x="83728" y="168146"/>
                    <a:pt x="85664" y="168286"/>
                    <a:pt x="86772" y="169560"/>
                  </a:cubicBezTo>
                  <a:cubicBezTo>
                    <a:pt x="87880" y="170833"/>
                    <a:pt x="87740" y="172769"/>
                    <a:pt x="86466" y="173877"/>
                  </a:cubicBezTo>
                  <a:cubicBezTo>
                    <a:pt x="82225" y="177544"/>
                    <a:pt x="76518" y="179467"/>
                    <a:pt x="70557" y="179467"/>
                  </a:cubicBezTo>
                  <a:close/>
                </a:path>
              </a:pathLst>
            </a:custGeom>
            <a:solidFill>
              <a:schemeClr val="tx1"/>
            </a:solidFill>
            <a:ln w="1264" cap="flat">
              <a:noFill/>
              <a:prstDash val="solid"/>
              <a:miter/>
            </a:ln>
          </p:spPr>
          <p:txBody>
            <a:bodyPr/>
            <a:lstStyle/>
            <a:p>
              <a:endParaRPr lang="en-US"/>
            </a:p>
          </p:txBody>
        </p:sp>
        <p:sp>
          <p:nvSpPr>
            <p:cNvPr id="4493" name="Freeform 4492">
              <a:extLst>
                <a:ext uri="{FF2B5EF4-FFF2-40B4-BE49-F238E27FC236}">
                  <a16:creationId xmlns:a16="http://schemas.microsoft.com/office/drawing/2014/main" id="{43292AEC-E580-72D2-22DC-B110D0B4C8AE}"/>
                </a:ext>
              </a:extLst>
            </p:cNvPr>
            <p:cNvSpPr/>
            <p:nvPr/>
          </p:nvSpPr>
          <p:spPr>
            <a:xfrm>
              <a:off x="7006594" y="2865906"/>
              <a:ext cx="139814" cy="148121"/>
            </a:xfrm>
            <a:custGeom>
              <a:avLst/>
              <a:gdLst>
                <a:gd name="csX0" fmla="*/ 93148 w 139814"/>
                <a:gd name="csY0" fmla="*/ 148109 h 148121"/>
                <a:gd name="csX1" fmla="*/ 70934 w 139814"/>
                <a:gd name="csY1" fmla="*/ 143932 h 148121"/>
                <a:gd name="csX2" fmla="*/ 1846 w 139814"/>
                <a:gd name="csY2" fmla="*/ 50428 h 148121"/>
                <a:gd name="csX3" fmla="*/ 61521 w 139814"/>
                <a:gd name="csY3" fmla="*/ 167 h 148121"/>
                <a:gd name="csX4" fmla="*/ 65406 w 139814"/>
                <a:gd name="csY4" fmla="*/ 2064 h 148121"/>
                <a:gd name="csX5" fmla="*/ 63508 w 139814"/>
                <a:gd name="csY5" fmla="*/ 5948 h 148121"/>
                <a:gd name="csX6" fmla="*/ 7680 w 139814"/>
                <a:gd name="csY6" fmla="*/ 52223 h 148121"/>
                <a:gd name="csX7" fmla="*/ 72921 w 139814"/>
                <a:gd name="csY7" fmla="*/ 138164 h 148121"/>
                <a:gd name="csX8" fmla="*/ 106522 w 139814"/>
                <a:gd name="csY8" fmla="*/ 139476 h 148121"/>
                <a:gd name="csX9" fmla="*/ 125641 w 139814"/>
                <a:gd name="csY9" fmla="*/ 120477 h 148121"/>
                <a:gd name="csX10" fmla="*/ 127246 w 139814"/>
                <a:gd name="csY10" fmla="*/ 59036 h 148121"/>
                <a:gd name="csX11" fmla="*/ 128685 w 139814"/>
                <a:gd name="csY11" fmla="*/ 54961 h 148121"/>
                <a:gd name="csX12" fmla="*/ 132761 w 139814"/>
                <a:gd name="csY12" fmla="*/ 56400 h 148121"/>
                <a:gd name="csX13" fmla="*/ 131016 w 139814"/>
                <a:gd name="csY13" fmla="*/ 123393 h 148121"/>
                <a:gd name="csX14" fmla="*/ 108904 w 139814"/>
                <a:gd name="csY14" fmla="*/ 145117 h 148121"/>
                <a:gd name="csX15" fmla="*/ 93135 w 139814"/>
                <a:gd name="csY15" fmla="*/ 148122 h 1481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139814" h="148121">
                  <a:moveTo>
                    <a:pt x="93148" y="148109"/>
                  </a:moveTo>
                  <a:cubicBezTo>
                    <a:pt x="86384" y="148109"/>
                    <a:pt x="78958" y="146721"/>
                    <a:pt x="70934" y="143932"/>
                  </a:cubicBezTo>
                  <a:cubicBezTo>
                    <a:pt x="35753" y="131733"/>
                    <a:pt x="-9758" y="88209"/>
                    <a:pt x="1846" y="50428"/>
                  </a:cubicBezTo>
                  <a:cubicBezTo>
                    <a:pt x="10265" y="22999"/>
                    <a:pt x="38950" y="7960"/>
                    <a:pt x="61521" y="167"/>
                  </a:cubicBezTo>
                  <a:cubicBezTo>
                    <a:pt x="63113" y="-380"/>
                    <a:pt x="64858" y="460"/>
                    <a:pt x="65406" y="2064"/>
                  </a:cubicBezTo>
                  <a:cubicBezTo>
                    <a:pt x="65953" y="3656"/>
                    <a:pt x="65113" y="5401"/>
                    <a:pt x="63508" y="5948"/>
                  </a:cubicBezTo>
                  <a:cubicBezTo>
                    <a:pt x="42275" y="13270"/>
                    <a:pt x="15348" y="27252"/>
                    <a:pt x="7680" y="52223"/>
                  </a:cubicBezTo>
                  <a:cubicBezTo>
                    <a:pt x="-2879" y="86617"/>
                    <a:pt x="39956" y="126729"/>
                    <a:pt x="72921" y="138164"/>
                  </a:cubicBezTo>
                  <a:cubicBezTo>
                    <a:pt x="86282" y="142799"/>
                    <a:pt x="97593" y="143245"/>
                    <a:pt x="106522" y="139476"/>
                  </a:cubicBezTo>
                  <a:cubicBezTo>
                    <a:pt x="115960" y="135490"/>
                    <a:pt x="122125" y="126946"/>
                    <a:pt x="125641" y="120477"/>
                  </a:cubicBezTo>
                  <a:cubicBezTo>
                    <a:pt x="135792" y="101771"/>
                    <a:pt x="136404" y="78226"/>
                    <a:pt x="127246" y="59036"/>
                  </a:cubicBezTo>
                  <a:cubicBezTo>
                    <a:pt x="126520" y="57508"/>
                    <a:pt x="127169" y="55687"/>
                    <a:pt x="128685" y="54961"/>
                  </a:cubicBezTo>
                  <a:cubicBezTo>
                    <a:pt x="130201" y="54235"/>
                    <a:pt x="132035" y="54872"/>
                    <a:pt x="132761" y="56400"/>
                  </a:cubicBezTo>
                  <a:cubicBezTo>
                    <a:pt x="142760" y="77322"/>
                    <a:pt x="142085" y="102993"/>
                    <a:pt x="131016" y="123393"/>
                  </a:cubicBezTo>
                  <a:cubicBezTo>
                    <a:pt x="125309" y="133911"/>
                    <a:pt x="117667" y="141411"/>
                    <a:pt x="108904" y="145117"/>
                  </a:cubicBezTo>
                  <a:cubicBezTo>
                    <a:pt x="104140" y="147129"/>
                    <a:pt x="98879" y="148122"/>
                    <a:pt x="93135" y="148122"/>
                  </a:cubicBezTo>
                  <a:close/>
                </a:path>
              </a:pathLst>
            </a:custGeom>
            <a:solidFill>
              <a:schemeClr val="tx1"/>
            </a:solidFill>
            <a:ln w="1264" cap="flat">
              <a:noFill/>
              <a:prstDash val="solid"/>
              <a:miter/>
            </a:ln>
          </p:spPr>
          <p:txBody>
            <a:bodyPr/>
            <a:lstStyle/>
            <a:p>
              <a:endParaRPr lang="en-US"/>
            </a:p>
          </p:txBody>
        </p:sp>
        <p:sp>
          <p:nvSpPr>
            <p:cNvPr id="4494" name="Freeform 4493">
              <a:extLst>
                <a:ext uri="{FF2B5EF4-FFF2-40B4-BE49-F238E27FC236}">
                  <a16:creationId xmlns:a16="http://schemas.microsoft.com/office/drawing/2014/main" id="{7E042438-2FE8-A365-7708-6585C5BDBD62}"/>
                </a:ext>
              </a:extLst>
            </p:cNvPr>
            <p:cNvSpPr/>
            <p:nvPr/>
          </p:nvSpPr>
          <p:spPr>
            <a:xfrm>
              <a:off x="7119651" y="2796370"/>
              <a:ext cx="350069" cy="240044"/>
            </a:xfrm>
            <a:custGeom>
              <a:avLst/>
              <a:gdLst>
                <a:gd name="csX0" fmla="*/ 66260 w 350069"/>
                <a:gd name="csY0" fmla="*/ 239993 h 240044"/>
                <a:gd name="csX1" fmla="*/ 16902 w 350069"/>
                <a:gd name="csY1" fmla="*/ 230392 h 240044"/>
                <a:gd name="csX2" fmla="*/ 13 w 350069"/>
                <a:gd name="csY2" fmla="*/ 207000 h 240044"/>
                <a:gd name="csX3" fmla="*/ 2789 w 350069"/>
                <a:gd name="csY3" fmla="*/ 203689 h 240044"/>
                <a:gd name="csX4" fmla="*/ 6101 w 350069"/>
                <a:gd name="csY4" fmla="*/ 206465 h 240044"/>
                <a:gd name="csX5" fmla="*/ 19195 w 350069"/>
                <a:gd name="csY5" fmla="*/ 224738 h 240044"/>
                <a:gd name="csX6" fmla="*/ 84933 w 350069"/>
                <a:gd name="csY6" fmla="*/ 232506 h 240044"/>
                <a:gd name="csX7" fmla="*/ 111095 w 350069"/>
                <a:gd name="csY7" fmla="*/ 222751 h 240044"/>
                <a:gd name="csX8" fmla="*/ 119693 w 350069"/>
                <a:gd name="csY8" fmla="*/ 192687 h 240044"/>
                <a:gd name="csX9" fmla="*/ 119719 w 350069"/>
                <a:gd name="csY9" fmla="*/ 189338 h 240044"/>
                <a:gd name="csX10" fmla="*/ 122776 w 350069"/>
                <a:gd name="csY10" fmla="*/ 186307 h 240044"/>
                <a:gd name="csX11" fmla="*/ 125832 w 350069"/>
                <a:gd name="csY11" fmla="*/ 189338 h 240044"/>
                <a:gd name="csX12" fmla="*/ 125807 w 350069"/>
                <a:gd name="csY12" fmla="*/ 192725 h 240044"/>
                <a:gd name="csX13" fmla="*/ 126864 w 350069"/>
                <a:gd name="csY13" fmla="*/ 205166 h 240044"/>
                <a:gd name="csX14" fmla="*/ 137538 w 350069"/>
                <a:gd name="csY14" fmla="*/ 219110 h 240044"/>
                <a:gd name="csX15" fmla="*/ 176476 w 350069"/>
                <a:gd name="csY15" fmla="*/ 222140 h 240044"/>
                <a:gd name="csX16" fmla="*/ 199505 w 350069"/>
                <a:gd name="csY16" fmla="*/ 212055 h 240044"/>
                <a:gd name="csX17" fmla="*/ 212854 w 350069"/>
                <a:gd name="csY17" fmla="*/ 205586 h 240044"/>
                <a:gd name="csX18" fmla="*/ 226012 w 350069"/>
                <a:gd name="csY18" fmla="*/ 200340 h 240044"/>
                <a:gd name="csX19" fmla="*/ 254798 w 350069"/>
                <a:gd name="csY19" fmla="*/ 186027 h 240044"/>
                <a:gd name="csX20" fmla="*/ 266517 w 350069"/>
                <a:gd name="csY20" fmla="*/ 158675 h 240044"/>
                <a:gd name="csX21" fmla="*/ 235896 w 350069"/>
                <a:gd name="csY21" fmla="*/ 125936 h 240044"/>
                <a:gd name="csX22" fmla="*/ 204537 w 350069"/>
                <a:gd name="csY22" fmla="*/ 124255 h 240044"/>
                <a:gd name="csX23" fmla="*/ 191226 w 350069"/>
                <a:gd name="csY23" fmla="*/ 125057 h 240044"/>
                <a:gd name="csX24" fmla="*/ 187965 w 350069"/>
                <a:gd name="csY24" fmla="*/ 125286 h 240044"/>
                <a:gd name="csX25" fmla="*/ 166885 w 350069"/>
                <a:gd name="csY25" fmla="*/ 120040 h 240044"/>
                <a:gd name="csX26" fmla="*/ 167687 w 350069"/>
                <a:gd name="csY26" fmla="*/ 114946 h 240044"/>
                <a:gd name="csX27" fmla="*/ 206906 w 350069"/>
                <a:gd name="csY27" fmla="*/ 108681 h 240044"/>
                <a:gd name="csX28" fmla="*/ 261014 w 350069"/>
                <a:gd name="csY28" fmla="*/ 128088 h 240044"/>
                <a:gd name="csX29" fmla="*/ 268338 w 350069"/>
                <a:gd name="csY29" fmla="*/ 135792 h 240044"/>
                <a:gd name="csX30" fmla="*/ 288476 w 350069"/>
                <a:gd name="csY30" fmla="*/ 151582 h 240044"/>
                <a:gd name="csX31" fmla="*/ 314944 w 350069"/>
                <a:gd name="csY31" fmla="*/ 145266 h 240044"/>
                <a:gd name="csX32" fmla="*/ 343960 w 350069"/>
                <a:gd name="csY32" fmla="*/ 91236 h 240044"/>
                <a:gd name="csX33" fmla="*/ 326879 w 350069"/>
                <a:gd name="csY33" fmla="*/ 57198 h 240044"/>
                <a:gd name="csX34" fmla="*/ 307850 w 350069"/>
                <a:gd name="csY34" fmla="*/ 46273 h 240044"/>
                <a:gd name="csX35" fmla="*/ 288005 w 350069"/>
                <a:gd name="csY35" fmla="*/ 34838 h 240044"/>
                <a:gd name="csX36" fmla="*/ 273293 w 350069"/>
                <a:gd name="csY36" fmla="*/ 2392 h 240044"/>
                <a:gd name="csX37" fmla="*/ 276936 w 350069"/>
                <a:gd name="csY37" fmla="*/ 74 h 240044"/>
                <a:gd name="csX38" fmla="*/ 279254 w 350069"/>
                <a:gd name="csY38" fmla="*/ 3716 h 240044"/>
                <a:gd name="csX39" fmla="*/ 291851 w 350069"/>
                <a:gd name="csY39" fmla="*/ 30101 h 240044"/>
                <a:gd name="csX40" fmla="*/ 310588 w 350069"/>
                <a:gd name="csY40" fmla="*/ 40823 h 240044"/>
                <a:gd name="csX41" fmla="*/ 330764 w 350069"/>
                <a:gd name="csY41" fmla="*/ 52500 h 240044"/>
                <a:gd name="csX42" fmla="*/ 350061 w 350069"/>
                <a:gd name="csY42" fmla="*/ 91109 h 240044"/>
                <a:gd name="csX43" fmla="*/ 318613 w 350069"/>
                <a:gd name="csY43" fmla="*/ 150156 h 240044"/>
                <a:gd name="csX44" fmla="*/ 286655 w 350069"/>
                <a:gd name="csY44" fmla="*/ 157439 h 240044"/>
                <a:gd name="csX45" fmla="*/ 267281 w 350069"/>
                <a:gd name="csY45" fmla="*/ 143725 h 240044"/>
                <a:gd name="csX46" fmla="*/ 272516 w 350069"/>
                <a:gd name="csY46" fmla="*/ 157681 h 240044"/>
                <a:gd name="csX47" fmla="*/ 258556 w 350069"/>
                <a:gd name="csY47" fmla="*/ 190853 h 240044"/>
                <a:gd name="csX48" fmla="*/ 228139 w 350069"/>
                <a:gd name="csY48" fmla="*/ 206096 h 240044"/>
                <a:gd name="csX49" fmla="*/ 215287 w 350069"/>
                <a:gd name="csY49" fmla="*/ 211215 h 240044"/>
                <a:gd name="csX50" fmla="*/ 202244 w 350069"/>
                <a:gd name="csY50" fmla="*/ 217543 h 240044"/>
                <a:gd name="csX51" fmla="*/ 178234 w 350069"/>
                <a:gd name="csY51" fmla="*/ 228023 h 240044"/>
                <a:gd name="csX52" fmla="*/ 134430 w 350069"/>
                <a:gd name="csY52" fmla="*/ 224420 h 240044"/>
                <a:gd name="csX53" fmla="*/ 122992 w 350069"/>
                <a:gd name="csY53" fmla="*/ 212552 h 240044"/>
                <a:gd name="csX54" fmla="*/ 115426 w 350069"/>
                <a:gd name="csY54" fmla="*/ 227043 h 240044"/>
                <a:gd name="csX55" fmla="*/ 85786 w 350069"/>
                <a:gd name="csY55" fmla="*/ 238580 h 240044"/>
                <a:gd name="csX56" fmla="*/ 66196 w 350069"/>
                <a:gd name="csY56" fmla="*/ 240044 h 240044"/>
                <a:gd name="csX57" fmla="*/ 172897 w 350069"/>
                <a:gd name="csY57" fmla="*/ 118296 h 240044"/>
                <a:gd name="csX58" fmla="*/ 187456 w 350069"/>
                <a:gd name="csY58" fmla="*/ 119161 h 240044"/>
                <a:gd name="csX59" fmla="*/ 191137 w 350069"/>
                <a:gd name="csY59" fmla="*/ 118919 h 240044"/>
                <a:gd name="csX60" fmla="*/ 204040 w 350069"/>
                <a:gd name="csY60" fmla="*/ 118143 h 240044"/>
                <a:gd name="csX61" fmla="*/ 229769 w 350069"/>
                <a:gd name="csY61" fmla="*/ 118117 h 240044"/>
                <a:gd name="csX62" fmla="*/ 206345 w 350069"/>
                <a:gd name="csY62" fmla="*/ 114730 h 240044"/>
                <a:gd name="csX63" fmla="*/ 172897 w 350069"/>
                <a:gd name="csY63" fmla="*/ 118308 h 24004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Lst>
              <a:rect l="l" t="t" r="r" b="b"/>
              <a:pathLst>
                <a:path w="350069" h="240044">
                  <a:moveTo>
                    <a:pt x="66260" y="239993"/>
                  </a:moveTo>
                  <a:cubicBezTo>
                    <a:pt x="49383" y="239993"/>
                    <a:pt x="32608" y="236759"/>
                    <a:pt x="16902" y="230392"/>
                  </a:cubicBezTo>
                  <a:cubicBezTo>
                    <a:pt x="7286" y="226508"/>
                    <a:pt x="968" y="217760"/>
                    <a:pt x="13" y="207000"/>
                  </a:cubicBezTo>
                  <a:cubicBezTo>
                    <a:pt x="-140" y="205319"/>
                    <a:pt x="1108" y="203829"/>
                    <a:pt x="2789" y="203689"/>
                  </a:cubicBezTo>
                  <a:cubicBezTo>
                    <a:pt x="4458" y="203536"/>
                    <a:pt x="5961" y="204784"/>
                    <a:pt x="6101" y="206465"/>
                  </a:cubicBezTo>
                  <a:cubicBezTo>
                    <a:pt x="6865" y="215022"/>
                    <a:pt x="11642" y="221682"/>
                    <a:pt x="19195" y="224738"/>
                  </a:cubicBezTo>
                  <a:cubicBezTo>
                    <a:pt x="39957" y="233155"/>
                    <a:pt x="62693" y="235842"/>
                    <a:pt x="84933" y="232506"/>
                  </a:cubicBezTo>
                  <a:cubicBezTo>
                    <a:pt x="97696" y="230595"/>
                    <a:pt x="106739" y="227221"/>
                    <a:pt x="111095" y="222751"/>
                  </a:cubicBezTo>
                  <a:cubicBezTo>
                    <a:pt x="116114" y="217594"/>
                    <a:pt x="119336" y="206363"/>
                    <a:pt x="119693" y="192687"/>
                  </a:cubicBezTo>
                  <a:cubicBezTo>
                    <a:pt x="119693" y="191528"/>
                    <a:pt x="119693" y="190433"/>
                    <a:pt x="119719" y="189338"/>
                  </a:cubicBezTo>
                  <a:cubicBezTo>
                    <a:pt x="119731" y="187657"/>
                    <a:pt x="121094" y="186307"/>
                    <a:pt x="122776" y="186307"/>
                  </a:cubicBezTo>
                  <a:cubicBezTo>
                    <a:pt x="124457" y="186307"/>
                    <a:pt x="125820" y="187657"/>
                    <a:pt x="125832" y="189338"/>
                  </a:cubicBezTo>
                  <a:cubicBezTo>
                    <a:pt x="125832" y="190395"/>
                    <a:pt x="125832" y="191528"/>
                    <a:pt x="125807" y="192725"/>
                  </a:cubicBezTo>
                  <a:cubicBezTo>
                    <a:pt x="125807" y="196800"/>
                    <a:pt x="125934" y="201078"/>
                    <a:pt x="126864" y="205166"/>
                  </a:cubicBezTo>
                  <a:cubicBezTo>
                    <a:pt x="128189" y="211075"/>
                    <a:pt x="131781" y="215773"/>
                    <a:pt x="137538" y="219110"/>
                  </a:cubicBezTo>
                  <a:cubicBezTo>
                    <a:pt x="149104" y="225833"/>
                    <a:pt x="165828" y="225400"/>
                    <a:pt x="176476" y="222140"/>
                  </a:cubicBezTo>
                  <a:cubicBezTo>
                    <a:pt x="184437" y="219708"/>
                    <a:pt x="192105" y="215824"/>
                    <a:pt x="199505" y="212055"/>
                  </a:cubicBezTo>
                  <a:cubicBezTo>
                    <a:pt x="203836" y="209852"/>
                    <a:pt x="208307" y="207585"/>
                    <a:pt x="212854" y="205586"/>
                  </a:cubicBezTo>
                  <a:cubicBezTo>
                    <a:pt x="217172" y="203689"/>
                    <a:pt x="221668" y="201983"/>
                    <a:pt x="226012" y="200340"/>
                  </a:cubicBezTo>
                  <a:cubicBezTo>
                    <a:pt x="236558" y="196354"/>
                    <a:pt x="246519" y="192585"/>
                    <a:pt x="254798" y="186027"/>
                  </a:cubicBezTo>
                  <a:cubicBezTo>
                    <a:pt x="264237" y="178552"/>
                    <a:pt x="268287" y="169091"/>
                    <a:pt x="266517" y="158675"/>
                  </a:cubicBezTo>
                  <a:cubicBezTo>
                    <a:pt x="264160" y="144820"/>
                    <a:pt x="251576" y="131360"/>
                    <a:pt x="235896" y="125936"/>
                  </a:cubicBezTo>
                  <a:cubicBezTo>
                    <a:pt x="225961" y="122498"/>
                    <a:pt x="215555" y="123351"/>
                    <a:pt x="204537" y="124255"/>
                  </a:cubicBezTo>
                  <a:cubicBezTo>
                    <a:pt x="200168" y="124612"/>
                    <a:pt x="195659" y="124981"/>
                    <a:pt x="191226" y="125057"/>
                  </a:cubicBezTo>
                  <a:cubicBezTo>
                    <a:pt x="190436" y="125057"/>
                    <a:pt x="189303" y="125172"/>
                    <a:pt x="187965" y="125286"/>
                  </a:cubicBezTo>
                  <a:cubicBezTo>
                    <a:pt x="180565" y="125923"/>
                    <a:pt x="169369" y="126865"/>
                    <a:pt x="166885" y="120040"/>
                  </a:cubicBezTo>
                  <a:cubicBezTo>
                    <a:pt x="166235" y="118257"/>
                    <a:pt x="166528" y="116449"/>
                    <a:pt x="167687" y="114946"/>
                  </a:cubicBezTo>
                  <a:cubicBezTo>
                    <a:pt x="173521" y="107395"/>
                    <a:pt x="206587" y="108656"/>
                    <a:pt x="206906" y="108681"/>
                  </a:cubicBezTo>
                  <a:cubicBezTo>
                    <a:pt x="225388" y="110451"/>
                    <a:pt x="244481" y="112272"/>
                    <a:pt x="261014" y="128088"/>
                  </a:cubicBezTo>
                  <a:cubicBezTo>
                    <a:pt x="263574" y="130533"/>
                    <a:pt x="265995" y="133207"/>
                    <a:pt x="268338" y="135792"/>
                  </a:cubicBezTo>
                  <a:cubicBezTo>
                    <a:pt x="274529" y="142630"/>
                    <a:pt x="280375" y="149086"/>
                    <a:pt x="288476" y="151582"/>
                  </a:cubicBezTo>
                  <a:cubicBezTo>
                    <a:pt x="296997" y="154218"/>
                    <a:pt x="305901" y="152091"/>
                    <a:pt x="314944" y="145266"/>
                  </a:cubicBezTo>
                  <a:cubicBezTo>
                    <a:pt x="331961" y="132417"/>
                    <a:pt x="344304" y="106147"/>
                    <a:pt x="343960" y="91236"/>
                  </a:cubicBezTo>
                  <a:cubicBezTo>
                    <a:pt x="343591" y="75281"/>
                    <a:pt x="339922" y="67959"/>
                    <a:pt x="326879" y="57198"/>
                  </a:cubicBezTo>
                  <a:cubicBezTo>
                    <a:pt x="322676" y="53722"/>
                    <a:pt x="315135" y="49940"/>
                    <a:pt x="307850" y="46273"/>
                  </a:cubicBezTo>
                  <a:cubicBezTo>
                    <a:pt x="300398" y="42529"/>
                    <a:pt x="292692" y="38645"/>
                    <a:pt x="288005" y="34838"/>
                  </a:cubicBezTo>
                  <a:cubicBezTo>
                    <a:pt x="276388" y="25389"/>
                    <a:pt x="270886" y="13254"/>
                    <a:pt x="273293" y="2392"/>
                  </a:cubicBezTo>
                  <a:cubicBezTo>
                    <a:pt x="273662" y="749"/>
                    <a:pt x="275306" y="-295"/>
                    <a:pt x="276936" y="74"/>
                  </a:cubicBezTo>
                  <a:cubicBezTo>
                    <a:pt x="278579" y="444"/>
                    <a:pt x="279624" y="2074"/>
                    <a:pt x="279254" y="3716"/>
                  </a:cubicBezTo>
                  <a:cubicBezTo>
                    <a:pt x="277012" y="13801"/>
                    <a:pt x="284298" y="23950"/>
                    <a:pt x="291851" y="30101"/>
                  </a:cubicBezTo>
                  <a:cubicBezTo>
                    <a:pt x="296029" y="33488"/>
                    <a:pt x="303430" y="37219"/>
                    <a:pt x="310588" y="40823"/>
                  </a:cubicBezTo>
                  <a:cubicBezTo>
                    <a:pt x="318180" y="44643"/>
                    <a:pt x="326026" y="48590"/>
                    <a:pt x="330764" y="52500"/>
                  </a:cubicBezTo>
                  <a:cubicBezTo>
                    <a:pt x="345145" y="64368"/>
                    <a:pt x="349654" y="73396"/>
                    <a:pt x="350061" y="91109"/>
                  </a:cubicBezTo>
                  <a:cubicBezTo>
                    <a:pt x="350431" y="107523"/>
                    <a:pt x="337617" y="135805"/>
                    <a:pt x="318613" y="150156"/>
                  </a:cubicBezTo>
                  <a:cubicBezTo>
                    <a:pt x="308066" y="158114"/>
                    <a:pt x="297023" y="160636"/>
                    <a:pt x="286655" y="157439"/>
                  </a:cubicBezTo>
                  <a:cubicBezTo>
                    <a:pt x="278681" y="154982"/>
                    <a:pt x="272733" y="149544"/>
                    <a:pt x="267281" y="143725"/>
                  </a:cubicBezTo>
                  <a:cubicBezTo>
                    <a:pt x="269892" y="148144"/>
                    <a:pt x="271701" y="152868"/>
                    <a:pt x="272516" y="157681"/>
                  </a:cubicBezTo>
                  <a:cubicBezTo>
                    <a:pt x="274656" y="170262"/>
                    <a:pt x="269701" y="182041"/>
                    <a:pt x="258556" y="190853"/>
                  </a:cubicBezTo>
                  <a:cubicBezTo>
                    <a:pt x="249525" y="197997"/>
                    <a:pt x="238660" y="202110"/>
                    <a:pt x="228139" y="206096"/>
                  </a:cubicBezTo>
                  <a:cubicBezTo>
                    <a:pt x="223872" y="207713"/>
                    <a:pt x="219452" y="209381"/>
                    <a:pt x="215287" y="211215"/>
                  </a:cubicBezTo>
                  <a:cubicBezTo>
                    <a:pt x="210893" y="213150"/>
                    <a:pt x="206498" y="215379"/>
                    <a:pt x="202244" y="217543"/>
                  </a:cubicBezTo>
                  <a:cubicBezTo>
                    <a:pt x="194602" y="221427"/>
                    <a:pt x="186704" y="225438"/>
                    <a:pt x="178234" y="228023"/>
                  </a:cubicBezTo>
                  <a:cubicBezTo>
                    <a:pt x="166363" y="231652"/>
                    <a:pt x="147588" y="232073"/>
                    <a:pt x="134430" y="224420"/>
                  </a:cubicBezTo>
                  <a:cubicBezTo>
                    <a:pt x="129272" y="221414"/>
                    <a:pt x="125399" y="217378"/>
                    <a:pt x="122992" y="212552"/>
                  </a:cubicBezTo>
                  <a:cubicBezTo>
                    <a:pt x="121451" y="217989"/>
                    <a:pt x="119082" y="223299"/>
                    <a:pt x="115426" y="227043"/>
                  </a:cubicBezTo>
                  <a:cubicBezTo>
                    <a:pt x="110051" y="232557"/>
                    <a:pt x="100077" y="236440"/>
                    <a:pt x="85786" y="238580"/>
                  </a:cubicBezTo>
                  <a:cubicBezTo>
                    <a:pt x="79277" y="239560"/>
                    <a:pt x="72730" y="240044"/>
                    <a:pt x="66196" y="240044"/>
                  </a:cubicBezTo>
                  <a:close/>
                  <a:moveTo>
                    <a:pt x="172897" y="118296"/>
                  </a:moveTo>
                  <a:cubicBezTo>
                    <a:pt x="173840" y="119251"/>
                    <a:pt x="177291" y="120027"/>
                    <a:pt x="187456" y="119161"/>
                  </a:cubicBezTo>
                  <a:cubicBezTo>
                    <a:pt x="188959" y="119034"/>
                    <a:pt x="190245" y="118932"/>
                    <a:pt x="191137" y="118919"/>
                  </a:cubicBezTo>
                  <a:cubicBezTo>
                    <a:pt x="195366" y="118856"/>
                    <a:pt x="199773" y="118487"/>
                    <a:pt x="204040" y="118143"/>
                  </a:cubicBezTo>
                  <a:cubicBezTo>
                    <a:pt x="212510" y="117455"/>
                    <a:pt x="221197" y="116729"/>
                    <a:pt x="229769" y="118117"/>
                  </a:cubicBezTo>
                  <a:cubicBezTo>
                    <a:pt x="222777" y="116449"/>
                    <a:pt x="215096" y="115571"/>
                    <a:pt x="206345" y="114730"/>
                  </a:cubicBezTo>
                  <a:cubicBezTo>
                    <a:pt x="200142" y="114157"/>
                    <a:pt x="176871" y="115176"/>
                    <a:pt x="172897" y="118308"/>
                  </a:cubicBezTo>
                  <a:close/>
                </a:path>
              </a:pathLst>
            </a:custGeom>
            <a:solidFill>
              <a:schemeClr val="tx1"/>
            </a:solidFill>
            <a:ln w="1264" cap="flat">
              <a:noFill/>
              <a:prstDash val="solid"/>
              <a:miter/>
            </a:ln>
          </p:spPr>
          <p:txBody>
            <a:bodyPr/>
            <a:lstStyle/>
            <a:p>
              <a:endParaRPr lang="en-US"/>
            </a:p>
          </p:txBody>
        </p:sp>
        <p:sp>
          <p:nvSpPr>
            <p:cNvPr id="4495" name="Freeform 4494">
              <a:extLst>
                <a:ext uri="{FF2B5EF4-FFF2-40B4-BE49-F238E27FC236}">
                  <a16:creationId xmlns:a16="http://schemas.microsoft.com/office/drawing/2014/main" id="{6BD707C9-5CA3-C274-13A9-916CDED85DF3}"/>
                </a:ext>
              </a:extLst>
            </p:cNvPr>
            <p:cNvSpPr/>
            <p:nvPr/>
          </p:nvSpPr>
          <p:spPr>
            <a:xfrm>
              <a:off x="7394831" y="2811015"/>
              <a:ext cx="162817" cy="77992"/>
            </a:xfrm>
            <a:custGeom>
              <a:avLst/>
              <a:gdLst>
                <a:gd name="csX0" fmla="*/ 137153 w 162817"/>
                <a:gd name="csY0" fmla="*/ 77992 h 77992"/>
                <a:gd name="csX1" fmla="*/ 98725 w 162817"/>
                <a:gd name="csY1" fmla="*/ 67321 h 77992"/>
                <a:gd name="csX2" fmla="*/ 85058 w 162817"/>
                <a:gd name="csY2" fmla="*/ 57567 h 77992"/>
                <a:gd name="csX3" fmla="*/ 50628 w 162817"/>
                <a:gd name="csY3" fmla="*/ 35117 h 77992"/>
                <a:gd name="csX4" fmla="*/ 36248 w 162817"/>
                <a:gd name="csY4" fmla="*/ 28483 h 77992"/>
                <a:gd name="csX5" fmla="*/ 583 w 162817"/>
                <a:gd name="csY5" fmla="*/ 4849 h 77992"/>
                <a:gd name="csX6" fmla="*/ 1271 w 162817"/>
                <a:gd name="csY6" fmla="*/ 583 h 77992"/>
                <a:gd name="csX7" fmla="*/ 5538 w 162817"/>
                <a:gd name="csY7" fmla="*/ 1271 h 77992"/>
                <a:gd name="csX8" fmla="*/ 38681 w 162817"/>
                <a:gd name="csY8" fmla="*/ 22867 h 77992"/>
                <a:gd name="csX9" fmla="*/ 53456 w 162817"/>
                <a:gd name="csY9" fmla="*/ 29693 h 77992"/>
                <a:gd name="csX10" fmla="*/ 88650 w 162817"/>
                <a:gd name="csY10" fmla="*/ 52614 h 77992"/>
                <a:gd name="csX11" fmla="*/ 102189 w 162817"/>
                <a:gd name="csY11" fmla="*/ 62279 h 77992"/>
                <a:gd name="csX12" fmla="*/ 158820 w 162817"/>
                <a:gd name="csY12" fmla="*/ 68569 h 77992"/>
                <a:gd name="csX13" fmla="*/ 162666 w 162817"/>
                <a:gd name="csY13" fmla="*/ 70530 h 77992"/>
                <a:gd name="csX14" fmla="*/ 160705 w 162817"/>
                <a:gd name="csY14" fmla="*/ 74376 h 77992"/>
                <a:gd name="csX15" fmla="*/ 137141 w 162817"/>
                <a:gd name="csY15" fmla="*/ 77967 h 779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162817" h="77992">
                  <a:moveTo>
                    <a:pt x="137153" y="77992"/>
                  </a:moveTo>
                  <a:cubicBezTo>
                    <a:pt x="122888" y="77992"/>
                    <a:pt x="108813" y="74287"/>
                    <a:pt x="98725" y="67321"/>
                  </a:cubicBezTo>
                  <a:cubicBezTo>
                    <a:pt x="94050" y="64087"/>
                    <a:pt x="89477" y="60776"/>
                    <a:pt x="85058" y="57567"/>
                  </a:cubicBezTo>
                  <a:cubicBezTo>
                    <a:pt x="73734" y="49354"/>
                    <a:pt x="63047" y="41599"/>
                    <a:pt x="50628" y="35117"/>
                  </a:cubicBezTo>
                  <a:cubicBezTo>
                    <a:pt x="46043" y="32723"/>
                    <a:pt x="41063" y="30571"/>
                    <a:pt x="36248" y="28483"/>
                  </a:cubicBezTo>
                  <a:cubicBezTo>
                    <a:pt x="22937" y="22715"/>
                    <a:pt x="9181" y="16742"/>
                    <a:pt x="583" y="4849"/>
                  </a:cubicBezTo>
                  <a:cubicBezTo>
                    <a:pt x="-410" y="3486"/>
                    <a:pt x="-104" y="1576"/>
                    <a:pt x="1271" y="583"/>
                  </a:cubicBezTo>
                  <a:cubicBezTo>
                    <a:pt x="2634" y="-410"/>
                    <a:pt x="4545" y="-104"/>
                    <a:pt x="5538" y="1271"/>
                  </a:cubicBezTo>
                  <a:cubicBezTo>
                    <a:pt x="13155" y="11802"/>
                    <a:pt x="25561" y="17175"/>
                    <a:pt x="38681" y="22867"/>
                  </a:cubicBezTo>
                  <a:cubicBezTo>
                    <a:pt x="43597" y="24994"/>
                    <a:pt x="48680" y="27197"/>
                    <a:pt x="53456" y="29693"/>
                  </a:cubicBezTo>
                  <a:cubicBezTo>
                    <a:pt x="66283" y="36378"/>
                    <a:pt x="77148" y="44260"/>
                    <a:pt x="88650" y="52614"/>
                  </a:cubicBezTo>
                  <a:cubicBezTo>
                    <a:pt x="93044" y="55797"/>
                    <a:pt x="97578" y="59095"/>
                    <a:pt x="102189" y="62279"/>
                  </a:cubicBezTo>
                  <a:cubicBezTo>
                    <a:pt x="116481" y="72147"/>
                    <a:pt x="139777" y="74733"/>
                    <a:pt x="158820" y="68569"/>
                  </a:cubicBezTo>
                  <a:cubicBezTo>
                    <a:pt x="160425" y="68060"/>
                    <a:pt x="162144" y="68926"/>
                    <a:pt x="162666" y="70530"/>
                  </a:cubicBezTo>
                  <a:cubicBezTo>
                    <a:pt x="163189" y="72135"/>
                    <a:pt x="162310" y="73854"/>
                    <a:pt x="160705" y="74376"/>
                  </a:cubicBezTo>
                  <a:cubicBezTo>
                    <a:pt x="153241" y="76795"/>
                    <a:pt x="145165" y="77967"/>
                    <a:pt x="137141" y="77967"/>
                  </a:cubicBezTo>
                  <a:close/>
                </a:path>
              </a:pathLst>
            </a:custGeom>
            <a:solidFill>
              <a:schemeClr val="tx1"/>
            </a:solidFill>
            <a:ln w="1264" cap="flat">
              <a:noFill/>
              <a:prstDash val="solid"/>
              <a:miter/>
            </a:ln>
          </p:spPr>
          <p:txBody>
            <a:bodyPr/>
            <a:lstStyle/>
            <a:p>
              <a:endParaRPr lang="en-US"/>
            </a:p>
          </p:txBody>
        </p:sp>
        <p:sp>
          <p:nvSpPr>
            <p:cNvPr id="4496" name="Freeform 4495">
              <a:extLst>
                <a:ext uri="{FF2B5EF4-FFF2-40B4-BE49-F238E27FC236}">
                  <a16:creationId xmlns:a16="http://schemas.microsoft.com/office/drawing/2014/main" id="{BE4EE302-2322-771B-A528-98C4D3A9B711}"/>
                </a:ext>
              </a:extLst>
            </p:cNvPr>
            <p:cNvSpPr/>
            <p:nvPr/>
          </p:nvSpPr>
          <p:spPr>
            <a:xfrm>
              <a:off x="7398911" y="2537412"/>
              <a:ext cx="308657" cy="229885"/>
            </a:xfrm>
            <a:custGeom>
              <a:avLst/>
              <a:gdLst>
                <a:gd name="csX0" fmla="*/ 150715 w 308657"/>
                <a:gd name="csY0" fmla="*/ 229885 h 229885"/>
                <a:gd name="csX1" fmla="*/ 117420 w 308657"/>
                <a:gd name="csY1" fmla="*/ 206722 h 229885"/>
                <a:gd name="csX2" fmla="*/ 118986 w 308657"/>
                <a:gd name="csY2" fmla="*/ 167043 h 229885"/>
                <a:gd name="csX3" fmla="*/ 123330 w 308657"/>
                <a:gd name="csY3" fmla="*/ 145625 h 229885"/>
                <a:gd name="csX4" fmla="*/ 92862 w 308657"/>
                <a:gd name="csY4" fmla="*/ 106481 h 229885"/>
                <a:gd name="csX5" fmla="*/ 72189 w 308657"/>
                <a:gd name="csY5" fmla="*/ 84897 h 229885"/>
                <a:gd name="csX6" fmla="*/ 71782 w 308657"/>
                <a:gd name="csY6" fmla="*/ 74124 h 229885"/>
                <a:gd name="csX7" fmla="*/ 43594 w 308657"/>
                <a:gd name="csY7" fmla="*/ 46505 h 229885"/>
                <a:gd name="csX8" fmla="*/ 34588 w 308657"/>
                <a:gd name="csY8" fmla="*/ 44225 h 229885"/>
                <a:gd name="csX9" fmla="*/ 14043 w 308657"/>
                <a:gd name="csY9" fmla="*/ 37120 h 229885"/>
                <a:gd name="csX10" fmla="*/ 1102 w 308657"/>
                <a:gd name="csY10" fmla="*/ 11601 h 229885"/>
                <a:gd name="csX11" fmla="*/ 28767 w 308657"/>
                <a:gd name="csY11" fmla="*/ 892 h 229885"/>
                <a:gd name="csX12" fmla="*/ 77806 w 308657"/>
                <a:gd name="csY12" fmla="*/ 20706 h 229885"/>
                <a:gd name="csX13" fmla="*/ 154332 w 308657"/>
                <a:gd name="csY13" fmla="*/ 45346 h 229885"/>
                <a:gd name="csX14" fmla="*/ 230859 w 308657"/>
                <a:gd name="csY14" fmla="*/ 20706 h 229885"/>
                <a:gd name="csX15" fmla="*/ 279898 w 308657"/>
                <a:gd name="csY15" fmla="*/ 892 h 229885"/>
                <a:gd name="csX16" fmla="*/ 307563 w 308657"/>
                <a:gd name="csY16" fmla="*/ 11601 h 229885"/>
                <a:gd name="csX17" fmla="*/ 294609 w 308657"/>
                <a:gd name="csY17" fmla="*/ 37120 h 229885"/>
                <a:gd name="csX18" fmla="*/ 274064 w 308657"/>
                <a:gd name="csY18" fmla="*/ 44225 h 229885"/>
                <a:gd name="csX19" fmla="*/ 265058 w 308657"/>
                <a:gd name="csY19" fmla="*/ 46505 h 229885"/>
                <a:gd name="csX20" fmla="*/ 236883 w 308657"/>
                <a:gd name="csY20" fmla="*/ 74124 h 229885"/>
                <a:gd name="csX21" fmla="*/ 236476 w 308657"/>
                <a:gd name="csY21" fmla="*/ 84897 h 229885"/>
                <a:gd name="csX22" fmla="*/ 215803 w 308657"/>
                <a:gd name="csY22" fmla="*/ 106481 h 229885"/>
                <a:gd name="csX23" fmla="*/ 185335 w 308657"/>
                <a:gd name="csY23" fmla="*/ 145625 h 229885"/>
                <a:gd name="csX24" fmla="*/ 189679 w 308657"/>
                <a:gd name="csY24" fmla="*/ 167043 h 229885"/>
                <a:gd name="csX25" fmla="*/ 191245 w 308657"/>
                <a:gd name="csY25" fmla="*/ 206722 h 229885"/>
                <a:gd name="csX26" fmla="*/ 155109 w 308657"/>
                <a:gd name="csY26" fmla="*/ 229821 h 229885"/>
                <a:gd name="csX27" fmla="*/ 153543 w 308657"/>
                <a:gd name="csY27" fmla="*/ 229821 h 229885"/>
                <a:gd name="csX28" fmla="*/ 150766 w 308657"/>
                <a:gd name="csY28" fmla="*/ 229885 h 229885"/>
                <a:gd name="csX29" fmla="*/ 155122 w 308657"/>
                <a:gd name="csY29" fmla="*/ 223709 h 229885"/>
                <a:gd name="csX30" fmla="*/ 155262 w 308657"/>
                <a:gd name="csY30" fmla="*/ 223709 h 229885"/>
                <a:gd name="csX31" fmla="*/ 185590 w 308657"/>
                <a:gd name="csY31" fmla="*/ 204277 h 229885"/>
                <a:gd name="csX32" fmla="*/ 183756 w 308657"/>
                <a:gd name="csY32" fmla="*/ 168724 h 229885"/>
                <a:gd name="csX33" fmla="*/ 179183 w 308657"/>
                <a:gd name="csY33" fmla="*/ 145829 h 229885"/>
                <a:gd name="csX34" fmla="*/ 213383 w 308657"/>
                <a:gd name="csY34" fmla="*/ 100866 h 229885"/>
                <a:gd name="csX35" fmla="*/ 230311 w 308657"/>
                <a:gd name="csY35" fmla="*/ 84885 h 229885"/>
                <a:gd name="csX36" fmla="*/ 230744 w 308657"/>
                <a:gd name="csY36" fmla="*/ 73628 h 229885"/>
                <a:gd name="csX37" fmla="*/ 263263 w 308657"/>
                <a:gd name="csY37" fmla="*/ 40660 h 229885"/>
                <a:gd name="csX38" fmla="*/ 272650 w 308657"/>
                <a:gd name="csY38" fmla="*/ 38279 h 229885"/>
                <a:gd name="csX39" fmla="*/ 291438 w 308657"/>
                <a:gd name="csY39" fmla="*/ 31886 h 229885"/>
                <a:gd name="csX40" fmla="*/ 301844 w 308657"/>
                <a:gd name="csY40" fmla="*/ 13906 h 229885"/>
                <a:gd name="csX41" fmla="*/ 281235 w 308657"/>
                <a:gd name="csY41" fmla="*/ 6864 h 229885"/>
                <a:gd name="csX42" fmla="*/ 233559 w 308657"/>
                <a:gd name="csY42" fmla="*/ 26181 h 229885"/>
                <a:gd name="csX43" fmla="*/ 154294 w 308657"/>
                <a:gd name="csY43" fmla="*/ 51471 h 229885"/>
                <a:gd name="csX44" fmla="*/ 75030 w 308657"/>
                <a:gd name="csY44" fmla="*/ 26181 h 229885"/>
                <a:gd name="csX45" fmla="*/ 27354 w 308657"/>
                <a:gd name="csY45" fmla="*/ 6864 h 229885"/>
                <a:gd name="csX46" fmla="*/ 6744 w 308657"/>
                <a:gd name="csY46" fmla="*/ 13906 h 229885"/>
                <a:gd name="csX47" fmla="*/ 17151 w 308657"/>
                <a:gd name="csY47" fmla="*/ 31886 h 229885"/>
                <a:gd name="csX48" fmla="*/ 35939 w 308657"/>
                <a:gd name="csY48" fmla="*/ 38279 h 229885"/>
                <a:gd name="csX49" fmla="*/ 45326 w 308657"/>
                <a:gd name="csY49" fmla="*/ 40660 h 229885"/>
                <a:gd name="csX50" fmla="*/ 77845 w 308657"/>
                <a:gd name="csY50" fmla="*/ 73628 h 229885"/>
                <a:gd name="csX51" fmla="*/ 78278 w 308657"/>
                <a:gd name="csY51" fmla="*/ 84885 h 229885"/>
                <a:gd name="csX52" fmla="*/ 95206 w 308657"/>
                <a:gd name="csY52" fmla="*/ 100866 h 229885"/>
                <a:gd name="csX53" fmla="*/ 129418 w 308657"/>
                <a:gd name="csY53" fmla="*/ 145829 h 229885"/>
                <a:gd name="csX54" fmla="*/ 124845 w 308657"/>
                <a:gd name="csY54" fmla="*/ 168724 h 229885"/>
                <a:gd name="csX55" fmla="*/ 123011 w 308657"/>
                <a:gd name="csY55" fmla="*/ 204277 h 229885"/>
                <a:gd name="csX56" fmla="*/ 153339 w 308657"/>
                <a:gd name="csY56" fmla="*/ 223709 h 229885"/>
                <a:gd name="csX57" fmla="*/ 155122 w 308657"/>
                <a:gd name="csY57" fmla="*/ 223709 h 22988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Lst>
              <a:rect l="l" t="t" r="r" b="b"/>
              <a:pathLst>
                <a:path w="308657" h="229885">
                  <a:moveTo>
                    <a:pt x="150715" y="229885"/>
                  </a:moveTo>
                  <a:cubicBezTo>
                    <a:pt x="134539" y="229885"/>
                    <a:pt x="124463" y="222843"/>
                    <a:pt x="117420" y="206722"/>
                  </a:cubicBezTo>
                  <a:cubicBezTo>
                    <a:pt x="111509" y="193199"/>
                    <a:pt x="115305" y="179905"/>
                    <a:pt x="118986" y="167043"/>
                  </a:cubicBezTo>
                  <a:cubicBezTo>
                    <a:pt x="121101" y="159620"/>
                    <a:pt x="123113" y="152603"/>
                    <a:pt x="123330" y="145625"/>
                  </a:cubicBezTo>
                  <a:cubicBezTo>
                    <a:pt x="123826" y="129580"/>
                    <a:pt x="107905" y="112810"/>
                    <a:pt x="92862" y="106481"/>
                  </a:cubicBezTo>
                  <a:cubicBezTo>
                    <a:pt x="74011" y="98548"/>
                    <a:pt x="72266" y="97453"/>
                    <a:pt x="72189" y="84897"/>
                  </a:cubicBezTo>
                  <a:cubicBezTo>
                    <a:pt x="72176" y="82109"/>
                    <a:pt x="72151" y="78632"/>
                    <a:pt x="71782" y="74124"/>
                  </a:cubicBezTo>
                  <a:cubicBezTo>
                    <a:pt x="70571" y="59608"/>
                    <a:pt x="56433" y="50338"/>
                    <a:pt x="43594" y="46505"/>
                  </a:cubicBezTo>
                  <a:cubicBezTo>
                    <a:pt x="40664" y="45626"/>
                    <a:pt x="37569" y="44913"/>
                    <a:pt x="34588" y="44225"/>
                  </a:cubicBezTo>
                  <a:cubicBezTo>
                    <a:pt x="27646" y="42621"/>
                    <a:pt x="20475" y="40953"/>
                    <a:pt x="14043" y="37120"/>
                  </a:cubicBezTo>
                  <a:cubicBezTo>
                    <a:pt x="236" y="28881"/>
                    <a:pt x="-1700" y="18541"/>
                    <a:pt x="1102" y="11601"/>
                  </a:cubicBezTo>
                  <a:cubicBezTo>
                    <a:pt x="4821" y="2382"/>
                    <a:pt x="16183" y="-2024"/>
                    <a:pt x="28767" y="892"/>
                  </a:cubicBezTo>
                  <a:cubicBezTo>
                    <a:pt x="45211" y="4699"/>
                    <a:pt x="61350" y="12442"/>
                    <a:pt x="77806" y="20706"/>
                  </a:cubicBezTo>
                  <a:cubicBezTo>
                    <a:pt x="99676" y="31682"/>
                    <a:pt x="126883" y="45346"/>
                    <a:pt x="154332" y="45346"/>
                  </a:cubicBezTo>
                  <a:cubicBezTo>
                    <a:pt x="181782" y="45346"/>
                    <a:pt x="208989" y="31682"/>
                    <a:pt x="230859" y="20706"/>
                  </a:cubicBezTo>
                  <a:cubicBezTo>
                    <a:pt x="247315" y="12442"/>
                    <a:pt x="263466" y="4699"/>
                    <a:pt x="279898" y="892"/>
                  </a:cubicBezTo>
                  <a:cubicBezTo>
                    <a:pt x="292469" y="-2011"/>
                    <a:pt x="303844" y="2382"/>
                    <a:pt x="307563" y="11601"/>
                  </a:cubicBezTo>
                  <a:cubicBezTo>
                    <a:pt x="310353" y="18541"/>
                    <a:pt x="308417" y="28881"/>
                    <a:pt x="294609" y="37120"/>
                  </a:cubicBezTo>
                  <a:cubicBezTo>
                    <a:pt x="288190" y="40953"/>
                    <a:pt x="281006" y="42608"/>
                    <a:pt x="274064" y="44225"/>
                  </a:cubicBezTo>
                  <a:cubicBezTo>
                    <a:pt x="271071" y="44913"/>
                    <a:pt x="267975" y="45639"/>
                    <a:pt x="265058" y="46505"/>
                  </a:cubicBezTo>
                  <a:cubicBezTo>
                    <a:pt x="252232" y="50338"/>
                    <a:pt x="238093" y="59608"/>
                    <a:pt x="236883" y="74124"/>
                  </a:cubicBezTo>
                  <a:cubicBezTo>
                    <a:pt x="236501" y="78632"/>
                    <a:pt x="236489" y="82109"/>
                    <a:pt x="236476" y="84897"/>
                  </a:cubicBezTo>
                  <a:cubicBezTo>
                    <a:pt x="236399" y="97453"/>
                    <a:pt x="234654" y="98548"/>
                    <a:pt x="215803" y="106481"/>
                  </a:cubicBezTo>
                  <a:cubicBezTo>
                    <a:pt x="200760" y="112810"/>
                    <a:pt x="184838" y="129580"/>
                    <a:pt x="185335" y="145625"/>
                  </a:cubicBezTo>
                  <a:cubicBezTo>
                    <a:pt x="185552" y="152603"/>
                    <a:pt x="187552" y="159620"/>
                    <a:pt x="189679" y="167043"/>
                  </a:cubicBezTo>
                  <a:cubicBezTo>
                    <a:pt x="193347" y="179905"/>
                    <a:pt x="197143" y="193199"/>
                    <a:pt x="191245" y="206722"/>
                  </a:cubicBezTo>
                  <a:cubicBezTo>
                    <a:pt x="183819" y="223722"/>
                    <a:pt x="172993" y="230636"/>
                    <a:pt x="155109" y="229821"/>
                  </a:cubicBezTo>
                  <a:lnTo>
                    <a:pt x="153543" y="229821"/>
                  </a:lnTo>
                  <a:cubicBezTo>
                    <a:pt x="152600" y="229860"/>
                    <a:pt x="151670" y="229885"/>
                    <a:pt x="150766" y="229885"/>
                  </a:cubicBezTo>
                  <a:close/>
                  <a:moveTo>
                    <a:pt x="155122" y="223709"/>
                  </a:moveTo>
                  <a:cubicBezTo>
                    <a:pt x="155122" y="223709"/>
                    <a:pt x="155211" y="223709"/>
                    <a:pt x="155262" y="223709"/>
                  </a:cubicBezTo>
                  <a:cubicBezTo>
                    <a:pt x="170675" y="224435"/>
                    <a:pt x="179170" y="218972"/>
                    <a:pt x="185590" y="204277"/>
                  </a:cubicBezTo>
                  <a:cubicBezTo>
                    <a:pt x="190621" y="192766"/>
                    <a:pt x="187284" y="181089"/>
                    <a:pt x="183756" y="168724"/>
                  </a:cubicBezTo>
                  <a:cubicBezTo>
                    <a:pt x="181629" y="161262"/>
                    <a:pt x="179425" y="153558"/>
                    <a:pt x="179183" y="145829"/>
                  </a:cubicBezTo>
                  <a:cubicBezTo>
                    <a:pt x="178597" y="126944"/>
                    <a:pt x="196111" y="108137"/>
                    <a:pt x="213383" y="100866"/>
                  </a:cubicBezTo>
                  <a:cubicBezTo>
                    <a:pt x="224634" y="96129"/>
                    <a:pt x="230277" y="90802"/>
                    <a:pt x="230311" y="84885"/>
                  </a:cubicBezTo>
                  <a:cubicBezTo>
                    <a:pt x="230324" y="81981"/>
                    <a:pt x="230349" y="78378"/>
                    <a:pt x="230744" y="73628"/>
                  </a:cubicBezTo>
                  <a:cubicBezTo>
                    <a:pt x="232209" y="56042"/>
                    <a:pt x="248513" y="45066"/>
                    <a:pt x="263263" y="40660"/>
                  </a:cubicBezTo>
                  <a:cubicBezTo>
                    <a:pt x="266370" y="39730"/>
                    <a:pt x="269568" y="38992"/>
                    <a:pt x="272650" y="38279"/>
                  </a:cubicBezTo>
                  <a:cubicBezTo>
                    <a:pt x="279426" y="36712"/>
                    <a:pt x="285833" y="35222"/>
                    <a:pt x="291438" y="31886"/>
                  </a:cubicBezTo>
                  <a:cubicBezTo>
                    <a:pt x="300214" y="26653"/>
                    <a:pt x="304200" y="19764"/>
                    <a:pt x="301844" y="13906"/>
                  </a:cubicBezTo>
                  <a:cubicBezTo>
                    <a:pt x="299679" y="8532"/>
                    <a:pt x="291909" y="4381"/>
                    <a:pt x="281235" y="6864"/>
                  </a:cubicBezTo>
                  <a:cubicBezTo>
                    <a:pt x="265453" y="10519"/>
                    <a:pt x="249672" y="18083"/>
                    <a:pt x="233559" y="26181"/>
                  </a:cubicBezTo>
                  <a:cubicBezTo>
                    <a:pt x="211116" y="37451"/>
                    <a:pt x="183183" y="51471"/>
                    <a:pt x="154294" y="51471"/>
                  </a:cubicBezTo>
                  <a:cubicBezTo>
                    <a:pt x="125406" y="51471"/>
                    <a:pt x="97473" y="37451"/>
                    <a:pt x="75030" y="26181"/>
                  </a:cubicBezTo>
                  <a:cubicBezTo>
                    <a:pt x="58904" y="18083"/>
                    <a:pt x="43135" y="10519"/>
                    <a:pt x="27354" y="6864"/>
                  </a:cubicBezTo>
                  <a:cubicBezTo>
                    <a:pt x="16680" y="4381"/>
                    <a:pt x="8910" y="8532"/>
                    <a:pt x="6744" y="13906"/>
                  </a:cubicBezTo>
                  <a:cubicBezTo>
                    <a:pt x="4388" y="19764"/>
                    <a:pt x="8375" y="26653"/>
                    <a:pt x="17151" y="31886"/>
                  </a:cubicBezTo>
                  <a:cubicBezTo>
                    <a:pt x="22755" y="35222"/>
                    <a:pt x="29162" y="36712"/>
                    <a:pt x="35939" y="38279"/>
                  </a:cubicBezTo>
                  <a:cubicBezTo>
                    <a:pt x="39021" y="38992"/>
                    <a:pt x="42205" y="39730"/>
                    <a:pt x="45326" y="40660"/>
                  </a:cubicBezTo>
                  <a:cubicBezTo>
                    <a:pt x="60089" y="45066"/>
                    <a:pt x="76380" y="56042"/>
                    <a:pt x="77845" y="73628"/>
                  </a:cubicBezTo>
                  <a:cubicBezTo>
                    <a:pt x="78239" y="78378"/>
                    <a:pt x="78265" y="81981"/>
                    <a:pt x="78278" y="84885"/>
                  </a:cubicBezTo>
                  <a:cubicBezTo>
                    <a:pt x="78312" y="90802"/>
                    <a:pt x="83954" y="96129"/>
                    <a:pt x="95206" y="100866"/>
                  </a:cubicBezTo>
                  <a:cubicBezTo>
                    <a:pt x="112477" y="108137"/>
                    <a:pt x="130004" y="126944"/>
                    <a:pt x="129418" y="145829"/>
                  </a:cubicBezTo>
                  <a:cubicBezTo>
                    <a:pt x="129176" y="153558"/>
                    <a:pt x="126973" y="161275"/>
                    <a:pt x="124845" y="168724"/>
                  </a:cubicBezTo>
                  <a:cubicBezTo>
                    <a:pt x="121317" y="181089"/>
                    <a:pt x="117980" y="192779"/>
                    <a:pt x="123011" y="204277"/>
                  </a:cubicBezTo>
                  <a:cubicBezTo>
                    <a:pt x="129431" y="218972"/>
                    <a:pt x="137939" y="224410"/>
                    <a:pt x="153339" y="223709"/>
                  </a:cubicBezTo>
                  <a:lnTo>
                    <a:pt x="155122" y="223709"/>
                  </a:lnTo>
                  <a:close/>
                </a:path>
              </a:pathLst>
            </a:custGeom>
            <a:solidFill>
              <a:schemeClr val="tx1"/>
            </a:solidFill>
            <a:ln w="1264" cap="flat">
              <a:noFill/>
              <a:prstDash val="solid"/>
              <a:miter/>
            </a:ln>
          </p:spPr>
          <p:txBody>
            <a:bodyPr/>
            <a:lstStyle/>
            <a:p>
              <a:endParaRPr lang="en-US"/>
            </a:p>
          </p:txBody>
        </p:sp>
        <p:sp>
          <p:nvSpPr>
            <p:cNvPr id="4497" name="Freeform 4496">
              <a:extLst>
                <a:ext uri="{FF2B5EF4-FFF2-40B4-BE49-F238E27FC236}">
                  <a16:creationId xmlns:a16="http://schemas.microsoft.com/office/drawing/2014/main" id="{AB5167E0-4C09-01BD-73FF-5F9442BC2194}"/>
                </a:ext>
              </a:extLst>
            </p:cNvPr>
            <p:cNvSpPr/>
            <p:nvPr/>
          </p:nvSpPr>
          <p:spPr>
            <a:xfrm>
              <a:off x="7551053" y="2466617"/>
              <a:ext cx="107663" cy="50611"/>
            </a:xfrm>
            <a:custGeom>
              <a:avLst/>
              <a:gdLst>
                <a:gd name="csX0" fmla="*/ 3057 w 107663"/>
                <a:gd name="csY0" fmla="*/ 50612 h 50611"/>
                <a:gd name="csX1" fmla="*/ 0 w 107663"/>
                <a:gd name="csY1" fmla="*/ 47555 h 50611"/>
                <a:gd name="csX2" fmla="*/ 3057 w 107663"/>
                <a:gd name="csY2" fmla="*/ 44499 h 50611"/>
                <a:gd name="csX3" fmla="*/ 102116 w 107663"/>
                <a:gd name="csY3" fmla="*/ 1293 h 50611"/>
                <a:gd name="csX4" fmla="*/ 106370 w 107663"/>
                <a:gd name="csY4" fmla="*/ 555 h 50611"/>
                <a:gd name="csX5" fmla="*/ 107109 w 107663"/>
                <a:gd name="csY5" fmla="*/ 4808 h 50611"/>
                <a:gd name="csX6" fmla="*/ 3044 w 107663"/>
                <a:gd name="csY6" fmla="*/ 50612 h 50611"/>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07663" h="50611">
                  <a:moveTo>
                    <a:pt x="3057" y="50612"/>
                  </a:moveTo>
                  <a:cubicBezTo>
                    <a:pt x="1363" y="50612"/>
                    <a:pt x="0" y="49249"/>
                    <a:pt x="0" y="47555"/>
                  </a:cubicBezTo>
                  <a:cubicBezTo>
                    <a:pt x="0" y="45862"/>
                    <a:pt x="1363" y="44499"/>
                    <a:pt x="3057" y="44499"/>
                  </a:cubicBezTo>
                  <a:cubicBezTo>
                    <a:pt x="70922" y="44499"/>
                    <a:pt x="101810" y="1726"/>
                    <a:pt x="102116" y="1293"/>
                  </a:cubicBezTo>
                  <a:cubicBezTo>
                    <a:pt x="103084" y="-82"/>
                    <a:pt x="104994" y="-413"/>
                    <a:pt x="106370" y="555"/>
                  </a:cubicBezTo>
                  <a:cubicBezTo>
                    <a:pt x="107745" y="1523"/>
                    <a:pt x="108077" y="3433"/>
                    <a:pt x="107109" y="4808"/>
                  </a:cubicBezTo>
                  <a:cubicBezTo>
                    <a:pt x="105797" y="6680"/>
                    <a:pt x="74055" y="50612"/>
                    <a:pt x="3044" y="50612"/>
                  </a:cubicBezTo>
                  <a:close/>
                </a:path>
              </a:pathLst>
            </a:custGeom>
            <a:solidFill>
              <a:schemeClr val="tx1"/>
            </a:solidFill>
            <a:ln w="1264" cap="flat">
              <a:noFill/>
              <a:prstDash val="solid"/>
              <a:miter/>
            </a:ln>
          </p:spPr>
          <p:txBody>
            <a:bodyPr/>
            <a:lstStyle/>
            <a:p>
              <a:endParaRPr lang="en-US"/>
            </a:p>
          </p:txBody>
        </p:sp>
        <p:sp>
          <p:nvSpPr>
            <p:cNvPr id="4498" name="Freeform 4497">
              <a:extLst>
                <a:ext uri="{FF2B5EF4-FFF2-40B4-BE49-F238E27FC236}">
                  <a16:creationId xmlns:a16="http://schemas.microsoft.com/office/drawing/2014/main" id="{66B16346-7E90-E786-C2AB-46D55079EACB}"/>
                </a:ext>
              </a:extLst>
            </p:cNvPr>
            <p:cNvSpPr/>
            <p:nvPr/>
          </p:nvSpPr>
          <p:spPr>
            <a:xfrm>
              <a:off x="7739423" y="2134291"/>
              <a:ext cx="161305" cy="154976"/>
            </a:xfrm>
            <a:custGeom>
              <a:avLst/>
              <a:gdLst>
                <a:gd name="csX0" fmla="*/ 67027 w 161305"/>
                <a:gd name="csY0" fmla="*/ 154977 h 154976"/>
                <a:gd name="csX1" fmla="*/ 65550 w 161305"/>
                <a:gd name="csY1" fmla="*/ 154595 h 154976"/>
                <a:gd name="csX2" fmla="*/ 64352 w 161305"/>
                <a:gd name="csY2" fmla="*/ 150443 h 154976"/>
                <a:gd name="csX3" fmla="*/ 99291 w 161305"/>
                <a:gd name="csY3" fmla="*/ 127433 h 154976"/>
                <a:gd name="csX4" fmla="*/ 107277 w 161305"/>
                <a:gd name="csY4" fmla="*/ 125230 h 154976"/>
                <a:gd name="csX5" fmla="*/ 136446 w 161305"/>
                <a:gd name="csY5" fmla="*/ 113783 h 154976"/>
                <a:gd name="csX6" fmla="*/ 150686 w 161305"/>
                <a:gd name="csY6" fmla="*/ 52978 h 154976"/>
                <a:gd name="csX7" fmla="*/ 97737 w 161305"/>
                <a:gd name="csY7" fmla="*/ 10052 h 154976"/>
                <a:gd name="csX8" fmla="*/ 62200 w 161305"/>
                <a:gd name="csY8" fmla="*/ 8015 h 154976"/>
                <a:gd name="csX9" fmla="*/ 33540 w 161305"/>
                <a:gd name="csY9" fmla="*/ 34998 h 154976"/>
                <a:gd name="csX10" fmla="*/ 26548 w 161305"/>
                <a:gd name="csY10" fmla="*/ 56213 h 154976"/>
                <a:gd name="csX11" fmla="*/ 4805 w 161305"/>
                <a:gd name="csY11" fmla="*/ 95509 h 154976"/>
                <a:gd name="csX12" fmla="*/ 551 w 161305"/>
                <a:gd name="csY12" fmla="*/ 94758 h 154976"/>
                <a:gd name="csX13" fmla="*/ 1302 w 161305"/>
                <a:gd name="csY13" fmla="*/ 90505 h 154976"/>
                <a:gd name="csX14" fmla="*/ 20625 w 161305"/>
                <a:gd name="csY14" fmla="*/ 54685 h 154976"/>
                <a:gd name="csX15" fmla="*/ 28038 w 161305"/>
                <a:gd name="csY15" fmla="*/ 32337 h 154976"/>
                <a:gd name="csX16" fmla="*/ 60365 w 161305"/>
                <a:gd name="csY16" fmla="*/ 2196 h 154976"/>
                <a:gd name="csX17" fmla="*/ 99597 w 161305"/>
                <a:gd name="csY17" fmla="*/ 4233 h 154976"/>
                <a:gd name="csX18" fmla="*/ 156278 w 161305"/>
                <a:gd name="csY18" fmla="*/ 50508 h 154976"/>
                <a:gd name="csX19" fmla="*/ 139949 w 161305"/>
                <a:gd name="csY19" fmla="*/ 118800 h 154976"/>
                <a:gd name="csX20" fmla="*/ 108857 w 161305"/>
                <a:gd name="csY20" fmla="*/ 131139 h 154976"/>
                <a:gd name="csX21" fmla="*/ 100998 w 161305"/>
                <a:gd name="csY21" fmla="*/ 133304 h 154976"/>
                <a:gd name="csX22" fmla="*/ 69702 w 161305"/>
                <a:gd name="csY22" fmla="*/ 153398 h 154976"/>
                <a:gd name="csX23" fmla="*/ 67027 w 161305"/>
                <a:gd name="csY23" fmla="*/ 154977 h 15497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161305" h="154976">
                  <a:moveTo>
                    <a:pt x="67027" y="154977"/>
                  </a:moveTo>
                  <a:cubicBezTo>
                    <a:pt x="66530" y="154977"/>
                    <a:pt x="66021" y="154849"/>
                    <a:pt x="65550" y="154595"/>
                  </a:cubicBezTo>
                  <a:cubicBezTo>
                    <a:pt x="64072" y="153780"/>
                    <a:pt x="63537" y="151920"/>
                    <a:pt x="64352" y="150443"/>
                  </a:cubicBezTo>
                  <a:cubicBezTo>
                    <a:pt x="71931" y="136716"/>
                    <a:pt x="87916" y="130744"/>
                    <a:pt x="99291" y="127433"/>
                  </a:cubicBezTo>
                  <a:cubicBezTo>
                    <a:pt x="101927" y="126669"/>
                    <a:pt x="104602" y="125956"/>
                    <a:pt x="107277" y="125230"/>
                  </a:cubicBezTo>
                  <a:cubicBezTo>
                    <a:pt x="117480" y="122492"/>
                    <a:pt x="128026" y="119678"/>
                    <a:pt x="136446" y="113783"/>
                  </a:cubicBezTo>
                  <a:cubicBezTo>
                    <a:pt x="154100" y="101443"/>
                    <a:pt x="160354" y="74728"/>
                    <a:pt x="150686" y="52978"/>
                  </a:cubicBezTo>
                  <a:cubicBezTo>
                    <a:pt x="142114" y="33674"/>
                    <a:pt x="122817" y="18037"/>
                    <a:pt x="97737" y="10052"/>
                  </a:cubicBezTo>
                  <a:cubicBezTo>
                    <a:pt x="83700" y="5583"/>
                    <a:pt x="72071" y="4921"/>
                    <a:pt x="62200" y="8015"/>
                  </a:cubicBezTo>
                  <a:cubicBezTo>
                    <a:pt x="50545" y="11682"/>
                    <a:pt x="40100" y="21513"/>
                    <a:pt x="33540" y="34998"/>
                  </a:cubicBezTo>
                  <a:cubicBezTo>
                    <a:pt x="30356" y="41556"/>
                    <a:pt x="28420" y="49005"/>
                    <a:pt x="26548" y="56213"/>
                  </a:cubicBezTo>
                  <a:cubicBezTo>
                    <a:pt x="22790" y="70704"/>
                    <a:pt x="18893" y="85679"/>
                    <a:pt x="4805" y="95509"/>
                  </a:cubicBezTo>
                  <a:cubicBezTo>
                    <a:pt x="3417" y="96477"/>
                    <a:pt x="1519" y="96133"/>
                    <a:pt x="551" y="94758"/>
                  </a:cubicBezTo>
                  <a:cubicBezTo>
                    <a:pt x="-417" y="93370"/>
                    <a:pt x="-73" y="91473"/>
                    <a:pt x="1302" y="90505"/>
                  </a:cubicBezTo>
                  <a:cubicBezTo>
                    <a:pt x="13530" y="81973"/>
                    <a:pt x="16969" y="68717"/>
                    <a:pt x="20625" y="54685"/>
                  </a:cubicBezTo>
                  <a:cubicBezTo>
                    <a:pt x="22574" y="47184"/>
                    <a:pt x="24586" y="39442"/>
                    <a:pt x="28038" y="32337"/>
                  </a:cubicBezTo>
                  <a:cubicBezTo>
                    <a:pt x="35324" y="17349"/>
                    <a:pt x="47106" y="6360"/>
                    <a:pt x="60365" y="2196"/>
                  </a:cubicBezTo>
                  <a:cubicBezTo>
                    <a:pt x="71485" y="-1293"/>
                    <a:pt x="84312" y="-631"/>
                    <a:pt x="99597" y="4233"/>
                  </a:cubicBezTo>
                  <a:cubicBezTo>
                    <a:pt x="126345" y="12739"/>
                    <a:pt x="147005" y="29612"/>
                    <a:pt x="156278" y="50508"/>
                  </a:cubicBezTo>
                  <a:cubicBezTo>
                    <a:pt x="167092" y="74842"/>
                    <a:pt x="159921" y="104843"/>
                    <a:pt x="139949" y="118800"/>
                  </a:cubicBezTo>
                  <a:cubicBezTo>
                    <a:pt x="130650" y="125307"/>
                    <a:pt x="119569" y="128274"/>
                    <a:pt x="108857" y="131139"/>
                  </a:cubicBezTo>
                  <a:cubicBezTo>
                    <a:pt x="106220" y="131839"/>
                    <a:pt x="103596" y="132552"/>
                    <a:pt x="100998" y="133304"/>
                  </a:cubicBezTo>
                  <a:cubicBezTo>
                    <a:pt x="84579" y="138079"/>
                    <a:pt x="74644" y="144458"/>
                    <a:pt x="69702" y="153398"/>
                  </a:cubicBezTo>
                  <a:cubicBezTo>
                    <a:pt x="69141" y="154404"/>
                    <a:pt x="68097" y="154977"/>
                    <a:pt x="67027" y="154977"/>
                  </a:cubicBezTo>
                  <a:close/>
                </a:path>
              </a:pathLst>
            </a:custGeom>
            <a:solidFill>
              <a:schemeClr val="tx1"/>
            </a:solidFill>
            <a:ln w="1264" cap="flat">
              <a:noFill/>
              <a:prstDash val="solid"/>
              <a:miter/>
            </a:ln>
          </p:spPr>
          <p:txBody>
            <a:bodyPr/>
            <a:lstStyle/>
            <a:p>
              <a:endParaRPr lang="en-US"/>
            </a:p>
          </p:txBody>
        </p:sp>
        <p:sp>
          <p:nvSpPr>
            <p:cNvPr id="4499" name="Freeform 4498">
              <a:extLst>
                <a:ext uri="{FF2B5EF4-FFF2-40B4-BE49-F238E27FC236}">
                  <a16:creationId xmlns:a16="http://schemas.microsoft.com/office/drawing/2014/main" id="{A6D7C9AC-7D2F-553C-4F22-39C7304F8761}"/>
                </a:ext>
              </a:extLst>
            </p:cNvPr>
            <p:cNvSpPr/>
            <p:nvPr/>
          </p:nvSpPr>
          <p:spPr>
            <a:xfrm>
              <a:off x="7676102" y="2103890"/>
              <a:ext cx="102902" cy="64086"/>
            </a:xfrm>
            <a:custGeom>
              <a:avLst/>
              <a:gdLst>
                <a:gd name="csX0" fmla="*/ 95779 w 102902"/>
                <a:gd name="csY0" fmla="*/ 64087 h 64086"/>
                <a:gd name="csX1" fmla="*/ 93983 w 102902"/>
                <a:gd name="csY1" fmla="*/ 63501 h 64086"/>
                <a:gd name="csX2" fmla="*/ 93308 w 102902"/>
                <a:gd name="csY2" fmla="*/ 59235 h 64086"/>
                <a:gd name="csX3" fmla="*/ 92403 w 102902"/>
                <a:gd name="csY3" fmla="*/ 30062 h 64086"/>
                <a:gd name="csX4" fmla="*/ 68317 w 102902"/>
                <a:gd name="csY4" fmla="*/ 14310 h 64086"/>
                <a:gd name="csX5" fmla="*/ 14374 w 102902"/>
                <a:gd name="csY5" fmla="*/ 9624 h 64086"/>
                <a:gd name="csX6" fmla="*/ 6082 w 102902"/>
                <a:gd name="csY6" fmla="*/ 23109 h 64086"/>
                <a:gd name="csX7" fmla="*/ 2630 w 102902"/>
                <a:gd name="csY7" fmla="*/ 25707 h 64086"/>
                <a:gd name="csX8" fmla="*/ 32 w 102902"/>
                <a:gd name="csY8" fmla="*/ 22256 h 64086"/>
                <a:gd name="csX9" fmla="*/ 11266 w 102902"/>
                <a:gd name="csY9" fmla="*/ 4365 h 64086"/>
                <a:gd name="csX10" fmla="*/ 70482 w 102902"/>
                <a:gd name="csY10" fmla="*/ 8580 h 64086"/>
                <a:gd name="csX11" fmla="*/ 97282 w 102902"/>
                <a:gd name="csY11" fmla="*/ 26369 h 64086"/>
                <a:gd name="csX12" fmla="*/ 98262 w 102902"/>
                <a:gd name="csY12" fmla="*/ 62814 h 64086"/>
                <a:gd name="csX13" fmla="*/ 95791 w 102902"/>
                <a:gd name="csY13" fmla="*/ 64074 h 6408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102902" h="64086">
                  <a:moveTo>
                    <a:pt x="95779" y="64087"/>
                  </a:moveTo>
                  <a:cubicBezTo>
                    <a:pt x="95154" y="64087"/>
                    <a:pt x="94530" y="63896"/>
                    <a:pt x="93983" y="63501"/>
                  </a:cubicBezTo>
                  <a:cubicBezTo>
                    <a:pt x="92620" y="62508"/>
                    <a:pt x="92314" y="60598"/>
                    <a:pt x="93308" y="59235"/>
                  </a:cubicBezTo>
                  <a:cubicBezTo>
                    <a:pt x="98339" y="52295"/>
                    <a:pt x="97880" y="37295"/>
                    <a:pt x="92403" y="30062"/>
                  </a:cubicBezTo>
                  <a:cubicBezTo>
                    <a:pt x="87576" y="23682"/>
                    <a:pt x="79921" y="18665"/>
                    <a:pt x="68317" y="14310"/>
                  </a:cubicBezTo>
                  <a:cubicBezTo>
                    <a:pt x="59439" y="10974"/>
                    <a:pt x="29315" y="761"/>
                    <a:pt x="14374" y="9624"/>
                  </a:cubicBezTo>
                  <a:cubicBezTo>
                    <a:pt x="9674" y="12413"/>
                    <a:pt x="6961" y="16819"/>
                    <a:pt x="6082" y="23109"/>
                  </a:cubicBezTo>
                  <a:cubicBezTo>
                    <a:pt x="5853" y="24778"/>
                    <a:pt x="4299" y="25949"/>
                    <a:pt x="2630" y="25707"/>
                  </a:cubicBezTo>
                  <a:cubicBezTo>
                    <a:pt x="962" y="25465"/>
                    <a:pt x="-210" y="23924"/>
                    <a:pt x="32" y="22256"/>
                  </a:cubicBezTo>
                  <a:cubicBezTo>
                    <a:pt x="1178" y="14132"/>
                    <a:pt x="4961" y="8109"/>
                    <a:pt x="11266" y="4365"/>
                  </a:cubicBezTo>
                  <a:cubicBezTo>
                    <a:pt x="28079" y="-5606"/>
                    <a:pt x="58280" y="3996"/>
                    <a:pt x="70482" y="8580"/>
                  </a:cubicBezTo>
                  <a:cubicBezTo>
                    <a:pt x="83207" y="13368"/>
                    <a:pt x="91728" y="19022"/>
                    <a:pt x="97282" y="26369"/>
                  </a:cubicBezTo>
                  <a:cubicBezTo>
                    <a:pt x="104351" y="35703"/>
                    <a:pt x="104835" y="53760"/>
                    <a:pt x="98262" y="62814"/>
                  </a:cubicBezTo>
                  <a:cubicBezTo>
                    <a:pt x="97664" y="63641"/>
                    <a:pt x="96734" y="64074"/>
                    <a:pt x="95791" y="64074"/>
                  </a:cubicBezTo>
                  <a:close/>
                </a:path>
              </a:pathLst>
            </a:custGeom>
            <a:solidFill>
              <a:schemeClr val="tx1"/>
            </a:solidFill>
            <a:ln w="1264" cap="flat">
              <a:noFill/>
              <a:prstDash val="solid"/>
              <a:miter/>
            </a:ln>
          </p:spPr>
          <p:txBody>
            <a:bodyPr/>
            <a:lstStyle/>
            <a:p>
              <a:endParaRPr lang="en-US"/>
            </a:p>
          </p:txBody>
        </p:sp>
        <p:sp>
          <p:nvSpPr>
            <p:cNvPr id="4500" name="Freeform 4499">
              <a:extLst>
                <a:ext uri="{FF2B5EF4-FFF2-40B4-BE49-F238E27FC236}">
                  <a16:creationId xmlns:a16="http://schemas.microsoft.com/office/drawing/2014/main" id="{A78452EE-103A-B59B-D01E-FF63A0C933A7}"/>
                </a:ext>
              </a:extLst>
            </p:cNvPr>
            <p:cNvSpPr/>
            <p:nvPr/>
          </p:nvSpPr>
          <p:spPr>
            <a:xfrm>
              <a:off x="7854327" y="2252043"/>
              <a:ext cx="21799" cy="56668"/>
            </a:xfrm>
            <a:custGeom>
              <a:avLst/>
              <a:gdLst>
                <a:gd name="csX0" fmla="*/ 3060 w 21799"/>
                <a:gd name="csY0" fmla="*/ 56668 h 56668"/>
                <a:gd name="csX1" fmla="*/ 551 w 21799"/>
                <a:gd name="csY1" fmla="*/ 55357 h 56668"/>
                <a:gd name="csX2" fmla="*/ 1302 w 21799"/>
                <a:gd name="csY2" fmla="*/ 51104 h 56668"/>
                <a:gd name="csX3" fmla="*/ 9632 w 21799"/>
                <a:gd name="csY3" fmla="*/ 28985 h 56668"/>
                <a:gd name="csX4" fmla="*/ 9709 w 21799"/>
                <a:gd name="csY4" fmla="*/ 27075 h 56668"/>
                <a:gd name="csX5" fmla="*/ 16358 w 21799"/>
                <a:gd name="csY5" fmla="*/ 1149 h 56668"/>
                <a:gd name="csX6" fmla="*/ 20650 w 21799"/>
                <a:gd name="csY6" fmla="*/ 665 h 56668"/>
                <a:gd name="csX7" fmla="*/ 21134 w 21799"/>
                <a:gd name="csY7" fmla="*/ 4956 h 56668"/>
                <a:gd name="csX8" fmla="*/ 15810 w 21799"/>
                <a:gd name="csY8" fmla="*/ 27304 h 56668"/>
                <a:gd name="csX9" fmla="*/ 15734 w 21799"/>
                <a:gd name="csY9" fmla="*/ 29227 h 56668"/>
                <a:gd name="csX10" fmla="*/ 4805 w 21799"/>
                <a:gd name="csY10" fmla="*/ 56108 h 56668"/>
                <a:gd name="csX11" fmla="*/ 3060 w 21799"/>
                <a:gd name="csY11" fmla="*/ 56656 h 566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21799" h="56668">
                  <a:moveTo>
                    <a:pt x="3060" y="56668"/>
                  </a:moveTo>
                  <a:cubicBezTo>
                    <a:pt x="2092" y="56668"/>
                    <a:pt x="1149" y="56210"/>
                    <a:pt x="551" y="55357"/>
                  </a:cubicBezTo>
                  <a:cubicBezTo>
                    <a:pt x="-417" y="53969"/>
                    <a:pt x="-73" y="52072"/>
                    <a:pt x="1302" y="51104"/>
                  </a:cubicBezTo>
                  <a:cubicBezTo>
                    <a:pt x="8142" y="46329"/>
                    <a:pt x="9327" y="36192"/>
                    <a:pt x="9632" y="28985"/>
                  </a:cubicBezTo>
                  <a:lnTo>
                    <a:pt x="9709" y="27075"/>
                  </a:lnTo>
                  <a:cubicBezTo>
                    <a:pt x="10040" y="18403"/>
                    <a:pt x="10409" y="8585"/>
                    <a:pt x="16358" y="1149"/>
                  </a:cubicBezTo>
                  <a:cubicBezTo>
                    <a:pt x="17415" y="-176"/>
                    <a:pt x="19338" y="-379"/>
                    <a:pt x="20650" y="665"/>
                  </a:cubicBezTo>
                  <a:cubicBezTo>
                    <a:pt x="21975" y="1722"/>
                    <a:pt x="22179" y="3645"/>
                    <a:pt x="21134" y="4956"/>
                  </a:cubicBezTo>
                  <a:cubicBezTo>
                    <a:pt x="16447" y="10827"/>
                    <a:pt x="16128" y="19205"/>
                    <a:pt x="15810" y="27304"/>
                  </a:cubicBezTo>
                  <a:lnTo>
                    <a:pt x="15734" y="29227"/>
                  </a:lnTo>
                  <a:cubicBezTo>
                    <a:pt x="15377" y="37733"/>
                    <a:pt x="13861" y="49779"/>
                    <a:pt x="4805" y="56108"/>
                  </a:cubicBezTo>
                  <a:cubicBezTo>
                    <a:pt x="4270" y="56477"/>
                    <a:pt x="3659" y="56656"/>
                    <a:pt x="3060" y="56656"/>
                  </a:cubicBezTo>
                  <a:close/>
                </a:path>
              </a:pathLst>
            </a:custGeom>
            <a:solidFill>
              <a:schemeClr val="tx1"/>
            </a:solidFill>
            <a:ln w="1264" cap="flat">
              <a:noFill/>
              <a:prstDash val="solid"/>
              <a:miter/>
            </a:ln>
          </p:spPr>
          <p:txBody>
            <a:bodyPr/>
            <a:lstStyle/>
            <a:p>
              <a:endParaRPr lang="en-US"/>
            </a:p>
          </p:txBody>
        </p:sp>
        <p:sp>
          <p:nvSpPr>
            <p:cNvPr id="4501" name="Freeform 4500">
              <a:extLst>
                <a:ext uri="{FF2B5EF4-FFF2-40B4-BE49-F238E27FC236}">
                  <a16:creationId xmlns:a16="http://schemas.microsoft.com/office/drawing/2014/main" id="{8D4E22F6-0CE0-F373-D095-C1F8E24463FD}"/>
                </a:ext>
              </a:extLst>
            </p:cNvPr>
            <p:cNvSpPr/>
            <p:nvPr/>
          </p:nvSpPr>
          <p:spPr>
            <a:xfrm>
              <a:off x="7896651" y="2190899"/>
              <a:ext cx="98616" cy="151188"/>
            </a:xfrm>
            <a:custGeom>
              <a:avLst/>
              <a:gdLst>
                <a:gd name="csX0" fmla="*/ 45694 w 98616"/>
                <a:gd name="csY0" fmla="*/ 151188 h 151188"/>
                <a:gd name="csX1" fmla="*/ 42764 w 98616"/>
                <a:gd name="csY1" fmla="*/ 149011 h 151188"/>
                <a:gd name="csX2" fmla="*/ 44815 w 98616"/>
                <a:gd name="csY2" fmla="*/ 145203 h 151188"/>
                <a:gd name="csX3" fmla="*/ 79639 w 98616"/>
                <a:gd name="csY3" fmla="*/ 119456 h 151188"/>
                <a:gd name="csX4" fmla="*/ 77690 w 98616"/>
                <a:gd name="csY4" fmla="*/ 46376 h 151188"/>
                <a:gd name="csX5" fmla="*/ 42153 w 98616"/>
                <a:gd name="csY5" fmla="*/ 15229 h 151188"/>
                <a:gd name="csX6" fmla="*/ 21607 w 98616"/>
                <a:gd name="csY6" fmla="*/ 6150 h 151188"/>
                <a:gd name="csX7" fmla="*/ 6055 w 98616"/>
                <a:gd name="csY7" fmla="*/ 15636 h 151188"/>
                <a:gd name="csX8" fmla="*/ 2476 w 98616"/>
                <a:gd name="csY8" fmla="*/ 18056 h 151188"/>
                <a:gd name="csX9" fmla="*/ 56 w 98616"/>
                <a:gd name="csY9" fmla="*/ 14478 h 151188"/>
                <a:gd name="csX10" fmla="*/ 22015 w 98616"/>
                <a:gd name="csY10" fmla="*/ 50 h 151188"/>
                <a:gd name="csX11" fmla="*/ 45668 w 98616"/>
                <a:gd name="csY11" fmla="*/ 10224 h 151188"/>
                <a:gd name="csX12" fmla="*/ 82199 w 98616"/>
                <a:gd name="csY12" fmla="*/ 42237 h 151188"/>
                <a:gd name="csX13" fmla="*/ 84734 w 98616"/>
                <a:gd name="csY13" fmla="*/ 122830 h 151188"/>
                <a:gd name="csX14" fmla="*/ 46572 w 98616"/>
                <a:gd name="csY14" fmla="*/ 151061 h 151188"/>
                <a:gd name="csX15" fmla="*/ 45694 w 98616"/>
                <a:gd name="csY15" fmla="*/ 151188 h 1511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98616" h="151188">
                  <a:moveTo>
                    <a:pt x="45694" y="151188"/>
                  </a:moveTo>
                  <a:cubicBezTo>
                    <a:pt x="44382" y="151188"/>
                    <a:pt x="43159" y="150335"/>
                    <a:pt x="42764" y="149011"/>
                  </a:cubicBezTo>
                  <a:cubicBezTo>
                    <a:pt x="42280" y="147394"/>
                    <a:pt x="43197" y="145687"/>
                    <a:pt x="44815" y="145203"/>
                  </a:cubicBezTo>
                  <a:cubicBezTo>
                    <a:pt x="59068" y="140938"/>
                    <a:pt x="71436" y="131782"/>
                    <a:pt x="79639" y="119456"/>
                  </a:cubicBezTo>
                  <a:cubicBezTo>
                    <a:pt x="92121" y="100686"/>
                    <a:pt x="101904" y="72760"/>
                    <a:pt x="77690" y="46376"/>
                  </a:cubicBezTo>
                  <a:cubicBezTo>
                    <a:pt x="67067" y="34788"/>
                    <a:pt x="55106" y="24321"/>
                    <a:pt x="42153" y="15229"/>
                  </a:cubicBezTo>
                  <a:cubicBezTo>
                    <a:pt x="35835" y="10797"/>
                    <a:pt x="28982" y="6633"/>
                    <a:pt x="21607" y="6150"/>
                  </a:cubicBezTo>
                  <a:cubicBezTo>
                    <a:pt x="15073" y="5717"/>
                    <a:pt x="7265" y="9435"/>
                    <a:pt x="6055" y="15636"/>
                  </a:cubicBezTo>
                  <a:cubicBezTo>
                    <a:pt x="5736" y="17292"/>
                    <a:pt x="4119" y="18374"/>
                    <a:pt x="2476" y="18056"/>
                  </a:cubicBezTo>
                  <a:cubicBezTo>
                    <a:pt x="820" y="17737"/>
                    <a:pt x="-263" y="16133"/>
                    <a:pt x="56" y="14478"/>
                  </a:cubicBezTo>
                  <a:cubicBezTo>
                    <a:pt x="1966" y="4660"/>
                    <a:pt x="12729" y="-574"/>
                    <a:pt x="22015" y="50"/>
                  </a:cubicBezTo>
                  <a:cubicBezTo>
                    <a:pt x="30880" y="636"/>
                    <a:pt x="38624" y="5284"/>
                    <a:pt x="45668" y="10224"/>
                  </a:cubicBezTo>
                  <a:cubicBezTo>
                    <a:pt x="58979" y="19558"/>
                    <a:pt x="71270" y="30331"/>
                    <a:pt x="82199" y="42237"/>
                  </a:cubicBezTo>
                  <a:cubicBezTo>
                    <a:pt x="103177" y="65107"/>
                    <a:pt x="104082" y="93720"/>
                    <a:pt x="84734" y="122830"/>
                  </a:cubicBezTo>
                  <a:cubicBezTo>
                    <a:pt x="75741" y="136353"/>
                    <a:pt x="62188" y="146375"/>
                    <a:pt x="46572" y="151061"/>
                  </a:cubicBezTo>
                  <a:cubicBezTo>
                    <a:pt x="46279" y="151150"/>
                    <a:pt x="45987" y="151188"/>
                    <a:pt x="45694" y="151188"/>
                  </a:cubicBezTo>
                  <a:close/>
                </a:path>
              </a:pathLst>
            </a:custGeom>
            <a:solidFill>
              <a:schemeClr val="tx1"/>
            </a:solidFill>
            <a:ln w="1264" cap="flat">
              <a:noFill/>
              <a:prstDash val="solid"/>
              <a:miter/>
            </a:ln>
          </p:spPr>
          <p:txBody>
            <a:bodyPr/>
            <a:lstStyle/>
            <a:p>
              <a:endParaRPr lang="en-US"/>
            </a:p>
          </p:txBody>
        </p:sp>
        <p:sp>
          <p:nvSpPr>
            <p:cNvPr id="4502" name="Freeform 4501">
              <a:extLst>
                <a:ext uri="{FF2B5EF4-FFF2-40B4-BE49-F238E27FC236}">
                  <a16:creationId xmlns:a16="http://schemas.microsoft.com/office/drawing/2014/main" id="{F13D342F-A1EC-6679-F996-F740952621DA}"/>
                </a:ext>
              </a:extLst>
            </p:cNvPr>
            <p:cNvSpPr/>
            <p:nvPr/>
          </p:nvSpPr>
          <p:spPr>
            <a:xfrm>
              <a:off x="7965393" y="2279761"/>
              <a:ext cx="116874" cy="167291"/>
            </a:xfrm>
            <a:custGeom>
              <a:avLst/>
              <a:gdLst>
                <a:gd name="csX0" fmla="*/ 17915 w 116874"/>
                <a:gd name="csY0" fmla="*/ 167292 h 167291"/>
                <a:gd name="csX1" fmla="*/ 1395 w 116874"/>
                <a:gd name="csY1" fmla="*/ 162631 h 167291"/>
                <a:gd name="csX2" fmla="*/ 490 w 116874"/>
                <a:gd name="csY2" fmla="*/ 158403 h 167291"/>
                <a:gd name="csX3" fmla="*/ 4719 w 116874"/>
                <a:gd name="csY3" fmla="*/ 157499 h 167291"/>
                <a:gd name="csX4" fmla="*/ 43504 w 116874"/>
                <a:gd name="csY4" fmla="*/ 152329 h 167291"/>
                <a:gd name="csX5" fmla="*/ 57910 w 116874"/>
                <a:gd name="csY5" fmla="*/ 140640 h 167291"/>
                <a:gd name="csX6" fmla="*/ 79042 w 116874"/>
                <a:gd name="csY6" fmla="*/ 124697 h 167291"/>
                <a:gd name="csX7" fmla="*/ 87538 w 116874"/>
                <a:gd name="csY7" fmla="*/ 120546 h 167291"/>
                <a:gd name="csX8" fmla="*/ 104249 w 116874"/>
                <a:gd name="csY8" fmla="*/ 110091 h 167291"/>
                <a:gd name="csX9" fmla="*/ 108822 w 116874"/>
                <a:gd name="csY9" fmla="*/ 75506 h 167291"/>
                <a:gd name="csX10" fmla="*/ 25710 w 116874"/>
                <a:gd name="csY10" fmla="*/ 6106 h 167291"/>
                <a:gd name="csX11" fmla="*/ 22806 w 116874"/>
                <a:gd name="csY11" fmla="*/ 2910 h 167291"/>
                <a:gd name="csX12" fmla="*/ 26003 w 116874"/>
                <a:gd name="csY12" fmla="*/ 7 h 167291"/>
                <a:gd name="csX13" fmla="*/ 114757 w 116874"/>
                <a:gd name="csY13" fmla="*/ 74054 h 167291"/>
                <a:gd name="csX14" fmla="*/ 108796 w 116874"/>
                <a:gd name="csY14" fmla="*/ 114166 h 167291"/>
                <a:gd name="csX15" fmla="*/ 90072 w 116874"/>
                <a:gd name="csY15" fmla="*/ 126098 h 167291"/>
                <a:gd name="csX16" fmla="*/ 81971 w 116874"/>
                <a:gd name="csY16" fmla="*/ 130045 h 167291"/>
                <a:gd name="csX17" fmla="*/ 61923 w 116874"/>
                <a:gd name="csY17" fmla="*/ 145224 h 167291"/>
                <a:gd name="csX18" fmla="*/ 46956 w 116874"/>
                <a:gd name="csY18" fmla="*/ 157347 h 167291"/>
                <a:gd name="csX19" fmla="*/ 17877 w 116874"/>
                <a:gd name="csY19" fmla="*/ 167266 h 16729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116874" h="167291">
                  <a:moveTo>
                    <a:pt x="17915" y="167292"/>
                  </a:moveTo>
                  <a:cubicBezTo>
                    <a:pt x="12170" y="167292"/>
                    <a:pt x="6490" y="165942"/>
                    <a:pt x="1395" y="162631"/>
                  </a:cubicBezTo>
                  <a:cubicBezTo>
                    <a:pt x="-19" y="161714"/>
                    <a:pt x="-427" y="159817"/>
                    <a:pt x="490" y="158403"/>
                  </a:cubicBezTo>
                  <a:cubicBezTo>
                    <a:pt x="1407" y="156990"/>
                    <a:pt x="3305" y="156583"/>
                    <a:pt x="4719" y="157499"/>
                  </a:cubicBezTo>
                  <a:cubicBezTo>
                    <a:pt x="16629" y="165229"/>
                    <a:pt x="33060" y="159549"/>
                    <a:pt x="43504" y="152329"/>
                  </a:cubicBezTo>
                  <a:cubicBezTo>
                    <a:pt x="48548" y="148840"/>
                    <a:pt x="53312" y="144676"/>
                    <a:pt x="57910" y="140640"/>
                  </a:cubicBezTo>
                  <a:cubicBezTo>
                    <a:pt x="64419" y="134935"/>
                    <a:pt x="71157" y="129039"/>
                    <a:pt x="79042" y="124697"/>
                  </a:cubicBezTo>
                  <a:cubicBezTo>
                    <a:pt x="81806" y="123169"/>
                    <a:pt x="84723" y="121845"/>
                    <a:pt x="87538" y="120546"/>
                  </a:cubicBezTo>
                  <a:cubicBezTo>
                    <a:pt x="93944" y="117617"/>
                    <a:pt x="100007" y="114841"/>
                    <a:pt x="104249" y="110091"/>
                  </a:cubicBezTo>
                  <a:cubicBezTo>
                    <a:pt x="112719" y="100643"/>
                    <a:pt x="111407" y="86075"/>
                    <a:pt x="108822" y="75506"/>
                  </a:cubicBezTo>
                  <a:cubicBezTo>
                    <a:pt x="99574" y="37776"/>
                    <a:pt x="63846" y="7940"/>
                    <a:pt x="25710" y="6106"/>
                  </a:cubicBezTo>
                  <a:cubicBezTo>
                    <a:pt x="24029" y="6030"/>
                    <a:pt x="22717" y="4591"/>
                    <a:pt x="22806" y="2910"/>
                  </a:cubicBezTo>
                  <a:cubicBezTo>
                    <a:pt x="22883" y="1229"/>
                    <a:pt x="24322" y="-108"/>
                    <a:pt x="26003" y="7"/>
                  </a:cubicBezTo>
                  <a:cubicBezTo>
                    <a:pt x="67400" y="1993"/>
                    <a:pt x="104720" y="33140"/>
                    <a:pt x="114757" y="74054"/>
                  </a:cubicBezTo>
                  <a:cubicBezTo>
                    <a:pt x="117687" y="86050"/>
                    <a:pt x="119037" y="102731"/>
                    <a:pt x="108796" y="114166"/>
                  </a:cubicBezTo>
                  <a:cubicBezTo>
                    <a:pt x="103701" y="119858"/>
                    <a:pt x="96772" y="123029"/>
                    <a:pt x="90072" y="126098"/>
                  </a:cubicBezTo>
                  <a:cubicBezTo>
                    <a:pt x="87359" y="127346"/>
                    <a:pt x="84544" y="128632"/>
                    <a:pt x="81971" y="130045"/>
                  </a:cubicBezTo>
                  <a:cubicBezTo>
                    <a:pt x="74673" y="134056"/>
                    <a:pt x="68482" y="139481"/>
                    <a:pt x="61923" y="145224"/>
                  </a:cubicBezTo>
                  <a:cubicBezTo>
                    <a:pt x="57184" y="149375"/>
                    <a:pt x="52293" y="153666"/>
                    <a:pt x="46956" y="157347"/>
                  </a:cubicBezTo>
                  <a:cubicBezTo>
                    <a:pt x="39186" y="162708"/>
                    <a:pt x="28423" y="167266"/>
                    <a:pt x="17877" y="167266"/>
                  </a:cubicBezTo>
                  <a:close/>
                </a:path>
              </a:pathLst>
            </a:custGeom>
            <a:solidFill>
              <a:schemeClr val="tx1"/>
            </a:solidFill>
            <a:ln w="1264" cap="flat">
              <a:noFill/>
              <a:prstDash val="solid"/>
              <a:miter/>
            </a:ln>
          </p:spPr>
          <p:txBody>
            <a:bodyPr/>
            <a:lstStyle/>
            <a:p>
              <a:endParaRPr lang="en-US"/>
            </a:p>
          </p:txBody>
        </p:sp>
        <p:sp>
          <p:nvSpPr>
            <p:cNvPr id="4503" name="Freeform 4502">
              <a:extLst>
                <a:ext uri="{FF2B5EF4-FFF2-40B4-BE49-F238E27FC236}">
                  <a16:creationId xmlns:a16="http://schemas.microsoft.com/office/drawing/2014/main" id="{54EDCCC5-365B-5C68-7D33-7BA078513E70}"/>
                </a:ext>
              </a:extLst>
            </p:cNvPr>
            <p:cNvSpPr/>
            <p:nvPr/>
          </p:nvSpPr>
          <p:spPr>
            <a:xfrm>
              <a:off x="7987362" y="2423111"/>
              <a:ext cx="38274" cy="76418"/>
            </a:xfrm>
            <a:custGeom>
              <a:avLst/>
              <a:gdLst>
                <a:gd name="csX0" fmla="*/ 3054 w 38274"/>
                <a:gd name="csY0" fmla="*/ 76418 h 76418"/>
                <a:gd name="csX1" fmla="*/ 86 w 38274"/>
                <a:gd name="csY1" fmla="*/ 74075 h 76418"/>
                <a:gd name="csX2" fmla="*/ 2340 w 38274"/>
                <a:gd name="csY2" fmla="*/ 70382 h 76418"/>
                <a:gd name="csX3" fmla="*/ 18873 w 38274"/>
                <a:gd name="csY3" fmla="*/ 53777 h 76418"/>
                <a:gd name="csX4" fmla="*/ 22886 w 38274"/>
                <a:gd name="csY4" fmla="*/ 33250 h 76418"/>
                <a:gd name="csX5" fmla="*/ 23510 w 38274"/>
                <a:gd name="csY5" fmla="*/ 27966 h 76418"/>
                <a:gd name="csX6" fmla="*/ 32795 w 38274"/>
                <a:gd name="csY6" fmla="*/ 1187 h 76418"/>
                <a:gd name="csX7" fmla="*/ 37088 w 38274"/>
                <a:gd name="csY7" fmla="*/ 639 h 76418"/>
                <a:gd name="csX8" fmla="*/ 37635 w 38274"/>
                <a:gd name="csY8" fmla="*/ 4930 h 76418"/>
                <a:gd name="csX9" fmla="*/ 29585 w 38274"/>
                <a:gd name="csY9" fmla="*/ 28743 h 76418"/>
                <a:gd name="csX10" fmla="*/ 28974 w 38274"/>
                <a:gd name="csY10" fmla="*/ 33938 h 76418"/>
                <a:gd name="csX11" fmla="*/ 24618 w 38274"/>
                <a:gd name="csY11" fmla="*/ 55942 h 76418"/>
                <a:gd name="csX12" fmla="*/ 3792 w 38274"/>
                <a:gd name="csY12" fmla="*/ 76329 h 76418"/>
                <a:gd name="csX13" fmla="*/ 3079 w 38274"/>
                <a:gd name="csY13" fmla="*/ 76418 h 7641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38274" h="76418">
                  <a:moveTo>
                    <a:pt x="3054" y="76418"/>
                  </a:moveTo>
                  <a:cubicBezTo>
                    <a:pt x="1678" y="76418"/>
                    <a:pt x="417" y="75476"/>
                    <a:pt x="86" y="74075"/>
                  </a:cubicBezTo>
                  <a:cubicBezTo>
                    <a:pt x="-309" y="72433"/>
                    <a:pt x="697" y="70777"/>
                    <a:pt x="2340" y="70382"/>
                  </a:cubicBezTo>
                  <a:cubicBezTo>
                    <a:pt x="9410" y="68676"/>
                    <a:pt x="15600" y="62475"/>
                    <a:pt x="18873" y="53777"/>
                  </a:cubicBezTo>
                  <a:cubicBezTo>
                    <a:pt x="21293" y="47334"/>
                    <a:pt x="22070" y="40496"/>
                    <a:pt x="22886" y="33250"/>
                  </a:cubicBezTo>
                  <a:cubicBezTo>
                    <a:pt x="23089" y="31480"/>
                    <a:pt x="23280" y="29723"/>
                    <a:pt x="23510" y="27966"/>
                  </a:cubicBezTo>
                  <a:cubicBezTo>
                    <a:pt x="24631" y="19205"/>
                    <a:pt x="26605" y="9171"/>
                    <a:pt x="32795" y="1187"/>
                  </a:cubicBezTo>
                  <a:cubicBezTo>
                    <a:pt x="33827" y="-151"/>
                    <a:pt x="35750" y="-392"/>
                    <a:pt x="37088" y="639"/>
                  </a:cubicBezTo>
                  <a:cubicBezTo>
                    <a:pt x="38425" y="1670"/>
                    <a:pt x="38667" y="3593"/>
                    <a:pt x="37635" y="4930"/>
                  </a:cubicBezTo>
                  <a:cubicBezTo>
                    <a:pt x="32350" y="11756"/>
                    <a:pt x="30592" y="20797"/>
                    <a:pt x="29585" y="28743"/>
                  </a:cubicBezTo>
                  <a:cubicBezTo>
                    <a:pt x="29369" y="30462"/>
                    <a:pt x="29178" y="32194"/>
                    <a:pt x="28974" y="33938"/>
                  </a:cubicBezTo>
                  <a:cubicBezTo>
                    <a:pt x="28146" y="41235"/>
                    <a:pt x="27305" y="48786"/>
                    <a:pt x="24618" y="55942"/>
                  </a:cubicBezTo>
                  <a:cubicBezTo>
                    <a:pt x="20631" y="66537"/>
                    <a:pt x="12849" y="74152"/>
                    <a:pt x="3792" y="76329"/>
                  </a:cubicBezTo>
                  <a:cubicBezTo>
                    <a:pt x="3550" y="76393"/>
                    <a:pt x="3308" y="76418"/>
                    <a:pt x="3079" y="76418"/>
                  </a:cubicBezTo>
                  <a:close/>
                </a:path>
              </a:pathLst>
            </a:custGeom>
            <a:solidFill>
              <a:schemeClr val="tx1"/>
            </a:solidFill>
            <a:ln w="1264" cap="flat">
              <a:noFill/>
              <a:prstDash val="solid"/>
              <a:miter/>
            </a:ln>
          </p:spPr>
          <p:txBody>
            <a:bodyPr/>
            <a:lstStyle/>
            <a:p>
              <a:endParaRPr lang="en-US"/>
            </a:p>
          </p:txBody>
        </p:sp>
        <p:sp>
          <p:nvSpPr>
            <p:cNvPr id="4504" name="Freeform 4503">
              <a:extLst>
                <a:ext uri="{FF2B5EF4-FFF2-40B4-BE49-F238E27FC236}">
                  <a16:creationId xmlns:a16="http://schemas.microsoft.com/office/drawing/2014/main" id="{318CC8B8-DA75-CB93-A600-E0D037D3B438}"/>
                </a:ext>
              </a:extLst>
            </p:cNvPr>
            <p:cNvSpPr/>
            <p:nvPr/>
          </p:nvSpPr>
          <p:spPr>
            <a:xfrm>
              <a:off x="7832327" y="2397641"/>
              <a:ext cx="313968" cy="245004"/>
            </a:xfrm>
            <a:custGeom>
              <a:avLst/>
              <a:gdLst>
                <a:gd name="csX0" fmla="*/ 166801 w 313968"/>
                <a:gd name="csY0" fmla="*/ 245004 h 245004"/>
                <a:gd name="csX1" fmla="*/ 134320 w 313968"/>
                <a:gd name="csY1" fmla="*/ 241057 h 245004"/>
                <a:gd name="csX2" fmla="*/ 103865 w 313968"/>
                <a:gd name="csY2" fmla="*/ 215984 h 245004"/>
                <a:gd name="csX3" fmla="*/ 94885 w 313968"/>
                <a:gd name="csY3" fmla="*/ 206102 h 245004"/>
                <a:gd name="csX4" fmla="*/ 53413 w 313968"/>
                <a:gd name="csY4" fmla="*/ 176076 h 245004"/>
                <a:gd name="csX5" fmla="*/ 4399 w 313968"/>
                <a:gd name="csY5" fmla="*/ 175452 h 245004"/>
                <a:gd name="csX6" fmla="*/ 310 w 313968"/>
                <a:gd name="csY6" fmla="*/ 174051 h 245004"/>
                <a:gd name="csX7" fmla="*/ 1712 w 313968"/>
                <a:gd name="csY7" fmla="*/ 169963 h 245004"/>
                <a:gd name="csX8" fmla="*/ 55769 w 313968"/>
                <a:gd name="csY8" fmla="*/ 170435 h 245004"/>
                <a:gd name="csX9" fmla="*/ 99165 w 313968"/>
                <a:gd name="csY9" fmla="*/ 201734 h 245004"/>
                <a:gd name="csX10" fmla="*/ 108476 w 313968"/>
                <a:gd name="csY10" fmla="*/ 211972 h 245004"/>
                <a:gd name="csX11" fmla="*/ 136002 w 313968"/>
                <a:gd name="csY11" fmla="*/ 235186 h 245004"/>
                <a:gd name="csX12" fmla="*/ 187028 w 313968"/>
                <a:gd name="csY12" fmla="*/ 237733 h 245004"/>
                <a:gd name="csX13" fmla="*/ 189843 w 313968"/>
                <a:gd name="csY13" fmla="*/ 237415 h 245004"/>
                <a:gd name="csX14" fmla="*/ 218833 w 313968"/>
                <a:gd name="csY14" fmla="*/ 228972 h 245004"/>
                <a:gd name="csX15" fmla="*/ 219508 w 313968"/>
                <a:gd name="csY15" fmla="*/ 220109 h 245004"/>
                <a:gd name="csX16" fmla="*/ 218731 w 313968"/>
                <a:gd name="csY16" fmla="*/ 213055 h 245004"/>
                <a:gd name="csX17" fmla="*/ 217801 w 313968"/>
                <a:gd name="csY17" fmla="*/ 205529 h 245004"/>
                <a:gd name="csX18" fmla="*/ 219597 w 313968"/>
                <a:gd name="csY18" fmla="*/ 201594 h 245004"/>
                <a:gd name="csX19" fmla="*/ 223533 w 313968"/>
                <a:gd name="csY19" fmla="*/ 203390 h 245004"/>
                <a:gd name="csX20" fmla="*/ 223533 w 313968"/>
                <a:gd name="csY20" fmla="*/ 203390 h 245004"/>
                <a:gd name="csX21" fmla="*/ 223533 w 313968"/>
                <a:gd name="csY21" fmla="*/ 203390 h 245004"/>
                <a:gd name="csX22" fmla="*/ 245276 w 313968"/>
                <a:gd name="csY22" fmla="*/ 226502 h 245004"/>
                <a:gd name="csX23" fmla="*/ 283220 w 313968"/>
                <a:gd name="csY23" fmla="*/ 214608 h 245004"/>
                <a:gd name="csX24" fmla="*/ 298059 w 313968"/>
                <a:gd name="csY24" fmla="*/ 98768 h 245004"/>
                <a:gd name="csX25" fmla="*/ 297040 w 313968"/>
                <a:gd name="csY25" fmla="*/ 95483 h 245004"/>
                <a:gd name="csX26" fmla="*/ 271133 w 313968"/>
                <a:gd name="csY26" fmla="*/ 66042 h 245004"/>
                <a:gd name="csX27" fmla="*/ 267337 w 313968"/>
                <a:gd name="csY27" fmla="*/ 63979 h 245004"/>
                <a:gd name="csX28" fmla="*/ 269400 w 313968"/>
                <a:gd name="csY28" fmla="*/ 60185 h 245004"/>
                <a:gd name="csX29" fmla="*/ 269400 w 313968"/>
                <a:gd name="csY29" fmla="*/ 60185 h 245004"/>
                <a:gd name="csX30" fmla="*/ 269400 w 313968"/>
                <a:gd name="csY30" fmla="*/ 60185 h 245004"/>
                <a:gd name="csX31" fmla="*/ 272699 w 313968"/>
                <a:gd name="csY31" fmla="*/ 57027 h 245004"/>
                <a:gd name="csX32" fmla="*/ 271107 w 313968"/>
                <a:gd name="csY32" fmla="*/ 33087 h 245004"/>
                <a:gd name="csX33" fmla="*/ 245136 w 313968"/>
                <a:gd name="csY33" fmla="*/ 8001 h 245004"/>
                <a:gd name="csX34" fmla="*/ 227150 w 313968"/>
                <a:gd name="csY34" fmla="*/ 8001 h 245004"/>
                <a:gd name="csX35" fmla="*/ 223036 w 313968"/>
                <a:gd name="csY35" fmla="*/ 6677 h 245004"/>
                <a:gd name="csX36" fmla="*/ 224374 w 313968"/>
                <a:gd name="csY36" fmla="*/ 2564 h 245004"/>
                <a:gd name="csX37" fmla="*/ 247441 w 313968"/>
                <a:gd name="csY37" fmla="*/ 2348 h 245004"/>
                <a:gd name="csX38" fmla="*/ 276686 w 313968"/>
                <a:gd name="csY38" fmla="*/ 30579 h 245004"/>
                <a:gd name="csX39" fmla="*/ 278342 w 313968"/>
                <a:gd name="csY39" fmla="*/ 59446 h 245004"/>
                <a:gd name="csX40" fmla="*/ 302887 w 313968"/>
                <a:gd name="csY40" fmla="*/ 93713 h 245004"/>
                <a:gd name="csX41" fmla="*/ 303893 w 313968"/>
                <a:gd name="csY41" fmla="*/ 96935 h 245004"/>
                <a:gd name="csX42" fmla="*/ 287207 w 313968"/>
                <a:gd name="csY42" fmla="*/ 219269 h 245004"/>
                <a:gd name="csX43" fmla="*/ 244728 w 313968"/>
                <a:gd name="csY43" fmla="*/ 232601 h 245004"/>
                <a:gd name="csX44" fmla="*/ 225953 w 313968"/>
                <a:gd name="csY44" fmla="*/ 221281 h 245004"/>
                <a:gd name="csX45" fmla="*/ 223686 w 313968"/>
                <a:gd name="csY45" fmla="*/ 232691 h 245004"/>
                <a:gd name="csX46" fmla="*/ 190518 w 313968"/>
                <a:gd name="csY46" fmla="*/ 243476 h 245004"/>
                <a:gd name="csX47" fmla="*/ 187754 w 313968"/>
                <a:gd name="csY47" fmla="*/ 243782 h 245004"/>
                <a:gd name="csX48" fmla="*/ 166801 w 313968"/>
                <a:gd name="csY48" fmla="*/ 244991 h 2450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Lst>
              <a:rect l="l" t="t" r="r" b="b"/>
              <a:pathLst>
                <a:path w="313968" h="245004">
                  <a:moveTo>
                    <a:pt x="166801" y="245004"/>
                  </a:moveTo>
                  <a:cubicBezTo>
                    <a:pt x="156713" y="245004"/>
                    <a:pt x="144969" y="244113"/>
                    <a:pt x="134320" y="241057"/>
                  </a:cubicBezTo>
                  <a:cubicBezTo>
                    <a:pt x="122704" y="237720"/>
                    <a:pt x="112705" y="226171"/>
                    <a:pt x="103865" y="215984"/>
                  </a:cubicBezTo>
                  <a:cubicBezTo>
                    <a:pt x="100681" y="212316"/>
                    <a:pt x="97688" y="208853"/>
                    <a:pt x="94885" y="206102"/>
                  </a:cubicBezTo>
                  <a:cubicBezTo>
                    <a:pt x="83766" y="195189"/>
                    <a:pt x="70149" y="183079"/>
                    <a:pt x="53413" y="176076"/>
                  </a:cubicBezTo>
                  <a:cubicBezTo>
                    <a:pt x="36434" y="168970"/>
                    <a:pt x="18105" y="168741"/>
                    <a:pt x="4399" y="175452"/>
                  </a:cubicBezTo>
                  <a:cubicBezTo>
                    <a:pt x="2883" y="176203"/>
                    <a:pt x="1049" y="175566"/>
                    <a:pt x="310" y="174051"/>
                  </a:cubicBezTo>
                  <a:cubicBezTo>
                    <a:pt x="-428" y="172536"/>
                    <a:pt x="196" y="170702"/>
                    <a:pt x="1712" y="169963"/>
                  </a:cubicBezTo>
                  <a:cubicBezTo>
                    <a:pt x="17200" y="162374"/>
                    <a:pt x="36905" y="162552"/>
                    <a:pt x="55769" y="170435"/>
                  </a:cubicBezTo>
                  <a:cubicBezTo>
                    <a:pt x="73461" y="177833"/>
                    <a:pt x="87638" y="190401"/>
                    <a:pt x="99165" y="201734"/>
                  </a:cubicBezTo>
                  <a:cubicBezTo>
                    <a:pt x="102133" y="204651"/>
                    <a:pt x="105216" y="208203"/>
                    <a:pt x="108476" y="211972"/>
                  </a:cubicBezTo>
                  <a:cubicBezTo>
                    <a:pt x="116756" y="221523"/>
                    <a:pt x="126130" y="232347"/>
                    <a:pt x="136002" y="235186"/>
                  </a:cubicBezTo>
                  <a:cubicBezTo>
                    <a:pt x="149172" y="238981"/>
                    <a:pt x="168240" y="239923"/>
                    <a:pt x="187028" y="237733"/>
                  </a:cubicBezTo>
                  <a:cubicBezTo>
                    <a:pt x="187881" y="237631"/>
                    <a:pt x="188824" y="237529"/>
                    <a:pt x="189843" y="237415"/>
                  </a:cubicBezTo>
                  <a:cubicBezTo>
                    <a:pt x="198415" y="236485"/>
                    <a:pt x="214375" y="234766"/>
                    <a:pt x="218833" y="228972"/>
                  </a:cubicBezTo>
                  <a:cubicBezTo>
                    <a:pt x="220680" y="226578"/>
                    <a:pt x="220336" y="224286"/>
                    <a:pt x="219508" y="220109"/>
                  </a:cubicBezTo>
                  <a:cubicBezTo>
                    <a:pt x="219139" y="218238"/>
                    <a:pt x="218935" y="215716"/>
                    <a:pt x="218731" y="213055"/>
                  </a:cubicBezTo>
                  <a:cubicBezTo>
                    <a:pt x="218514" y="210355"/>
                    <a:pt x="218234" y="206675"/>
                    <a:pt x="217801" y="205529"/>
                  </a:cubicBezTo>
                  <a:cubicBezTo>
                    <a:pt x="217215" y="203950"/>
                    <a:pt x="218018" y="202193"/>
                    <a:pt x="219597" y="201594"/>
                  </a:cubicBezTo>
                  <a:cubicBezTo>
                    <a:pt x="221177" y="201009"/>
                    <a:pt x="222934" y="201811"/>
                    <a:pt x="223533" y="203390"/>
                  </a:cubicBezTo>
                  <a:lnTo>
                    <a:pt x="223533" y="203390"/>
                  </a:lnTo>
                  <a:cubicBezTo>
                    <a:pt x="223533" y="203390"/>
                    <a:pt x="223533" y="203390"/>
                    <a:pt x="223533" y="203390"/>
                  </a:cubicBezTo>
                  <a:cubicBezTo>
                    <a:pt x="229099" y="218301"/>
                    <a:pt x="236003" y="225649"/>
                    <a:pt x="245276" y="226502"/>
                  </a:cubicBezTo>
                  <a:cubicBezTo>
                    <a:pt x="259096" y="227763"/>
                    <a:pt x="272929" y="223433"/>
                    <a:pt x="283220" y="214608"/>
                  </a:cubicBezTo>
                  <a:cubicBezTo>
                    <a:pt x="310249" y="191471"/>
                    <a:pt x="315242" y="152493"/>
                    <a:pt x="298059" y="98768"/>
                  </a:cubicBezTo>
                  <a:cubicBezTo>
                    <a:pt x="297741" y="97762"/>
                    <a:pt x="297397" y="96655"/>
                    <a:pt x="297040" y="95483"/>
                  </a:cubicBezTo>
                  <a:cubicBezTo>
                    <a:pt x="291742" y="78292"/>
                    <a:pt x="285373" y="61853"/>
                    <a:pt x="271133" y="66042"/>
                  </a:cubicBezTo>
                  <a:cubicBezTo>
                    <a:pt x="269515" y="66514"/>
                    <a:pt x="267808" y="65597"/>
                    <a:pt x="267337" y="63979"/>
                  </a:cubicBezTo>
                  <a:cubicBezTo>
                    <a:pt x="266853" y="62362"/>
                    <a:pt x="267783" y="60656"/>
                    <a:pt x="269400" y="60185"/>
                  </a:cubicBezTo>
                  <a:lnTo>
                    <a:pt x="269400" y="60185"/>
                  </a:lnTo>
                  <a:cubicBezTo>
                    <a:pt x="269400" y="60185"/>
                    <a:pt x="269400" y="60185"/>
                    <a:pt x="269400" y="60185"/>
                  </a:cubicBezTo>
                  <a:cubicBezTo>
                    <a:pt x="270852" y="59752"/>
                    <a:pt x="271910" y="58746"/>
                    <a:pt x="272699" y="57027"/>
                  </a:cubicBezTo>
                  <a:cubicBezTo>
                    <a:pt x="275578" y="50724"/>
                    <a:pt x="273311" y="37951"/>
                    <a:pt x="271107" y="33087"/>
                  </a:cubicBezTo>
                  <a:cubicBezTo>
                    <a:pt x="266190" y="22251"/>
                    <a:pt x="256001" y="12407"/>
                    <a:pt x="245136" y="8001"/>
                  </a:cubicBezTo>
                  <a:cubicBezTo>
                    <a:pt x="238856" y="5455"/>
                    <a:pt x="232131" y="5455"/>
                    <a:pt x="227150" y="8001"/>
                  </a:cubicBezTo>
                  <a:cubicBezTo>
                    <a:pt x="225647" y="8778"/>
                    <a:pt x="223813" y="8180"/>
                    <a:pt x="223036" y="6677"/>
                  </a:cubicBezTo>
                  <a:cubicBezTo>
                    <a:pt x="222272" y="5174"/>
                    <a:pt x="222871" y="3328"/>
                    <a:pt x="224374" y="2564"/>
                  </a:cubicBezTo>
                  <a:cubicBezTo>
                    <a:pt x="230908" y="-772"/>
                    <a:pt x="239531" y="-861"/>
                    <a:pt x="247441" y="2348"/>
                  </a:cubicBezTo>
                  <a:cubicBezTo>
                    <a:pt x="259873" y="7377"/>
                    <a:pt x="271082" y="18201"/>
                    <a:pt x="276686" y="30579"/>
                  </a:cubicBezTo>
                  <a:cubicBezTo>
                    <a:pt x="278851" y="35354"/>
                    <a:pt x="282380" y="50392"/>
                    <a:pt x="278342" y="59446"/>
                  </a:cubicBezTo>
                  <a:cubicBezTo>
                    <a:pt x="293028" y="61662"/>
                    <a:pt x="299269" y="81960"/>
                    <a:pt x="302887" y="93713"/>
                  </a:cubicBezTo>
                  <a:cubicBezTo>
                    <a:pt x="303243" y="94859"/>
                    <a:pt x="303575" y="95941"/>
                    <a:pt x="303893" y="96935"/>
                  </a:cubicBezTo>
                  <a:cubicBezTo>
                    <a:pt x="321636" y="152429"/>
                    <a:pt x="315866" y="194731"/>
                    <a:pt x="287207" y="219269"/>
                  </a:cubicBezTo>
                  <a:cubicBezTo>
                    <a:pt x="275654" y="229163"/>
                    <a:pt x="260166" y="234002"/>
                    <a:pt x="244728" y="232601"/>
                  </a:cubicBezTo>
                  <a:cubicBezTo>
                    <a:pt x="236245" y="231825"/>
                    <a:pt x="230195" y="226884"/>
                    <a:pt x="225953" y="221281"/>
                  </a:cubicBezTo>
                  <a:cubicBezTo>
                    <a:pt x="226577" y="225037"/>
                    <a:pt x="226654" y="228832"/>
                    <a:pt x="223686" y="232691"/>
                  </a:cubicBezTo>
                  <a:cubicBezTo>
                    <a:pt x="218107" y="239936"/>
                    <a:pt x="204236" y="241986"/>
                    <a:pt x="190518" y="243476"/>
                  </a:cubicBezTo>
                  <a:cubicBezTo>
                    <a:pt x="189511" y="243591"/>
                    <a:pt x="188582" y="243680"/>
                    <a:pt x="187754" y="243782"/>
                  </a:cubicBezTo>
                  <a:cubicBezTo>
                    <a:pt x="183347" y="244291"/>
                    <a:pt x="175730" y="244991"/>
                    <a:pt x="166801" y="244991"/>
                  </a:cubicBezTo>
                  <a:close/>
                </a:path>
              </a:pathLst>
            </a:custGeom>
            <a:solidFill>
              <a:schemeClr val="tx1"/>
            </a:solidFill>
            <a:ln w="1264" cap="flat">
              <a:noFill/>
              <a:prstDash val="solid"/>
              <a:miter/>
            </a:ln>
          </p:spPr>
          <p:txBody>
            <a:bodyPr/>
            <a:lstStyle/>
            <a:p>
              <a:endParaRPr lang="en-US"/>
            </a:p>
          </p:txBody>
        </p:sp>
        <p:sp>
          <p:nvSpPr>
            <p:cNvPr id="4505" name="Freeform 4504">
              <a:extLst>
                <a:ext uri="{FF2B5EF4-FFF2-40B4-BE49-F238E27FC236}">
                  <a16:creationId xmlns:a16="http://schemas.microsoft.com/office/drawing/2014/main" id="{02B6C36F-4157-3F22-570E-27F9FD774BD3}"/>
                </a:ext>
              </a:extLst>
            </p:cNvPr>
            <p:cNvSpPr/>
            <p:nvPr/>
          </p:nvSpPr>
          <p:spPr>
            <a:xfrm>
              <a:off x="7909251" y="2629860"/>
              <a:ext cx="261234" cy="177128"/>
            </a:xfrm>
            <a:custGeom>
              <a:avLst/>
              <a:gdLst>
                <a:gd name="csX0" fmla="*/ 3059 w 261234"/>
                <a:gd name="csY0" fmla="*/ 177115 h 177128"/>
                <a:gd name="csX1" fmla="*/ 550 w 261234"/>
                <a:gd name="csY1" fmla="*/ 175804 h 177128"/>
                <a:gd name="csX2" fmla="*/ 1314 w 261234"/>
                <a:gd name="csY2" fmla="*/ 171551 h 177128"/>
                <a:gd name="csX3" fmla="*/ 10918 w 261234"/>
                <a:gd name="csY3" fmla="*/ 144389 h 177128"/>
                <a:gd name="csX4" fmla="*/ 6906 w 261234"/>
                <a:gd name="csY4" fmla="*/ 126295 h 177128"/>
                <a:gd name="csX5" fmla="*/ 2410 w 261234"/>
                <a:gd name="csY5" fmla="*/ 95670 h 177128"/>
                <a:gd name="csX6" fmla="*/ 27018 w 261234"/>
                <a:gd name="csY6" fmla="*/ 42582 h 177128"/>
                <a:gd name="csX7" fmla="*/ 84680 w 261234"/>
                <a:gd name="csY7" fmla="*/ 15956 h 177128"/>
                <a:gd name="csX8" fmla="*/ 110779 w 261234"/>
                <a:gd name="csY8" fmla="*/ 13905 h 177128"/>
                <a:gd name="csX9" fmla="*/ 127121 w 261234"/>
                <a:gd name="csY9" fmla="*/ 13116 h 177128"/>
                <a:gd name="csX10" fmla="*/ 169690 w 261234"/>
                <a:gd name="csY10" fmla="*/ 6494 h 177128"/>
                <a:gd name="csX11" fmla="*/ 176147 w 261234"/>
                <a:gd name="csY11" fmla="*/ 4992 h 177128"/>
                <a:gd name="csX12" fmla="*/ 208207 w 261234"/>
                <a:gd name="csY12" fmla="*/ 0 h 177128"/>
                <a:gd name="csX13" fmla="*/ 208258 w 261234"/>
                <a:gd name="csY13" fmla="*/ 0 h 177128"/>
                <a:gd name="csX14" fmla="*/ 244789 w 261234"/>
                <a:gd name="csY14" fmla="*/ 15357 h 177128"/>
                <a:gd name="csX15" fmla="*/ 260316 w 261234"/>
                <a:gd name="csY15" fmla="*/ 71221 h 177128"/>
                <a:gd name="csX16" fmla="*/ 240204 w 261234"/>
                <a:gd name="csY16" fmla="*/ 99541 h 177128"/>
                <a:gd name="csX17" fmla="*/ 201342 w 261234"/>
                <a:gd name="csY17" fmla="*/ 110836 h 177128"/>
                <a:gd name="csX18" fmla="*/ 194260 w 261234"/>
                <a:gd name="csY18" fmla="*/ 112007 h 177128"/>
                <a:gd name="csX19" fmla="*/ 154494 w 261234"/>
                <a:gd name="csY19" fmla="*/ 129924 h 177128"/>
                <a:gd name="csX20" fmla="*/ 150189 w 261234"/>
                <a:gd name="csY20" fmla="*/ 130267 h 177128"/>
                <a:gd name="csX21" fmla="*/ 149845 w 261234"/>
                <a:gd name="csY21" fmla="*/ 125963 h 177128"/>
                <a:gd name="csX22" fmla="*/ 193228 w 261234"/>
                <a:gd name="csY22" fmla="*/ 105984 h 177128"/>
                <a:gd name="csX23" fmla="*/ 200387 w 261234"/>
                <a:gd name="csY23" fmla="*/ 104800 h 177128"/>
                <a:gd name="csX24" fmla="*/ 237134 w 261234"/>
                <a:gd name="csY24" fmla="*/ 94256 h 177128"/>
                <a:gd name="csX25" fmla="*/ 254329 w 261234"/>
                <a:gd name="csY25" fmla="*/ 70049 h 177128"/>
                <a:gd name="csX26" fmla="*/ 239962 w 261234"/>
                <a:gd name="csY26" fmla="*/ 19088 h 177128"/>
                <a:gd name="csX27" fmla="*/ 208271 w 261234"/>
                <a:gd name="csY27" fmla="*/ 6099 h 177128"/>
                <a:gd name="csX28" fmla="*/ 208233 w 261234"/>
                <a:gd name="csY28" fmla="*/ 6099 h 177128"/>
                <a:gd name="csX29" fmla="*/ 177574 w 261234"/>
                <a:gd name="csY29" fmla="*/ 10926 h 177128"/>
                <a:gd name="csX30" fmla="*/ 171052 w 261234"/>
                <a:gd name="csY30" fmla="*/ 12441 h 177128"/>
                <a:gd name="csX31" fmla="*/ 127669 w 261234"/>
                <a:gd name="csY31" fmla="*/ 19190 h 177128"/>
                <a:gd name="csX32" fmla="*/ 110970 w 261234"/>
                <a:gd name="csY32" fmla="*/ 20005 h 177128"/>
                <a:gd name="csX33" fmla="*/ 85750 w 261234"/>
                <a:gd name="csY33" fmla="*/ 21966 h 177128"/>
                <a:gd name="csX34" fmla="*/ 31030 w 261234"/>
                <a:gd name="csY34" fmla="*/ 47204 h 177128"/>
                <a:gd name="csX35" fmla="*/ 8536 w 261234"/>
                <a:gd name="csY35" fmla="*/ 96103 h 177128"/>
                <a:gd name="csX36" fmla="*/ 12842 w 261234"/>
                <a:gd name="csY36" fmla="*/ 124703 h 177128"/>
                <a:gd name="csX37" fmla="*/ 17019 w 261234"/>
                <a:gd name="csY37" fmla="*/ 143613 h 177128"/>
                <a:gd name="csX38" fmla="*/ 4855 w 261234"/>
                <a:gd name="csY38" fmla="*/ 176581 h 177128"/>
                <a:gd name="csX39" fmla="*/ 3110 w 261234"/>
                <a:gd name="csY39" fmla="*/ 177128 h 17712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Lst>
              <a:rect l="l" t="t" r="r" b="b"/>
              <a:pathLst>
                <a:path w="261234" h="177128">
                  <a:moveTo>
                    <a:pt x="3059" y="177115"/>
                  </a:moveTo>
                  <a:cubicBezTo>
                    <a:pt x="2091" y="177115"/>
                    <a:pt x="1149" y="176657"/>
                    <a:pt x="550" y="175804"/>
                  </a:cubicBezTo>
                  <a:cubicBezTo>
                    <a:pt x="-418" y="174416"/>
                    <a:pt x="-74" y="172518"/>
                    <a:pt x="1314" y="171551"/>
                  </a:cubicBezTo>
                  <a:cubicBezTo>
                    <a:pt x="10179" y="165375"/>
                    <a:pt x="12090" y="153469"/>
                    <a:pt x="10918" y="144389"/>
                  </a:cubicBezTo>
                  <a:cubicBezTo>
                    <a:pt x="10116" y="138213"/>
                    <a:pt x="8485" y="132152"/>
                    <a:pt x="6906" y="126295"/>
                  </a:cubicBezTo>
                  <a:cubicBezTo>
                    <a:pt x="4308" y="116655"/>
                    <a:pt x="1620" y="106697"/>
                    <a:pt x="2410" y="95670"/>
                  </a:cubicBezTo>
                  <a:cubicBezTo>
                    <a:pt x="4040" y="73105"/>
                    <a:pt x="12319" y="55240"/>
                    <a:pt x="27018" y="42582"/>
                  </a:cubicBezTo>
                  <a:cubicBezTo>
                    <a:pt x="42813" y="28982"/>
                    <a:pt x="62747" y="19776"/>
                    <a:pt x="84680" y="15956"/>
                  </a:cubicBezTo>
                  <a:cubicBezTo>
                    <a:pt x="93609" y="14402"/>
                    <a:pt x="102334" y="14147"/>
                    <a:pt x="110779" y="13905"/>
                  </a:cubicBezTo>
                  <a:cubicBezTo>
                    <a:pt x="116103" y="13753"/>
                    <a:pt x="121606" y="13587"/>
                    <a:pt x="127121" y="13116"/>
                  </a:cubicBezTo>
                  <a:cubicBezTo>
                    <a:pt x="141438" y="11868"/>
                    <a:pt x="155768" y="9640"/>
                    <a:pt x="169690" y="6494"/>
                  </a:cubicBezTo>
                  <a:cubicBezTo>
                    <a:pt x="171842" y="6010"/>
                    <a:pt x="173995" y="5501"/>
                    <a:pt x="176147" y="4992"/>
                  </a:cubicBezTo>
                  <a:cubicBezTo>
                    <a:pt x="186516" y="2534"/>
                    <a:pt x="197241" y="13"/>
                    <a:pt x="208207" y="0"/>
                  </a:cubicBezTo>
                  <a:lnTo>
                    <a:pt x="208258" y="0"/>
                  </a:lnTo>
                  <a:cubicBezTo>
                    <a:pt x="223925" y="0"/>
                    <a:pt x="237236" y="5603"/>
                    <a:pt x="244789" y="15357"/>
                  </a:cubicBezTo>
                  <a:cubicBezTo>
                    <a:pt x="257590" y="31924"/>
                    <a:pt x="263691" y="53852"/>
                    <a:pt x="260316" y="71221"/>
                  </a:cubicBezTo>
                  <a:cubicBezTo>
                    <a:pt x="257947" y="83445"/>
                    <a:pt x="250992" y="93237"/>
                    <a:pt x="240204" y="99541"/>
                  </a:cubicBezTo>
                  <a:cubicBezTo>
                    <a:pt x="228371" y="106468"/>
                    <a:pt x="214627" y="108684"/>
                    <a:pt x="201342" y="110836"/>
                  </a:cubicBezTo>
                  <a:cubicBezTo>
                    <a:pt x="198973" y="111218"/>
                    <a:pt x="196604" y="111600"/>
                    <a:pt x="194260" y="112007"/>
                  </a:cubicBezTo>
                  <a:cubicBezTo>
                    <a:pt x="180860" y="114337"/>
                    <a:pt x="164238" y="118476"/>
                    <a:pt x="154494" y="129924"/>
                  </a:cubicBezTo>
                  <a:cubicBezTo>
                    <a:pt x="153398" y="131210"/>
                    <a:pt x="151475" y="131363"/>
                    <a:pt x="150189" y="130267"/>
                  </a:cubicBezTo>
                  <a:cubicBezTo>
                    <a:pt x="148902" y="129172"/>
                    <a:pt x="148749" y="127250"/>
                    <a:pt x="149845" y="125963"/>
                  </a:cubicBezTo>
                  <a:cubicBezTo>
                    <a:pt x="160863" y="113026"/>
                    <a:pt x="178822" y="108493"/>
                    <a:pt x="193228" y="105984"/>
                  </a:cubicBezTo>
                  <a:cubicBezTo>
                    <a:pt x="195597" y="105576"/>
                    <a:pt x="197992" y="105182"/>
                    <a:pt x="200387" y="104800"/>
                  </a:cubicBezTo>
                  <a:cubicBezTo>
                    <a:pt x="213124" y="102737"/>
                    <a:pt x="226282" y="100610"/>
                    <a:pt x="237134" y="94256"/>
                  </a:cubicBezTo>
                  <a:cubicBezTo>
                    <a:pt x="246483" y="88781"/>
                    <a:pt x="252279" y="80644"/>
                    <a:pt x="254329" y="70049"/>
                  </a:cubicBezTo>
                  <a:cubicBezTo>
                    <a:pt x="257807" y="52171"/>
                    <a:pt x="249617" y="31567"/>
                    <a:pt x="239962" y="19088"/>
                  </a:cubicBezTo>
                  <a:cubicBezTo>
                    <a:pt x="233669" y="10951"/>
                    <a:pt x="221824" y="6099"/>
                    <a:pt x="208271" y="6099"/>
                  </a:cubicBezTo>
                  <a:lnTo>
                    <a:pt x="208233" y="6099"/>
                  </a:lnTo>
                  <a:cubicBezTo>
                    <a:pt x="197967" y="6099"/>
                    <a:pt x="187598" y="8557"/>
                    <a:pt x="177574" y="10926"/>
                  </a:cubicBezTo>
                  <a:cubicBezTo>
                    <a:pt x="175396" y="11435"/>
                    <a:pt x="173231" y="11957"/>
                    <a:pt x="171052" y="12441"/>
                  </a:cubicBezTo>
                  <a:cubicBezTo>
                    <a:pt x="156850" y="15650"/>
                    <a:pt x="142266" y="17917"/>
                    <a:pt x="127669" y="19190"/>
                  </a:cubicBezTo>
                  <a:cubicBezTo>
                    <a:pt x="121963" y="19687"/>
                    <a:pt x="116371" y="19852"/>
                    <a:pt x="110970" y="20005"/>
                  </a:cubicBezTo>
                  <a:cubicBezTo>
                    <a:pt x="102373" y="20260"/>
                    <a:pt x="94246" y="20489"/>
                    <a:pt x="85750" y="21966"/>
                  </a:cubicBezTo>
                  <a:cubicBezTo>
                    <a:pt x="64899" y="25595"/>
                    <a:pt x="45984" y="34318"/>
                    <a:pt x="31030" y="47204"/>
                  </a:cubicBezTo>
                  <a:cubicBezTo>
                    <a:pt x="17605" y="58767"/>
                    <a:pt x="10039" y="75219"/>
                    <a:pt x="8536" y="96103"/>
                  </a:cubicBezTo>
                  <a:cubicBezTo>
                    <a:pt x="7810" y="106099"/>
                    <a:pt x="10256" y="115127"/>
                    <a:pt x="12842" y="124703"/>
                  </a:cubicBezTo>
                  <a:cubicBezTo>
                    <a:pt x="14472" y="130764"/>
                    <a:pt x="16166" y="137016"/>
                    <a:pt x="17019" y="143613"/>
                  </a:cubicBezTo>
                  <a:cubicBezTo>
                    <a:pt x="18421" y="154475"/>
                    <a:pt x="15962" y="168838"/>
                    <a:pt x="4855" y="176581"/>
                  </a:cubicBezTo>
                  <a:cubicBezTo>
                    <a:pt x="4320" y="176950"/>
                    <a:pt x="3709" y="177128"/>
                    <a:pt x="3110" y="177128"/>
                  </a:cubicBezTo>
                  <a:close/>
                </a:path>
              </a:pathLst>
            </a:custGeom>
            <a:solidFill>
              <a:schemeClr val="tx1"/>
            </a:solidFill>
            <a:ln w="1264" cap="flat">
              <a:noFill/>
              <a:prstDash val="solid"/>
              <a:miter/>
            </a:ln>
          </p:spPr>
          <p:txBody>
            <a:bodyPr/>
            <a:lstStyle/>
            <a:p>
              <a:endParaRPr lang="en-US"/>
            </a:p>
          </p:txBody>
        </p:sp>
        <p:sp>
          <p:nvSpPr>
            <p:cNvPr id="4506" name="Freeform 4505">
              <a:extLst>
                <a:ext uri="{FF2B5EF4-FFF2-40B4-BE49-F238E27FC236}">
                  <a16:creationId xmlns:a16="http://schemas.microsoft.com/office/drawing/2014/main" id="{5B32C4EB-0B5E-C5BF-7B0A-0B04466F5D0A}"/>
                </a:ext>
              </a:extLst>
            </p:cNvPr>
            <p:cNvSpPr/>
            <p:nvPr/>
          </p:nvSpPr>
          <p:spPr>
            <a:xfrm>
              <a:off x="7870556" y="2712770"/>
              <a:ext cx="48223" cy="35031"/>
            </a:xfrm>
            <a:custGeom>
              <a:avLst/>
              <a:gdLst>
                <a:gd name="csX0" fmla="*/ 3962 w 48223"/>
                <a:gd name="csY0" fmla="*/ 35031 h 35031"/>
                <a:gd name="csX1" fmla="*/ 2994 w 48223"/>
                <a:gd name="csY1" fmla="*/ 35031 h 35031"/>
                <a:gd name="csX2" fmla="*/ 1 w 48223"/>
                <a:gd name="csY2" fmla="*/ 31911 h 35031"/>
                <a:gd name="csX3" fmla="*/ 3121 w 48223"/>
                <a:gd name="csY3" fmla="*/ 28919 h 35031"/>
                <a:gd name="csX4" fmla="*/ 42276 w 48223"/>
                <a:gd name="csY4" fmla="*/ 2076 h 35031"/>
                <a:gd name="csX5" fmla="*/ 46148 w 48223"/>
                <a:gd name="csY5" fmla="*/ 166 h 35031"/>
                <a:gd name="csX6" fmla="*/ 48059 w 48223"/>
                <a:gd name="csY6" fmla="*/ 4037 h 35031"/>
                <a:gd name="csX7" fmla="*/ 3949 w 48223"/>
                <a:gd name="csY7" fmla="*/ 35031 h 350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48223" h="35031">
                  <a:moveTo>
                    <a:pt x="3962" y="35031"/>
                  </a:moveTo>
                  <a:cubicBezTo>
                    <a:pt x="3644" y="35031"/>
                    <a:pt x="3325" y="35031"/>
                    <a:pt x="2994" y="35031"/>
                  </a:cubicBezTo>
                  <a:cubicBezTo>
                    <a:pt x="1313" y="34993"/>
                    <a:pt x="-37" y="33592"/>
                    <a:pt x="1" y="31911"/>
                  </a:cubicBezTo>
                  <a:cubicBezTo>
                    <a:pt x="39" y="30230"/>
                    <a:pt x="1504" y="28868"/>
                    <a:pt x="3121" y="28919"/>
                  </a:cubicBezTo>
                  <a:cubicBezTo>
                    <a:pt x="20126" y="29288"/>
                    <a:pt x="36965" y="17751"/>
                    <a:pt x="42276" y="2076"/>
                  </a:cubicBezTo>
                  <a:cubicBezTo>
                    <a:pt x="42811" y="471"/>
                    <a:pt x="44543" y="-382"/>
                    <a:pt x="46148" y="166"/>
                  </a:cubicBezTo>
                  <a:cubicBezTo>
                    <a:pt x="47740" y="713"/>
                    <a:pt x="48607" y="2445"/>
                    <a:pt x="48059" y="4037"/>
                  </a:cubicBezTo>
                  <a:cubicBezTo>
                    <a:pt x="41932" y="22132"/>
                    <a:pt x="23476" y="35031"/>
                    <a:pt x="3949" y="35031"/>
                  </a:cubicBezTo>
                  <a:close/>
                </a:path>
              </a:pathLst>
            </a:custGeom>
            <a:solidFill>
              <a:schemeClr val="tx1"/>
            </a:solidFill>
            <a:ln w="1264" cap="flat">
              <a:noFill/>
              <a:prstDash val="solid"/>
              <a:miter/>
            </a:ln>
          </p:spPr>
          <p:txBody>
            <a:bodyPr/>
            <a:lstStyle/>
            <a:p>
              <a:endParaRPr lang="en-US"/>
            </a:p>
          </p:txBody>
        </p:sp>
        <p:sp>
          <p:nvSpPr>
            <p:cNvPr id="4507" name="Freeform 4506">
              <a:extLst>
                <a:ext uri="{FF2B5EF4-FFF2-40B4-BE49-F238E27FC236}">
                  <a16:creationId xmlns:a16="http://schemas.microsoft.com/office/drawing/2014/main" id="{EA52C1D2-5E28-7C33-459A-8B875860A84F}"/>
                </a:ext>
              </a:extLst>
            </p:cNvPr>
            <p:cNvSpPr/>
            <p:nvPr/>
          </p:nvSpPr>
          <p:spPr>
            <a:xfrm>
              <a:off x="7938600" y="2613136"/>
              <a:ext cx="18653" cy="62439"/>
            </a:xfrm>
            <a:custGeom>
              <a:avLst/>
              <a:gdLst>
                <a:gd name="csX0" fmla="*/ 3057 w 18653"/>
                <a:gd name="csY0" fmla="*/ 62414 h 62439"/>
                <a:gd name="csX1" fmla="*/ 1197 w 18653"/>
                <a:gd name="csY1" fmla="*/ 61790 h 62439"/>
                <a:gd name="csX2" fmla="*/ 624 w 18653"/>
                <a:gd name="csY2" fmla="*/ 57511 h 62439"/>
                <a:gd name="csX3" fmla="*/ 1338 w 18653"/>
                <a:gd name="csY3" fmla="*/ 5035 h 62439"/>
                <a:gd name="csX4" fmla="*/ 1681 w 18653"/>
                <a:gd name="csY4" fmla="*/ 731 h 62439"/>
                <a:gd name="csX5" fmla="*/ 5987 w 18653"/>
                <a:gd name="csY5" fmla="*/ 1075 h 62439"/>
                <a:gd name="csX6" fmla="*/ 5477 w 18653"/>
                <a:gd name="csY6" fmla="*/ 61242 h 62439"/>
                <a:gd name="csX7" fmla="*/ 3044 w 18653"/>
                <a:gd name="csY7" fmla="*/ 62439 h 6243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653" h="62439">
                  <a:moveTo>
                    <a:pt x="3057" y="62414"/>
                  </a:moveTo>
                  <a:cubicBezTo>
                    <a:pt x="2407" y="62414"/>
                    <a:pt x="1758" y="62210"/>
                    <a:pt x="1197" y="61790"/>
                  </a:cubicBezTo>
                  <a:cubicBezTo>
                    <a:pt x="-140" y="60758"/>
                    <a:pt x="-395" y="58848"/>
                    <a:pt x="624" y="57511"/>
                  </a:cubicBezTo>
                  <a:cubicBezTo>
                    <a:pt x="13909" y="40142"/>
                    <a:pt x="18660" y="25307"/>
                    <a:pt x="1338" y="5035"/>
                  </a:cubicBezTo>
                  <a:cubicBezTo>
                    <a:pt x="242" y="3749"/>
                    <a:pt x="395" y="1826"/>
                    <a:pt x="1681" y="731"/>
                  </a:cubicBezTo>
                  <a:cubicBezTo>
                    <a:pt x="2968" y="-364"/>
                    <a:pt x="4891" y="-212"/>
                    <a:pt x="5987" y="1075"/>
                  </a:cubicBezTo>
                  <a:cubicBezTo>
                    <a:pt x="27080" y="25766"/>
                    <a:pt x="18215" y="44586"/>
                    <a:pt x="5477" y="61242"/>
                  </a:cubicBezTo>
                  <a:cubicBezTo>
                    <a:pt x="4878" y="62032"/>
                    <a:pt x="3961" y="62439"/>
                    <a:pt x="3044" y="62439"/>
                  </a:cubicBezTo>
                  <a:close/>
                </a:path>
              </a:pathLst>
            </a:custGeom>
            <a:solidFill>
              <a:schemeClr val="tx1"/>
            </a:solidFill>
            <a:ln w="1264" cap="flat">
              <a:noFill/>
              <a:prstDash val="solid"/>
              <a:miter/>
            </a:ln>
          </p:spPr>
          <p:txBody>
            <a:bodyPr/>
            <a:lstStyle/>
            <a:p>
              <a:endParaRPr lang="en-US"/>
            </a:p>
          </p:txBody>
        </p:sp>
        <p:sp>
          <p:nvSpPr>
            <p:cNvPr id="4508" name="Freeform 4507">
              <a:extLst>
                <a:ext uri="{FF2B5EF4-FFF2-40B4-BE49-F238E27FC236}">
                  <a16:creationId xmlns:a16="http://schemas.microsoft.com/office/drawing/2014/main" id="{3BE0607C-33DC-E447-093C-B6867B5A5587}"/>
                </a:ext>
              </a:extLst>
            </p:cNvPr>
            <p:cNvSpPr/>
            <p:nvPr/>
          </p:nvSpPr>
          <p:spPr>
            <a:xfrm>
              <a:off x="8061068" y="2722745"/>
              <a:ext cx="45355" cy="20077"/>
            </a:xfrm>
            <a:custGeom>
              <a:avLst/>
              <a:gdLst>
                <a:gd name="csX0" fmla="*/ 36049 w 45355"/>
                <a:gd name="csY0" fmla="*/ 20077 h 20077"/>
                <a:gd name="csX1" fmla="*/ 754 w 45355"/>
                <a:gd name="csY1" fmla="*/ 5077 h 20077"/>
                <a:gd name="csX2" fmla="*/ 1047 w 45355"/>
                <a:gd name="csY2" fmla="*/ 760 h 20077"/>
                <a:gd name="csX3" fmla="*/ 5365 w 45355"/>
                <a:gd name="csY3" fmla="*/ 1040 h 20077"/>
                <a:gd name="csX4" fmla="*/ 41768 w 45355"/>
                <a:gd name="csY4" fmla="*/ 13481 h 20077"/>
                <a:gd name="csX5" fmla="*/ 45309 w 45355"/>
                <a:gd name="csY5" fmla="*/ 15964 h 20077"/>
                <a:gd name="csX6" fmla="*/ 42825 w 45355"/>
                <a:gd name="csY6" fmla="*/ 19504 h 20077"/>
                <a:gd name="csX7" fmla="*/ 36074 w 45355"/>
                <a:gd name="csY7" fmla="*/ 20064 h 2007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45355" h="20077">
                  <a:moveTo>
                    <a:pt x="36049" y="20077"/>
                  </a:moveTo>
                  <a:cubicBezTo>
                    <a:pt x="23019" y="20077"/>
                    <a:pt x="8765" y="14220"/>
                    <a:pt x="754" y="5077"/>
                  </a:cubicBezTo>
                  <a:cubicBezTo>
                    <a:pt x="-354" y="3803"/>
                    <a:pt x="-227" y="1880"/>
                    <a:pt x="1047" y="760"/>
                  </a:cubicBezTo>
                  <a:cubicBezTo>
                    <a:pt x="2320" y="-361"/>
                    <a:pt x="4256" y="-221"/>
                    <a:pt x="5365" y="1040"/>
                  </a:cubicBezTo>
                  <a:cubicBezTo>
                    <a:pt x="13364" y="10183"/>
                    <a:pt x="29349" y="15646"/>
                    <a:pt x="41768" y="13481"/>
                  </a:cubicBezTo>
                  <a:cubicBezTo>
                    <a:pt x="43424" y="13201"/>
                    <a:pt x="45016" y="14309"/>
                    <a:pt x="45309" y="15964"/>
                  </a:cubicBezTo>
                  <a:cubicBezTo>
                    <a:pt x="45602" y="17632"/>
                    <a:pt x="44481" y="19211"/>
                    <a:pt x="42825" y="19504"/>
                  </a:cubicBezTo>
                  <a:cubicBezTo>
                    <a:pt x="40647" y="19886"/>
                    <a:pt x="38380" y="20064"/>
                    <a:pt x="36074" y="20064"/>
                  </a:cubicBezTo>
                  <a:close/>
                </a:path>
              </a:pathLst>
            </a:custGeom>
            <a:solidFill>
              <a:schemeClr val="tx1"/>
            </a:solidFill>
            <a:ln w="1264" cap="flat">
              <a:noFill/>
              <a:prstDash val="solid"/>
              <a:miter/>
            </a:ln>
          </p:spPr>
          <p:txBody>
            <a:bodyPr/>
            <a:lstStyle/>
            <a:p>
              <a:endParaRPr lang="en-US"/>
            </a:p>
          </p:txBody>
        </p:sp>
        <p:sp>
          <p:nvSpPr>
            <p:cNvPr id="4509" name="Freeform 4508">
              <a:extLst>
                <a:ext uri="{FF2B5EF4-FFF2-40B4-BE49-F238E27FC236}">
                  <a16:creationId xmlns:a16="http://schemas.microsoft.com/office/drawing/2014/main" id="{FB8348D8-4EB3-C3FD-81BD-DA6D44C86560}"/>
                </a:ext>
              </a:extLst>
            </p:cNvPr>
            <p:cNvSpPr/>
            <p:nvPr/>
          </p:nvSpPr>
          <p:spPr>
            <a:xfrm>
              <a:off x="8085695" y="2730207"/>
              <a:ext cx="87512" cy="179466"/>
            </a:xfrm>
            <a:custGeom>
              <a:avLst/>
              <a:gdLst>
                <a:gd name="csX0" fmla="*/ 16963 w 87512"/>
                <a:gd name="csY0" fmla="*/ 179467 h 179466"/>
                <a:gd name="csX1" fmla="*/ 1054 w 87512"/>
                <a:gd name="csY1" fmla="*/ 173877 h 179466"/>
                <a:gd name="csX2" fmla="*/ 748 w 87512"/>
                <a:gd name="csY2" fmla="*/ 169560 h 179466"/>
                <a:gd name="csX3" fmla="*/ 5066 w 87512"/>
                <a:gd name="csY3" fmla="*/ 169254 h 179466"/>
                <a:gd name="csX4" fmla="*/ 24847 w 87512"/>
                <a:gd name="csY4" fmla="*/ 171916 h 179466"/>
                <a:gd name="csX5" fmla="*/ 40947 w 87512"/>
                <a:gd name="csY5" fmla="*/ 157603 h 179466"/>
                <a:gd name="csX6" fmla="*/ 49583 w 87512"/>
                <a:gd name="csY6" fmla="*/ 136401 h 179466"/>
                <a:gd name="csX7" fmla="*/ 51392 w 87512"/>
                <a:gd name="csY7" fmla="*/ 124622 h 179466"/>
                <a:gd name="csX8" fmla="*/ 42807 w 87512"/>
                <a:gd name="csY8" fmla="*/ 113352 h 179466"/>
                <a:gd name="csX9" fmla="*/ 32362 w 87512"/>
                <a:gd name="csY9" fmla="*/ 108870 h 179466"/>
                <a:gd name="csX10" fmla="*/ 27229 w 87512"/>
                <a:gd name="csY10" fmla="*/ 107342 h 179466"/>
                <a:gd name="csX11" fmla="*/ 25280 w 87512"/>
                <a:gd name="csY11" fmla="*/ 103535 h 179466"/>
                <a:gd name="csX12" fmla="*/ 29038 w 87512"/>
                <a:gd name="csY12" fmla="*/ 101497 h 179466"/>
                <a:gd name="csX13" fmla="*/ 34082 w 87512"/>
                <a:gd name="csY13" fmla="*/ 102987 h 179466"/>
                <a:gd name="csX14" fmla="*/ 62219 w 87512"/>
                <a:gd name="csY14" fmla="*/ 99269 h 179466"/>
                <a:gd name="csX15" fmla="*/ 76345 w 87512"/>
                <a:gd name="csY15" fmla="*/ 71764 h 179466"/>
                <a:gd name="csX16" fmla="*/ 79643 w 87512"/>
                <a:gd name="csY16" fmla="*/ 29118 h 179466"/>
                <a:gd name="csX17" fmla="*/ 49418 w 87512"/>
                <a:gd name="csY17" fmla="*/ 6350 h 179466"/>
                <a:gd name="csX18" fmla="*/ 45940 w 87512"/>
                <a:gd name="csY18" fmla="*/ 3778 h 179466"/>
                <a:gd name="csX19" fmla="*/ 48513 w 87512"/>
                <a:gd name="csY19" fmla="*/ 301 h 179466"/>
                <a:gd name="csX20" fmla="*/ 85528 w 87512"/>
                <a:gd name="csY20" fmla="*/ 27424 h 179466"/>
                <a:gd name="csX21" fmla="*/ 82242 w 87512"/>
                <a:gd name="csY21" fmla="*/ 73381 h 179466"/>
                <a:gd name="csX22" fmla="*/ 66167 w 87512"/>
                <a:gd name="csY22" fmla="*/ 103929 h 179466"/>
                <a:gd name="csX23" fmla="*/ 49405 w 87512"/>
                <a:gd name="csY23" fmla="*/ 110564 h 179466"/>
                <a:gd name="csX24" fmla="*/ 57417 w 87512"/>
                <a:gd name="csY24" fmla="*/ 123603 h 179466"/>
                <a:gd name="csX25" fmla="*/ 55404 w 87512"/>
                <a:gd name="csY25" fmla="*/ 138184 h 179466"/>
                <a:gd name="csX26" fmla="*/ 46157 w 87512"/>
                <a:gd name="csY26" fmla="*/ 160748 h 179466"/>
                <a:gd name="csX27" fmla="*/ 26987 w 87512"/>
                <a:gd name="csY27" fmla="*/ 177608 h 179466"/>
                <a:gd name="csX28" fmla="*/ 16963 w 87512"/>
                <a:gd name="csY28" fmla="*/ 179428 h 1794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87512" h="179466">
                  <a:moveTo>
                    <a:pt x="16963" y="179467"/>
                  </a:moveTo>
                  <a:cubicBezTo>
                    <a:pt x="11002" y="179467"/>
                    <a:pt x="5283" y="177544"/>
                    <a:pt x="1054" y="173877"/>
                  </a:cubicBezTo>
                  <a:cubicBezTo>
                    <a:pt x="-220" y="172769"/>
                    <a:pt x="-360" y="170846"/>
                    <a:pt x="748" y="169560"/>
                  </a:cubicBezTo>
                  <a:cubicBezTo>
                    <a:pt x="1856" y="168286"/>
                    <a:pt x="3780" y="168146"/>
                    <a:pt x="5066" y="169254"/>
                  </a:cubicBezTo>
                  <a:cubicBezTo>
                    <a:pt x="9919" y="173456"/>
                    <a:pt x="17867" y="174526"/>
                    <a:pt x="24847" y="171916"/>
                  </a:cubicBezTo>
                  <a:cubicBezTo>
                    <a:pt x="32744" y="168961"/>
                    <a:pt x="37967" y="162492"/>
                    <a:pt x="40947" y="157603"/>
                  </a:cubicBezTo>
                  <a:cubicBezTo>
                    <a:pt x="44807" y="151261"/>
                    <a:pt x="47138" y="144245"/>
                    <a:pt x="49583" y="136401"/>
                  </a:cubicBezTo>
                  <a:cubicBezTo>
                    <a:pt x="50972" y="131918"/>
                    <a:pt x="51991" y="128213"/>
                    <a:pt x="51392" y="124622"/>
                  </a:cubicBezTo>
                  <a:cubicBezTo>
                    <a:pt x="50704" y="120420"/>
                    <a:pt x="47571" y="116307"/>
                    <a:pt x="42807" y="113352"/>
                  </a:cubicBezTo>
                  <a:cubicBezTo>
                    <a:pt x="39648" y="111391"/>
                    <a:pt x="36043" y="110029"/>
                    <a:pt x="32362" y="108870"/>
                  </a:cubicBezTo>
                  <a:cubicBezTo>
                    <a:pt x="30579" y="108412"/>
                    <a:pt x="28860" y="107890"/>
                    <a:pt x="27229" y="107342"/>
                  </a:cubicBezTo>
                  <a:cubicBezTo>
                    <a:pt x="25650" y="106820"/>
                    <a:pt x="24784" y="105126"/>
                    <a:pt x="25280" y="103535"/>
                  </a:cubicBezTo>
                  <a:cubicBezTo>
                    <a:pt x="25777" y="101943"/>
                    <a:pt x="27446" y="101052"/>
                    <a:pt x="29038" y="101497"/>
                  </a:cubicBezTo>
                  <a:cubicBezTo>
                    <a:pt x="30707" y="101981"/>
                    <a:pt x="32401" y="102465"/>
                    <a:pt x="34082" y="102987"/>
                  </a:cubicBezTo>
                  <a:cubicBezTo>
                    <a:pt x="43304" y="105330"/>
                    <a:pt x="54334" y="105929"/>
                    <a:pt x="62219" y="99269"/>
                  </a:cubicBezTo>
                  <a:cubicBezTo>
                    <a:pt x="70090" y="92622"/>
                    <a:pt x="73517" y="82040"/>
                    <a:pt x="76345" y="71764"/>
                  </a:cubicBezTo>
                  <a:cubicBezTo>
                    <a:pt x="80026" y="58406"/>
                    <a:pt x="83618" y="42998"/>
                    <a:pt x="79643" y="29118"/>
                  </a:cubicBezTo>
                  <a:cubicBezTo>
                    <a:pt x="76026" y="16524"/>
                    <a:pt x="63429" y="4236"/>
                    <a:pt x="49418" y="6350"/>
                  </a:cubicBezTo>
                  <a:cubicBezTo>
                    <a:pt x="47736" y="6592"/>
                    <a:pt x="46195" y="5446"/>
                    <a:pt x="45940" y="3778"/>
                  </a:cubicBezTo>
                  <a:cubicBezTo>
                    <a:pt x="45686" y="2109"/>
                    <a:pt x="46845" y="556"/>
                    <a:pt x="48513" y="301"/>
                  </a:cubicBezTo>
                  <a:cubicBezTo>
                    <a:pt x="65849" y="-2297"/>
                    <a:pt x="81210" y="12347"/>
                    <a:pt x="85528" y="27424"/>
                  </a:cubicBezTo>
                  <a:cubicBezTo>
                    <a:pt x="89948" y="42832"/>
                    <a:pt x="86152" y="59221"/>
                    <a:pt x="82242" y="73381"/>
                  </a:cubicBezTo>
                  <a:cubicBezTo>
                    <a:pt x="79159" y="84574"/>
                    <a:pt x="75364" y="96149"/>
                    <a:pt x="66167" y="103929"/>
                  </a:cubicBezTo>
                  <a:cubicBezTo>
                    <a:pt x="61174" y="108144"/>
                    <a:pt x="55341" y="110054"/>
                    <a:pt x="49405" y="110564"/>
                  </a:cubicBezTo>
                  <a:cubicBezTo>
                    <a:pt x="53774" y="114206"/>
                    <a:pt x="56627" y="118803"/>
                    <a:pt x="57417" y="123603"/>
                  </a:cubicBezTo>
                  <a:cubicBezTo>
                    <a:pt x="58283" y="128900"/>
                    <a:pt x="56691" y="134045"/>
                    <a:pt x="55404" y="138184"/>
                  </a:cubicBezTo>
                  <a:cubicBezTo>
                    <a:pt x="52933" y="146117"/>
                    <a:pt x="50373" y="153821"/>
                    <a:pt x="46157" y="160748"/>
                  </a:cubicBezTo>
                  <a:cubicBezTo>
                    <a:pt x="42680" y="166465"/>
                    <a:pt x="36515" y="174042"/>
                    <a:pt x="26987" y="177608"/>
                  </a:cubicBezTo>
                  <a:cubicBezTo>
                    <a:pt x="23714" y="178830"/>
                    <a:pt x="20300" y="179428"/>
                    <a:pt x="16963" y="179428"/>
                  </a:cubicBezTo>
                  <a:close/>
                </a:path>
              </a:pathLst>
            </a:custGeom>
            <a:solidFill>
              <a:schemeClr val="tx1"/>
            </a:solidFill>
            <a:ln w="1264" cap="flat">
              <a:noFill/>
              <a:prstDash val="solid"/>
              <a:miter/>
            </a:ln>
          </p:spPr>
          <p:txBody>
            <a:bodyPr/>
            <a:lstStyle/>
            <a:p>
              <a:endParaRPr lang="en-US"/>
            </a:p>
          </p:txBody>
        </p:sp>
        <p:sp>
          <p:nvSpPr>
            <p:cNvPr id="4510" name="Freeform 4509">
              <a:extLst>
                <a:ext uri="{FF2B5EF4-FFF2-40B4-BE49-F238E27FC236}">
                  <a16:creationId xmlns:a16="http://schemas.microsoft.com/office/drawing/2014/main" id="{5EA9E6D9-86C2-6625-FC55-79B85FF2FE8B}"/>
                </a:ext>
              </a:extLst>
            </p:cNvPr>
            <p:cNvSpPr/>
            <p:nvPr/>
          </p:nvSpPr>
          <p:spPr>
            <a:xfrm>
              <a:off x="7961785" y="2865895"/>
              <a:ext cx="139815" cy="148120"/>
            </a:xfrm>
            <a:custGeom>
              <a:avLst/>
              <a:gdLst>
                <a:gd name="csX0" fmla="*/ 46680 w 139815"/>
                <a:gd name="csY0" fmla="*/ 148121 h 148120"/>
                <a:gd name="csX1" fmla="*/ 30911 w 139815"/>
                <a:gd name="csY1" fmla="*/ 145116 h 148120"/>
                <a:gd name="csX2" fmla="*/ 8799 w 139815"/>
                <a:gd name="csY2" fmla="*/ 123392 h 148120"/>
                <a:gd name="csX3" fmla="*/ 7054 w 139815"/>
                <a:gd name="csY3" fmla="*/ 56399 h 148120"/>
                <a:gd name="csX4" fmla="*/ 11130 w 139815"/>
                <a:gd name="csY4" fmla="*/ 54960 h 148120"/>
                <a:gd name="csX5" fmla="*/ 12569 w 139815"/>
                <a:gd name="csY5" fmla="*/ 59035 h 148120"/>
                <a:gd name="csX6" fmla="*/ 14174 w 139815"/>
                <a:gd name="csY6" fmla="*/ 120475 h 148120"/>
                <a:gd name="csX7" fmla="*/ 33293 w 139815"/>
                <a:gd name="csY7" fmla="*/ 139474 h 148120"/>
                <a:gd name="csX8" fmla="*/ 66894 w 139815"/>
                <a:gd name="csY8" fmla="*/ 138163 h 148120"/>
                <a:gd name="csX9" fmla="*/ 132135 w 139815"/>
                <a:gd name="csY9" fmla="*/ 52222 h 148120"/>
                <a:gd name="csX10" fmla="*/ 76307 w 139815"/>
                <a:gd name="csY10" fmla="*/ 5947 h 148120"/>
                <a:gd name="csX11" fmla="*/ 74409 w 139815"/>
                <a:gd name="csY11" fmla="*/ 2063 h 148120"/>
                <a:gd name="csX12" fmla="*/ 78294 w 139815"/>
                <a:gd name="csY12" fmla="*/ 166 h 148120"/>
                <a:gd name="csX13" fmla="*/ 137969 w 139815"/>
                <a:gd name="csY13" fmla="*/ 50426 h 148120"/>
                <a:gd name="csX14" fmla="*/ 68881 w 139815"/>
                <a:gd name="csY14" fmla="*/ 143931 h 148120"/>
                <a:gd name="csX15" fmla="*/ 46667 w 139815"/>
                <a:gd name="csY15" fmla="*/ 148108 h 1481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139815" h="148120">
                  <a:moveTo>
                    <a:pt x="46680" y="148121"/>
                  </a:moveTo>
                  <a:cubicBezTo>
                    <a:pt x="40935" y="148121"/>
                    <a:pt x="35675" y="147115"/>
                    <a:pt x="30911" y="145116"/>
                  </a:cubicBezTo>
                  <a:cubicBezTo>
                    <a:pt x="22148" y="141423"/>
                    <a:pt x="14505" y="133910"/>
                    <a:pt x="8799" y="123392"/>
                  </a:cubicBezTo>
                  <a:cubicBezTo>
                    <a:pt x="-2270" y="102992"/>
                    <a:pt x="-2945" y="77320"/>
                    <a:pt x="7054" y="56399"/>
                  </a:cubicBezTo>
                  <a:cubicBezTo>
                    <a:pt x="7780" y="54871"/>
                    <a:pt x="9601" y="54234"/>
                    <a:pt x="11130" y="54960"/>
                  </a:cubicBezTo>
                  <a:cubicBezTo>
                    <a:pt x="12658" y="55685"/>
                    <a:pt x="13295" y="57507"/>
                    <a:pt x="12569" y="59035"/>
                  </a:cubicBezTo>
                  <a:cubicBezTo>
                    <a:pt x="3398" y="78224"/>
                    <a:pt x="4022" y="101757"/>
                    <a:pt x="14174" y="120475"/>
                  </a:cubicBezTo>
                  <a:cubicBezTo>
                    <a:pt x="17690" y="126944"/>
                    <a:pt x="23855" y="135501"/>
                    <a:pt x="33293" y="139474"/>
                  </a:cubicBezTo>
                  <a:cubicBezTo>
                    <a:pt x="42222" y="143244"/>
                    <a:pt x="53520" y="142798"/>
                    <a:pt x="66894" y="138163"/>
                  </a:cubicBezTo>
                  <a:cubicBezTo>
                    <a:pt x="99858" y="126728"/>
                    <a:pt x="142694" y="86629"/>
                    <a:pt x="132135" y="52222"/>
                  </a:cubicBezTo>
                  <a:cubicBezTo>
                    <a:pt x="124467" y="27251"/>
                    <a:pt x="97540" y="13269"/>
                    <a:pt x="76307" y="5947"/>
                  </a:cubicBezTo>
                  <a:cubicBezTo>
                    <a:pt x="74715" y="5399"/>
                    <a:pt x="73861" y="3655"/>
                    <a:pt x="74409" y="2063"/>
                  </a:cubicBezTo>
                  <a:cubicBezTo>
                    <a:pt x="74957" y="471"/>
                    <a:pt x="76702" y="-382"/>
                    <a:pt x="78294" y="166"/>
                  </a:cubicBezTo>
                  <a:cubicBezTo>
                    <a:pt x="100877" y="7959"/>
                    <a:pt x="129549" y="22998"/>
                    <a:pt x="137969" y="50426"/>
                  </a:cubicBezTo>
                  <a:cubicBezTo>
                    <a:pt x="149572" y="88208"/>
                    <a:pt x="104075" y="131732"/>
                    <a:pt x="68881" y="143931"/>
                  </a:cubicBezTo>
                  <a:cubicBezTo>
                    <a:pt x="60857" y="146720"/>
                    <a:pt x="53431" y="148108"/>
                    <a:pt x="46667" y="148108"/>
                  </a:cubicBezTo>
                  <a:close/>
                </a:path>
              </a:pathLst>
            </a:custGeom>
            <a:solidFill>
              <a:schemeClr val="tx1"/>
            </a:solidFill>
            <a:ln w="1264" cap="flat">
              <a:noFill/>
              <a:prstDash val="solid"/>
              <a:miter/>
            </a:ln>
          </p:spPr>
          <p:txBody>
            <a:bodyPr/>
            <a:lstStyle/>
            <a:p>
              <a:endParaRPr lang="en-US"/>
            </a:p>
          </p:txBody>
        </p:sp>
        <p:sp>
          <p:nvSpPr>
            <p:cNvPr id="4511" name="Freeform 4510">
              <a:extLst>
                <a:ext uri="{FF2B5EF4-FFF2-40B4-BE49-F238E27FC236}">
                  <a16:creationId xmlns:a16="http://schemas.microsoft.com/office/drawing/2014/main" id="{208C377C-4495-641F-CE7C-4090B5CA189C}"/>
                </a:ext>
              </a:extLst>
            </p:cNvPr>
            <p:cNvSpPr/>
            <p:nvPr/>
          </p:nvSpPr>
          <p:spPr>
            <a:xfrm>
              <a:off x="7638411" y="2796332"/>
              <a:ext cx="350081" cy="240031"/>
            </a:xfrm>
            <a:custGeom>
              <a:avLst/>
              <a:gdLst>
                <a:gd name="csX0" fmla="*/ 283886 w 350081"/>
                <a:gd name="csY0" fmla="*/ 240031 h 240031"/>
                <a:gd name="csX1" fmla="*/ 264296 w 350081"/>
                <a:gd name="csY1" fmla="*/ 238567 h 240031"/>
                <a:gd name="csX2" fmla="*/ 234656 w 350081"/>
                <a:gd name="csY2" fmla="*/ 227030 h 240031"/>
                <a:gd name="csX3" fmla="*/ 227090 w 350081"/>
                <a:gd name="csY3" fmla="*/ 212539 h 240031"/>
                <a:gd name="csX4" fmla="*/ 215652 w 350081"/>
                <a:gd name="csY4" fmla="*/ 224407 h 240031"/>
                <a:gd name="csX5" fmla="*/ 171848 w 350081"/>
                <a:gd name="csY5" fmla="*/ 228011 h 240031"/>
                <a:gd name="csX6" fmla="*/ 147838 w 350081"/>
                <a:gd name="csY6" fmla="*/ 217531 h 240031"/>
                <a:gd name="csX7" fmla="*/ 134795 w 350081"/>
                <a:gd name="csY7" fmla="*/ 211202 h 240031"/>
                <a:gd name="csX8" fmla="*/ 121943 w 350081"/>
                <a:gd name="csY8" fmla="*/ 206083 h 240031"/>
                <a:gd name="csX9" fmla="*/ 91526 w 350081"/>
                <a:gd name="csY9" fmla="*/ 190840 h 240031"/>
                <a:gd name="csX10" fmla="*/ 77566 w 350081"/>
                <a:gd name="csY10" fmla="*/ 157669 h 240031"/>
                <a:gd name="csX11" fmla="*/ 82801 w 350081"/>
                <a:gd name="csY11" fmla="*/ 143712 h 240031"/>
                <a:gd name="csX12" fmla="*/ 63414 w 350081"/>
                <a:gd name="csY12" fmla="*/ 157427 h 240031"/>
                <a:gd name="csX13" fmla="*/ 31456 w 350081"/>
                <a:gd name="csY13" fmla="*/ 150143 h 240031"/>
                <a:gd name="csX14" fmla="*/ 8 w 350081"/>
                <a:gd name="csY14" fmla="*/ 91096 h 240031"/>
                <a:gd name="csX15" fmla="*/ 19305 w 350081"/>
                <a:gd name="csY15" fmla="*/ 52487 h 240031"/>
                <a:gd name="csX16" fmla="*/ 39468 w 350081"/>
                <a:gd name="csY16" fmla="*/ 40823 h 240031"/>
                <a:gd name="csX17" fmla="*/ 58205 w 350081"/>
                <a:gd name="csY17" fmla="*/ 30101 h 240031"/>
                <a:gd name="csX18" fmla="*/ 70802 w 350081"/>
                <a:gd name="csY18" fmla="*/ 3716 h 240031"/>
                <a:gd name="csX19" fmla="*/ 73120 w 350081"/>
                <a:gd name="csY19" fmla="*/ 74 h 240031"/>
                <a:gd name="csX20" fmla="*/ 76763 w 350081"/>
                <a:gd name="csY20" fmla="*/ 2392 h 240031"/>
                <a:gd name="csX21" fmla="*/ 62052 w 350081"/>
                <a:gd name="csY21" fmla="*/ 34838 h 240031"/>
                <a:gd name="csX22" fmla="*/ 42207 w 350081"/>
                <a:gd name="csY22" fmla="*/ 46273 h 240031"/>
                <a:gd name="csX23" fmla="*/ 23177 w 350081"/>
                <a:gd name="csY23" fmla="*/ 57198 h 240031"/>
                <a:gd name="csX24" fmla="*/ 6096 w 350081"/>
                <a:gd name="csY24" fmla="*/ 91236 h 240031"/>
                <a:gd name="csX25" fmla="*/ 35112 w 350081"/>
                <a:gd name="csY25" fmla="*/ 145266 h 240031"/>
                <a:gd name="csX26" fmla="*/ 61580 w 350081"/>
                <a:gd name="csY26" fmla="*/ 151582 h 240031"/>
                <a:gd name="csX27" fmla="*/ 81718 w 350081"/>
                <a:gd name="csY27" fmla="*/ 135792 h 240031"/>
                <a:gd name="csX28" fmla="*/ 89042 w 350081"/>
                <a:gd name="csY28" fmla="*/ 128088 h 240031"/>
                <a:gd name="csX29" fmla="*/ 143150 w 350081"/>
                <a:gd name="csY29" fmla="*/ 108681 h 240031"/>
                <a:gd name="csX30" fmla="*/ 182382 w 350081"/>
                <a:gd name="csY30" fmla="*/ 114947 h 240031"/>
                <a:gd name="csX31" fmla="*/ 183184 w 350081"/>
                <a:gd name="csY31" fmla="*/ 120040 h 240031"/>
                <a:gd name="csX32" fmla="*/ 162104 w 350081"/>
                <a:gd name="csY32" fmla="*/ 125286 h 240031"/>
                <a:gd name="csX33" fmla="*/ 158843 w 350081"/>
                <a:gd name="csY33" fmla="*/ 125057 h 240031"/>
                <a:gd name="csX34" fmla="*/ 145532 w 350081"/>
                <a:gd name="csY34" fmla="*/ 124255 h 240031"/>
                <a:gd name="csX35" fmla="*/ 114173 w 350081"/>
                <a:gd name="csY35" fmla="*/ 125936 h 240031"/>
                <a:gd name="csX36" fmla="*/ 83552 w 350081"/>
                <a:gd name="csY36" fmla="*/ 158675 h 240031"/>
                <a:gd name="csX37" fmla="*/ 95271 w 350081"/>
                <a:gd name="csY37" fmla="*/ 186040 h 240031"/>
                <a:gd name="csX38" fmla="*/ 124057 w 350081"/>
                <a:gd name="csY38" fmla="*/ 200353 h 240031"/>
                <a:gd name="csX39" fmla="*/ 137215 w 350081"/>
                <a:gd name="csY39" fmla="*/ 205599 h 240031"/>
                <a:gd name="csX40" fmla="*/ 150564 w 350081"/>
                <a:gd name="csY40" fmla="*/ 212068 h 240031"/>
                <a:gd name="csX41" fmla="*/ 173593 w 350081"/>
                <a:gd name="csY41" fmla="*/ 222153 h 240031"/>
                <a:gd name="csX42" fmla="*/ 212531 w 350081"/>
                <a:gd name="csY42" fmla="*/ 219110 h 240031"/>
                <a:gd name="csX43" fmla="*/ 223205 w 350081"/>
                <a:gd name="csY43" fmla="*/ 205166 h 240031"/>
                <a:gd name="csX44" fmla="*/ 224262 w 350081"/>
                <a:gd name="csY44" fmla="*/ 192763 h 240031"/>
                <a:gd name="csX45" fmla="*/ 224237 w 350081"/>
                <a:gd name="csY45" fmla="*/ 189325 h 240031"/>
                <a:gd name="csX46" fmla="*/ 227294 w 350081"/>
                <a:gd name="csY46" fmla="*/ 186294 h 240031"/>
                <a:gd name="csX47" fmla="*/ 227294 w 350081"/>
                <a:gd name="csY47" fmla="*/ 186294 h 240031"/>
                <a:gd name="csX48" fmla="*/ 230351 w 350081"/>
                <a:gd name="csY48" fmla="*/ 189325 h 240031"/>
                <a:gd name="csX49" fmla="*/ 230376 w 350081"/>
                <a:gd name="csY49" fmla="*/ 192623 h 240031"/>
                <a:gd name="csX50" fmla="*/ 238974 w 350081"/>
                <a:gd name="csY50" fmla="*/ 222739 h 240031"/>
                <a:gd name="csX51" fmla="*/ 265136 w 350081"/>
                <a:gd name="csY51" fmla="*/ 232493 h 240031"/>
                <a:gd name="csX52" fmla="*/ 330874 w 350081"/>
                <a:gd name="csY52" fmla="*/ 224725 h 240031"/>
                <a:gd name="csX53" fmla="*/ 343981 w 350081"/>
                <a:gd name="csY53" fmla="*/ 206452 h 240031"/>
                <a:gd name="csX54" fmla="*/ 347292 w 350081"/>
                <a:gd name="csY54" fmla="*/ 203676 h 240031"/>
                <a:gd name="csX55" fmla="*/ 350069 w 350081"/>
                <a:gd name="csY55" fmla="*/ 206987 h 240031"/>
                <a:gd name="csX56" fmla="*/ 333167 w 350081"/>
                <a:gd name="csY56" fmla="*/ 230379 h 240031"/>
                <a:gd name="csX57" fmla="*/ 283809 w 350081"/>
                <a:gd name="csY57" fmla="*/ 239980 h 240031"/>
                <a:gd name="csX58" fmla="*/ 131152 w 350081"/>
                <a:gd name="csY58" fmla="*/ 117366 h 240031"/>
                <a:gd name="csX59" fmla="*/ 146093 w 350081"/>
                <a:gd name="csY59" fmla="*/ 118181 h 240031"/>
                <a:gd name="csX60" fmla="*/ 158996 w 350081"/>
                <a:gd name="csY60" fmla="*/ 118958 h 240031"/>
                <a:gd name="csX61" fmla="*/ 162677 w 350081"/>
                <a:gd name="csY61" fmla="*/ 119200 h 240031"/>
                <a:gd name="csX62" fmla="*/ 177236 w 350081"/>
                <a:gd name="csY62" fmla="*/ 118334 h 240031"/>
                <a:gd name="csX63" fmla="*/ 143775 w 350081"/>
                <a:gd name="csY63" fmla="*/ 114768 h 240031"/>
                <a:gd name="csX64" fmla="*/ 120363 w 350081"/>
                <a:gd name="csY64" fmla="*/ 118155 h 240031"/>
                <a:gd name="csX65" fmla="*/ 131152 w 350081"/>
                <a:gd name="csY65" fmla="*/ 117366 h 2400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Lst>
              <a:rect l="l" t="t" r="r" b="b"/>
              <a:pathLst>
                <a:path w="350081" h="240031">
                  <a:moveTo>
                    <a:pt x="283886" y="240031"/>
                  </a:moveTo>
                  <a:cubicBezTo>
                    <a:pt x="277351" y="240031"/>
                    <a:pt x="270804" y="239547"/>
                    <a:pt x="264296" y="238567"/>
                  </a:cubicBezTo>
                  <a:cubicBezTo>
                    <a:pt x="250004" y="236428"/>
                    <a:pt x="240031" y="232544"/>
                    <a:pt x="234656" y="227030"/>
                  </a:cubicBezTo>
                  <a:cubicBezTo>
                    <a:pt x="231000" y="223286"/>
                    <a:pt x="228631" y="217976"/>
                    <a:pt x="227090" y="212539"/>
                  </a:cubicBezTo>
                  <a:cubicBezTo>
                    <a:pt x="224695" y="217365"/>
                    <a:pt x="220810" y="221402"/>
                    <a:pt x="215652" y="224407"/>
                  </a:cubicBezTo>
                  <a:cubicBezTo>
                    <a:pt x="202507" y="232047"/>
                    <a:pt x="183732" y="231627"/>
                    <a:pt x="171848" y="228011"/>
                  </a:cubicBezTo>
                  <a:cubicBezTo>
                    <a:pt x="163377" y="225426"/>
                    <a:pt x="155480" y="221414"/>
                    <a:pt x="147838" y="217531"/>
                  </a:cubicBezTo>
                  <a:cubicBezTo>
                    <a:pt x="143584" y="215366"/>
                    <a:pt x="139189" y="213137"/>
                    <a:pt x="134795" y="211202"/>
                  </a:cubicBezTo>
                  <a:cubicBezTo>
                    <a:pt x="130617" y="209368"/>
                    <a:pt x="126210" y="207700"/>
                    <a:pt x="121943" y="206083"/>
                  </a:cubicBezTo>
                  <a:cubicBezTo>
                    <a:pt x="111422" y="202097"/>
                    <a:pt x="100557" y="197984"/>
                    <a:pt x="91526" y="190840"/>
                  </a:cubicBezTo>
                  <a:cubicBezTo>
                    <a:pt x="80393" y="182029"/>
                    <a:pt x="75439" y="170237"/>
                    <a:pt x="77566" y="157669"/>
                  </a:cubicBezTo>
                  <a:cubicBezTo>
                    <a:pt x="78381" y="152843"/>
                    <a:pt x="80190" y="148118"/>
                    <a:pt x="82801" y="143712"/>
                  </a:cubicBezTo>
                  <a:cubicBezTo>
                    <a:pt x="77336" y="149532"/>
                    <a:pt x="71401" y="154969"/>
                    <a:pt x="63414" y="157427"/>
                  </a:cubicBezTo>
                  <a:cubicBezTo>
                    <a:pt x="53059" y="160623"/>
                    <a:pt x="42003" y="158114"/>
                    <a:pt x="31456" y="150143"/>
                  </a:cubicBezTo>
                  <a:cubicBezTo>
                    <a:pt x="12465" y="135792"/>
                    <a:pt x="-362" y="107510"/>
                    <a:pt x="8" y="91096"/>
                  </a:cubicBezTo>
                  <a:cubicBezTo>
                    <a:pt x="415" y="73383"/>
                    <a:pt x="4924" y="64355"/>
                    <a:pt x="19305" y="52487"/>
                  </a:cubicBezTo>
                  <a:cubicBezTo>
                    <a:pt x="24043" y="48578"/>
                    <a:pt x="31889" y="44630"/>
                    <a:pt x="39468" y="40823"/>
                  </a:cubicBezTo>
                  <a:cubicBezTo>
                    <a:pt x="46627" y="37219"/>
                    <a:pt x="54027" y="33501"/>
                    <a:pt x="58205" y="30101"/>
                  </a:cubicBezTo>
                  <a:cubicBezTo>
                    <a:pt x="65758" y="23963"/>
                    <a:pt x="73044" y="13801"/>
                    <a:pt x="70802" y="3716"/>
                  </a:cubicBezTo>
                  <a:cubicBezTo>
                    <a:pt x="70433" y="2074"/>
                    <a:pt x="71477" y="444"/>
                    <a:pt x="73120" y="74"/>
                  </a:cubicBezTo>
                  <a:cubicBezTo>
                    <a:pt x="74763" y="-295"/>
                    <a:pt x="76407" y="749"/>
                    <a:pt x="76763" y="2392"/>
                  </a:cubicBezTo>
                  <a:cubicBezTo>
                    <a:pt x="79171" y="13267"/>
                    <a:pt x="73681" y="25389"/>
                    <a:pt x="62052" y="34838"/>
                  </a:cubicBezTo>
                  <a:cubicBezTo>
                    <a:pt x="57364" y="38658"/>
                    <a:pt x="49658" y="42529"/>
                    <a:pt x="42207" y="46273"/>
                  </a:cubicBezTo>
                  <a:cubicBezTo>
                    <a:pt x="34921" y="49940"/>
                    <a:pt x="27393" y="53722"/>
                    <a:pt x="23177" y="57198"/>
                  </a:cubicBezTo>
                  <a:cubicBezTo>
                    <a:pt x="10134" y="67971"/>
                    <a:pt x="6466" y="75281"/>
                    <a:pt x="6096" y="91236"/>
                  </a:cubicBezTo>
                  <a:cubicBezTo>
                    <a:pt x="5752" y="106135"/>
                    <a:pt x="18095" y="132405"/>
                    <a:pt x="35112" y="145266"/>
                  </a:cubicBezTo>
                  <a:cubicBezTo>
                    <a:pt x="44156" y="152091"/>
                    <a:pt x="53046" y="154218"/>
                    <a:pt x="61580" y="151582"/>
                  </a:cubicBezTo>
                  <a:cubicBezTo>
                    <a:pt x="69681" y="149086"/>
                    <a:pt x="75528" y="142630"/>
                    <a:pt x="81718" y="135792"/>
                  </a:cubicBezTo>
                  <a:cubicBezTo>
                    <a:pt x="84062" y="133207"/>
                    <a:pt x="86482" y="130533"/>
                    <a:pt x="89042" y="128088"/>
                  </a:cubicBezTo>
                  <a:cubicBezTo>
                    <a:pt x="105588" y="112272"/>
                    <a:pt x="124681" y="110451"/>
                    <a:pt x="143150" y="108681"/>
                  </a:cubicBezTo>
                  <a:cubicBezTo>
                    <a:pt x="143469" y="108643"/>
                    <a:pt x="176535" y="107395"/>
                    <a:pt x="182382" y="114947"/>
                  </a:cubicBezTo>
                  <a:cubicBezTo>
                    <a:pt x="183541" y="116449"/>
                    <a:pt x="183834" y="118257"/>
                    <a:pt x="183184" y="120040"/>
                  </a:cubicBezTo>
                  <a:cubicBezTo>
                    <a:pt x="180700" y="126865"/>
                    <a:pt x="169504" y="125923"/>
                    <a:pt x="162104" y="125286"/>
                  </a:cubicBezTo>
                  <a:cubicBezTo>
                    <a:pt x="160766" y="125172"/>
                    <a:pt x="159633" y="125070"/>
                    <a:pt x="158843" y="125057"/>
                  </a:cubicBezTo>
                  <a:cubicBezTo>
                    <a:pt x="154410" y="124994"/>
                    <a:pt x="149901" y="124612"/>
                    <a:pt x="145532" y="124255"/>
                  </a:cubicBezTo>
                  <a:cubicBezTo>
                    <a:pt x="134515" y="123351"/>
                    <a:pt x="124108" y="122498"/>
                    <a:pt x="114173" y="125936"/>
                  </a:cubicBezTo>
                  <a:cubicBezTo>
                    <a:pt x="98506" y="131361"/>
                    <a:pt x="85909" y="144820"/>
                    <a:pt x="83552" y="158675"/>
                  </a:cubicBezTo>
                  <a:cubicBezTo>
                    <a:pt x="81782" y="169104"/>
                    <a:pt x="85832" y="178565"/>
                    <a:pt x="95271" y="186040"/>
                  </a:cubicBezTo>
                  <a:cubicBezTo>
                    <a:pt x="103550" y="192598"/>
                    <a:pt x="113511" y="196367"/>
                    <a:pt x="124057" y="200353"/>
                  </a:cubicBezTo>
                  <a:cubicBezTo>
                    <a:pt x="128401" y="201995"/>
                    <a:pt x="132884" y="203689"/>
                    <a:pt x="137215" y="205599"/>
                  </a:cubicBezTo>
                  <a:cubicBezTo>
                    <a:pt x="141762" y="207598"/>
                    <a:pt x="146233" y="209865"/>
                    <a:pt x="150564" y="212068"/>
                  </a:cubicBezTo>
                  <a:cubicBezTo>
                    <a:pt x="157964" y="215837"/>
                    <a:pt x="165619" y="219721"/>
                    <a:pt x="173593" y="222153"/>
                  </a:cubicBezTo>
                  <a:cubicBezTo>
                    <a:pt x="184241" y="225400"/>
                    <a:pt x="200965" y="225846"/>
                    <a:pt x="212531" y="219110"/>
                  </a:cubicBezTo>
                  <a:cubicBezTo>
                    <a:pt x="218288" y="215761"/>
                    <a:pt x="221880" y="211075"/>
                    <a:pt x="223205" y="205166"/>
                  </a:cubicBezTo>
                  <a:cubicBezTo>
                    <a:pt x="224135" y="201066"/>
                    <a:pt x="224262" y="196787"/>
                    <a:pt x="224262" y="192763"/>
                  </a:cubicBezTo>
                  <a:cubicBezTo>
                    <a:pt x="224237" y="191528"/>
                    <a:pt x="224237" y="190395"/>
                    <a:pt x="224237" y="189325"/>
                  </a:cubicBezTo>
                  <a:cubicBezTo>
                    <a:pt x="224249" y="187644"/>
                    <a:pt x="225612" y="186294"/>
                    <a:pt x="227294" y="186294"/>
                  </a:cubicBezTo>
                  <a:lnTo>
                    <a:pt x="227294" y="186294"/>
                  </a:lnTo>
                  <a:cubicBezTo>
                    <a:pt x="228975" y="186294"/>
                    <a:pt x="230338" y="187644"/>
                    <a:pt x="230351" y="189325"/>
                  </a:cubicBezTo>
                  <a:cubicBezTo>
                    <a:pt x="230351" y="190420"/>
                    <a:pt x="230376" y="191528"/>
                    <a:pt x="230376" y="192623"/>
                  </a:cubicBezTo>
                  <a:cubicBezTo>
                    <a:pt x="230733" y="206350"/>
                    <a:pt x="233955" y="217594"/>
                    <a:pt x="238974" y="222739"/>
                  </a:cubicBezTo>
                  <a:cubicBezTo>
                    <a:pt x="243330" y="227208"/>
                    <a:pt x="252373" y="230583"/>
                    <a:pt x="265136" y="232493"/>
                  </a:cubicBezTo>
                  <a:cubicBezTo>
                    <a:pt x="287388" y="235829"/>
                    <a:pt x="310112" y="233142"/>
                    <a:pt x="330874" y="224725"/>
                  </a:cubicBezTo>
                  <a:cubicBezTo>
                    <a:pt x="338440" y="221669"/>
                    <a:pt x="343216" y="215009"/>
                    <a:pt x="343981" y="206452"/>
                  </a:cubicBezTo>
                  <a:cubicBezTo>
                    <a:pt x="344133" y="204771"/>
                    <a:pt x="345637" y="203536"/>
                    <a:pt x="347292" y="203676"/>
                  </a:cubicBezTo>
                  <a:cubicBezTo>
                    <a:pt x="348974" y="203829"/>
                    <a:pt x="350222" y="205306"/>
                    <a:pt x="350069" y="206987"/>
                  </a:cubicBezTo>
                  <a:cubicBezTo>
                    <a:pt x="349114" y="217747"/>
                    <a:pt x="342796" y="226495"/>
                    <a:pt x="333167" y="230379"/>
                  </a:cubicBezTo>
                  <a:cubicBezTo>
                    <a:pt x="317474" y="236746"/>
                    <a:pt x="300699" y="239980"/>
                    <a:pt x="283809" y="239980"/>
                  </a:cubicBezTo>
                  <a:close/>
                  <a:moveTo>
                    <a:pt x="131152" y="117366"/>
                  </a:moveTo>
                  <a:cubicBezTo>
                    <a:pt x="136170" y="117366"/>
                    <a:pt x="141163" y="117773"/>
                    <a:pt x="146093" y="118181"/>
                  </a:cubicBezTo>
                  <a:cubicBezTo>
                    <a:pt x="150360" y="118537"/>
                    <a:pt x="154767" y="118894"/>
                    <a:pt x="158996" y="118958"/>
                  </a:cubicBezTo>
                  <a:cubicBezTo>
                    <a:pt x="159887" y="118970"/>
                    <a:pt x="161174" y="119072"/>
                    <a:pt x="162677" y="119200"/>
                  </a:cubicBezTo>
                  <a:cubicBezTo>
                    <a:pt x="172841" y="120066"/>
                    <a:pt x="176293" y="119289"/>
                    <a:pt x="177236" y="118334"/>
                  </a:cubicBezTo>
                  <a:cubicBezTo>
                    <a:pt x="173262" y="115201"/>
                    <a:pt x="149990" y="114182"/>
                    <a:pt x="143775" y="114768"/>
                  </a:cubicBezTo>
                  <a:cubicBezTo>
                    <a:pt x="135037" y="115609"/>
                    <a:pt x="127343" y="116487"/>
                    <a:pt x="120363" y="118155"/>
                  </a:cubicBezTo>
                  <a:cubicBezTo>
                    <a:pt x="123942" y="117582"/>
                    <a:pt x="127547" y="117366"/>
                    <a:pt x="131152" y="117366"/>
                  </a:cubicBezTo>
                  <a:close/>
                </a:path>
              </a:pathLst>
            </a:custGeom>
            <a:solidFill>
              <a:schemeClr val="tx1"/>
            </a:solidFill>
            <a:ln w="1264" cap="flat">
              <a:noFill/>
              <a:prstDash val="solid"/>
              <a:miter/>
            </a:ln>
          </p:spPr>
          <p:txBody>
            <a:bodyPr/>
            <a:lstStyle/>
            <a:p>
              <a:endParaRPr lang="en-US"/>
            </a:p>
          </p:txBody>
        </p:sp>
        <p:sp>
          <p:nvSpPr>
            <p:cNvPr id="4512" name="Freeform 4511">
              <a:extLst>
                <a:ext uri="{FF2B5EF4-FFF2-40B4-BE49-F238E27FC236}">
                  <a16:creationId xmlns:a16="http://schemas.microsoft.com/office/drawing/2014/main" id="{1286E66F-4F3F-377F-3A4D-3C17A35CE440}"/>
                </a:ext>
              </a:extLst>
            </p:cNvPr>
            <p:cNvSpPr/>
            <p:nvPr/>
          </p:nvSpPr>
          <p:spPr>
            <a:xfrm>
              <a:off x="7550545" y="2811044"/>
              <a:ext cx="162813" cy="77988"/>
            </a:xfrm>
            <a:custGeom>
              <a:avLst/>
              <a:gdLst>
                <a:gd name="csX0" fmla="*/ 25676 w 162813"/>
                <a:gd name="csY0" fmla="*/ 77963 h 77988"/>
                <a:gd name="csX1" fmla="*/ 2112 w 162813"/>
                <a:gd name="csY1" fmla="*/ 74372 h 77988"/>
                <a:gd name="csX2" fmla="*/ 151 w 162813"/>
                <a:gd name="csY2" fmla="*/ 70527 h 77988"/>
                <a:gd name="csX3" fmla="*/ 3997 w 162813"/>
                <a:gd name="csY3" fmla="*/ 68566 h 77988"/>
                <a:gd name="csX4" fmla="*/ 60628 w 162813"/>
                <a:gd name="csY4" fmla="*/ 62275 h 77988"/>
                <a:gd name="csX5" fmla="*/ 74168 w 162813"/>
                <a:gd name="csY5" fmla="*/ 52610 h 77988"/>
                <a:gd name="csX6" fmla="*/ 109361 w 162813"/>
                <a:gd name="csY6" fmla="*/ 29689 h 77988"/>
                <a:gd name="csX7" fmla="*/ 124136 w 162813"/>
                <a:gd name="csY7" fmla="*/ 22864 h 77988"/>
                <a:gd name="csX8" fmla="*/ 157279 w 162813"/>
                <a:gd name="csY8" fmla="*/ 1267 h 77988"/>
                <a:gd name="csX9" fmla="*/ 161546 w 162813"/>
                <a:gd name="csY9" fmla="*/ 580 h 77988"/>
                <a:gd name="csX10" fmla="*/ 162234 w 162813"/>
                <a:gd name="csY10" fmla="*/ 4845 h 77988"/>
                <a:gd name="csX11" fmla="*/ 126569 w 162813"/>
                <a:gd name="csY11" fmla="*/ 28479 h 77988"/>
                <a:gd name="csX12" fmla="*/ 112189 w 162813"/>
                <a:gd name="csY12" fmla="*/ 35114 h 77988"/>
                <a:gd name="csX13" fmla="*/ 77760 w 162813"/>
                <a:gd name="csY13" fmla="*/ 57564 h 77988"/>
                <a:gd name="csX14" fmla="*/ 64092 w 162813"/>
                <a:gd name="csY14" fmla="*/ 67318 h 77988"/>
                <a:gd name="csX15" fmla="*/ 25664 w 162813"/>
                <a:gd name="csY15" fmla="*/ 77989 h 779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162813" h="77988">
                  <a:moveTo>
                    <a:pt x="25676" y="77963"/>
                  </a:moveTo>
                  <a:cubicBezTo>
                    <a:pt x="17652" y="77963"/>
                    <a:pt x="9576" y="76792"/>
                    <a:pt x="2112" y="74372"/>
                  </a:cubicBezTo>
                  <a:cubicBezTo>
                    <a:pt x="507" y="73850"/>
                    <a:pt x="-372" y="72131"/>
                    <a:pt x="151" y="70527"/>
                  </a:cubicBezTo>
                  <a:cubicBezTo>
                    <a:pt x="673" y="68922"/>
                    <a:pt x="2392" y="68044"/>
                    <a:pt x="3997" y="68566"/>
                  </a:cubicBezTo>
                  <a:cubicBezTo>
                    <a:pt x="23040" y="74729"/>
                    <a:pt x="46324" y="72144"/>
                    <a:pt x="60628" y="62275"/>
                  </a:cubicBezTo>
                  <a:cubicBezTo>
                    <a:pt x="65239" y="59092"/>
                    <a:pt x="69786" y="55794"/>
                    <a:pt x="74168" y="52610"/>
                  </a:cubicBezTo>
                  <a:cubicBezTo>
                    <a:pt x="85669" y="44257"/>
                    <a:pt x="96547" y="36374"/>
                    <a:pt x="109361" y="29689"/>
                  </a:cubicBezTo>
                  <a:cubicBezTo>
                    <a:pt x="114137" y="27206"/>
                    <a:pt x="119220" y="24990"/>
                    <a:pt x="124136" y="22864"/>
                  </a:cubicBezTo>
                  <a:cubicBezTo>
                    <a:pt x="137269" y="17172"/>
                    <a:pt x="149662" y="11798"/>
                    <a:pt x="157279" y="1267"/>
                  </a:cubicBezTo>
                  <a:cubicBezTo>
                    <a:pt x="158273" y="-95"/>
                    <a:pt x="160183" y="-414"/>
                    <a:pt x="161546" y="580"/>
                  </a:cubicBezTo>
                  <a:cubicBezTo>
                    <a:pt x="162909" y="1573"/>
                    <a:pt x="163227" y="3483"/>
                    <a:pt x="162234" y="4845"/>
                  </a:cubicBezTo>
                  <a:cubicBezTo>
                    <a:pt x="153636" y="16739"/>
                    <a:pt x="139867" y="22698"/>
                    <a:pt x="126569" y="28479"/>
                  </a:cubicBezTo>
                  <a:cubicBezTo>
                    <a:pt x="121754" y="30568"/>
                    <a:pt x="116774" y="32733"/>
                    <a:pt x="112189" y="35114"/>
                  </a:cubicBezTo>
                  <a:cubicBezTo>
                    <a:pt x="99770" y="41595"/>
                    <a:pt x="89070" y="49350"/>
                    <a:pt x="77760" y="57564"/>
                  </a:cubicBezTo>
                  <a:cubicBezTo>
                    <a:pt x="73340" y="60773"/>
                    <a:pt x="68780" y="64083"/>
                    <a:pt x="64092" y="67318"/>
                  </a:cubicBezTo>
                  <a:cubicBezTo>
                    <a:pt x="54004" y="74283"/>
                    <a:pt x="39929" y="77989"/>
                    <a:pt x="25664" y="77989"/>
                  </a:cubicBezTo>
                  <a:close/>
                </a:path>
              </a:pathLst>
            </a:custGeom>
            <a:solidFill>
              <a:schemeClr val="tx1"/>
            </a:solidFill>
            <a:ln w="1264" cap="flat">
              <a:noFill/>
              <a:prstDash val="solid"/>
              <a:miter/>
            </a:ln>
          </p:spPr>
          <p:txBody>
            <a:bodyPr/>
            <a:lstStyle/>
            <a:p>
              <a:endParaRPr lang="en-US"/>
            </a:p>
          </p:txBody>
        </p:sp>
        <p:sp>
          <p:nvSpPr>
            <p:cNvPr id="4517" name="Freeform 4516">
              <a:extLst>
                <a:ext uri="{FF2B5EF4-FFF2-40B4-BE49-F238E27FC236}">
                  <a16:creationId xmlns:a16="http://schemas.microsoft.com/office/drawing/2014/main" id="{CEED7AC8-1BFC-0FD4-7886-B46545BD1158}"/>
                </a:ext>
              </a:extLst>
            </p:cNvPr>
            <p:cNvSpPr/>
            <p:nvPr/>
          </p:nvSpPr>
          <p:spPr>
            <a:xfrm>
              <a:off x="7419033" y="2323117"/>
              <a:ext cx="32647" cy="22191"/>
            </a:xfrm>
            <a:custGeom>
              <a:avLst/>
              <a:gdLst>
                <a:gd name="csX0" fmla="*/ 29598 w 32647"/>
                <a:gd name="csY0" fmla="*/ 22192 h 22191"/>
                <a:gd name="csX1" fmla="*/ 28961 w 32647"/>
                <a:gd name="csY1" fmla="*/ 22128 h 22191"/>
                <a:gd name="csX2" fmla="*/ 697 w 32647"/>
                <a:gd name="csY2" fmla="*/ 5001 h 22191"/>
                <a:gd name="csX3" fmla="*/ 1117 w 32647"/>
                <a:gd name="csY3" fmla="*/ 697 h 22191"/>
                <a:gd name="csX4" fmla="*/ 5423 w 32647"/>
                <a:gd name="csY4" fmla="*/ 1117 h 22191"/>
                <a:gd name="csX5" fmla="*/ 30222 w 32647"/>
                <a:gd name="csY5" fmla="*/ 16156 h 22191"/>
                <a:gd name="csX6" fmla="*/ 32579 w 32647"/>
                <a:gd name="csY6" fmla="*/ 19772 h 22191"/>
                <a:gd name="csX7" fmla="*/ 29586 w 32647"/>
                <a:gd name="csY7" fmla="*/ 22192 h 2219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32647" h="22191">
                  <a:moveTo>
                    <a:pt x="29598" y="22192"/>
                  </a:moveTo>
                  <a:cubicBezTo>
                    <a:pt x="29394" y="22192"/>
                    <a:pt x="29178" y="22166"/>
                    <a:pt x="28961" y="22128"/>
                  </a:cubicBezTo>
                  <a:cubicBezTo>
                    <a:pt x="17918" y="19785"/>
                    <a:pt x="7881" y="13711"/>
                    <a:pt x="697" y="5001"/>
                  </a:cubicBezTo>
                  <a:cubicBezTo>
                    <a:pt x="-373" y="3702"/>
                    <a:pt x="-194" y="1767"/>
                    <a:pt x="1117" y="697"/>
                  </a:cubicBezTo>
                  <a:cubicBezTo>
                    <a:pt x="2417" y="-373"/>
                    <a:pt x="4353" y="-194"/>
                    <a:pt x="5423" y="1117"/>
                  </a:cubicBezTo>
                  <a:cubicBezTo>
                    <a:pt x="11728" y="8757"/>
                    <a:pt x="20529" y="14106"/>
                    <a:pt x="30222" y="16156"/>
                  </a:cubicBezTo>
                  <a:cubicBezTo>
                    <a:pt x="31878" y="16500"/>
                    <a:pt x="32935" y="18130"/>
                    <a:pt x="32579" y="19772"/>
                  </a:cubicBezTo>
                  <a:cubicBezTo>
                    <a:pt x="32273" y="21211"/>
                    <a:pt x="30999" y="22192"/>
                    <a:pt x="29586" y="22192"/>
                  </a:cubicBezTo>
                  <a:close/>
                </a:path>
              </a:pathLst>
            </a:custGeom>
            <a:solidFill>
              <a:schemeClr val="tx1"/>
            </a:solidFill>
            <a:ln w="1264" cap="flat">
              <a:noFill/>
              <a:prstDash val="solid"/>
              <a:miter/>
            </a:ln>
          </p:spPr>
          <p:txBody>
            <a:bodyPr/>
            <a:lstStyle/>
            <a:p>
              <a:endParaRPr lang="en-US"/>
            </a:p>
          </p:txBody>
        </p:sp>
        <p:sp>
          <p:nvSpPr>
            <p:cNvPr id="4518" name="Freeform 4517">
              <a:extLst>
                <a:ext uri="{FF2B5EF4-FFF2-40B4-BE49-F238E27FC236}">
                  <a16:creationId xmlns:a16="http://schemas.microsoft.com/office/drawing/2014/main" id="{F4F25FCB-62FB-F46C-93E3-17D0C781256D}"/>
                </a:ext>
              </a:extLst>
            </p:cNvPr>
            <p:cNvSpPr/>
            <p:nvPr/>
          </p:nvSpPr>
          <p:spPr>
            <a:xfrm>
              <a:off x="7555459" y="2327693"/>
              <a:ext cx="54905" cy="178915"/>
            </a:xfrm>
            <a:custGeom>
              <a:avLst/>
              <a:gdLst>
                <a:gd name="csX0" fmla="*/ 48785 w 54905"/>
                <a:gd name="csY0" fmla="*/ 178915 h 178915"/>
                <a:gd name="csX1" fmla="*/ 15833 w 54905"/>
                <a:gd name="csY1" fmla="*/ 162400 h 178915"/>
                <a:gd name="csX2" fmla="*/ 3261 w 54905"/>
                <a:gd name="csY2" fmla="*/ 131087 h 178915"/>
                <a:gd name="csX3" fmla="*/ 16916 w 54905"/>
                <a:gd name="csY3" fmla="*/ 18341 h 178915"/>
                <a:gd name="csX4" fmla="*/ 43040 w 54905"/>
                <a:gd name="csY4" fmla="*/ 56 h 178915"/>
                <a:gd name="csX5" fmla="*/ 46619 w 54905"/>
                <a:gd name="csY5" fmla="*/ 2488 h 178915"/>
                <a:gd name="csX6" fmla="*/ 44186 w 54905"/>
                <a:gd name="csY6" fmla="*/ 6066 h 178915"/>
                <a:gd name="csX7" fmla="*/ 21973 w 54905"/>
                <a:gd name="csY7" fmla="*/ 21780 h 178915"/>
                <a:gd name="csX8" fmla="*/ 9261 w 54905"/>
                <a:gd name="csY8" fmla="*/ 129928 h 178915"/>
                <a:gd name="csX9" fmla="*/ 20610 w 54905"/>
                <a:gd name="csY9" fmla="*/ 158592 h 178915"/>
                <a:gd name="csX10" fmla="*/ 51409 w 54905"/>
                <a:gd name="csY10" fmla="*/ 172612 h 178915"/>
                <a:gd name="csX11" fmla="*/ 54873 w 54905"/>
                <a:gd name="csY11" fmla="*/ 175197 h 178915"/>
                <a:gd name="csX12" fmla="*/ 52287 w 54905"/>
                <a:gd name="csY12" fmla="*/ 178661 h 178915"/>
                <a:gd name="csX13" fmla="*/ 48772 w 54905"/>
                <a:gd name="csY13" fmla="*/ 178903 h 17891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54905" h="178915">
                  <a:moveTo>
                    <a:pt x="48785" y="178915"/>
                  </a:moveTo>
                  <a:cubicBezTo>
                    <a:pt x="36773" y="178915"/>
                    <a:pt x="22584" y="170893"/>
                    <a:pt x="15833" y="162400"/>
                  </a:cubicBezTo>
                  <a:cubicBezTo>
                    <a:pt x="8254" y="152849"/>
                    <a:pt x="5223" y="141210"/>
                    <a:pt x="3261" y="131087"/>
                  </a:cubicBezTo>
                  <a:cubicBezTo>
                    <a:pt x="-2521" y="101162"/>
                    <a:pt x="-2101" y="46407"/>
                    <a:pt x="16916" y="18341"/>
                  </a:cubicBezTo>
                  <a:cubicBezTo>
                    <a:pt x="23781" y="8205"/>
                    <a:pt x="32570" y="2055"/>
                    <a:pt x="43040" y="56"/>
                  </a:cubicBezTo>
                  <a:cubicBezTo>
                    <a:pt x="44696" y="-263"/>
                    <a:pt x="46301" y="820"/>
                    <a:pt x="46619" y="2488"/>
                  </a:cubicBezTo>
                  <a:cubicBezTo>
                    <a:pt x="46938" y="4143"/>
                    <a:pt x="45855" y="5748"/>
                    <a:pt x="44186" y="6066"/>
                  </a:cubicBezTo>
                  <a:cubicBezTo>
                    <a:pt x="35372" y="7760"/>
                    <a:pt x="27895" y="13044"/>
                    <a:pt x="21973" y="21780"/>
                  </a:cubicBezTo>
                  <a:cubicBezTo>
                    <a:pt x="3936" y="48393"/>
                    <a:pt x="3682" y="101048"/>
                    <a:pt x="9261" y="129928"/>
                  </a:cubicBezTo>
                  <a:cubicBezTo>
                    <a:pt x="11082" y="139326"/>
                    <a:pt x="13846" y="150073"/>
                    <a:pt x="20610" y="158592"/>
                  </a:cubicBezTo>
                  <a:cubicBezTo>
                    <a:pt x="26825" y="166424"/>
                    <a:pt x="41308" y="174089"/>
                    <a:pt x="51409" y="172612"/>
                  </a:cubicBezTo>
                  <a:cubicBezTo>
                    <a:pt x="53077" y="172370"/>
                    <a:pt x="54631" y="173529"/>
                    <a:pt x="54873" y="175197"/>
                  </a:cubicBezTo>
                  <a:cubicBezTo>
                    <a:pt x="55115" y="176865"/>
                    <a:pt x="53956" y="178419"/>
                    <a:pt x="52287" y="178661"/>
                  </a:cubicBezTo>
                  <a:cubicBezTo>
                    <a:pt x="51141" y="178826"/>
                    <a:pt x="49969" y="178903"/>
                    <a:pt x="48772" y="178903"/>
                  </a:cubicBezTo>
                  <a:close/>
                </a:path>
              </a:pathLst>
            </a:custGeom>
            <a:solidFill>
              <a:schemeClr val="tx1"/>
            </a:solidFill>
            <a:ln w="1264" cap="flat">
              <a:noFill/>
              <a:prstDash val="solid"/>
              <a:miter/>
            </a:ln>
          </p:spPr>
          <p:txBody>
            <a:bodyPr/>
            <a:lstStyle/>
            <a:p>
              <a:endParaRPr lang="en-US"/>
            </a:p>
          </p:txBody>
        </p:sp>
        <p:sp>
          <p:nvSpPr>
            <p:cNvPr id="4519" name="Freeform 4518">
              <a:extLst>
                <a:ext uri="{FF2B5EF4-FFF2-40B4-BE49-F238E27FC236}">
                  <a16:creationId xmlns:a16="http://schemas.microsoft.com/office/drawing/2014/main" id="{199E1D99-EF72-8FD6-0844-AD0E9CECDDC0}"/>
                </a:ext>
              </a:extLst>
            </p:cNvPr>
            <p:cNvSpPr/>
            <p:nvPr/>
          </p:nvSpPr>
          <p:spPr>
            <a:xfrm>
              <a:off x="7552791" y="2080070"/>
              <a:ext cx="139024" cy="281385"/>
            </a:xfrm>
            <a:custGeom>
              <a:avLst/>
              <a:gdLst>
                <a:gd name="csX0" fmla="*/ 135978 w 139024"/>
                <a:gd name="csY0" fmla="*/ 281385 h 281385"/>
                <a:gd name="csX1" fmla="*/ 134169 w 139024"/>
                <a:gd name="csY1" fmla="*/ 280800 h 281385"/>
                <a:gd name="csX2" fmla="*/ 45874 w 139024"/>
                <a:gd name="csY2" fmla="*/ 253715 h 281385"/>
                <a:gd name="csX3" fmla="*/ 45 w 139024"/>
                <a:gd name="csY3" fmla="*/ 203250 h 281385"/>
                <a:gd name="csX4" fmla="*/ 12591 w 139024"/>
                <a:gd name="csY4" fmla="*/ 164960 h 281385"/>
                <a:gd name="csX5" fmla="*/ 23252 w 139024"/>
                <a:gd name="csY5" fmla="*/ 160999 h 281385"/>
                <a:gd name="csX6" fmla="*/ 911 w 139024"/>
                <a:gd name="csY6" fmla="*/ 73429 h 281385"/>
                <a:gd name="csX7" fmla="*/ 1127 w 139024"/>
                <a:gd name="csY7" fmla="*/ 67826 h 281385"/>
                <a:gd name="csX8" fmla="*/ 17902 w 139024"/>
                <a:gd name="csY8" fmla="*/ 13045 h 281385"/>
                <a:gd name="csX9" fmla="*/ 61413 w 139024"/>
                <a:gd name="csY9" fmla="*/ 285 h 281385"/>
                <a:gd name="csX10" fmla="*/ 104618 w 139024"/>
                <a:gd name="csY10" fmla="*/ 12357 h 281385"/>
                <a:gd name="csX11" fmla="*/ 129303 w 139024"/>
                <a:gd name="csY11" fmla="*/ 31674 h 281385"/>
                <a:gd name="csX12" fmla="*/ 126705 w 139024"/>
                <a:gd name="csY12" fmla="*/ 56085 h 281385"/>
                <a:gd name="csX13" fmla="*/ 114872 w 139024"/>
                <a:gd name="csY13" fmla="*/ 89512 h 281385"/>
                <a:gd name="csX14" fmla="*/ 110974 w 139024"/>
                <a:gd name="csY14" fmla="*/ 91371 h 281385"/>
                <a:gd name="csX15" fmla="*/ 109115 w 139024"/>
                <a:gd name="csY15" fmla="*/ 87474 h 281385"/>
                <a:gd name="csX16" fmla="*/ 120948 w 139024"/>
                <a:gd name="csY16" fmla="*/ 54048 h 281385"/>
                <a:gd name="csX17" fmla="*/ 123533 w 139024"/>
                <a:gd name="csY17" fmla="*/ 33699 h 281385"/>
                <a:gd name="csX18" fmla="*/ 102428 w 139024"/>
                <a:gd name="csY18" fmla="*/ 18062 h 281385"/>
                <a:gd name="csX19" fmla="*/ 60878 w 139024"/>
                <a:gd name="csY19" fmla="*/ 6372 h 281385"/>
                <a:gd name="csX20" fmla="*/ 22067 w 139024"/>
                <a:gd name="csY20" fmla="*/ 17527 h 281385"/>
                <a:gd name="csX21" fmla="*/ 7241 w 139024"/>
                <a:gd name="csY21" fmla="*/ 68042 h 281385"/>
                <a:gd name="csX22" fmla="*/ 7025 w 139024"/>
                <a:gd name="csY22" fmla="*/ 73696 h 281385"/>
                <a:gd name="csX23" fmla="*/ 46218 w 139024"/>
                <a:gd name="csY23" fmla="*/ 164947 h 281385"/>
                <a:gd name="csX24" fmla="*/ 48561 w 139024"/>
                <a:gd name="csY24" fmla="*/ 168321 h 281385"/>
                <a:gd name="csX25" fmla="*/ 45428 w 139024"/>
                <a:gd name="csY25" fmla="*/ 170983 h 281385"/>
                <a:gd name="csX26" fmla="*/ 30245 w 139024"/>
                <a:gd name="csY26" fmla="*/ 168041 h 281385"/>
                <a:gd name="csX27" fmla="*/ 16336 w 139024"/>
                <a:gd name="csY27" fmla="*/ 169799 h 281385"/>
                <a:gd name="csX28" fmla="*/ 6159 w 139024"/>
                <a:gd name="csY28" fmla="*/ 203034 h 281385"/>
                <a:gd name="csX29" fmla="*/ 46689 w 139024"/>
                <a:gd name="csY29" fmla="*/ 247666 h 281385"/>
                <a:gd name="csX30" fmla="*/ 137774 w 139024"/>
                <a:gd name="csY30" fmla="*/ 275872 h 281385"/>
                <a:gd name="csX31" fmla="*/ 138436 w 139024"/>
                <a:gd name="csY31" fmla="*/ 280138 h 281385"/>
                <a:gd name="csX32" fmla="*/ 135965 w 139024"/>
                <a:gd name="csY32" fmla="*/ 281385 h 28138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Lst>
              <a:rect l="l" t="t" r="r" b="b"/>
              <a:pathLst>
                <a:path w="139024" h="281385">
                  <a:moveTo>
                    <a:pt x="135978" y="281385"/>
                  </a:moveTo>
                  <a:cubicBezTo>
                    <a:pt x="135354" y="281385"/>
                    <a:pt x="134717" y="281194"/>
                    <a:pt x="134169" y="280800"/>
                  </a:cubicBezTo>
                  <a:cubicBezTo>
                    <a:pt x="108643" y="262132"/>
                    <a:pt x="75297" y="257662"/>
                    <a:pt x="45874" y="253715"/>
                  </a:cubicBezTo>
                  <a:cubicBezTo>
                    <a:pt x="11979" y="249169"/>
                    <a:pt x="1280" y="237377"/>
                    <a:pt x="45" y="203250"/>
                  </a:cubicBezTo>
                  <a:cubicBezTo>
                    <a:pt x="-414" y="190415"/>
                    <a:pt x="2592" y="172689"/>
                    <a:pt x="12591" y="164960"/>
                  </a:cubicBezTo>
                  <a:cubicBezTo>
                    <a:pt x="15724" y="162528"/>
                    <a:pt x="19291" y="161216"/>
                    <a:pt x="23252" y="160999"/>
                  </a:cubicBezTo>
                  <a:cubicBezTo>
                    <a:pt x="-2006" y="141313"/>
                    <a:pt x="-287" y="101520"/>
                    <a:pt x="911" y="73429"/>
                  </a:cubicBezTo>
                  <a:cubicBezTo>
                    <a:pt x="987" y="71582"/>
                    <a:pt x="1051" y="69710"/>
                    <a:pt x="1127" y="67826"/>
                  </a:cubicBezTo>
                  <a:cubicBezTo>
                    <a:pt x="1790" y="48840"/>
                    <a:pt x="2541" y="27319"/>
                    <a:pt x="17902" y="13045"/>
                  </a:cubicBezTo>
                  <a:cubicBezTo>
                    <a:pt x="28271" y="3418"/>
                    <a:pt x="44116" y="-1243"/>
                    <a:pt x="61413" y="285"/>
                  </a:cubicBezTo>
                  <a:cubicBezTo>
                    <a:pt x="76622" y="1622"/>
                    <a:pt x="90849" y="7072"/>
                    <a:pt x="104618" y="12357"/>
                  </a:cubicBezTo>
                  <a:cubicBezTo>
                    <a:pt x="114630" y="16190"/>
                    <a:pt x="125610" y="21169"/>
                    <a:pt x="129303" y="31674"/>
                  </a:cubicBezTo>
                  <a:cubicBezTo>
                    <a:pt x="132080" y="39595"/>
                    <a:pt x="129660" y="47744"/>
                    <a:pt x="126705" y="56085"/>
                  </a:cubicBezTo>
                  <a:lnTo>
                    <a:pt x="114872" y="89512"/>
                  </a:lnTo>
                  <a:cubicBezTo>
                    <a:pt x="114312" y="91103"/>
                    <a:pt x="112567" y="91944"/>
                    <a:pt x="110974" y="91371"/>
                  </a:cubicBezTo>
                  <a:cubicBezTo>
                    <a:pt x="109382" y="90810"/>
                    <a:pt x="108554" y="89066"/>
                    <a:pt x="109115" y="87474"/>
                  </a:cubicBezTo>
                  <a:lnTo>
                    <a:pt x="120948" y="54048"/>
                  </a:lnTo>
                  <a:cubicBezTo>
                    <a:pt x="123623" y="46497"/>
                    <a:pt x="125661" y="39760"/>
                    <a:pt x="123533" y="33699"/>
                  </a:cubicBezTo>
                  <a:cubicBezTo>
                    <a:pt x="120706" y="25664"/>
                    <a:pt x="111165" y="21411"/>
                    <a:pt x="102428" y="18062"/>
                  </a:cubicBezTo>
                  <a:cubicBezTo>
                    <a:pt x="89053" y="12943"/>
                    <a:pt x="75233" y="7633"/>
                    <a:pt x="60878" y="6372"/>
                  </a:cubicBezTo>
                  <a:cubicBezTo>
                    <a:pt x="45313" y="5010"/>
                    <a:pt x="31162" y="9072"/>
                    <a:pt x="22067" y="17527"/>
                  </a:cubicBezTo>
                  <a:cubicBezTo>
                    <a:pt x="8566" y="30070"/>
                    <a:pt x="7891" y="49374"/>
                    <a:pt x="7241" y="68042"/>
                  </a:cubicBezTo>
                  <a:cubicBezTo>
                    <a:pt x="7177" y="69952"/>
                    <a:pt x="7114" y="71837"/>
                    <a:pt x="7025" y="73696"/>
                  </a:cubicBezTo>
                  <a:cubicBezTo>
                    <a:pt x="5178" y="116596"/>
                    <a:pt x="6783" y="155855"/>
                    <a:pt x="46218" y="164947"/>
                  </a:cubicBezTo>
                  <a:cubicBezTo>
                    <a:pt x="47746" y="165304"/>
                    <a:pt x="48765" y="166768"/>
                    <a:pt x="48561" y="168321"/>
                  </a:cubicBezTo>
                  <a:cubicBezTo>
                    <a:pt x="48357" y="169888"/>
                    <a:pt x="46893" y="171047"/>
                    <a:pt x="45428" y="170983"/>
                  </a:cubicBezTo>
                  <a:cubicBezTo>
                    <a:pt x="39887" y="170792"/>
                    <a:pt x="35467" y="169595"/>
                    <a:pt x="30245" y="168041"/>
                  </a:cubicBezTo>
                  <a:cubicBezTo>
                    <a:pt x="24589" y="166360"/>
                    <a:pt x="20042" y="166933"/>
                    <a:pt x="16336" y="169799"/>
                  </a:cubicBezTo>
                  <a:cubicBezTo>
                    <a:pt x="8693" y="175707"/>
                    <a:pt x="5725" y="190759"/>
                    <a:pt x="6159" y="203034"/>
                  </a:cubicBezTo>
                  <a:cubicBezTo>
                    <a:pt x="7279" y="234321"/>
                    <a:pt x="15622" y="243502"/>
                    <a:pt x="46689" y="247666"/>
                  </a:cubicBezTo>
                  <a:cubicBezTo>
                    <a:pt x="76838" y="251703"/>
                    <a:pt x="111000" y="256287"/>
                    <a:pt x="137774" y="275872"/>
                  </a:cubicBezTo>
                  <a:cubicBezTo>
                    <a:pt x="139137" y="276865"/>
                    <a:pt x="139430" y="278775"/>
                    <a:pt x="138436" y="280138"/>
                  </a:cubicBezTo>
                  <a:cubicBezTo>
                    <a:pt x="137837" y="280953"/>
                    <a:pt x="136908" y="281385"/>
                    <a:pt x="135965" y="281385"/>
                  </a:cubicBezTo>
                  <a:close/>
                </a:path>
              </a:pathLst>
            </a:custGeom>
            <a:solidFill>
              <a:schemeClr val="tx1"/>
            </a:solidFill>
            <a:ln w="1264" cap="flat">
              <a:noFill/>
              <a:prstDash val="solid"/>
              <a:miter/>
            </a:ln>
          </p:spPr>
          <p:txBody>
            <a:bodyPr/>
            <a:lstStyle/>
            <a:p>
              <a:endParaRPr lang="en-US"/>
            </a:p>
          </p:txBody>
        </p:sp>
        <p:sp>
          <p:nvSpPr>
            <p:cNvPr id="4520" name="Freeform 4519">
              <a:extLst>
                <a:ext uri="{FF2B5EF4-FFF2-40B4-BE49-F238E27FC236}">
                  <a16:creationId xmlns:a16="http://schemas.microsoft.com/office/drawing/2014/main" id="{44B1C708-0109-AFEB-7D0F-58E298D2DF5B}"/>
                </a:ext>
              </a:extLst>
            </p:cNvPr>
            <p:cNvSpPr/>
            <p:nvPr/>
          </p:nvSpPr>
          <p:spPr>
            <a:xfrm>
              <a:off x="7656516" y="2323121"/>
              <a:ext cx="32652" cy="22187"/>
            </a:xfrm>
            <a:custGeom>
              <a:avLst/>
              <a:gdLst>
                <a:gd name="csX0" fmla="*/ 3059 w 32652"/>
                <a:gd name="csY0" fmla="*/ 22188 h 22187"/>
                <a:gd name="csX1" fmla="*/ 65 w 32652"/>
                <a:gd name="csY1" fmla="*/ 19768 h 22187"/>
                <a:gd name="csX2" fmla="*/ 2422 w 32652"/>
                <a:gd name="csY2" fmla="*/ 16152 h 22187"/>
                <a:gd name="csX3" fmla="*/ 27234 w 32652"/>
                <a:gd name="csY3" fmla="*/ 1113 h 22187"/>
                <a:gd name="csX4" fmla="*/ 31540 w 32652"/>
                <a:gd name="csY4" fmla="*/ 693 h 22187"/>
                <a:gd name="csX5" fmla="*/ 31960 w 32652"/>
                <a:gd name="csY5" fmla="*/ 4997 h 22187"/>
                <a:gd name="csX6" fmla="*/ 3696 w 32652"/>
                <a:gd name="csY6" fmla="*/ 22124 h 22187"/>
                <a:gd name="csX7" fmla="*/ 3059 w 32652"/>
                <a:gd name="csY7" fmla="*/ 22188 h 2218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32652" h="22187">
                  <a:moveTo>
                    <a:pt x="3059" y="22188"/>
                  </a:moveTo>
                  <a:cubicBezTo>
                    <a:pt x="1645" y="22188"/>
                    <a:pt x="371" y="21207"/>
                    <a:pt x="65" y="19768"/>
                  </a:cubicBezTo>
                  <a:cubicBezTo>
                    <a:pt x="-278" y="18113"/>
                    <a:pt x="766" y="16496"/>
                    <a:pt x="2422" y="16152"/>
                  </a:cubicBezTo>
                  <a:cubicBezTo>
                    <a:pt x="12115" y="14102"/>
                    <a:pt x="20929" y="8753"/>
                    <a:pt x="27234" y="1113"/>
                  </a:cubicBezTo>
                  <a:cubicBezTo>
                    <a:pt x="28304" y="-186"/>
                    <a:pt x="30228" y="-377"/>
                    <a:pt x="31540" y="693"/>
                  </a:cubicBezTo>
                  <a:cubicBezTo>
                    <a:pt x="32839" y="1762"/>
                    <a:pt x="33030" y="3698"/>
                    <a:pt x="31960" y="4997"/>
                  </a:cubicBezTo>
                  <a:cubicBezTo>
                    <a:pt x="24789" y="13707"/>
                    <a:pt x="14752" y="19794"/>
                    <a:pt x="3696" y="22124"/>
                  </a:cubicBezTo>
                  <a:cubicBezTo>
                    <a:pt x="3479" y="22175"/>
                    <a:pt x="3275" y="22188"/>
                    <a:pt x="3059" y="22188"/>
                  </a:cubicBezTo>
                  <a:close/>
                </a:path>
              </a:pathLst>
            </a:custGeom>
            <a:solidFill>
              <a:schemeClr val="tx1"/>
            </a:solidFill>
            <a:ln w="1264" cap="flat">
              <a:noFill/>
              <a:prstDash val="solid"/>
              <a:miter/>
            </a:ln>
          </p:spPr>
          <p:txBody>
            <a:bodyPr/>
            <a:lstStyle/>
            <a:p>
              <a:endParaRPr lang="en-US"/>
            </a:p>
          </p:txBody>
        </p:sp>
      </p:grpSp>
      <p:cxnSp>
        <p:nvCxnSpPr>
          <p:cNvPr id="4901" name="Straight Connector 4900">
            <a:extLst>
              <a:ext uri="{FF2B5EF4-FFF2-40B4-BE49-F238E27FC236}">
                <a16:creationId xmlns:a16="http://schemas.microsoft.com/office/drawing/2014/main" id="{6C9BB50F-5CA9-C28B-BC6C-D14C9F5A896E}"/>
              </a:ext>
            </a:extLst>
          </p:cNvPr>
          <p:cNvCxnSpPr>
            <a:cxnSpLocks/>
          </p:cNvCxnSpPr>
          <p:nvPr/>
        </p:nvCxnSpPr>
        <p:spPr>
          <a:xfrm>
            <a:off x="7660476" y="2823619"/>
            <a:ext cx="0" cy="615994"/>
          </a:xfrm>
          <a:prstGeom prst="line">
            <a:avLst/>
          </a:prstGeom>
          <a:ln w="9525" cap="rnd">
            <a:solidFill>
              <a:schemeClr val="accent5">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4903" name="Straight Connector 4902">
            <a:extLst>
              <a:ext uri="{FF2B5EF4-FFF2-40B4-BE49-F238E27FC236}">
                <a16:creationId xmlns:a16="http://schemas.microsoft.com/office/drawing/2014/main" id="{29DBB90D-EA7D-00A6-171F-FED035548090}"/>
              </a:ext>
            </a:extLst>
          </p:cNvPr>
          <p:cNvCxnSpPr>
            <a:cxnSpLocks/>
          </p:cNvCxnSpPr>
          <p:nvPr/>
        </p:nvCxnSpPr>
        <p:spPr>
          <a:xfrm>
            <a:off x="7689228" y="2823619"/>
            <a:ext cx="0" cy="615994"/>
          </a:xfrm>
          <a:prstGeom prst="line">
            <a:avLst/>
          </a:prstGeom>
          <a:ln w="9525" cap="rnd">
            <a:solidFill>
              <a:schemeClr val="accent5">
                <a:lumMod val="75000"/>
              </a:schemeClr>
            </a:solidFill>
            <a:round/>
          </a:ln>
        </p:spPr>
        <p:style>
          <a:lnRef idx="1">
            <a:schemeClr val="accent1"/>
          </a:lnRef>
          <a:fillRef idx="0">
            <a:schemeClr val="accent1"/>
          </a:fillRef>
          <a:effectRef idx="0">
            <a:schemeClr val="accent1"/>
          </a:effectRef>
          <a:fontRef idx="minor">
            <a:schemeClr val="tx1"/>
          </a:fontRef>
        </p:style>
      </p:cxnSp>
      <p:grpSp>
        <p:nvGrpSpPr>
          <p:cNvPr id="4929" name="Group 4928">
            <a:extLst>
              <a:ext uri="{FF2B5EF4-FFF2-40B4-BE49-F238E27FC236}">
                <a16:creationId xmlns:a16="http://schemas.microsoft.com/office/drawing/2014/main" id="{0B6764C9-D229-327B-2776-F9C8C52AA06C}"/>
              </a:ext>
            </a:extLst>
          </p:cNvPr>
          <p:cNvGrpSpPr/>
          <p:nvPr/>
        </p:nvGrpSpPr>
        <p:grpSpPr>
          <a:xfrm>
            <a:off x="6970076" y="4445109"/>
            <a:ext cx="688220" cy="284454"/>
            <a:chOff x="5056990" y="5791362"/>
            <a:chExt cx="473127" cy="195552"/>
          </a:xfrm>
        </p:grpSpPr>
        <p:sp>
          <p:nvSpPr>
            <p:cNvPr id="4908" name="Freeform 4907">
              <a:extLst>
                <a:ext uri="{FF2B5EF4-FFF2-40B4-BE49-F238E27FC236}">
                  <a16:creationId xmlns:a16="http://schemas.microsoft.com/office/drawing/2014/main" id="{9E011DDA-CD0D-AA25-4E2D-3AB82D983F5F}"/>
                </a:ext>
              </a:extLst>
            </p:cNvPr>
            <p:cNvSpPr/>
            <p:nvPr/>
          </p:nvSpPr>
          <p:spPr>
            <a:xfrm>
              <a:off x="5309005" y="5905356"/>
              <a:ext cx="221112" cy="81558"/>
            </a:xfrm>
            <a:custGeom>
              <a:avLst/>
              <a:gdLst>
                <a:gd name="csX0" fmla="*/ 683890 w 683889"/>
                <a:gd name="csY0" fmla="*/ 229684 h 252257"/>
                <a:gd name="csX1" fmla="*/ 514220 w 683889"/>
                <a:gd name="csY1" fmla="*/ 210034 h 252257"/>
                <a:gd name="csX2" fmla="*/ 397742 w 683889"/>
                <a:gd name="csY2" fmla="*/ 159803 h 252257"/>
                <a:gd name="csX3" fmla="*/ 328858 w 683889"/>
                <a:gd name="csY3" fmla="*/ 148482 h 252257"/>
                <a:gd name="csX4" fmla="*/ 0 w 683889"/>
                <a:gd name="csY4" fmla="*/ 0 h 252257"/>
              </a:gdLst>
              <a:ahLst/>
              <a:cxnLst>
                <a:cxn ang="0">
                  <a:pos x="csX0" y="csY0"/>
                </a:cxn>
                <a:cxn ang="0">
                  <a:pos x="csX1" y="csY1"/>
                </a:cxn>
                <a:cxn ang="0">
                  <a:pos x="csX2" y="csY2"/>
                </a:cxn>
                <a:cxn ang="0">
                  <a:pos x="csX3" y="csY3"/>
                </a:cxn>
                <a:cxn ang="0">
                  <a:pos x="csX4" y="csY4"/>
                </a:cxn>
              </a:cxnLst>
              <a:rect l="l" t="t" r="r" b="b"/>
              <a:pathLst>
                <a:path w="683889" h="252257">
                  <a:moveTo>
                    <a:pt x="683890" y="229684"/>
                  </a:moveTo>
                  <a:cubicBezTo>
                    <a:pt x="613509" y="270481"/>
                    <a:pt x="576788" y="251156"/>
                    <a:pt x="514220" y="210034"/>
                  </a:cubicBezTo>
                  <a:cubicBezTo>
                    <a:pt x="478476" y="187456"/>
                    <a:pt x="443122" y="170474"/>
                    <a:pt x="397742" y="159803"/>
                  </a:cubicBezTo>
                  <a:cubicBezTo>
                    <a:pt x="375150" y="154402"/>
                    <a:pt x="351906" y="150824"/>
                    <a:pt x="328858" y="148482"/>
                  </a:cubicBezTo>
                  <a:cubicBezTo>
                    <a:pt x="169084" y="134817"/>
                    <a:pt x="86007" y="164357"/>
                    <a:pt x="0" y="0"/>
                  </a:cubicBezTo>
                </a:path>
              </a:pathLst>
            </a:custGeom>
            <a:noFill/>
            <a:ln w="9525" cap="rnd">
              <a:solidFill>
                <a:schemeClr val="accent5">
                  <a:lumMod val="75000"/>
                </a:schemeClr>
              </a:solidFill>
              <a:prstDash val="solid"/>
              <a:round/>
            </a:ln>
          </p:spPr>
          <p:txBody>
            <a:bodyPr/>
            <a:lstStyle/>
            <a:p>
              <a:endParaRPr lang="en-US"/>
            </a:p>
          </p:txBody>
        </p:sp>
        <p:sp>
          <p:nvSpPr>
            <p:cNvPr id="4910" name="Oval 4909">
              <a:extLst>
                <a:ext uri="{FF2B5EF4-FFF2-40B4-BE49-F238E27FC236}">
                  <a16:creationId xmlns:a16="http://schemas.microsoft.com/office/drawing/2014/main" id="{026B705D-4FD9-587A-C616-9EE10EC3BCBF}"/>
                </a:ext>
              </a:extLst>
            </p:cNvPr>
            <p:cNvSpPr/>
            <p:nvPr/>
          </p:nvSpPr>
          <p:spPr>
            <a:xfrm>
              <a:off x="5297764" y="5893154"/>
              <a:ext cx="20798" cy="20784"/>
            </a:xfrm>
            <a:prstGeom prst="ellipse">
              <a:avLst/>
            </a:prstGeom>
            <a:solidFill>
              <a:schemeClr val="accent5">
                <a:lumMod val="75000"/>
              </a:schemeClr>
            </a:solidFill>
            <a:ln w="9525" cap="flat">
              <a:noFill/>
              <a:prstDash val="solid"/>
              <a:miter/>
            </a:ln>
          </p:spPr>
          <p:txBody>
            <a:bodyPr/>
            <a:lstStyle/>
            <a:p>
              <a:endParaRPr lang="en-US"/>
            </a:p>
          </p:txBody>
        </p:sp>
        <p:sp>
          <p:nvSpPr>
            <p:cNvPr id="4913" name="Freeform 4912">
              <a:extLst>
                <a:ext uri="{FF2B5EF4-FFF2-40B4-BE49-F238E27FC236}">
                  <a16:creationId xmlns:a16="http://schemas.microsoft.com/office/drawing/2014/main" id="{D538E7CB-9921-AC8A-481D-E174B47AF5D0}"/>
                </a:ext>
              </a:extLst>
            </p:cNvPr>
            <p:cNvSpPr/>
            <p:nvPr/>
          </p:nvSpPr>
          <p:spPr>
            <a:xfrm>
              <a:off x="5056990" y="5791362"/>
              <a:ext cx="233573" cy="82269"/>
            </a:xfrm>
            <a:custGeom>
              <a:avLst/>
              <a:gdLst>
                <a:gd name="csX0" fmla="*/ 0 w 722433"/>
                <a:gd name="csY0" fmla="*/ 135057 h 254453"/>
                <a:gd name="csX1" fmla="*/ 493841 w 722433"/>
                <a:gd name="csY1" fmla="*/ 34789 h 254453"/>
                <a:gd name="csX2" fmla="*/ 722434 w 722433"/>
                <a:gd name="csY2" fmla="*/ 254453 h 254453"/>
              </a:gdLst>
              <a:ahLst/>
              <a:cxnLst>
                <a:cxn ang="0">
                  <a:pos x="csX0" y="csY0"/>
                </a:cxn>
                <a:cxn ang="0">
                  <a:pos x="csX1" y="csY1"/>
                </a:cxn>
                <a:cxn ang="0">
                  <a:pos x="csX2" y="csY2"/>
                </a:cxn>
              </a:cxnLst>
              <a:rect l="l" t="t" r="r" b="b"/>
              <a:pathLst>
                <a:path w="722433" h="254453">
                  <a:moveTo>
                    <a:pt x="0" y="135057"/>
                  </a:moveTo>
                  <a:cubicBezTo>
                    <a:pt x="140046" y="27567"/>
                    <a:pt x="322803" y="-47129"/>
                    <a:pt x="493841" y="34789"/>
                  </a:cubicBezTo>
                  <a:cubicBezTo>
                    <a:pt x="591763" y="80335"/>
                    <a:pt x="663511" y="167199"/>
                    <a:pt x="722434" y="254453"/>
                  </a:cubicBezTo>
                </a:path>
              </a:pathLst>
            </a:custGeom>
            <a:noFill/>
            <a:ln w="9525" cap="rnd">
              <a:solidFill>
                <a:schemeClr val="accent5">
                  <a:lumMod val="75000"/>
                </a:schemeClr>
              </a:solidFill>
              <a:prstDash val="solid"/>
              <a:round/>
            </a:ln>
          </p:spPr>
          <p:txBody>
            <a:bodyPr/>
            <a:lstStyle/>
            <a:p>
              <a:endParaRPr lang="en-US"/>
            </a:p>
          </p:txBody>
        </p:sp>
        <p:sp>
          <p:nvSpPr>
            <p:cNvPr id="4915" name="Freeform 4914">
              <a:extLst>
                <a:ext uri="{FF2B5EF4-FFF2-40B4-BE49-F238E27FC236}">
                  <a16:creationId xmlns:a16="http://schemas.microsoft.com/office/drawing/2014/main" id="{C7F5C8C1-70D9-8472-0F25-01DFFCDE45FD}"/>
                </a:ext>
              </a:extLst>
            </p:cNvPr>
            <p:cNvSpPr/>
            <p:nvPr/>
          </p:nvSpPr>
          <p:spPr>
            <a:xfrm>
              <a:off x="5289003" y="5872765"/>
              <a:ext cx="19550" cy="19967"/>
            </a:xfrm>
            <a:custGeom>
              <a:avLst/>
              <a:gdLst>
                <a:gd name="csX0" fmla="*/ 8669 w 60466"/>
                <a:gd name="csY0" fmla="*/ 61497 h 61757"/>
                <a:gd name="csX1" fmla="*/ 2158 w 60466"/>
                <a:gd name="csY1" fmla="*/ 53559 h 61757"/>
                <a:gd name="csX2" fmla="*/ 10 w 60466"/>
                <a:gd name="csY2" fmla="*/ 9054 h 61757"/>
                <a:gd name="csX3" fmla="*/ 3200 w 60466"/>
                <a:gd name="csY3" fmla="*/ 1897 h 61757"/>
                <a:gd name="csX4" fmla="*/ 10883 w 60466"/>
                <a:gd name="csY4" fmla="*/ 270 h 61757"/>
                <a:gd name="csX5" fmla="*/ 54049 w 60466"/>
                <a:gd name="csY5" fmla="*/ 11851 h 61757"/>
                <a:gd name="csX6" fmla="*/ 60169 w 60466"/>
                <a:gd name="csY6" fmla="*/ 22457 h 61757"/>
                <a:gd name="csX7" fmla="*/ 49557 w 60466"/>
                <a:gd name="csY7" fmla="*/ 28574 h 61757"/>
                <a:gd name="csX8" fmla="*/ 17849 w 60466"/>
                <a:gd name="csY8" fmla="*/ 20050 h 61757"/>
                <a:gd name="csX9" fmla="*/ 19412 w 60466"/>
                <a:gd name="csY9" fmla="*/ 52713 h 61757"/>
                <a:gd name="csX10" fmla="*/ 11208 w 60466"/>
                <a:gd name="csY10" fmla="*/ 61758 h 61757"/>
                <a:gd name="csX11" fmla="*/ 8669 w 60466"/>
                <a:gd name="csY11" fmla="*/ 61497 h 617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60466" h="61757">
                  <a:moveTo>
                    <a:pt x="8669" y="61497"/>
                  </a:moveTo>
                  <a:cubicBezTo>
                    <a:pt x="5088" y="60587"/>
                    <a:pt x="2354" y="57398"/>
                    <a:pt x="2158" y="53559"/>
                  </a:cubicBezTo>
                  <a:lnTo>
                    <a:pt x="10" y="9054"/>
                  </a:lnTo>
                  <a:cubicBezTo>
                    <a:pt x="-120" y="6321"/>
                    <a:pt x="1052" y="3653"/>
                    <a:pt x="3200" y="1897"/>
                  </a:cubicBezTo>
                  <a:cubicBezTo>
                    <a:pt x="5349" y="140"/>
                    <a:pt x="8148" y="-381"/>
                    <a:pt x="10883" y="270"/>
                  </a:cubicBezTo>
                  <a:lnTo>
                    <a:pt x="54049" y="11851"/>
                  </a:lnTo>
                  <a:cubicBezTo>
                    <a:pt x="58672" y="13088"/>
                    <a:pt x="61406" y="17838"/>
                    <a:pt x="60169" y="22457"/>
                  </a:cubicBezTo>
                  <a:cubicBezTo>
                    <a:pt x="58932" y="27077"/>
                    <a:pt x="54244" y="29810"/>
                    <a:pt x="49557" y="28574"/>
                  </a:cubicBezTo>
                  <a:lnTo>
                    <a:pt x="17849" y="20050"/>
                  </a:lnTo>
                  <a:lnTo>
                    <a:pt x="19412" y="52713"/>
                  </a:lnTo>
                  <a:cubicBezTo>
                    <a:pt x="19672" y="57463"/>
                    <a:pt x="15961" y="61562"/>
                    <a:pt x="11208" y="61758"/>
                  </a:cubicBezTo>
                  <a:cubicBezTo>
                    <a:pt x="10362" y="61758"/>
                    <a:pt x="9516" y="61758"/>
                    <a:pt x="8669" y="61497"/>
                  </a:cubicBezTo>
                  <a:close/>
                </a:path>
              </a:pathLst>
            </a:custGeom>
            <a:solidFill>
              <a:schemeClr val="accent5">
                <a:lumMod val="75000"/>
              </a:schemeClr>
            </a:solidFill>
            <a:ln w="9525" cap="flat">
              <a:solidFill>
                <a:schemeClr val="accent5">
                  <a:lumMod val="75000"/>
                </a:schemeClr>
              </a:solidFill>
              <a:prstDash val="solid"/>
              <a:miter/>
            </a:ln>
          </p:spPr>
          <p:txBody>
            <a:bodyPr/>
            <a:lstStyle/>
            <a:p>
              <a:endParaRPr lang="en-US"/>
            </a:p>
          </p:txBody>
        </p:sp>
      </p:grpSp>
      <p:sp>
        <p:nvSpPr>
          <p:cNvPr id="4916" name="Freeform 4915">
            <a:extLst>
              <a:ext uri="{FF2B5EF4-FFF2-40B4-BE49-F238E27FC236}">
                <a16:creationId xmlns:a16="http://schemas.microsoft.com/office/drawing/2014/main" id="{ACA551C7-741A-BFAE-E9F4-A4622FBA02F2}"/>
              </a:ext>
            </a:extLst>
          </p:cNvPr>
          <p:cNvSpPr/>
          <p:nvPr/>
        </p:nvSpPr>
        <p:spPr>
          <a:xfrm>
            <a:off x="7607980" y="2596440"/>
            <a:ext cx="32586" cy="26736"/>
          </a:xfrm>
          <a:custGeom>
            <a:avLst/>
            <a:gdLst>
              <a:gd name="csX0" fmla="*/ 68245 w 69287"/>
              <a:gd name="csY0" fmla="*/ 12257 h 56851"/>
              <a:gd name="csX1" fmla="*/ 66812 w 69287"/>
              <a:gd name="csY1" fmla="*/ 22473 h 56851"/>
              <a:gd name="csX2" fmla="*/ 35561 w 69287"/>
              <a:gd name="csY2" fmla="*/ 54290 h 56851"/>
              <a:gd name="csX3" fmla="*/ 28138 w 69287"/>
              <a:gd name="csY3" fmla="*/ 56762 h 56851"/>
              <a:gd name="csX4" fmla="*/ 21758 w 69287"/>
              <a:gd name="csY4" fmla="*/ 52208 h 56851"/>
              <a:gd name="csX5" fmla="*/ 989 w 69287"/>
              <a:gd name="csY5" fmla="*/ 12647 h 56851"/>
              <a:gd name="csX6" fmla="*/ 4635 w 69287"/>
              <a:gd name="csY6" fmla="*/ 1001 h 56851"/>
              <a:gd name="csX7" fmla="*/ 16289 w 69287"/>
              <a:gd name="csY7" fmla="*/ 4644 h 56851"/>
              <a:gd name="csX8" fmla="*/ 31524 w 69287"/>
              <a:gd name="csY8" fmla="*/ 33729 h 56851"/>
              <a:gd name="csX9" fmla="*/ 54507 w 69287"/>
              <a:gd name="csY9" fmla="*/ 10370 h 56851"/>
              <a:gd name="csX10" fmla="*/ 66747 w 69287"/>
              <a:gd name="csY10" fmla="*/ 10240 h 56851"/>
              <a:gd name="csX11" fmla="*/ 68310 w 69287"/>
              <a:gd name="csY11" fmla="*/ 12257 h 568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69287" h="56851">
                <a:moveTo>
                  <a:pt x="68245" y="12257"/>
                </a:moveTo>
                <a:cubicBezTo>
                  <a:pt x="70003" y="15510"/>
                  <a:pt x="69547" y="19675"/>
                  <a:pt x="66812" y="22473"/>
                </a:cubicBezTo>
                <a:lnTo>
                  <a:pt x="35561" y="54290"/>
                </a:lnTo>
                <a:cubicBezTo>
                  <a:pt x="33608" y="56242"/>
                  <a:pt x="30873" y="57153"/>
                  <a:pt x="28138" y="56762"/>
                </a:cubicBezTo>
                <a:cubicBezTo>
                  <a:pt x="25404" y="56372"/>
                  <a:pt x="23125" y="54680"/>
                  <a:pt x="21758" y="52208"/>
                </a:cubicBezTo>
                <a:lnTo>
                  <a:pt x="989" y="12647"/>
                </a:lnTo>
                <a:cubicBezTo>
                  <a:pt x="-1225" y="8418"/>
                  <a:pt x="403" y="3213"/>
                  <a:pt x="4635" y="1001"/>
                </a:cubicBezTo>
                <a:cubicBezTo>
                  <a:pt x="8867" y="-1212"/>
                  <a:pt x="14075" y="350"/>
                  <a:pt x="16289" y="4644"/>
                </a:cubicBezTo>
                <a:lnTo>
                  <a:pt x="31524" y="33729"/>
                </a:lnTo>
                <a:lnTo>
                  <a:pt x="54507" y="10370"/>
                </a:lnTo>
                <a:cubicBezTo>
                  <a:pt x="57827" y="6987"/>
                  <a:pt x="63362" y="6922"/>
                  <a:pt x="66747" y="10240"/>
                </a:cubicBezTo>
                <a:cubicBezTo>
                  <a:pt x="67398" y="10826"/>
                  <a:pt x="67854" y="11541"/>
                  <a:pt x="68310" y="12257"/>
                </a:cubicBezTo>
                <a:close/>
              </a:path>
            </a:pathLst>
          </a:custGeom>
          <a:solidFill>
            <a:schemeClr val="accent5">
              <a:lumMod val="75000"/>
            </a:schemeClr>
          </a:solidFill>
          <a:ln w="9525" cap="flat">
            <a:solidFill>
              <a:schemeClr val="accent5">
                <a:lumMod val="75000"/>
              </a:schemeClr>
            </a:solidFill>
            <a:prstDash val="solid"/>
            <a:miter/>
          </a:ln>
        </p:spPr>
        <p:txBody>
          <a:bodyPr/>
          <a:lstStyle/>
          <a:p>
            <a:endParaRPr lang="en-US"/>
          </a:p>
        </p:txBody>
      </p:sp>
      <p:sp>
        <p:nvSpPr>
          <p:cNvPr id="4918" name="Freeform 4917">
            <a:extLst>
              <a:ext uri="{FF2B5EF4-FFF2-40B4-BE49-F238E27FC236}">
                <a16:creationId xmlns:a16="http://schemas.microsoft.com/office/drawing/2014/main" id="{552279A3-A5F0-7351-4270-967555B00138}"/>
              </a:ext>
            </a:extLst>
          </p:cNvPr>
          <p:cNvSpPr/>
          <p:nvPr/>
        </p:nvSpPr>
        <p:spPr>
          <a:xfrm>
            <a:off x="7614007" y="2618393"/>
            <a:ext cx="45719" cy="207358"/>
          </a:xfrm>
          <a:custGeom>
            <a:avLst/>
            <a:gdLst>
              <a:gd name="csX0" fmla="*/ 154650 w 154649"/>
              <a:gd name="csY0" fmla="*/ 1043535 h 1043535"/>
              <a:gd name="csX1" fmla="*/ 131536 w 154649"/>
              <a:gd name="csY1" fmla="*/ 894013 h 1043535"/>
              <a:gd name="csX2" fmla="*/ 27559 w 154649"/>
              <a:gd name="csY2" fmla="*/ 558790 h 1043535"/>
              <a:gd name="csX3" fmla="*/ 475 w 154649"/>
              <a:gd name="csY3" fmla="*/ 359427 h 1043535"/>
              <a:gd name="csX4" fmla="*/ 14864 w 154649"/>
              <a:gd name="csY4" fmla="*/ 0 h 1043535"/>
            </a:gdLst>
            <a:ahLst/>
            <a:cxnLst>
              <a:cxn ang="0">
                <a:pos x="csX0" y="csY0"/>
              </a:cxn>
              <a:cxn ang="0">
                <a:pos x="csX1" y="csY1"/>
              </a:cxn>
              <a:cxn ang="0">
                <a:pos x="csX2" y="csY2"/>
              </a:cxn>
              <a:cxn ang="0">
                <a:pos x="csX3" y="csY3"/>
              </a:cxn>
              <a:cxn ang="0">
                <a:pos x="csX4" y="csY4"/>
              </a:cxn>
            </a:cxnLst>
            <a:rect l="l" t="t" r="r" b="b"/>
            <a:pathLst>
              <a:path w="154649" h="1043535">
                <a:moveTo>
                  <a:pt x="154650" y="1043535"/>
                </a:moveTo>
                <a:cubicBezTo>
                  <a:pt x="151134" y="997598"/>
                  <a:pt x="142149" y="938843"/>
                  <a:pt x="131536" y="894013"/>
                </a:cubicBezTo>
                <a:cubicBezTo>
                  <a:pt x="110246" y="805718"/>
                  <a:pt x="55491" y="663352"/>
                  <a:pt x="27559" y="558790"/>
                </a:cubicBezTo>
                <a:cubicBezTo>
                  <a:pt x="8939" y="495481"/>
                  <a:pt x="1582" y="424689"/>
                  <a:pt x="475" y="359427"/>
                </a:cubicBezTo>
                <a:cubicBezTo>
                  <a:pt x="-1999" y="237037"/>
                  <a:pt x="5553" y="101178"/>
                  <a:pt x="14864" y="0"/>
                </a:cubicBezTo>
              </a:path>
            </a:pathLst>
          </a:custGeom>
          <a:noFill/>
          <a:ln w="9525" cap="rnd">
            <a:solidFill>
              <a:schemeClr val="accent5">
                <a:lumMod val="75000"/>
              </a:schemeClr>
            </a:solidFill>
            <a:prstDash val="solid"/>
            <a:round/>
          </a:ln>
        </p:spPr>
        <p:txBody>
          <a:bodyPr/>
          <a:lstStyle/>
          <a:p>
            <a:endParaRPr lang="en-US"/>
          </a:p>
        </p:txBody>
      </p:sp>
      <p:grpSp>
        <p:nvGrpSpPr>
          <p:cNvPr id="4932" name="Group 4931">
            <a:extLst>
              <a:ext uri="{FF2B5EF4-FFF2-40B4-BE49-F238E27FC236}">
                <a16:creationId xmlns:a16="http://schemas.microsoft.com/office/drawing/2014/main" id="{71E264D5-84F7-3143-9260-E8682817652A}"/>
              </a:ext>
            </a:extLst>
          </p:cNvPr>
          <p:cNvGrpSpPr/>
          <p:nvPr/>
        </p:nvGrpSpPr>
        <p:grpSpPr>
          <a:xfrm flipH="1">
            <a:off x="7688769" y="2613654"/>
            <a:ext cx="47638" cy="205746"/>
            <a:chOff x="7641144" y="2607304"/>
            <a:chExt cx="47638" cy="205746"/>
          </a:xfrm>
        </p:grpSpPr>
        <p:sp>
          <p:nvSpPr>
            <p:cNvPr id="4917" name="Freeform 4916">
              <a:extLst>
                <a:ext uri="{FF2B5EF4-FFF2-40B4-BE49-F238E27FC236}">
                  <a16:creationId xmlns:a16="http://schemas.microsoft.com/office/drawing/2014/main" id="{53ED407A-7DDD-C095-BCC3-541244507B8E}"/>
                </a:ext>
              </a:extLst>
            </p:cNvPr>
            <p:cNvSpPr/>
            <p:nvPr/>
          </p:nvSpPr>
          <p:spPr>
            <a:xfrm>
              <a:off x="7641144" y="2607304"/>
              <a:ext cx="32586" cy="26736"/>
            </a:xfrm>
            <a:custGeom>
              <a:avLst/>
              <a:gdLst>
                <a:gd name="csX0" fmla="*/ 68245 w 69287"/>
                <a:gd name="csY0" fmla="*/ 12257 h 56851"/>
                <a:gd name="csX1" fmla="*/ 66812 w 69287"/>
                <a:gd name="csY1" fmla="*/ 22472 h 56851"/>
                <a:gd name="csX2" fmla="*/ 35561 w 69287"/>
                <a:gd name="csY2" fmla="*/ 54290 h 56851"/>
                <a:gd name="csX3" fmla="*/ 28139 w 69287"/>
                <a:gd name="csY3" fmla="*/ 56762 h 56851"/>
                <a:gd name="csX4" fmla="*/ 21758 w 69287"/>
                <a:gd name="csY4" fmla="*/ 52208 h 56851"/>
                <a:gd name="csX5" fmla="*/ 989 w 69287"/>
                <a:gd name="csY5" fmla="*/ 12647 h 56851"/>
                <a:gd name="csX6" fmla="*/ 4635 w 69287"/>
                <a:gd name="csY6" fmla="*/ 1001 h 56851"/>
                <a:gd name="csX7" fmla="*/ 16289 w 69287"/>
                <a:gd name="csY7" fmla="*/ 4644 h 56851"/>
                <a:gd name="csX8" fmla="*/ 31524 w 69287"/>
                <a:gd name="csY8" fmla="*/ 33729 h 56851"/>
                <a:gd name="csX9" fmla="*/ 54507 w 69287"/>
                <a:gd name="csY9" fmla="*/ 10370 h 56851"/>
                <a:gd name="csX10" fmla="*/ 66747 w 69287"/>
                <a:gd name="csY10" fmla="*/ 10240 h 56851"/>
                <a:gd name="csX11" fmla="*/ 68310 w 69287"/>
                <a:gd name="csY11" fmla="*/ 12257 h 568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69287" h="56851">
                  <a:moveTo>
                    <a:pt x="68245" y="12257"/>
                  </a:moveTo>
                  <a:cubicBezTo>
                    <a:pt x="70003" y="15510"/>
                    <a:pt x="69547" y="19675"/>
                    <a:pt x="66812" y="22472"/>
                  </a:cubicBezTo>
                  <a:lnTo>
                    <a:pt x="35561" y="54290"/>
                  </a:lnTo>
                  <a:cubicBezTo>
                    <a:pt x="33608" y="56242"/>
                    <a:pt x="30873" y="57153"/>
                    <a:pt x="28139" y="56762"/>
                  </a:cubicBezTo>
                  <a:cubicBezTo>
                    <a:pt x="25404" y="56372"/>
                    <a:pt x="23125" y="54680"/>
                    <a:pt x="21758" y="52208"/>
                  </a:cubicBezTo>
                  <a:lnTo>
                    <a:pt x="989" y="12647"/>
                  </a:lnTo>
                  <a:cubicBezTo>
                    <a:pt x="-1225" y="8418"/>
                    <a:pt x="403" y="3213"/>
                    <a:pt x="4635" y="1001"/>
                  </a:cubicBezTo>
                  <a:cubicBezTo>
                    <a:pt x="8867" y="-1212"/>
                    <a:pt x="14075" y="350"/>
                    <a:pt x="16289" y="4644"/>
                  </a:cubicBezTo>
                  <a:lnTo>
                    <a:pt x="31524" y="33729"/>
                  </a:lnTo>
                  <a:lnTo>
                    <a:pt x="54507" y="10370"/>
                  </a:lnTo>
                  <a:cubicBezTo>
                    <a:pt x="57828" y="6987"/>
                    <a:pt x="63362" y="6922"/>
                    <a:pt x="66747" y="10240"/>
                  </a:cubicBezTo>
                  <a:cubicBezTo>
                    <a:pt x="67398" y="10826"/>
                    <a:pt x="67854" y="11541"/>
                    <a:pt x="68310" y="12257"/>
                  </a:cubicBezTo>
                  <a:close/>
                </a:path>
              </a:pathLst>
            </a:custGeom>
            <a:solidFill>
              <a:schemeClr val="accent5">
                <a:lumMod val="75000"/>
              </a:schemeClr>
            </a:solidFill>
            <a:ln w="9525" cap="flat">
              <a:solidFill>
                <a:schemeClr val="accent5">
                  <a:lumMod val="75000"/>
                </a:schemeClr>
              </a:solidFill>
              <a:prstDash val="solid"/>
              <a:miter/>
            </a:ln>
          </p:spPr>
          <p:txBody>
            <a:bodyPr/>
            <a:lstStyle/>
            <a:p>
              <a:endParaRPr lang="en-US"/>
            </a:p>
          </p:txBody>
        </p:sp>
        <p:sp>
          <p:nvSpPr>
            <p:cNvPr id="4919" name="Freeform 4918">
              <a:extLst>
                <a:ext uri="{FF2B5EF4-FFF2-40B4-BE49-F238E27FC236}">
                  <a16:creationId xmlns:a16="http://schemas.microsoft.com/office/drawing/2014/main" id="{4F7A97AF-F4F0-51E2-3196-1EE5C9E4C8C2}"/>
                </a:ext>
              </a:extLst>
            </p:cNvPr>
            <p:cNvSpPr/>
            <p:nvPr/>
          </p:nvSpPr>
          <p:spPr>
            <a:xfrm>
              <a:off x="7643063" y="2633081"/>
              <a:ext cx="45719" cy="179969"/>
            </a:xfrm>
            <a:custGeom>
              <a:avLst/>
              <a:gdLst>
                <a:gd name="csX0" fmla="*/ 126865 w 126864"/>
                <a:gd name="csY0" fmla="*/ 1021478 h 1021477"/>
                <a:gd name="csX1" fmla="*/ 104468 w 126864"/>
                <a:gd name="csY1" fmla="*/ 879958 h 1021477"/>
                <a:gd name="csX2" fmla="*/ 19437 w 126864"/>
                <a:gd name="csY2" fmla="*/ 582865 h 1021477"/>
                <a:gd name="csX3" fmla="*/ 23865 w 126864"/>
                <a:gd name="csY3" fmla="*/ 0 h 1021477"/>
              </a:gdLst>
              <a:ahLst/>
              <a:cxnLst>
                <a:cxn ang="0">
                  <a:pos x="csX0" y="csY0"/>
                </a:cxn>
                <a:cxn ang="0">
                  <a:pos x="csX1" y="csY1"/>
                </a:cxn>
                <a:cxn ang="0">
                  <a:pos x="csX2" y="csY2"/>
                </a:cxn>
                <a:cxn ang="0">
                  <a:pos x="csX3" y="csY3"/>
                </a:cxn>
              </a:cxnLst>
              <a:rect l="l" t="t" r="r" b="b"/>
              <a:pathLst>
                <a:path w="126864" h="1021477">
                  <a:moveTo>
                    <a:pt x="126865" y="1021478"/>
                  </a:moveTo>
                  <a:cubicBezTo>
                    <a:pt x="122177" y="974239"/>
                    <a:pt x="116252" y="926611"/>
                    <a:pt x="104468" y="879958"/>
                  </a:cubicBezTo>
                  <a:cubicBezTo>
                    <a:pt x="78750" y="779951"/>
                    <a:pt x="36365" y="685084"/>
                    <a:pt x="19437" y="582865"/>
                  </a:cubicBezTo>
                  <a:cubicBezTo>
                    <a:pt x="-13898" y="390659"/>
                    <a:pt x="1077" y="193182"/>
                    <a:pt x="23865" y="0"/>
                  </a:cubicBezTo>
                </a:path>
              </a:pathLst>
            </a:custGeom>
            <a:noFill/>
            <a:ln w="9525" cap="rnd">
              <a:solidFill>
                <a:schemeClr val="accent5">
                  <a:lumMod val="75000"/>
                </a:schemeClr>
              </a:solidFill>
              <a:prstDash val="solid"/>
              <a:round/>
            </a:ln>
          </p:spPr>
          <p:txBody>
            <a:bodyPr/>
            <a:lstStyle/>
            <a:p>
              <a:endParaRPr lang="en-US"/>
            </a:p>
          </p:txBody>
        </p:sp>
      </p:grpSp>
      <p:grpSp>
        <p:nvGrpSpPr>
          <p:cNvPr id="4933" name="Group 4932">
            <a:extLst>
              <a:ext uri="{FF2B5EF4-FFF2-40B4-BE49-F238E27FC236}">
                <a16:creationId xmlns:a16="http://schemas.microsoft.com/office/drawing/2014/main" id="{891EFEA0-C1F3-9C4A-ABE4-B06F941080B0}"/>
              </a:ext>
            </a:extLst>
          </p:cNvPr>
          <p:cNvGrpSpPr/>
          <p:nvPr/>
        </p:nvGrpSpPr>
        <p:grpSpPr>
          <a:xfrm>
            <a:off x="7487917" y="2095103"/>
            <a:ext cx="242545" cy="511890"/>
            <a:chOff x="7472042" y="2088753"/>
            <a:chExt cx="242545" cy="511890"/>
          </a:xfrm>
        </p:grpSpPr>
        <p:sp>
          <p:nvSpPr>
            <p:cNvPr id="4912" name="Oval 4911">
              <a:extLst>
                <a:ext uri="{FF2B5EF4-FFF2-40B4-BE49-F238E27FC236}">
                  <a16:creationId xmlns:a16="http://schemas.microsoft.com/office/drawing/2014/main" id="{14495092-FFE5-B67F-9DCD-EE3F7884D3C4}"/>
                </a:ext>
              </a:extLst>
            </p:cNvPr>
            <p:cNvSpPr/>
            <p:nvPr/>
          </p:nvSpPr>
          <p:spPr>
            <a:xfrm>
              <a:off x="7684334" y="2570410"/>
              <a:ext cx="30253" cy="30233"/>
            </a:xfrm>
            <a:prstGeom prst="ellipse">
              <a:avLst/>
            </a:prstGeom>
            <a:solidFill>
              <a:schemeClr val="accent5">
                <a:lumMod val="75000"/>
              </a:schemeClr>
            </a:solidFill>
            <a:ln w="9525" cap="flat">
              <a:noFill/>
              <a:prstDash val="solid"/>
              <a:miter/>
            </a:ln>
          </p:spPr>
          <p:txBody>
            <a:bodyPr/>
            <a:lstStyle/>
            <a:p>
              <a:endParaRPr lang="en-US"/>
            </a:p>
          </p:txBody>
        </p:sp>
        <p:sp>
          <p:nvSpPr>
            <p:cNvPr id="4920" name="Freeform 4919">
              <a:extLst>
                <a:ext uri="{FF2B5EF4-FFF2-40B4-BE49-F238E27FC236}">
                  <a16:creationId xmlns:a16="http://schemas.microsoft.com/office/drawing/2014/main" id="{47286DA7-79B0-57A4-77F5-5C1F5CBD0BDC}"/>
                </a:ext>
              </a:extLst>
            </p:cNvPr>
            <p:cNvSpPr/>
            <p:nvPr/>
          </p:nvSpPr>
          <p:spPr>
            <a:xfrm>
              <a:off x="7511125" y="2088753"/>
              <a:ext cx="197558" cy="483861"/>
            </a:xfrm>
            <a:custGeom>
              <a:avLst/>
              <a:gdLst>
                <a:gd name="csX0" fmla="*/ 401624 w 420065"/>
                <a:gd name="csY0" fmla="*/ 1028830 h 1028830"/>
                <a:gd name="csX1" fmla="*/ 387626 w 420065"/>
                <a:gd name="csY1" fmla="*/ 636805 h 1028830"/>
                <a:gd name="csX2" fmla="*/ 314445 w 420065"/>
                <a:gd name="csY2" fmla="*/ 489299 h 1028830"/>
                <a:gd name="csX3" fmla="*/ 232344 w 420065"/>
                <a:gd name="csY3" fmla="*/ 383111 h 1028830"/>
                <a:gd name="csX4" fmla="*/ 2709 w 420065"/>
                <a:gd name="csY4" fmla="*/ 0 h 1028830"/>
              </a:gdLst>
              <a:ahLst/>
              <a:cxnLst>
                <a:cxn ang="0">
                  <a:pos x="csX0" y="csY0"/>
                </a:cxn>
                <a:cxn ang="0">
                  <a:pos x="csX1" y="csY1"/>
                </a:cxn>
                <a:cxn ang="0">
                  <a:pos x="csX2" y="csY2"/>
                </a:cxn>
                <a:cxn ang="0">
                  <a:pos x="csX3" y="csY3"/>
                </a:cxn>
                <a:cxn ang="0">
                  <a:pos x="csX4" y="csY4"/>
                </a:cxn>
              </a:cxnLst>
              <a:rect l="l" t="t" r="r" b="b"/>
              <a:pathLst>
                <a:path w="420065" h="1028830">
                  <a:moveTo>
                    <a:pt x="401624" y="1028830"/>
                  </a:moveTo>
                  <a:cubicBezTo>
                    <a:pt x="421807" y="900975"/>
                    <a:pt x="435284" y="761342"/>
                    <a:pt x="387626" y="636805"/>
                  </a:cubicBezTo>
                  <a:cubicBezTo>
                    <a:pt x="367507" y="582865"/>
                    <a:pt x="343027" y="536668"/>
                    <a:pt x="314445" y="489299"/>
                  </a:cubicBezTo>
                  <a:cubicBezTo>
                    <a:pt x="291592" y="451951"/>
                    <a:pt x="262945" y="411415"/>
                    <a:pt x="232344" y="383111"/>
                  </a:cubicBezTo>
                  <a:cubicBezTo>
                    <a:pt x="95944" y="255125"/>
                    <a:pt x="-19297" y="214979"/>
                    <a:pt x="2709" y="0"/>
                  </a:cubicBezTo>
                </a:path>
              </a:pathLst>
            </a:custGeom>
            <a:noFill/>
            <a:ln w="9525" cap="rnd">
              <a:solidFill>
                <a:schemeClr val="accent5">
                  <a:lumMod val="75000"/>
                </a:schemeClr>
              </a:solidFill>
              <a:prstDash val="solid"/>
              <a:round/>
            </a:ln>
          </p:spPr>
          <p:txBody>
            <a:bodyPr/>
            <a:lstStyle/>
            <a:p>
              <a:endParaRPr lang="en-US"/>
            </a:p>
          </p:txBody>
        </p:sp>
        <p:sp>
          <p:nvSpPr>
            <p:cNvPr id="4923" name="Freeform 4922">
              <a:extLst>
                <a:ext uri="{FF2B5EF4-FFF2-40B4-BE49-F238E27FC236}">
                  <a16:creationId xmlns:a16="http://schemas.microsoft.com/office/drawing/2014/main" id="{A9EAA98A-051D-E02B-2FED-59B4BF843CD1}"/>
                </a:ext>
              </a:extLst>
            </p:cNvPr>
            <p:cNvSpPr/>
            <p:nvPr/>
          </p:nvSpPr>
          <p:spPr>
            <a:xfrm>
              <a:off x="7472042" y="2108367"/>
              <a:ext cx="38918" cy="14382"/>
            </a:xfrm>
            <a:custGeom>
              <a:avLst/>
              <a:gdLst>
                <a:gd name="csX0" fmla="*/ 0 w 82751"/>
                <a:gd name="csY0" fmla="*/ 0 h 30581"/>
                <a:gd name="csX1" fmla="*/ 82752 w 82751"/>
                <a:gd name="csY1" fmla="*/ 30581 h 30581"/>
              </a:gdLst>
              <a:ahLst/>
              <a:cxnLst>
                <a:cxn ang="0">
                  <a:pos x="csX0" y="csY0"/>
                </a:cxn>
                <a:cxn ang="0">
                  <a:pos x="csX1" y="csY1"/>
                </a:cxn>
              </a:cxnLst>
              <a:rect l="l" t="t" r="r" b="b"/>
              <a:pathLst>
                <a:path w="82751" h="30581">
                  <a:moveTo>
                    <a:pt x="0" y="0"/>
                  </a:moveTo>
                  <a:lnTo>
                    <a:pt x="82752" y="30581"/>
                  </a:lnTo>
                </a:path>
              </a:pathLst>
            </a:custGeom>
            <a:ln w="9525" cap="rnd">
              <a:solidFill>
                <a:schemeClr val="accent5">
                  <a:lumMod val="75000"/>
                </a:schemeClr>
              </a:solidFill>
              <a:prstDash val="solid"/>
              <a:round/>
            </a:ln>
          </p:spPr>
          <p:txBody>
            <a:bodyPr/>
            <a:lstStyle/>
            <a:p>
              <a:endParaRPr lang="en-US"/>
            </a:p>
          </p:txBody>
        </p:sp>
      </p:grpSp>
      <p:grpSp>
        <p:nvGrpSpPr>
          <p:cNvPr id="4934" name="Group 4933">
            <a:extLst>
              <a:ext uri="{FF2B5EF4-FFF2-40B4-BE49-F238E27FC236}">
                <a16:creationId xmlns:a16="http://schemas.microsoft.com/office/drawing/2014/main" id="{D431E231-D17B-4092-B614-8FCE94FF412A}"/>
              </a:ext>
            </a:extLst>
          </p:cNvPr>
          <p:cNvGrpSpPr/>
          <p:nvPr/>
        </p:nvGrpSpPr>
        <p:grpSpPr>
          <a:xfrm>
            <a:off x="7616283" y="2264737"/>
            <a:ext cx="304762" cy="325594"/>
            <a:chOff x="7622633" y="2264737"/>
            <a:chExt cx="304762" cy="325594"/>
          </a:xfrm>
        </p:grpSpPr>
        <p:sp>
          <p:nvSpPr>
            <p:cNvPr id="4911" name="Oval 4910">
              <a:extLst>
                <a:ext uri="{FF2B5EF4-FFF2-40B4-BE49-F238E27FC236}">
                  <a16:creationId xmlns:a16="http://schemas.microsoft.com/office/drawing/2014/main" id="{0365088D-EF97-10AA-1F51-3F2E9974467C}"/>
                </a:ext>
              </a:extLst>
            </p:cNvPr>
            <p:cNvSpPr/>
            <p:nvPr/>
          </p:nvSpPr>
          <p:spPr>
            <a:xfrm>
              <a:off x="7622633" y="2560098"/>
              <a:ext cx="30253" cy="30233"/>
            </a:xfrm>
            <a:prstGeom prst="ellipse">
              <a:avLst/>
            </a:prstGeom>
            <a:solidFill>
              <a:schemeClr val="accent5">
                <a:lumMod val="75000"/>
              </a:schemeClr>
            </a:solidFill>
            <a:ln w="9525" cap="flat">
              <a:noFill/>
              <a:prstDash val="solid"/>
              <a:miter/>
            </a:ln>
          </p:spPr>
          <p:txBody>
            <a:bodyPr/>
            <a:lstStyle/>
            <a:p>
              <a:endParaRPr lang="en-US"/>
            </a:p>
          </p:txBody>
        </p:sp>
        <p:sp>
          <p:nvSpPr>
            <p:cNvPr id="4921" name="Freeform 4920">
              <a:extLst>
                <a:ext uri="{FF2B5EF4-FFF2-40B4-BE49-F238E27FC236}">
                  <a16:creationId xmlns:a16="http://schemas.microsoft.com/office/drawing/2014/main" id="{E91A290B-279C-8E8A-DBD3-0C7267CF6033}"/>
                </a:ext>
              </a:extLst>
            </p:cNvPr>
            <p:cNvSpPr/>
            <p:nvPr/>
          </p:nvSpPr>
          <p:spPr>
            <a:xfrm>
              <a:off x="7640362" y="2294390"/>
              <a:ext cx="287033" cy="267848"/>
            </a:xfrm>
            <a:custGeom>
              <a:avLst/>
              <a:gdLst>
                <a:gd name="csX0" fmla="*/ 0 w 610318"/>
                <a:gd name="csY0" fmla="*/ 569526 h 569526"/>
                <a:gd name="csX1" fmla="*/ 230871 w 610318"/>
                <a:gd name="csY1" fmla="*/ 228578 h 569526"/>
                <a:gd name="csX2" fmla="*/ 610318 w 610318"/>
                <a:gd name="csY2" fmla="*/ 0 h 569526"/>
              </a:gdLst>
              <a:ahLst/>
              <a:cxnLst>
                <a:cxn ang="0">
                  <a:pos x="csX0" y="csY0"/>
                </a:cxn>
                <a:cxn ang="0">
                  <a:pos x="csX1" y="csY1"/>
                </a:cxn>
                <a:cxn ang="0">
                  <a:pos x="csX2" y="csY2"/>
                </a:cxn>
              </a:cxnLst>
              <a:rect l="l" t="t" r="r" b="b"/>
              <a:pathLst>
                <a:path w="610318" h="569526">
                  <a:moveTo>
                    <a:pt x="0" y="569526"/>
                  </a:moveTo>
                  <a:cubicBezTo>
                    <a:pt x="66410" y="451821"/>
                    <a:pt x="141869" y="332424"/>
                    <a:pt x="230871" y="228578"/>
                  </a:cubicBezTo>
                  <a:cubicBezTo>
                    <a:pt x="325929" y="113411"/>
                    <a:pt x="457511" y="14900"/>
                    <a:pt x="610318" y="0"/>
                  </a:cubicBezTo>
                </a:path>
              </a:pathLst>
            </a:custGeom>
            <a:noFill/>
            <a:ln w="9525" cap="rnd">
              <a:solidFill>
                <a:schemeClr val="accent5">
                  <a:lumMod val="75000"/>
                </a:schemeClr>
              </a:solidFill>
              <a:prstDash val="solid"/>
              <a:round/>
            </a:ln>
          </p:spPr>
          <p:txBody>
            <a:bodyPr/>
            <a:lstStyle/>
            <a:p>
              <a:endParaRPr lang="en-US"/>
            </a:p>
          </p:txBody>
        </p:sp>
        <p:sp>
          <p:nvSpPr>
            <p:cNvPr id="4924" name="Freeform 4923">
              <a:extLst>
                <a:ext uri="{FF2B5EF4-FFF2-40B4-BE49-F238E27FC236}">
                  <a16:creationId xmlns:a16="http://schemas.microsoft.com/office/drawing/2014/main" id="{696F8B94-8D3C-23C6-5400-47FAE74A6CA5}"/>
                </a:ext>
              </a:extLst>
            </p:cNvPr>
            <p:cNvSpPr/>
            <p:nvPr/>
          </p:nvSpPr>
          <p:spPr>
            <a:xfrm>
              <a:off x="7904034" y="2264737"/>
              <a:ext cx="305" cy="32253"/>
            </a:xfrm>
            <a:custGeom>
              <a:avLst/>
              <a:gdLst>
                <a:gd name="csX0" fmla="*/ 0 w 651"/>
                <a:gd name="csY0" fmla="*/ 68580 h 68580"/>
                <a:gd name="csX1" fmla="*/ 651 w 651"/>
                <a:gd name="csY1" fmla="*/ 0 h 68580"/>
              </a:gdLst>
              <a:ahLst/>
              <a:cxnLst>
                <a:cxn ang="0">
                  <a:pos x="csX0" y="csY0"/>
                </a:cxn>
                <a:cxn ang="0">
                  <a:pos x="csX1" y="csY1"/>
                </a:cxn>
              </a:cxnLst>
              <a:rect l="l" t="t" r="r" b="b"/>
              <a:pathLst>
                <a:path w="651" h="68580">
                  <a:moveTo>
                    <a:pt x="0" y="68580"/>
                  </a:moveTo>
                  <a:lnTo>
                    <a:pt x="651" y="0"/>
                  </a:lnTo>
                </a:path>
              </a:pathLst>
            </a:custGeom>
            <a:ln w="9525" cap="rnd">
              <a:solidFill>
                <a:schemeClr val="accent5">
                  <a:lumMod val="75000"/>
                </a:schemeClr>
              </a:solidFill>
              <a:prstDash val="solid"/>
              <a:round/>
            </a:ln>
          </p:spPr>
          <p:txBody>
            <a:bodyPr/>
            <a:lstStyle/>
            <a:p>
              <a:endParaRPr lang="en-US"/>
            </a:p>
          </p:txBody>
        </p:sp>
      </p:grpSp>
      <p:grpSp>
        <p:nvGrpSpPr>
          <p:cNvPr id="4935" name="Group 4934">
            <a:extLst>
              <a:ext uri="{FF2B5EF4-FFF2-40B4-BE49-F238E27FC236}">
                <a16:creationId xmlns:a16="http://schemas.microsoft.com/office/drawing/2014/main" id="{294C75EF-89EC-47AB-3370-D83813CB0725}"/>
              </a:ext>
            </a:extLst>
          </p:cNvPr>
          <p:cNvGrpSpPr/>
          <p:nvPr/>
        </p:nvGrpSpPr>
        <p:grpSpPr>
          <a:xfrm>
            <a:off x="6986476" y="3813640"/>
            <a:ext cx="688220" cy="284454"/>
            <a:chOff x="5056990" y="5791362"/>
            <a:chExt cx="473127" cy="195552"/>
          </a:xfrm>
        </p:grpSpPr>
        <p:sp>
          <p:nvSpPr>
            <p:cNvPr id="4936" name="Freeform 4935">
              <a:extLst>
                <a:ext uri="{FF2B5EF4-FFF2-40B4-BE49-F238E27FC236}">
                  <a16:creationId xmlns:a16="http://schemas.microsoft.com/office/drawing/2014/main" id="{F535DFAB-5200-75F2-7F7F-0E6A48A6328E}"/>
                </a:ext>
              </a:extLst>
            </p:cNvPr>
            <p:cNvSpPr/>
            <p:nvPr/>
          </p:nvSpPr>
          <p:spPr>
            <a:xfrm>
              <a:off x="5309005" y="5905356"/>
              <a:ext cx="221112" cy="81558"/>
            </a:xfrm>
            <a:custGeom>
              <a:avLst/>
              <a:gdLst>
                <a:gd name="csX0" fmla="*/ 683890 w 683889"/>
                <a:gd name="csY0" fmla="*/ 229684 h 252257"/>
                <a:gd name="csX1" fmla="*/ 514220 w 683889"/>
                <a:gd name="csY1" fmla="*/ 210034 h 252257"/>
                <a:gd name="csX2" fmla="*/ 397742 w 683889"/>
                <a:gd name="csY2" fmla="*/ 159803 h 252257"/>
                <a:gd name="csX3" fmla="*/ 328858 w 683889"/>
                <a:gd name="csY3" fmla="*/ 148482 h 252257"/>
                <a:gd name="csX4" fmla="*/ 0 w 683889"/>
                <a:gd name="csY4" fmla="*/ 0 h 252257"/>
              </a:gdLst>
              <a:ahLst/>
              <a:cxnLst>
                <a:cxn ang="0">
                  <a:pos x="csX0" y="csY0"/>
                </a:cxn>
                <a:cxn ang="0">
                  <a:pos x="csX1" y="csY1"/>
                </a:cxn>
                <a:cxn ang="0">
                  <a:pos x="csX2" y="csY2"/>
                </a:cxn>
                <a:cxn ang="0">
                  <a:pos x="csX3" y="csY3"/>
                </a:cxn>
                <a:cxn ang="0">
                  <a:pos x="csX4" y="csY4"/>
                </a:cxn>
              </a:cxnLst>
              <a:rect l="l" t="t" r="r" b="b"/>
              <a:pathLst>
                <a:path w="683889" h="252257">
                  <a:moveTo>
                    <a:pt x="683890" y="229684"/>
                  </a:moveTo>
                  <a:cubicBezTo>
                    <a:pt x="613509" y="270481"/>
                    <a:pt x="576788" y="251156"/>
                    <a:pt x="514220" y="210034"/>
                  </a:cubicBezTo>
                  <a:cubicBezTo>
                    <a:pt x="478476" y="187456"/>
                    <a:pt x="443122" y="170474"/>
                    <a:pt x="397742" y="159803"/>
                  </a:cubicBezTo>
                  <a:cubicBezTo>
                    <a:pt x="375150" y="154402"/>
                    <a:pt x="351906" y="150824"/>
                    <a:pt x="328858" y="148482"/>
                  </a:cubicBezTo>
                  <a:cubicBezTo>
                    <a:pt x="169084" y="134817"/>
                    <a:pt x="86007" y="164357"/>
                    <a:pt x="0" y="0"/>
                  </a:cubicBezTo>
                </a:path>
              </a:pathLst>
            </a:custGeom>
            <a:noFill/>
            <a:ln w="9525" cap="rnd">
              <a:solidFill>
                <a:schemeClr val="accent5">
                  <a:lumMod val="75000"/>
                </a:schemeClr>
              </a:solidFill>
              <a:prstDash val="solid"/>
              <a:round/>
            </a:ln>
          </p:spPr>
          <p:txBody>
            <a:bodyPr/>
            <a:lstStyle/>
            <a:p>
              <a:endParaRPr lang="en-US"/>
            </a:p>
          </p:txBody>
        </p:sp>
        <p:sp>
          <p:nvSpPr>
            <p:cNvPr id="4937" name="Oval 4936">
              <a:extLst>
                <a:ext uri="{FF2B5EF4-FFF2-40B4-BE49-F238E27FC236}">
                  <a16:creationId xmlns:a16="http://schemas.microsoft.com/office/drawing/2014/main" id="{5F51511D-A256-EE1F-8DD4-418081EA0078}"/>
                </a:ext>
              </a:extLst>
            </p:cNvPr>
            <p:cNvSpPr/>
            <p:nvPr/>
          </p:nvSpPr>
          <p:spPr>
            <a:xfrm>
              <a:off x="5297764" y="5893154"/>
              <a:ext cx="20798" cy="20784"/>
            </a:xfrm>
            <a:prstGeom prst="ellipse">
              <a:avLst/>
            </a:prstGeom>
            <a:solidFill>
              <a:schemeClr val="accent5">
                <a:lumMod val="75000"/>
              </a:schemeClr>
            </a:solidFill>
            <a:ln w="9525" cap="flat">
              <a:noFill/>
              <a:prstDash val="solid"/>
              <a:miter/>
            </a:ln>
          </p:spPr>
          <p:txBody>
            <a:bodyPr/>
            <a:lstStyle/>
            <a:p>
              <a:endParaRPr lang="en-US"/>
            </a:p>
          </p:txBody>
        </p:sp>
        <p:sp>
          <p:nvSpPr>
            <p:cNvPr id="4938" name="Freeform 4937">
              <a:extLst>
                <a:ext uri="{FF2B5EF4-FFF2-40B4-BE49-F238E27FC236}">
                  <a16:creationId xmlns:a16="http://schemas.microsoft.com/office/drawing/2014/main" id="{F79F2422-BD68-55E2-B218-87BA3052A354}"/>
                </a:ext>
              </a:extLst>
            </p:cNvPr>
            <p:cNvSpPr/>
            <p:nvPr/>
          </p:nvSpPr>
          <p:spPr>
            <a:xfrm>
              <a:off x="5056990" y="5791362"/>
              <a:ext cx="233573" cy="82269"/>
            </a:xfrm>
            <a:custGeom>
              <a:avLst/>
              <a:gdLst>
                <a:gd name="csX0" fmla="*/ 0 w 722433"/>
                <a:gd name="csY0" fmla="*/ 135057 h 254453"/>
                <a:gd name="csX1" fmla="*/ 493841 w 722433"/>
                <a:gd name="csY1" fmla="*/ 34789 h 254453"/>
                <a:gd name="csX2" fmla="*/ 722434 w 722433"/>
                <a:gd name="csY2" fmla="*/ 254453 h 254453"/>
              </a:gdLst>
              <a:ahLst/>
              <a:cxnLst>
                <a:cxn ang="0">
                  <a:pos x="csX0" y="csY0"/>
                </a:cxn>
                <a:cxn ang="0">
                  <a:pos x="csX1" y="csY1"/>
                </a:cxn>
                <a:cxn ang="0">
                  <a:pos x="csX2" y="csY2"/>
                </a:cxn>
              </a:cxnLst>
              <a:rect l="l" t="t" r="r" b="b"/>
              <a:pathLst>
                <a:path w="722433" h="254453">
                  <a:moveTo>
                    <a:pt x="0" y="135057"/>
                  </a:moveTo>
                  <a:cubicBezTo>
                    <a:pt x="140046" y="27567"/>
                    <a:pt x="322803" y="-47129"/>
                    <a:pt x="493841" y="34789"/>
                  </a:cubicBezTo>
                  <a:cubicBezTo>
                    <a:pt x="591763" y="80335"/>
                    <a:pt x="663511" y="167199"/>
                    <a:pt x="722434" y="254453"/>
                  </a:cubicBezTo>
                </a:path>
              </a:pathLst>
            </a:custGeom>
            <a:noFill/>
            <a:ln w="9525" cap="rnd">
              <a:solidFill>
                <a:schemeClr val="accent5">
                  <a:lumMod val="75000"/>
                </a:schemeClr>
              </a:solidFill>
              <a:prstDash val="solid"/>
              <a:round/>
            </a:ln>
          </p:spPr>
          <p:txBody>
            <a:bodyPr/>
            <a:lstStyle/>
            <a:p>
              <a:endParaRPr lang="en-US"/>
            </a:p>
          </p:txBody>
        </p:sp>
        <p:sp>
          <p:nvSpPr>
            <p:cNvPr id="4939" name="Freeform 4938">
              <a:extLst>
                <a:ext uri="{FF2B5EF4-FFF2-40B4-BE49-F238E27FC236}">
                  <a16:creationId xmlns:a16="http://schemas.microsoft.com/office/drawing/2014/main" id="{04B5FAA2-ABD1-46E4-FD99-A3357F74C6EA}"/>
                </a:ext>
              </a:extLst>
            </p:cNvPr>
            <p:cNvSpPr/>
            <p:nvPr/>
          </p:nvSpPr>
          <p:spPr>
            <a:xfrm>
              <a:off x="5289003" y="5872765"/>
              <a:ext cx="19550" cy="19967"/>
            </a:xfrm>
            <a:custGeom>
              <a:avLst/>
              <a:gdLst>
                <a:gd name="csX0" fmla="*/ 8669 w 60466"/>
                <a:gd name="csY0" fmla="*/ 61497 h 61757"/>
                <a:gd name="csX1" fmla="*/ 2158 w 60466"/>
                <a:gd name="csY1" fmla="*/ 53559 h 61757"/>
                <a:gd name="csX2" fmla="*/ 10 w 60466"/>
                <a:gd name="csY2" fmla="*/ 9054 h 61757"/>
                <a:gd name="csX3" fmla="*/ 3200 w 60466"/>
                <a:gd name="csY3" fmla="*/ 1897 h 61757"/>
                <a:gd name="csX4" fmla="*/ 10883 w 60466"/>
                <a:gd name="csY4" fmla="*/ 270 h 61757"/>
                <a:gd name="csX5" fmla="*/ 54049 w 60466"/>
                <a:gd name="csY5" fmla="*/ 11851 h 61757"/>
                <a:gd name="csX6" fmla="*/ 60169 w 60466"/>
                <a:gd name="csY6" fmla="*/ 22457 h 61757"/>
                <a:gd name="csX7" fmla="*/ 49557 w 60466"/>
                <a:gd name="csY7" fmla="*/ 28574 h 61757"/>
                <a:gd name="csX8" fmla="*/ 17849 w 60466"/>
                <a:gd name="csY8" fmla="*/ 20050 h 61757"/>
                <a:gd name="csX9" fmla="*/ 19412 w 60466"/>
                <a:gd name="csY9" fmla="*/ 52713 h 61757"/>
                <a:gd name="csX10" fmla="*/ 11208 w 60466"/>
                <a:gd name="csY10" fmla="*/ 61758 h 61757"/>
                <a:gd name="csX11" fmla="*/ 8669 w 60466"/>
                <a:gd name="csY11" fmla="*/ 61497 h 617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60466" h="61757">
                  <a:moveTo>
                    <a:pt x="8669" y="61497"/>
                  </a:moveTo>
                  <a:cubicBezTo>
                    <a:pt x="5088" y="60587"/>
                    <a:pt x="2354" y="57398"/>
                    <a:pt x="2158" y="53559"/>
                  </a:cubicBezTo>
                  <a:lnTo>
                    <a:pt x="10" y="9054"/>
                  </a:lnTo>
                  <a:cubicBezTo>
                    <a:pt x="-120" y="6321"/>
                    <a:pt x="1052" y="3653"/>
                    <a:pt x="3200" y="1897"/>
                  </a:cubicBezTo>
                  <a:cubicBezTo>
                    <a:pt x="5349" y="140"/>
                    <a:pt x="8148" y="-381"/>
                    <a:pt x="10883" y="270"/>
                  </a:cubicBezTo>
                  <a:lnTo>
                    <a:pt x="54049" y="11851"/>
                  </a:lnTo>
                  <a:cubicBezTo>
                    <a:pt x="58672" y="13088"/>
                    <a:pt x="61406" y="17838"/>
                    <a:pt x="60169" y="22457"/>
                  </a:cubicBezTo>
                  <a:cubicBezTo>
                    <a:pt x="58932" y="27077"/>
                    <a:pt x="54244" y="29810"/>
                    <a:pt x="49557" y="28574"/>
                  </a:cubicBezTo>
                  <a:lnTo>
                    <a:pt x="17849" y="20050"/>
                  </a:lnTo>
                  <a:lnTo>
                    <a:pt x="19412" y="52713"/>
                  </a:lnTo>
                  <a:cubicBezTo>
                    <a:pt x="19672" y="57463"/>
                    <a:pt x="15961" y="61562"/>
                    <a:pt x="11208" y="61758"/>
                  </a:cubicBezTo>
                  <a:cubicBezTo>
                    <a:pt x="10362" y="61758"/>
                    <a:pt x="9516" y="61758"/>
                    <a:pt x="8669" y="61497"/>
                  </a:cubicBezTo>
                  <a:close/>
                </a:path>
              </a:pathLst>
            </a:custGeom>
            <a:solidFill>
              <a:schemeClr val="accent5">
                <a:lumMod val="75000"/>
              </a:schemeClr>
            </a:solidFill>
            <a:ln w="9525" cap="flat">
              <a:solidFill>
                <a:schemeClr val="accent5">
                  <a:lumMod val="75000"/>
                </a:schemeClr>
              </a:solidFill>
              <a:prstDash val="solid"/>
              <a:miter/>
            </a:ln>
          </p:spPr>
          <p:txBody>
            <a:bodyPr/>
            <a:lstStyle/>
            <a:p>
              <a:endParaRPr lang="en-US"/>
            </a:p>
          </p:txBody>
        </p:sp>
      </p:grpSp>
      <p:grpSp>
        <p:nvGrpSpPr>
          <p:cNvPr id="4940" name="Group 4939">
            <a:extLst>
              <a:ext uri="{FF2B5EF4-FFF2-40B4-BE49-F238E27FC236}">
                <a16:creationId xmlns:a16="http://schemas.microsoft.com/office/drawing/2014/main" id="{BD79ACFA-7275-156D-A0A0-A8C5EB895199}"/>
              </a:ext>
            </a:extLst>
          </p:cNvPr>
          <p:cNvGrpSpPr/>
          <p:nvPr/>
        </p:nvGrpSpPr>
        <p:grpSpPr>
          <a:xfrm>
            <a:off x="7015176" y="3165777"/>
            <a:ext cx="688220" cy="284454"/>
            <a:chOff x="5056990" y="5791362"/>
            <a:chExt cx="473127" cy="195552"/>
          </a:xfrm>
        </p:grpSpPr>
        <p:sp>
          <p:nvSpPr>
            <p:cNvPr id="4941" name="Freeform 4940">
              <a:extLst>
                <a:ext uri="{FF2B5EF4-FFF2-40B4-BE49-F238E27FC236}">
                  <a16:creationId xmlns:a16="http://schemas.microsoft.com/office/drawing/2014/main" id="{DCF2919A-FD6A-7311-5826-BBF73EA1BDF5}"/>
                </a:ext>
              </a:extLst>
            </p:cNvPr>
            <p:cNvSpPr/>
            <p:nvPr/>
          </p:nvSpPr>
          <p:spPr>
            <a:xfrm>
              <a:off x="5309005" y="5905356"/>
              <a:ext cx="221112" cy="81558"/>
            </a:xfrm>
            <a:custGeom>
              <a:avLst/>
              <a:gdLst>
                <a:gd name="csX0" fmla="*/ 683890 w 683889"/>
                <a:gd name="csY0" fmla="*/ 229684 h 252257"/>
                <a:gd name="csX1" fmla="*/ 514220 w 683889"/>
                <a:gd name="csY1" fmla="*/ 210034 h 252257"/>
                <a:gd name="csX2" fmla="*/ 397742 w 683889"/>
                <a:gd name="csY2" fmla="*/ 159803 h 252257"/>
                <a:gd name="csX3" fmla="*/ 328858 w 683889"/>
                <a:gd name="csY3" fmla="*/ 148482 h 252257"/>
                <a:gd name="csX4" fmla="*/ 0 w 683889"/>
                <a:gd name="csY4" fmla="*/ 0 h 252257"/>
              </a:gdLst>
              <a:ahLst/>
              <a:cxnLst>
                <a:cxn ang="0">
                  <a:pos x="csX0" y="csY0"/>
                </a:cxn>
                <a:cxn ang="0">
                  <a:pos x="csX1" y="csY1"/>
                </a:cxn>
                <a:cxn ang="0">
                  <a:pos x="csX2" y="csY2"/>
                </a:cxn>
                <a:cxn ang="0">
                  <a:pos x="csX3" y="csY3"/>
                </a:cxn>
                <a:cxn ang="0">
                  <a:pos x="csX4" y="csY4"/>
                </a:cxn>
              </a:cxnLst>
              <a:rect l="l" t="t" r="r" b="b"/>
              <a:pathLst>
                <a:path w="683889" h="252257">
                  <a:moveTo>
                    <a:pt x="683890" y="229684"/>
                  </a:moveTo>
                  <a:cubicBezTo>
                    <a:pt x="613509" y="270481"/>
                    <a:pt x="576788" y="251156"/>
                    <a:pt x="514220" y="210034"/>
                  </a:cubicBezTo>
                  <a:cubicBezTo>
                    <a:pt x="478476" y="187456"/>
                    <a:pt x="443122" y="170474"/>
                    <a:pt x="397742" y="159803"/>
                  </a:cubicBezTo>
                  <a:cubicBezTo>
                    <a:pt x="375150" y="154402"/>
                    <a:pt x="351906" y="150824"/>
                    <a:pt x="328858" y="148482"/>
                  </a:cubicBezTo>
                  <a:cubicBezTo>
                    <a:pt x="169084" y="134817"/>
                    <a:pt x="86007" y="164357"/>
                    <a:pt x="0" y="0"/>
                  </a:cubicBezTo>
                </a:path>
              </a:pathLst>
            </a:custGeom>
            <a:noFill/>
            <a:ln w="9525" cap="rnd">
              <a:solidFill>
                <a:schemeClr val="accent5">
                  <a:lumMod val="75000"/>
                </a:schemeClr>
              </a:solidFill>
              <a:prstDash val="solid"/>
              <a:round/>
            </a:ln>
          </p:spPr>
          <p:txBody>
            <a:bodyPr/>
            <a:lstStyle/>
            <a:p>
              <a:endParaRPr lang="en-US"/>
            </a:p>
          </p:txBody>
        </p:sp>
        <p:sp>
          <p:nvSpPr>
            <p:cNvPr id="4942" name="Oval 4941">
              <a:extLst>
                <a:ext uri="{FF2B5EF4-FFF2-40B4-BE49-F238E27FC236}">
                  <a16:creationId xmlns:a16="http://schemas.microsoft.com/office/drawing/2014/main" id="{8E951065-CDD8-1122-3183-EE4EC0CF9D21}"/>
                </a:ext>
              </a:extLst>
            </p:cNvPr>
            <p:cNvSpPr/>
            <p:nvPr/>
          </p:nvSpPr>
          <p:spPr>
            <a:xfrm>
              <a:off x="5297764" y="5893154"/>
              <a:ext cx="20798" cy="20784"/>
            </a:xfrm>
            <a:prstGeom prst="ellipse">
              <a:avLst/>
            </a:prstGeom>
            <a:solidFill>
              <a:schemeClr val="accent5">
                <a:lumMod val="75000"/>
              </a:schemeClr>
            </a:solidFill>
            <a:ln w="9525" cap="flat">
              <a:noFill/>
              <a:prstDash val="solid"/>
              <a:miter/>
            </a:ln>
          </p:spPr>
          <p:txBody>
            <a:bodyPr/>
            <a:lstStyle/>
            <a:p>
              <a:endParaRPr lang="en-US"/>
            </a:p>
          </p:txBody>
        </p:sp>
        <p:sp>
          <p:nvSpPr>
            <p:cNvPr id="4943" name="Freeform 4942">
              <a:extLst>
                <a:ext uri="{FF2B5EF4-FFF2-40B4-BE49-F238E27FC236}">
                  <a16:creationId xmlns:a16="http://schemas.microsoft.com/office/drawing/2014/main" id="{ACD3A425-D21A-6FE7-42B3-74FA491C9967}"/>
                </a:ext>
              </a:extLst>
            </p:cNvPr>
            <p:cNvSpPr/>
            <p:nvPr/>
          </p:nvSpPr>
          <p:spPr>
            <a:xfrm>
              <a:off x="5056990" y="5791362"/>
              <a:ext cx="233573" cy="82269"/>
            </a:xfrm>
            <a:custGeom>
              <a:avLst/>
              <a:gdLst>
                <a:gd name="csX0" fmla="*/ 0 w 722433"/>
                <a:gd name="csY0" fmla="*/ 135057 h 254453"/>
                <a:gd name="csX1" fmla="*/ 493841 w 722433"/>
                <a:gd name="csY1" fmla="*/ 34789 h 254453"/>
                <a:gd name="csX2" fmla="*/ 722434 w 722433"/>
                <a:gd name="csY2" fmla="*/ 254453 h 254453"/>
              </a:gdLst>
              <a:ahLst/>
              <a:cxnLst>
                <a:cxn ang="0">
                  <a:pos x="csX0" y="csY0"/>
                </a:cxn>
                <a:cxn ang="0">
                  <a:pos x="csX1" y="csY1"/>
                </a:cxn>
                <a:cxn ang="0">
                  <a:pos x="csX2" y="csY2"/>
                </a:cxn>
              </a:cxnLst>
              <a:rect l="l" t="t" r="r" b="b"/>
              <a:pathLst>
                <a:path w="722433" h="254453">
                  <a:moveTo>
                    <a:pt x="0" y="135057"/>
                  </a:moveTo>
                  <a:cubicBezTo>
                    <a:pt x="140046" y="27567"/>
                    <a:pt x="322803" y="-47129"/>
                    <a:pt x="493841" y="34789"/>
                  </a:cubicBezTo>
                  <a:cubicBezTo>
                    <a:pt x="591763" y="80335"/>
                    <a:pt x="663511" y="167199"/>
                    <a:pt x="722434" y="254453"/>
                  </a:cubicBezTo>
                </a:path>
              </a:pathLst>
            </a:custGeom>
            <a:noFill/>
            <a:ln w="9525" cap="rnd">
              <a:solidFill>
                <a:schemeClr val="accent5">
                  <a:lumMod val="75000"/>
                </a:schemeClr>
              </a:solidFill>
              <a:prstDash val="solid"/>
              <a:round/>
            </a:ln>
          </p:spPr>
          <p:txBody>
            <a:bodyPr/>
            <a:lstStyle/>
            <a:p>
              <a:endParaRPr lang="en-US"/>
            </a:p>
          </p:txBody>
        </p:sp>
        <p:sp>
          <p:nvSpPr>
            <p:cNvPr id="4944" name="Freeform 4943">
              <a:extLst>
                <a:ext uri="{FF2B5EF4-FFF2-40B4-BE49-F238E27FC236}">
                  <a16:creationId xmlns:a16="http://schemas.microsoft.com/office/drawing/2014/main" id="{ABA26513-8A3B-7BD0-7523-6F92635D62D8}"/>
                </a:ext>
              </a:extLst>
            </p:cNvPr>
            <p:cNvSpPr/>
            <p:nvPr/>
          </p:nvSpPr>
          <p:spPr>
            <a:xfrm>
              <a:off x="5289003" y="5872765"/>
              <a:ext cx="19550" cy="19967"/>
            </a:xfrm>
            <a:custGeom>
              <a:avLst/>
              <a:gdLst>
                <a:gd name="csX0" fmla="*/ 8669 w 60466"/>
                <a:gd name="csY0" fmla="*/ 61497 h 61757"/>
                <a:gd name="csX1" fmla="*/ 2158 w 60466"/>
                <a:gd name="csY1" fmla="*/ 53559 h 61757"/>
                <a:gd name="csX2" fmla="*/ 10 w 60466"/>
                <a:gd name="csY2" fmla="*/ 9054 h 61757"/>
                <a:gd name="csX3" fmla="*/ 3200 w 60466"/>
                <a:gd name="csY3" fmla="*/ 1897 h 61757"/>
                <a:gd name="csX4" fmla="*/ 10883 w 60466"/>
                <a:gd name="csY4" fmla="*/ 270 h 61757"/>
                <a:gd name="csX5" fmla="*/ 54049 w 60466"/>
                <a:gd name="csY5" fmla="*/ 11851 h 61757"/>
                <a:gd name="csX6" fmla="*/ 60169 w 60466"/>
                <a:gd name="csY6" fmla="*/ 22457 h 61757"/>
                <a:gd name="csX7" fmla="*/ 49557 w 60466"/>
                <a:gd name="csY7" fmla="*/ 28574 h 61757"/>
                <a:gd name="csX8" fmla="*/ 17849 w 60466"/>
                <a:gd name="csY8" fmla="*/ 20050 h 61757"/>
                <a:gd name="csX9" fmla="*/ 19412 w 60466"/>
                <a:gd name="csY9" fmla="*/ 52713 h 61757"/>
                <a:gd name="csX10" fmla="*/ 11208 w 60466"/>
                <a:gd name="csY10" fmla="*/ 61758 h 61757"/>
                <a:gd name="csX11" fmla="*/ 8669 w 60466"/>
                <a:gd name="csY11" fmla="*/ 61497 h 617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60466" h="61757">
                  <a:moveTo>
                    <a:pt x="8669" y="61497"/>
                  </a:moveTo>
                  <a:cubicBezTo>
                    <a:pt x="5088" y="60587"/>
                    <a:pt x="2354" y="57398"/>
                    <a:pt x="2158" y="53559"/>
                  </a:cubicBezTo>
                  <a:lnTo>
                    <a:pt x="10" y="9054"/>
                  </a:lnTo>
                  <a:cubicBezTo>
                    <a:pt x="-120" y="6321"/>
                    <a:pt x="1052" y="3653"/>
                    <a:pt x="3200" y="1897"/>
                  </a:cubicBezTo>
                  <a:cubicBezTo>
                    <a:pt x="5349" y="140"/>
                    <a:pt x="8148" y="-381"/>
                    <a:pt x="10883" y="270"/>
                  </a:cubicBezTo>
                  <a:lnTo>
                    <a:pt x="54049" y="11851"/>
                  </a:lnTo>
                  <a:cubicBezTo>
                    <a:pt x="58672" y="13088"/>
                    <a:pt x="61406" y="17838"/>
                    <a:pt x="60169" y="22457"/>
                  </a:cubicBezTo>
                  <a:cubicBezTo>
                    <a:pt x="58932" y="27077"/>
                    <a:pt x="54244" y="29810"/>
                    <a:pt x="49557" y="28574"/>
                  </a:cubicBezTo>
                  <a:lnTo>
                    <a:pt x="17849" y="20050"/>
                  </a:lnTo>
                  <a:lnTo>
                    <a:pt x="19412" y="52713"/>
                  </a:lnTo>
                  <a:cubicBezTo>
                    <a:pt x="19672" y="57463"/>
                    <a:pt x="15961" y="61562"/>
                    <a:pt x="11208" y="61758"/>
                  </a:cubicBezTo>
                  <a:cubicBezTo>
                    <a:pt x="10362" y="61758"/>
                    <a:pt x="9516" y="61758"/>
                    <a:pt x="8669" y="61497"/>
                  </a:cubicBezTo>
                  <a:close/>
                </a:path>
              </a:pathLst>
            </a:custGeom>
            <a:solidFill>
              <a:schemeClr val="accent5">
                <a:lumMod val="75000"/>
              </a:schemeClr>
            </a:solidFill>
            <a:ln w="9525" cap="flat">
              <a:solidFill>
                <a:schemeClr val="accent5">
                  <a:lumMod val="75000"/>
                </a:schemeClr>
              </a:solidFill>
              <a:prstDash val="solid"/>
              <a:miter/>
            </a:ln>
          </p:spPr>
          <p:txBody>
            <a:bodyPr/>
            <a:lstStyle/>
            <a:p>
              <a:endParaRPr lang="en-US"/>
            </a:p>
          </p:txBody>
        </p:sp>
      </p:grpSp>
      <p:cxnSp>
        <p:nvCxnSpPr>
          <p:cNvPr id="4950" name="Straight Connector 4949">
            <a:extLst>
              <a:ext uri="{FF2B5EF4-FFF2-40B4-BE49-F238E27FC236}">
                <a16:creationId xmlns:a16="http://schemas.microsoft.com/office/drawing/2014/main" id="{FDA57D57-694E-1241-1043-93FE43166C68}"/>
              </a:ext>
            </a:extLst>
          </p:cNvPr>
          <p:cNvCxnSpPr>
            <a:cxnSpLocks/>
          </p:cNvCxnSpPr>
          <p:nvPr/>
        </p:nvCxnSpPr>
        <p:spPr>
          <a:xfrm>
            <a:off x="9824541" y="4185032"/>
            <a:ext cx="0" cy="615994"/>
          </a:xfrm>
          <a:prstGeom prst="line">
            <a:avLst/>
          </a:prstGeom>
          <a:ln w="9525" cap="rnd">
            <a:solidFill>
              <a:schemeClr val="tx1">
                <a:lumMod val="75000"/>
                <a:lumOff val="25000"/>
              </a:schemeClr>
            </a:solidFill>
            <a:round/>
          </a:ln>
        </p:spPr>
        <p:style>
          <a:lnRef idx="1">
            <a:schemeClr val="accent1"/>
          </a:lnRef>
          <a:fillRef idx="0">
            <a:schemeClr val="accent1"/>
          </a:fillRef>
          <a:effectRef idx="0">
            <a:schemeClr val="accent1"/>
          </a:effectRef>
          <a:fontRef idx="minor">
            <a:schemeClr val="tx1"/>
          </a:fontRef>
        </p:style>
      </p:cxnSp>
      <p:cxnSp>
        <p:nvCxnSpPr>
          <p:cNvPr id="4951" name="Straight Connector 4950">
            <a:extLst>
              <a:ext uri="{FF2B5EF4-FFF2-40B4-BE49-F238E27FC236}">
                <a16:creationId xmlns:a16="http://schemas.microsoft.com/office/drawing/2014/main" id="{108810D2-85AC-0B51-3B92-945312BC4B31}"/>
              </a:ext>
            </a:extLst>
          </p:cNvPr>
          <p:cNvCxnSpPr>
            <a:cxnSpLocks/>
          </p:cNvCxnSpPr>
          <p:nvPr/>
        </p:nvCxnSpPr>
        <p:spPr>
          <a:xfrm>
            <a:off x="9837418" y="4185032"/>
            <a:ext cx="0" cy="615994"/>
          </a:xfrm>
          <a:prstGeom prst="line">
            <a:avLst/>
          </a:prstGeom>
          <a:ln w="9525" cap="rnd">
            <a:solidFill>
              <a:schemeClr val="tx1">
                <a:lumMod val="75000"/>
                <a:lumOff val="25000"/>
              </a:schemeClr>
            </a:solidFill>
            <a:round/>
          </a:ln>
        </p:spPr>
        <p:style>
          <a:lnRef idx="1">
            <a:schemeClr val="accent1"/>
          </a:lnRef>
          <a:fillRef idx="0">
            <a:schemeClr val="accent1"/>
          </a:fillRef>
          <a:effectRef idx="0">
            <a:schemeClr val="accent1"/>
          </a:effectRef>
          <a:fontRef idx="minor">
            <a:schemeClr val="tx1"/>
          </a:fontRef>
        </p:style>
      </p:cxnSp>
      <p:grpSp>
        <p:nvGrpSpPr>
          <p:cNvPr id="4799" name="Group 4798">
            <a:extLst>
              <a:ext uri="{FF2B5EF4-FFF2-40B4-BE49-F238E27FC236}">
                <a16:creationId xmlns:a16="http://schemas.microsoft.com/office/drawing/2014/main" id="{F82C720F-5969-6E07-63DC-C49BDE19E6D9}"/>
              </a:ext>
            </a:extLst>
          </p:cNvPr>
          <p:cNvGrpSpPr/>
          <p:nvPr/>
        </p:nvGrpSpPr>
        <p:grpSpPr>
          <a:xfrm>
            <a:off x="9459909" y="2035376"/>
            <a:ext cx="1238202" cy="956344"/>
            <a:chOff x="6935005" y="2080070"/>
            <a:chExt cx="1238202" cy="956344"/>
          </a:xfrm>
        </p:grpSpPr>
        <p:sp>
          <p:nvSpPr>
            <p:cNvPr id="4800" name="Freeform 4799">
              <a:extLst>
                <a:ext uri="{FF2B5EF4-FFF2-40B4-BE49-F238E27FC236}">
                  <a16:creationId xmlns:a16="http://schemas.microsoft.com/office/drawing/2014/main" id="{9DB35E4F-D253-97A2-6357-2C9E59197728}"/>
                </a:ext>
              </a:extLst>
            </p:cNvPr>
            <p:cNvSpPr/>
            <p:nvPr/>
          </p:nvSpPr>
          <p:spPr>
            <a:xfrm>
              <a:off x="6936505" y="2081655"/>
              <a:ext cx="1235216" cy="953091"/>
            </a:xfrm>
            <a:custGeom>
              <a:avLst/>
              <a:gdLst>
                <a:gd name="csX0" fmla="*/ 1233228 w 1235216"/>
                <a:gd name="csY0" fmla="*/ 676448 h 953091"/>
                <a:gd name="csX1" fmla="*/ 1204059 w 1235216"/>
                <a:gd name="csY1" fmla="*/ 650267 h 953091"/>
                <a:gd name="csX2" fmla="*/ 1212173 w 1235216"/>
                <a:gd name="csY2" fmla="*/ 646358 h 953091"/>
                <a:gd name="csX3" fmla="*/ 1231495 w 1235216"/>
                <a:gd name="csY3" fmla="*/ 619387 h 953091"/>
                <a:gd name="csX4" fmla="*/ 1216312 w 1235216"/>
                <a:gd name="csY4" fmla="*/ 564543 h 953091"/>
                <a:gd name="csX5" fmla="*/ 1180992 w 1235216"/>
                <a:gd name="csY5" fmla="*/ 549771 h 953091"/>
                <a:gd name="csX6" fmla="*/ 1180928 w 1235216"/>
                <a:gd name="csY6" fmla="*/ 549771 h 953091"/>
                <a:gd name="csX7" fmla="*/ 1149212 w 1235216"/>
                <a:gd name="csY7" fmla="*/ 554725 h 953091"/>
                <a:gd name="csX8" fmla="*/ 1142728 w 1235216"/>
                <a:gd name="csY8" fmla="*/ 556227 h 953091"/>
                <a:gd name="csX9" fmla="*/ 1099969 w 1235216"/>
                <a:gd name="csY9" fmla="*/ 562887 h 953091"/>
                <a:gd name="csX10" fmla="*/ 1083525 w 1235216"/>
                <a:gd name="csY10" fmla="*/ 563677 h 953091"/>
                <a:gd name="csX11" fmla="*/ 1057643 w 1235216"/>
                <a:gd name="csY11" fmla="*/ 565714 h 953091"/>
                <a:gd name="csX12" fmla="*/ 1012068 w 1235216"/>
                <a:gd name="csY12" fmla="*/ 583465 h 953091"/>
                <a:gd name="csX13" fmla="*/ 1015469 w 1235216"/>
                <a:gd name="csY13" fmla="*/ 546410 h 953091"/>
                <a:gd name="csX14" fmla="*/ 1030525 w 1235216"/>
                <a:gd name="csY14" fmla="*/ 555514 h 953091"/>
                <a:gd name="csX15" fmla="*/ 1062585 w 1235216"/>
                <a:gd name="csY15" fmla="*/ 559411 h 953091"/>
                <a:gd name="csX16" fmla="*/ 1083372 w 1235216"/>
                <a:gd name="csY16" fmla="*/ 558227 h 953091"/>
                <a:gd name="csX17" fmla="*/ 1086149 w 1235216"/>
                <a:gd name="csY17" fmla="*/ 557895 h 953091"/>
                <a:gd name="csX18" fmla="*/ 1118285 w 1235216"/>
                <a:gd name="csY18" fmla="*/ 547708 h 953091"/>
                <a:gd name="csX19" fmla="*/ 1119788 w 1235216"/>
                <a:gd name="csY19" fmla="*/ 535216 h 953091"/>
                <a:gd name="csX20" fmla="*/ 1119763 w 1235216"/>
                <a:gd name="csY20" fmla="*/ 535140 h 953091"/>
                <a:gd name="csX21" fmla="*/ 1119215 w 1235216"/>
                <a:gd name="csY21" fmla="*/ 530314 h 953091"/>
                <a:gd name="csX22" fmla="*/ 1140652 w 1235216"/>
                <a:gd name="csY22" fmla="*/ 547021 h 953091"/>
                <a:gd name="csX23" fmla="*/ 1181998 w 1235216"/>
                <a:gd name="csY23" fmla="*/ 534058 h 953091"/>
                <a:gd name="csX24" fmla="*/ 1208148 w 1235216"/>
                <a:gd name="csY24" fmla="*/ 476730 h 953091"/>
                <a:gd name="csX25" fmla="*/ 1198225 w 1235216"/>
                <a:gd name="csY25" fmla="*/ 413430 h 953091"/>
                <a:gd name="csX26" fmla="*/ 1197206 w 1235216"/>
                <a:gd name="csY26" fmla="*/ 410195 h 953091"/>
                <a:gd name="csX27" fmla="*/ 1178928 w 1235216"/>
                <a:gd name="csY27" fmla="*/ 378743 h 953091"/>
                <a:gd name="csX28" fmla="*/ 1171566 w 1235216"/>
                <a:gd name="csY28" fmla="*/ 376871 h 953091"/>
                <a:gd name="csX29" fmla="*/ 1172610 w 1235216"/>
                <a:gd name="csY29" fmla="*/ 375101 h 953091"/>
                <a:gd name="csX30" fmla="*/ 1171082 w 1235216"/>
                <a:gd name="csY30" fmla="*/ 347265 h 953091"/>
                <a:gd name="csX31" fmla="*/ 1142678 w 1235216"/>
                <a:gd name="csY31" fmla="*/ 319836 h 953091"/>
                <a:gd name="csX32" fmla="*/ 1128284 w 1235216"/>
                <a:gd name="csY32" fmla="*/ 317798 h 953091"/>
                <a:gd name="csX33" fmla="*/ 1136564 w 1235216"/>
                <a:gd name="csY33" fmla="*/ 311240 h 953091"/>
                <a:gd name="csX34" fmla="*/ 1142143 w 1235216"/>
                <a:gd name="csY34" fmla="*/ 272593 h 953091"/>
                <a:gd name="csX35" fmla="*/ 1110388 w 1235216"/>
                <a:gd name="csY35" fmla="*/ 222269 h 953091"/>
                <a:gd name="csX36" fmla="*/ 1056484 w 1235216"/>
                <a:gd name="csY36" fmla="*/ 199832 h 953091"/>
                <a:gd name="csX37" fmla="*/ 1041199 w 1235216"/>
                <a:gd name="csY37" fmla="*/ 152589 h 953091"/>
                <a:gd name="csX38" fmla="*/ 1004897 w 1235216"/>
                <a:gd name="csY38" fmla="*/ 120780 h 953091"/>
                <a:gd name="csX39" fmla="*/ 982008 w 1235216"/>
                <a:gd name="csY39" fmla="*/ 110898 h 953091"/>
                <a:gd name="csX40" fmla="*/ 962405 w 1235216"/>
                <a:gd name="csY40" fmla="*/ 121659 h 953091"/>
                <a:gd name="csX41" fmla="*/ 957756 w 1235216"/>
                <a:gd name="csY41" fmla="*/ 103806 h 953091"/>
                <a:gd name="csX42" fmla="*/ 902018 w 1235216"/>
                <a:gd name="csY42" fmla="*/ 58397 h 953091"/>
                <a:gd name="csX43" fmla="*/ 863678 w 1235216"/>
                <a:gd name="csY43" fmla="*/ 56359 h 953091"/>
                <a:gd name="csX44" fmla="*/ 840649 w 1235216"/>
                <a:gd name="csY44" fmla="*/ 72595 h 953091"/>
                <a:gd name="csX45" fmla="*/ 835618 w 1235216"/>
                <a:gd name="csY45" fmla="*/ 49598 h 953091"/>
                <a:gd name="csX46" fmla="*/ 809493 w 1235216"/>
                <a:gd name="csY46" fmla="*/ 32318 h 953091"/>
                <a:gd name="csX47" fmla="*/ 751882 w 1235216"/>
                <a:gd name="csY47" fmla="*/ 27810 h 953091"/>
                <a:gd name="csX48" fmla="*/ 745055 w 1235216"/>
                <a:gd name="csY48" fmla="*/ 34024 h 953091"/>
                <a:gd name="csX49" fmla="*/ 744099 w 1235216"/>
                <a:gd name="csY49" fmla="*/ 30013 h 953091"/>
                <a:gd name="csX50" fmla="*/ 720319 w 1235216"/>
                <a:gd name="csY50" fmla="*/ 12007 h 953091"/>
                <a:gd name="csX51" fmla="*/ 677521 w 1235216"/>
                <a:gd name="csY51" fmla="*/ 292 h 953091"/>
                <a:gd name="csX52" fmla="*/ 635195 w 1235216"/>
                <a:gd name="csY52" fmla="*/ 12389 h 953091"/>
                <a:gd name="csX53" fmla="*/ 618917 w 1235216"/>
                <a:gd name="csY53" fmla="*/ 64993 h 953091"/>
                <a:gd name="csX54" fmla="*/ 618713 w 1235216"/>
                <a:gd name="csY54" fmla="*/ 70494 h 953091"/>
                <a:gd name="csX55" fmla="*/ 645245 w 1235216"/>
                <a:gd name="csY55" fmla="*/ 158179 h 953091"/>
                <a:gd name="csX56" fmla="*/ 629858 w 1235216"/>
                <a:gd name="csY56" fmla="*/ 161235 h 953091"/>
                <a:gd name="csX57" fmla="*/ 617859 w 1235216"/>
                <a:gd name="csY57" fmla="*/ 197540 h 953091"/>
                <a:gd name="csX58" fmla="*/ 630355 w 1235216"/>
                <a:gd name="csY58" fmla="*/ 237193 h 953091"/>
                <a:gd name="csX59" fmla="*/ 653613 w 1235216"/>
                <a:gd name="csY59" fmla="*/ 244706 h 953091"/>
                <a:gd name="csX60" fmla="*/ 663497 w 1235216"/>
                <a:gd name="csY60" fmla="*/ 245648 h 953091"/>
                <a:gd name="csX61" fmla="*/ 682107 w 1235216"/>
                <a:gd name="csY61" fmla="*/ 252232 h 953091"/>
                <a:gd name="csX62" fmla="*/ 632724 w 1235216"/>
                <a:gd name="csY62" fmla="*/ 280628 h 953091"/>
                <a:gd name="csX63" fmla="*/ 626610 w 1235216"/>
                <a:gd name="csY63" fmla="*/ 372006 h 953091"/>
                <a:gd name="csX64" fmla="*/ 638048 w 1235216"/>
                <a:gd name="csY64" fmla="*/ 404707 h 953091"/>
                <a:gd name="csX65" fmla="*/ 665255 w 1235216"/>
                <a:gd name="csY65" fmla="*/ 425018 h 953091"/>
                <a:gd name="csX66" fmla="*/ 570056 w 1235216"/>
                <a:gd name="csY66" fmla="*/ 425450 h 953091"/>
                <a:gd name="csX67" fmla="*/ 603721 w 1235216"/>
                <a:gd name="csY67" fmla="*/ 390954 h 953091"/>
                <a:gd name="csX68" fmla="*/ 609797 w 1235216"/>
                <a:gd name="csY68" fmla="*/ 341369 h 953091"/>
                <a:gd name="csX69" fmla="*/ 605784 w 1235216"/>
                <a:gd name="csY69" fmla="*/ 290000 h 953091"/>
                <a:gd name="csX70" fmla="*/ 586755 w 1235216"/>
                <a:gd name="csY70" fmla="*/ 256650 h 953091"/>
                <a:gd name="csX71" fmla="*/ 553064 w 1235216"/>
                <a:gd name="csY71" fmla="*/ 252232 h 953091"/>
                <a:gd name="csX72" fmla="*/ 571674 w 1235216"/>
                <a:gd name="csY72" fmla="*/ 245648 h 953091"/>
                <a:gd name="csX73" fmla="*/ 581558 w 1235216"/>
                <a:gd name="csY73" fmla="*/ 244706 h 953091"/>
                <a:gd name="csX74" fmla="*/ 604816 w 1235216"/>
                <a:gd name="csY74" fmla="*/ 237193 h 953091"/>
                <a:gd name="csX75" fmla="*/ 616713 w 1235216"/>
                <a:gd name="csY75" fmla="*/ 208185 h 953091"/>
                <a:gd name="csX76" fmla="*/ 604154 w 1235216"/>
                <a:gd name="csY76" fmla="*/ 167004 h 953091"/>
                <a:gd name="csX77" fmla="*/ 582322 w 1235216"/>
                <a:gd name="csY77" fmla="*/ 164152 h 953091"/>
                <a:gd name="csX78" fmla="*/ 616395 w 1235216"/>
                <a:gd name="csY78" fmla="*/ 106263 h 953091"/>
                <a:gd name="csX79" fmla="*/ 616433 w 1235216"/>
                <a:gd name="csY79" fmla="*/ 70481 h 953091"/>
                <a:gd name="csX80" fmla="*/ 616293 w 1235216"/>
                <a:gd name="csY80" fmla="*/ 66686 h 953091"/>
                <a:gd name="csX81" fmla="*/ 616229 w 1235216"/>
                <a:gd name="csY81" fmla="*/ 64980 h 953091"/>
                <a:gd name="csX82" fmla="*/ 599951 w 1235216"/>
                <a:gd name="csY82" fmla="*/ 12377 h 953091"/>
                <a:gd name="csX83" fmla="*/ 557624 w 1235216"/>
                <a:gd name="csY83" fmla="*/ 279 h 953091"/>
                <a:gd name="csX84" fmla="*/ 514827 w 1235216"/>
                <a:gd name="csY84" fmla="*/ 11995 h 953091"/>
                <a:gd name="csX85" fmla="*/ 491046 w 1235216"/>
                <a:gd name="csY85" fmla="*/ 30000 h 953091"/>
                <a:gd name="csX86" fmla="*/ 490091 w 1235216"/>
                <a:gd name="csY86" fmla="*/ 34011 h 953091"/>
                <a:gd name="csX87" fmla="*/ 483263 w 1235216"/>
                <a:gd name="csY87" fmla="*/ 27797 h 953091"/>
                <a:gd name="csX88" fmla="*/ 425652 w 1235216"/>
                <a:gd name="csY88" fmla="*/ 32305 h 953091"/>
                <a:gd name="csX89" fmla="*/ 399528 w 1235216"/>
                <a:gd name="csY89" fmla="*/ 49585 h 953091"/>
                <a:gd name="csX90" fmla="*/ 394497 w 1235216"/>
                <a:gd name="csY90" fmla="*/ 72582 h 953091"/>
                <a:gd name="csX91" fmla="*/ 371468 w 1235216"/>
                <a:gd name="csY91" fmla="*/ 56347 h 953091"/>
                <a:gd name="csX92" fmla="*/ 333128 w 1235216"/>
                <a:gd name="csY92" fmla="*/ 58384 h 953091"/>
                <a:gd name="csX93" fmla="*/ 277389 w 1235216"/>
                <a:gd name="csY93" fmla="*/ 103793 h 953091"/>
                <a:gd name="csX94" fmla="*/ 272740 w 1235216"/>
                <a:gd name="csY94" fmla="*/ 121646 h 953091"/>
                <a:gd name="csX95" fmla="*/ 253137 w 1235216"/>
                <a:gd name="csY95" fmla="*/ 110886 h 953091"/>
                <a:gd name="csX96" fmla="*/ 230248 w 1235216"/>
                <a:gd name="csY96" fmla="*/ 120767 h 953091"/>
                <a:gd name="csX97" fmla="*/ 193947 w 1235216"/>
                <a:gd name="csY97" fmla="*/ 152576 h 953091"/>
                <a:gd name="csX98" fmla="*/ 178662 w 1235216"/>
                <a:gd name="csY98" fmla="*/ 199819 h 953091"/>
                <a:gd name="csX99" fmla="*/ 124757 w 1235216"/>
                <a:gd name="csY99" fmla="*/ 222256 h 953091"/>
                <a:gd name="csX100" fmla="*/ 93003 w 1235216"/>
                <a:gd name="csY100" fmla="*/ 272580 h 953091"/>
                <a:gd name="csX101" fmla="*/ 98582 w 1235216"/>
                <a:gd name="csY101" fmla="*/ 311228 h 953091"/>
                <a:gd name="csX102" fmla="*/ 106836 w 1235216"/>
                <a:gd name="csY102" fmla="*/ 317786 h 953091"/>
                <a:gd name="csX103" fmla="*/ 92468 w 1235216"/>
                <a:gd name="csY103" fmla="*/ 319823 h 953091"/>
                <a:gd name="csX104" fmla="*/ 64064 w 1235216"/>
                <a:gd name="csY104" fmla="*/ 347252 h 953091"/>
                <a:gd name="csX105" fmla="*/ 62535 w 1235216"/>
                <a:gd name="csY105" fmla="*/ 375088 h 953091"/>
                <a:gd name="csX106" fmla="*/ 63580 w 1235216"/>
                <a:gd name="csY106" fmla="*/ 376858 h 953091"/>
                <a:gd name="csX107" fmla="*/ 56217 w 1235216"/>
                <a:gd name="csY107" fmla="*/ 378730 h 953091"/>
                <a:gd name="csX108" fmla="*/ 37939 w 1235216"/>
                <a:gd name="csY108" fmla="*/ 410183 h 953091"/>
                <a:gd name="csX109" fmla="*/ 36920 w 1235216"/>
                <a:gd name="csY109" fmla="*/ 413417 h 953091"/>
                <a:gd name="csX110" fmla="*/ 26998 w 1235216"/>
                <a:gd name="csY110" fmla="*/ 476717 h 953091"/>
                <a:gd name="csX111" fmla="*/ 53122 w 1235216"/>
                <a:gd name="csY111" fmla="*/ 534045 h 953091"/>
                <a:gd name="csX112" fmla="*/ 94493 w 1235216"/>
                <a:gd name="csY112" fmla="*/ 547008 h 953091"/>
                <a:gd name="csX113" fmla="*/ 115930 w 1235216"/>
                <a:gd name="csY113" fmla="*/ 530301 h 953091"/>
                <a:gd name="csX114" fmla="*/ 115383 w 1235216"/>
                <a:gd name="csY114" fmla="*/ 535127 h 953091"/>
                <a:gd name="csX115" fmla="*/ 115357 w 1235216"/>
                <a:gd name="csY115" fmla="*/ 535204 h 953091"/>
                <a:gd name="csX116" fmla="*/ 116860 w 1235216"/>
                <a:gd name="csY116" fmla="*/ 547696 h 953091"/>
                <a:gd name="csX117" fmla="*/ 148997 w 1235216"/>
                <a:gd name="csY117" fmla="*/ 557883 h 953091"/>
                <a:gd name="csX118" fmla="*/ 151773 w 1235216"/>
                <a:gd name="csY118" fmla="*/ 558214 h 953091"/>
                <a:gd name="csX119" fmla="*/ 172561 w 1235216"/>
                <a:gd name="csY119" fmla="*/ 559398 h 953091"/>
                <a:gd name="csX120" fmla="*/ 204595 w 1235216"/>
                <a:gd name="csY120" fmla="*/ 555502 h 953091"/>
                <a:gd name="csX121" fmla="*/ 219676 w 1235216"/>
                <a:gd name="csY121" fmla="*/ 546397 h 953091"/>
                <a:gd name="csX122" fmla="*/ 223077 w 1235216"/>
                <a:gd name="csY122" fmla="*/ 583452 h 953091"/>
                <a:gd name="csX123" fmla="*/ 177503 w 1235216"/>
                <a:gd name="csY123" fmla="*/ 565701 h 953091"/>
                <a:gd name="csX124" fmla="*/ 151620 w 1235216"/>
                <a:gd name="csY124" fmla="*/ 563664 h 953091"/>
                <a:gd name="csX125" fmla="*/ 135176 w 1235216"/>
                <a:gd name="csY125" fmla="*/ 562874 h 953091"/>
                <a:gd name="csX126" fmla="*/ 92417 w 1235216"/>
                <a:gd name="csY126" fmla="*/ 556215 h 953091"/>
                <a:gd name="csX127" fmla="*/ 85934 w 1235216"/>
                <a:gd name="csY127" fmla="*/ 554712 h 953091"/>
                <a:gd name="csX128" fmla="*/ 54218 w 1235216"/>
                <a:gd name="csY128" fmla="*/ 549759 h 953091"/>
                <a:gd name="csX129" fmla="*/ 54154 w 1235216"/>
                <a:gd name="csY129" fmla="*/ 549759 h 953091"/>
                <a:gd name="csX130" fmla="*/ 18833 w 1235216"/>
                <a:gd name="csY130" fmla="*/ 564530 h 953091"/>
                <a:gd name="csX131" fmla="*/ 3650 w 1235216"/>
                <a:gd name="csY131" fmla="*/ 619375 h 953091"/>
                <a:gd name="csX132" fmla="*/ 22973 w 1235216"/>
                <a:gd name="csY132" fmla="*/ 646345 h 953091"/>
                <a:gd name="csX133" fmla="*/ 31061 w 1235216"/>
                <a:gd name="csY133" fmla="*/ 650254 h 953091"/>
                <a:gd name="csX134" fmla="*/ 1918 w 1235216"/>
                <a:gd name="csY134" fmla="*/ 676435 h 953091"/>
                <a:gd name="csX135" fmla="*/ 5204 w 1235216"/>
                <a:gd name="csY135" fmla="*/ 721526 h 953091"/>
                <a:gd name="csX136" fmla="*/ 20769 w 1235216"/>
                <a:gd name="csY136" fmla="*/ 751272 h 953091"/>
                <a:gd name="csX137" fmla="*/ 41378 w 1235216"/>
                <a:gd name="csY137" fmla="*/ 757664 h 953091"/>
                <a:gd name="csX138" fmla="*/ 40742 w 1235216"/>
                <a:gd name="csY138" fmla="*/ 758046 h 953091"/>
                <a:gd name="csX139" fmla="*/ 30068 w 1235216"/>
                <a:gd name="csY139" fmla="*/ 772436 h 953091"/>
                <a:gd name="csX140" fmla="*/ 32029 w 1235216"/>
                <a:gd name="csY140" fmla="*/ 786265 h 953091"/>
                <a:gd name="csX141" fmla="*/ 41124 w 1235216"/>
                <a:gd name="csY141" fmla="*/ 808473 h 953091"/>
                <a:gd name="csX142" fmla="*/ 59504 w 1235216"/>
                <a:gd name="csY142" fmla="*/ 824696 h 953091"/>
                <a:gd name="csX143" fmla="*/ 68917 w 1235216"/>
                <a:gd name="csY143" fmla="*/ 826389 h 953091"/>
                <a:gd name="csX144" fmla="*/ 77846 w 1235216"/>
                <a:gd name="csY144" fmla="*/ 824759 h 953091"/>
                <a:gd name="csX145" fmla="*/ 73362 w 1235216"/>
                <a:gd name="csY145" fmla="*/ 835125 h 953091"/>
                <a:gd name="csX146" fmla="*/ 90914 w 1235216"/>
                <a:gd name="csY146" fmla="*/ 891128 h 953091"/>
                <a:gd name="csX147" fmla="*/ 141481 w 1235216"/>
                <a:gd name="csY147" fmla="*/ 926656 h 953091"/>
                <a:gd name="csX148" fmla="*/ 163211 w 1235216"/>
                <a:gd name="csY148" fmla="*/ 930756 h 953091"/>
                <a:gd name="csX149" fmla="*/ 178394 w 1235216"/>
                <a:gd name="csY149" fmla="*/ 927865 h 953091"/>
                <a:gd name="csX150" fmla="*/ 185043 w 1235216"/>
                <a:gd name="csY150" fmla="*/ 924134 h 953091"/>
                <a:gd name="csX151" fmla="*/ 200596 w 1235216"/>
                <a:gd name="csY151" fmla="*/ 943592 h 953091"/>
                <a:gd name="csX152" fmla="*/ 249380 w 1235216"/>
                <a:gd name="csY152" fmla="*/ 953091 h 953091"/>
                <a:gd name="csX153" fmla="*/ 268766 w 1235216"/>
                <a:gd name="csY153" fmla="*/ 951639 h 953091"/>
                <a:gd name="csX154" fmla="*/ 297527 w 1235216"/>
                <a:gd name="csY154" fmla="*/ 940561 h 953091"/>
                <a:gd name="csX155" fmla="*/ 305845 w 1235216"/>
                <a:gd name="csY155" fmla="*/ 921995 h 953091"/>
                <a:gd name="csX156" fmla="*/ 318760 w 1235216"/>
                <a:gd name="csY156" fmla="*/ 937912 h 953091"/>
                <a:gd name="csX157" fmla="*/ 360972 w 1235216"/>
                <a:gd name="csY157" fmla="*/ 941134 h 953091"/>
                <a:gd name="csX158" fmla="*/ 384753 w 1235216"/>
                <a:gd name="csY158" fmla="*/ 930769 h 953091"/>
                <a:gd name="csX159" fmla="*/ 397859 w 1235216"/>
                <a:gd name="csY159" fmla="*/ 924414 h 953091"/>
                <a:gd name="csX160" fmla="*/ 410801 w 1235216"/>
                <a:gd name="csY160" fmla="*/ 919257 h 953091"/>
                <a:gd name="csX161" fmla="*/ 440797 w 1235216"/>
                <a:gd name="csY161" fmla="*/ 904244 h 953091"/>
                <a:gd name="csX162" fmla="*/ 454120 w 1235216"/>
                <a:gd name="csY162" fmla="*/ 872333 h 953091"/>
                <a:gd name="csX163" fmla="*/ 420557 w 1235216"/>
                <a:gd name="csY163" fmla="*/ 836334 h 953091"/>
                <a:gd name="csX164" fmla="*/ 387300 w 1235216"/>
                <a:gd name="csY164" fmla="*/ 834424 h 953091"/>
                <a:gd name="csX165" fmla="*/ 374321 w 1235216"/>
                <a:gd name="csY165" fmla="*/ 835201 h 953091"/>
                <a:gd name="csX166" fmla="*/ 370729 w 1235216"/>
                <a:gd name="csY166" fmla="*/ 835443 h 953091"/>
                <a:gd name="csX167" fmla="*/ 354349 w 1235216"/>
                <a:gd name="csY167" fmla="*/ 833176 h 953091"/>
                <a:gd name="csX168" fmla="*/ 354514 w 1235216"/>
                <a:gd name="csY168" fmla="*/ 832336 h 953091"/>
                <a:gd name="csX169" fmla="*/ 389631 w 1235216"/>
                <a:gd name="csY169" fmla="*/ 827828 h 953091"/>
                <a:gd name="csX170" fmla="*/ 441014 w 1235216"/>
                <a:gd name="csY170" fmla="*/ 845999 h 953091"/>
                <a:gd name="csX171" fmla="*/ 448108 w 1235216"/>
                <a:gd name="csY171" fmla="*/ 853474 h 953091"/>
                <a:gd name="csX172" fmla="*/ 470297 w 1235216"/>
                <a:gd name="csY172" fmla="*/ 870550 h 953091"/>
                <a:gd name="csX173" fmla="*/ 500090 w 1235216"/>
                <a:gd name="csY173" fmla="*/ 864094 h 953091"/>
                <a:gd name="csX174" fmla="*/ 531704 w 1235216"/>
                <a:gd name="csY174" fmla="*/ 805786 h 953091"/>
                <a:gd name="csX175" fmla="*/ 512980 w 1235216"/>
                <a:gd name="csY175" fmla="*/ 768374 h 953091"/>
                <a:gd name="csX176" fmla="*/ 493109 w 1235216"/>
                <a:gd name="csY176" fmla="*/ 756888 h 953091"/>
                <a:gd name="csX177" fmla="*/ 474093 w 1235216"/>
                <a:gd name="csY177" fmla="*/ 745987 h 953091"/>
                <a:gd name="csX178" fmla="*/ 473647 w 1235216"/>
                <a:gd name="csY178" fmla="*/ 745618 h 953091"/>
                <a:gd name="csX179" fmla="*/ 495211 w 1235216"/>
                <a:gd name="csY179" fmla="*/ 756378 h 953091"/>
                <a:gd name="csX180" fmla="*/ 509681 w 1235216"/>
                <a:gd name="csY180" fmla="*/ 763064 h 953091"/>
                <a:gd name="csX181" fmla="*/ 540531 w 1235216"/>
                <a:gd name="csY181" fmla="*/ 784316 h 953091"/>
                <a:gd name="csX182" fmla="*/ 557917 w 1235216"/>
                <a:gd name="csY182" fmla="*/ 797394 h 953091"/>
                <a:gd name="csX183" fmla="*/ 576972 w 1235216"/>
                <a:gd name="csY183" fmla="*/ 805607 h 953091"/>
                <a:gd name="csX184" fmla="*/ 595480 w 1235216"/>
                <a:gd name="csY184" fmla="*/ 807785 h 953091"/>
                <a:gd name="csX185" fmla="*/ 617617 w 1235216"/>
                <a:gd name="csY185" fmla="*/ 804563 h 953091"/>
                <a:gd name="csX186" fmla="*/ 639755 w 1235216"/>
                <a:gd name="csY186" fmla="*/ 807785 h 953091"/>
                <a:gd name="csX187" fmla="*/ 677317 w 1235216"/>
                <a:gd name="csY187" fmla="*/ 797394 h 953091"/>
                <a:gd name="csX188" fmla="*/ 694704 w 1235216"/>
                <a:gd name="csY188" fmla="*/ 784316 h 953091"/>
                <a:gd name="csX189" fmla="*/ 725554 w 1235216"/>
                <a:gd name="csY189" fmla="*/ 763064 h 953091"/>
                <a:gd name="csX190" fmla="*/ 740024 w 1235216"/>
                <a:gd name="csY190" fmla="*/ 756378 h 953091"/>
                <a:gd name="csX191" fmla="*/ 761588 w 1235216"/>
                <a:gd name="csY191" fmla="*/ 745618 h 953091"/>
                <a:gd name="csX192" fmla="*/ 761142 w 1235216"/>
                <a:gd name="csY192" fmla="*/ 745987 h 953091"/>
                <a:gd name="csX193" fmla="*/ 742125 w 1235216"/>
                <a:gd name="csY193" fmla="*/ 756888 h 953091"/>
                <a:gd name="csX194" fmla="*/ 722255 w 1235216"/>
                <a:gd name="csY194" fmla="*/ 768374 h 953091"/>
                <a:gd name="csX195" fmla="*/ 703531 w 1235216"/>
                <a:gd name="csY195" fmla="*/ 805786 h 953091"/>
                <a:gd name="csX196" fmla="*/ 735145 w 1235216"/>
                <a:gd name="csY196" fmla="*/ 864094 h 953091"/>
                <a:gd name="csX197" fmla="*/ 764938 w 1235216"/>
                <a:gd name="csY197" fmla="*/ 870550 h 953091"/>
                <a:gd name="csX198" fmla="*/ 787126 w 1235216"/>
                <a:gd name="csY198" fmla="*/ 853474 h 953091"/>
                <a:gd name="csX199" fmla="*/ 794221 w 1235216"/>
                <a:gd name="csY199" fmla="*/ 845999 h 953091"/>
                <a:gd name="csX200" fmla="*/ 845578 w 1235216"/>
                <a:gd name="csY200" fmla="*/ 827828 h 953091"/>
                <a:gd name="csX201" fmla="*/ 880708 w 1235216"/>
                <a:gd name="csY201" fmla="*/ 832336 h 953091"/>
                <a:gd name="csX202" fmla="*/ 880873 w 1235216"/>
                <a:gd name="csY202" fmla="*/ 833176 h 953091"/>
                <a:gd name="csX203" fmla="*/ 864493 w 1235216"/>
                <a:gd name="csY203" fmla="*/ 835443 h 953091"/>
                <a:gd name="csX204" fmla="*/ 860901 w 1235216"/>
                <a:gd name="csY204" fmla="*/ 835201 h 953091"/>
                <a:gd name="csX205" fmla="*/ 847922 w 1235216"/>
                <a:gd name="csY205" fmla="*/ 834424 h 953091"/>
                <a:gd name="csX206" fmla="*/ 814665 w 1235216"/>
                <a:gd name="csY206" fmla="*/ 836334 h 953091"/>
                <a:gd name="csX207" fmla="*/ 781102 w 1235216"/>
                <a:gd name="csY207" fmla="*/ 872333 h 953091"/>
                <a:gd name="csX208" fmla="*/ 794425 w 1235216"/>
                <a:gd name="csY208" fmla="*/ 904244 h 953091"/>
                <a:gd name="csX209" fmla="*/ 824421 w 1235216"/>
                <a:gd name="csY209" fmla="*/ 919257 h 953091"/>
                <a:gd name="csX210" fmla="*/ 837363 w 1235216"/>
                <a:gd name="csY210" fmla="*/ 924414 h 953091"/>
                <a:gd name="csX211" fmla="*/ 850469 w 1235216"/>
                <a:gd name="csY211" fmla="*/ 930769 h 953091"/>
                <a:gd name="csX212" fmla="*/ 874237 w 1235216"/>
                <a:gd name="csY212" fmla="*/ 941134 h 953091"/>
                <a:gd name="csX213" fmla="*/ 916462 w 1235216"/>
                <a:gd name="csY213" fmla="*/ 937912 h 953091"/>
                <a:gd name="csX214" fmla="*/ 929365 w 1235216"/>
                <a:gd name="csY214" fmla="*/ 921995 h 953091"/>
                <a:gd name="csX215" fmla="*/ 937682 w 1235216"/>
                <a:gd name="csY215" fmla="*/ 940561 h 953091"/>
                <a:gd name="csX216" fmla="*/ 966456 w 1235216"/>
                <a:gd name="csY216" fmla="*/ 951639 h 953091"/>
                <a:gd name="csX217" fmla="*/ 985842 w 1235216"/>
                <a:gd name="csY217" fmla="*/ 953091 h 953091"/>
                <a:gd name="csX218" fmla="*/ 1034626 w 1235216"/>
                <a:gd name="csY218" fmla="*/ 943592 h 953091"/>
                <a:gd name="csX219" fmla="*/ 1050179 w 1235216"/>
                <a:gd name="csY219" fmla="*/ 924134 h 953091"/>
                <a:gd name="csX220" fmla="*/ 1056828 w 1235216"/>
                <a:gd name="csY220" fmla="*/ 927865 h 953091"/>
                <a:gd name="csX221" fmla="*/ 1072011 w 1235216"/>
                <a:gd name="csY221" fmla="*/ 930756 h 953091"/>
                <a:gd name="csX222" fmla="*/ 1093741 w 1235216"/>
                <a:gd name="csY222" fmla="*/ 926656 h 953091"/>
                <a:gd name="csX223" fmla="*/ 1144308 w 1235216"/>
                <a:gd name="csY223" fmla="*/ 891128 h 953091"/>
                <a:gd name="csX224" fmla="*/ 1161860 w 1235216"/>
                <a:gd name="csY224" fmla="*/ 835125 h 953091"/>
                <a:gd name="csX225" fmla="*/ 1157376 w 1235216"/>
                <a:gd name="csY225" fmla="*/ 824759 h 953091"/>
                <a:gd name="csX226" fmla="*/ 1166305 w 1235216"/>
                <a:gd name="csY226" fmla="*/ 826389 h 953091"/>
                <a:gd name="csX227" fmla="*/ 1175718 w 1235216"/>
                <a:gd name="csY227" fmla="*/ 824696 h 953091"/>
                <a:gd name="csX228" fmla="*/ 1194098 w 1235216"/>
                <a:gd name="csY228" fmla="*/ 808473 h 953091"/>
                <a:gd name="csX229" fmla="*/ 1203193 w 1235216"/>
                <a:gd name="csY229" fmla="*/ 786265 h 953091"/>
                <a:gd name="csX230" fmla="*/ 1205154 w 1235216"/>
                <a:gd name="csY230" fmla="*/ 772436 h 953091"/>
                <a:gd name="csX231" fmla="*/ 1194480 w 1235216"/>
                <a:gd name="csY231" fmla="*/ 758046 h 953091"/>
                <a:gd name="csX232" fmla="*/ 1193844 w 1235216"/>
                <a:gd name="csY232" fmla="*/ 757664 h 953091"/>
                <a:gd name="csX233" fmla="*/ 1214453 w 1235216"/>
                <a:gd name="csY233" fmla="*/ 751272 h 953091"/>
                <a:gd name="csX234" fmla="*/ 1230018 w 1235216"/>
                <a:gd name="csY234" fmla="*/ 721526 h 953091"/>
                <a:gd name="csX235" fmla="*/ 1233304 w 1235216"/>
                <a:gd name="csY235" fmla="*/ 676435 h 953091"/>
                <a:gd name="csX236" fmla="*/ 617541 w 1235216"/>
                <a:gd name="csY236" fmla="*/ 682522 h 953091"/>
                <a:gd name="csX237" fmla="*/ 615885 w 1235216"/>
                <a:gd name="csY237" fmla="*/ 682522 h 953091"/>
                <a:gd name="csX238" fmla="*/ 598218 w 1235216"/>
                <a:gd name="csY238" fmla="*/ 679568 h 953091"/>
                <a:gd name="csX239" fmla="*/ 582628 w 1235216"/>
                <a:gd name="csY239" fmla="*/ 661269 h 953091"/>
                <a:gd name="csX240" fmla="*/ 588780 w 1235216"/>
                <a:gd name="csY240" fmla="*/ 601496 h 953091"/>
                <a:gd name="csX241" fmla="*/ 556440 w 1235216"/>
                <a:gd name="csY241" fmla="*/ 559449 h 953091"/>
                <a:gd name="csX242" fmla="*/ 537219 w 1235216"/>
                <a:gd name="csY242" fmla="*/ 529639 h 953091"/>
                <a:gd name="csX243" fmla="*/ 506853 w 1235216"/>
                <a:gd name="csY243" fmla="*/ 499345 h 953091"/>
                <a:gd name="csX244" fmla="*/ 477990 w 1235216"/>
                <a:gd name="csY244" fmla="*/ 490253 h 953091"/>
                <a:gd name="csX245" fmla="*/ 472144 w 1235216"/>
                <a:gd name="csY245" fmla="*/ 486000 h 953091"/>
                <a:gd name="csX246" fmla="*/ 490447 w 1235216"/>
                <a:gd name="csY246" fmla="*/ 459641 h 953091"/>
                <a:gd name="csX247" fmla="*/ 538811 w 1235216"/>
                <a:gd name="csY247" fmla="*/ 479200 h 953091"/>
                <a:gd name="csX248" fmla="*/ 616700 w 1235216"/>
                <a:gd name="csY248" fmla="*/ 504184 h 953091"/>
                <a:gd name="csX249" fmla="*/ 694589 w 1235216"/>
                <a:gd name="csY249" fmla="*/ 479200 h 953091"/>
                <a:gd name="csX250" fmla="*/ 742953 w 1235216"/>
                <a:gd name="csY250" fmla="*/ 459641 h 953091"/>
                <a:gd name="csX251" fmla="*/ 761945 w 1235216"/>
                <a:gd name="csY251" fmla="*/ 485351 h 953091"/>
                <a:gd name="csX252" fmla="*/ 755423 w 1235216"/>
                <a:gd name="csY252" fmla="*/ 490266 h 953091"/>
                <a:gd name="csX253" fmla="*/ 726547 w 1235216"/>
                <a:gd name="csY253" fmla="*/ 499358 h 953091"/>
                <a:gd name="csX254" fmla="*/ 696207 w 1235216"/>
                <a:gd name="csY254" fmla="*/ 529652 h 953091"/>
                <a:gd name="csX255" fmla="*/ 676986 w 1235216"/>
                <a:gd name="csY255" fmla="*/ 559462 h 953091"/>
                <a:gd name="csX256" fmla="*/ 644646 w 1235216"/>
                <a:gd name="csY256" fmla="*/ 601509 h 953091"/>
                <a:gd name="csX257" fmla="*/ 650798 w 1235216"/>
                <a:gd name="csY257" fmla="*/ 661282 h 953091"/>
                <a:gd name="csX258" fmla="*/ 636061 w 1235216"/>
                <a:gd name="csY258" fmla="*/ 679135 h 953091"/>
                <a:gd name="csX259" fmla="*/ 617541 w 1235216"/>
                <a:gd name="csY259" fmla="*/ 682535 h 95309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Lst>
              <a:rect l="l" t="t" r="r" b="b"/>
              <a:pathLst>
                <a:path w="1235216" h="953091">
                  <a:moveTo>
                    <a:pt x="1233228" y="676448"/>
                  </a:moveTo>
                  <a:cubicBezTo>
                    <a:pt x="1229623" y="663841"/>
                    <a:pt x="1217968" y="651528"/>
                    <a:pt x="1204059" y="650267"/>
                  </a:cubicBezTo>
                  <a:cubicBezTo>
                    <a:pt x="1206848" y="649172"/>
                    <a:pt x="1209561" y="647860"/>
                    <a:pt x="1212173" y="646358"/>
                  </a:cubicBezTo>
                  <a:cubicBezTo>
                    <a:pt x="1222464" y="640322"/>
                    <a:pt x="1229152" y="631001"/>
                    <a:pt x="1231495" y="619387"/>
                  </a:cubicBezTo>
                  <a:cubicBezTo>
                    <a:pt x="1234896" y="602375"/>
                    <a:pt x="1228922" y="580855"/>
                    <a:pt x="1216312" y="564543"/>
                  </a:cubicBezTo>
                  <a:cubicBezTo>
                    <a:pt x="1209052" y="555145"/>
                    <a:pt x="1196175" y="549771"/>
                    <a:pt x="1180992" y="549771"/>
                  </a:cubicBezTo>
                  <a:lnTo>
                    <a:pt x="1180928" y="549771"/>
                  </a:lnTo>
                  <a:cubicBezTo>
                    <a:pt x="1170127" y="549797"/>
                    <a:pt x="1159504" y="552293"/>
                    <a:pt x="1149212" y="554725"/>
                  </a:cubicBezTo>
                  <a:cubicBezTo>
                    <a:pt x="1147046" y="555234"/>
                    <a:pt x="1144894" y="555743"/>
                    <a:pt x="1142728" y="556227"/>
                  </a:cubicBezTo>
                  <a:cubicBezTo>
                    <a:pt x="1128730" y="559385"/>
                    <a:pt x="1114337" y="561627"/>
                    <a:pt x="1099969" y="562887"/>
                  </a:cubicBezTo>
                  <a:cubicBezTo>
                    <a:pt x="1094390" y="563371"/>
                    <a:pt x="1088888" y="563537"/>
                    <a:pt x="1083525" y="563677"/>
                  </a:cubicBezTo>
                  <a:cubicBezTo>
                    <a:pt x="1075144" y="563919"/>
                    <a:pt x="1066483" y="564161"/>
                    <a:pt x="1057643" y="565714"/>
                  </a:cubicBezTo>
                  <a:cubicBezTo>
                    <a:pt x="1040957" y="568605"/>
                    <a:pt x="1025443" y="574704"/>
                    <a:pt x="1012068" y="583465"/>
                  </a:cubicBezTo>
                  <a:cubicBezTo>
                    <a:pt x="1018768" y="572539"/>
                    <a:pt x="1022182" y="560506"/>
                    <a:pt x="1015469" y="546410"/>
                  </a:cubicBezTo>
                  <a:cubicBezTo>
                    <a:pt x="1020195" y="550612"/>
                    <a:pt x="1025213" y="553986"/>
                    <a:pt x="1030525" y="555514"/>
                  </a:cubicBezTo>
                  <a:cubicBezTo>
                    <a:pt x="1041020" y="558532"/>
                    <a:pt x="1052599" y="559411"/>
                    <a:pt x="1062585" y="559411"/>
                  </a:cubicBezTo>
                  <a:cubicBezTo>
                    <a:pt x="1071425" y="559411"/>
                    <a:pt x="1078991" y="558736"/>
                    <a:pt x="1083372" y="558227"/>
                  </a:cubicBezTo>
                  <a:cubicBezTo>
                    <a:pt x="1084213" y="558125"/>
                    <a:pt x="1085143" y="557997"/>
                    <a:pt x="1086149" y="557895"/>
                  </a:cubicBezTo>
                  <a:cubicBezTo>
                    <a:pt x="1096059" y="556839"/>
                    <a:pt x="1112617" y="555043"/>
                    <a:pt x="1118285" y="547708"/>
                  </a:cubicBezTo>
                  <a:cubicBezTo>
                    <a:pt x="1121470" y="543595"/>
                    <a:pt x="1120655" y="539521"/>
                    <a:pt x="1119788" y="535216"/>
                  </a:cubicBezTo>
                  <a:lnTo>
                    <a:pt x="1119763" y="535140"/>
                  </a:lnTo>
                  <a:cubicBezTo>
                    <a:pt x="1119534" y="533943"/>
                    <a:pt x="1119381" y="532186"/>
                    <a:pt x="1119215" y="530314"/>
                  </a:cubicBezTo>
                  <a:cubicBezTo>
                    <a:pt x="1124845" y="540730"/>
                    <a:pt x="1131889" y="546231"/>
                    <a:pt x="1140652" y="547021"/>
                  </a:cubicBezTo>
                  <a:cubicBezTo>
                    <a:pt x="1155708" y="548409"/>
                    <a:pt x="1170789" y="543684"/>
                    <a:pt x="1181998" y="534058"/>
                  </a:cubicBezTo>
                  <a:cubicBezTo>
                    <a:pt x="1198072" y="520280"/>
                    <a:pt x="1206887" y="501013"/>
                    <a:pt x="1208148" y="476730"/>
                  </a:cubicBezTo>
                  <a:cubicBezTo>
                    <a:pt x="1209103" y="458329"/>
                    <a:pt x="1205779" y="437038"/>
                    <a:pt x="1198225" y="413430"/>
                  </a:cubicBezTo>
                  <a:cubicBezTo>
                    <a:pt x="1197894" y="412437"/>
                    <a:pt x="1197576" y="411329"/>
                    <a:pt x="1197206" y="410195"/>
                  </a:cubicBezTo>
                  <a:cubicBezTo>
                    <a:pt x="1194022" y="399804"/>
                    <a:pt x="1189182" y="384091"/>
                    <a:pt x="1178928" y="378743"/>
                  </a:cubicBezTo>
                  <a:cubicBezTo>
                    <a:pt x="1176623" y="377546"/>
                    <a:pt x="1174164" y="376909"/>
                    <a:pt x="1171566" y="376871"/>
                  </a:cubicBezTo>
                  <a:cubicBezTo>
                    <a:pt x="1171948" y="376336"/>
                    <a:pt x="1172279" y="375750"/>
                    <a:pt x="1172610" y="375101"/>
                  </a:cubicBezTo>
                  <a:cubicBezTo>
                    <a:pt x="1176584" y="366684"/>
                    <a:pt x="1173145" y="351772"/>
                    <a:pt x="1171082" y="347265"/>
                  </a:cubicBezTo>
                  <a:cubicBezTo>
                    <a:pt x="1165719" y="335422"/>
                    <a:pt x="1154574" y="324649"/>
                    <a:pt x="1142678" y="319836"/>
                  </a:cubicBezTo>
                  <a:cubicBezTo>
                    <a:pt x="1137926" y="317900"/>
                    <a:pt x="1132921" y="317225"/>
                    <a:pt x="1128284" y="317798"/>
                  </a:cubicBezTo>
                  <a:cubicBezTo>
                    <a:pt x="1131341" y="315990"/>
                    <a:pt x="1134169" y="313889"/>
                    <a:pt x="1136564" y="311240"/>
                  </a:cubicBezTo>
                  <a:cubicBezTo>
                    <a:pt x="1146346" y="300315"/>
                    <a:pt x="1144996" y="284206"/>
                    <a:pt x="1142143" y="272593"/>
                  </a:cubicBezTo>
                  <a:cubicBezTo>
                    <a:pt x="1137481" y="253505"/>
                    <a:pt x="1126183" y="235614"/>
                    <a:pt x="1110388" y="222269"/>
                  </a:cubicBezTo>
                  <a:cubicBezTo>
                    <a:pt x="1094798" y="209064"/>
                    <a:pt x="1075704" y="201156"/>
                    <a:pt x="1056484" y="199832"/>
                  </a:cubicBezTo>
                  <a:cubicBezTo>
                    <a:pt x="1059095" y="182717"/>
                    <a:pt x="1054000" y="166545"/>
                    <a:pt x="1041199" y="152589"/>
                  </a:cubicBezTo>
                  <a:cubicBezTo>
                    <a:pt x="1030334" y="140772"/>
                    <a:pt x="1018131" y="130076"/>
                    <a:pt x="1004897" y="120780"/>
                  </a:cubicBezTo>
                  <a:cubicBezTo>
                    <a:pt x="998032" y="115967"/>
                    <a:pt x="990504" y="111446"/>
                    <a:pt x="982008" y="110898"/>
                  </a:cubicBezTo>
                  <a:cubicBezTo>
                    <a:pt x="974366" y="110389"/>
                    <a:pt x="965322" y="114337"/>
                    <a:pt x="962405" y="121659"/>
                  </a:cubicBezTo>
                  <a:cubicBezTo>
                    <a:pt x="961819" y="115483"/>
                    <a:pt x="960240" y="109434"/>
                    <a:pt x="957756" y="103806"/>
                  </a:cubicBezTo>
                  <a:cubicBezTo>
                    <a:pt x="948649" y="83330"/>
                    <a:pt x="928333" y="66763"/>
                    <a:pt x="902018" y="58397"/>
                  </a:cubicBezTo>
                  <a:cubicBezTo>
                    <a:pt x="887038" y="53634"/>
                    <a:pt x="874479" y="52959"/>
                    <a:pt x="863678" y="56359"/>
                  </a:cubicBezTo>
                  <a:cubicBezTo>
                    <a:pt x="855080" y="59072"/>
                    <a:pt x="847107" y="64751"/>
                    <a:pt x="840649" y="72595"/>
                  </a:cubicBezTo>
                  <a:cubicBezTo>
                    <a:pt x="841668" y="64509"/>
                    <a:pt x="839936" y="55315"/>
                    <a:pt x="835618" y="49598"/>
                  </a:cubicBezTo>
                  <a:cubicBezTo>
                    <a:pt x="830242" y="42505"/>
                    <a:pt x="821938" y="37004"/>
                    <a:pt x="809493" y="32318"/>
                  </a:cubicBezTo>
                  <a:cubicBezTo>
                    <a:pt x="797609" y="27861"/>
                    <a:pt x="768199" y="18463"/>
                    <a:pt x="751882" y="27810"/>
                  </a:cubicBezTo>
                  <a:cubicBezTo>
                    <a:pt x="749093" y="29402"/>
                    <a:pt x="746813" y="31503"/>
                    <a:pt x="745055" y="34024"/>
                  </a:cubicBezTo>
                  <a:cubicBezTo>
                    <a:pt x="744876" y="32674"/>
                    <a:pt x="744571" y="31337"/>
                    <a:pt x="744099" y="30013"/>
                  </a:cubicBezTo>
                  <a:cubicBezTo>
                    <a:pt x="740635" y="20335"/>
                    <a:pt x="730012" y="15649"/>
                    <a:pt x="720319" y="12007"/>
                  </a:cubicBezTo>
                  <a:cubicBezTo>
                    <a:pt x="706664" y="6875"/>
                    <a:pt x="692526" y="1578"/>
                    <a:pt x="677521" y="292"/>
                  </a:cubicBezTo>
                  <a:cubicBezTo>
                    <a:pt x="660670" y="-1172"/>
                    <a:pt x="645245" y="3246"/>
                    <a:pt x="635195" y="12389"/>
                  </a:cubicBezTo>
                  <a:cubicBezTo>
                    <a:pt x="620318" y="25938"/>
                    <a:pt x="619579" y="46682"/>
                    <a:pt x="618917" y="64993"/>
                  </a:cubicBezTo>
                  <a:cubicBezTo>
                    <a:pt x="618853" y="66852"/>
                    <a:pt x="618789" y="68686"/>
                    <a:pt x="618713" y="70494"/>
                  </a:cubicBezTo>
                  <a:cubicBezTo>
                    <a:pt x="617452" y="99260"/>
                    <a:pt x="615630" y="140759"/>
                    <a:pt x="645245" y="158179"/>
                  </a:cubicBezTo>
                  <a:cubicBezTo>
                    <a:pt x="639309" y="157021"/>
                    <a:pt x="634138" y="158039"/>
                    <a:pt x="629858" y="161235"/>
                  </a:cubicBezTo>
                  <a:cubicBezTo>
                    <a:pt x="620279" y="168430"/>
                    <a:pt x="617401" y="185277"/>
                    <a:pt x="617859" y="197540"/>
                  </a:cubicBezTo>
                  <a:cubicBezTo>
                    <a:pt x="618305" y="210006"/>
                    <a:pt x="618942" y="227108"/>
                    <a:pt x="630355" y="237193"/>
                  </a:cubicBezTo>
                  <a:cubicBezTo>
                    <a:pt x="637921" y="243891"/>
                    <a:pt x="645538" y="244286"/>
                    <a:pt x="653613" y="244706"/>
                  </a:cubicBezTo>
                  <a:cubicBezTo>
                    <a:pt x="656810" y="244872"/>
                    <a:pt x="660109" y="245050"/>
                    <a:pt x="663497" y="245648"/>
                  </a:cubicBezTo>
                  <a:cubicBezTo>
                    <a:pt x="669751" y="246743"/>
                    <a:pt x="676133" y="249252"/>
                    <a:pt x="682107" y="252232"/>
                  </a:cubicBezTo>
                  <a:cubicBezTo>
                    <a:pt x="655740" y="245839"/>
                    <a:pt x="641309" y="253887"/>
                    <a:pt x="632724" y="280628"/>
                  </a:cubicBezTo>
                  <a:cubicBezTo>
                    <a:pt x="623311" y="309993"/>
                    <a:pt x="621184" y="341674"/>
                    <a:pt x="626610" y="372006"/>
                  </a:cubicBezTo>
                  <a:cubicBezTo>
                    <a:pt x="628648" y="383454"/>
                    <a:pt x="631832" y="394902"/>
                    <a:pt x="638048" y="404707"/>
                  </a:cubicBezTo>
                  <a:cubicBezTo>
                    <a:pt x="644289" y="414525"/>
                    <a:pt x="653881" y="422611"/>
                    <a:pt x="665255" y="425018"/>
                  </a:cubicBezTo>
                  <a:cubicBezTo>
                    <a:pt x="635233" y="437611"/>
                    <a:pt x="600205" y="437777"/>
                    <a:pt x="570056" y="425450"/>
                  </a:cubicBezTo>
                  <a:cubicBezTo>
                    <a:pt x="586258" y="421248"/>
                    <a:pt x="598155" y="406732"/>
                    <a:pt x="603721" y="390954"/>
                  </a:cubicBezTo>
                  <a:cubicBezTo>
                    <a:pt x="609300" y="375164"/>
                    <a:pt x="609567" y="358088"/>
                    <a:pt x="609797" y="341369"/>
                  </a:cubicBezTo>
                  <a:cubicBezTo>
                    <a:pt x="610026" y="324127"/>
                    <a:pt x="610230" y="306656"/>
                    <a:pt x="605784" y="290000"/>
                  </a:cubicBezTo>
                  <a:cubicBezTo>
                    <a:pt x="602498" y="277648"/>
                    <a:pt x="596333" y="265322"/>
                    <a:pt x="586755" y="256650"/>
                  </a:cubicBezTo>
                  <a:cubicBezTo>
                    <a:pt x="576692" y="247520"/>
                    <a:pt x="565840" y="249137"/>
                    <a:pt x="553064" y="252232"/>
                  </a:cubicBezTo>
                  <a:cubicBezTo>
                    <a:pt x="559038" y="249252"/>
                    <a:pt x="565420" y="246756"/>
                    <a:pt x="571674" y="245648"/>
                  </a:cubicBezTo>
                  <a:cubicBezTo>
                    <a:pt x="575062" y="245063"/>
                    <a:pt x="578361" y="244872"/>
                    <a:pt x="581558" y="244706"/>
                  </a:cubicBezTo>
                  <a:cubicBezTo>
                    <a:pt x="589633" y="244273"/>
                    <a:pt x="597250" y="243891"/>
                    <a:pt x="604816" y="237193"/>
                  </a:cubicBezTo>
                  <a:cubicBezTo>
                    <a:pt x="613210" y="229782"/>
                    <a:pt x="615783" y="218551"/>
                    <a:pt x="616713" y="208185"/>
                  </a:cubicBezTo>
                  <a:cubicBezTo>
                    <a:pt x="617999" y="194356"/>
                    <a:pt x="616777" y="175918"/>
                    <a:pt x="604154" y="167004"/>
                  </a:cubicBezTo>
                  <a:cubicBezTo>
                    <a:pt x="597913" y="162598"/>
                    <a:pt x="589506" y="161541"/>
                    <a:pt x="582322" y="164152"/>
                  </a:cubicBezTo>
                  <a:cubicBezTo>
                    <a:pt x="604702" y="154779"/>
                    <a:pt x="614497" y="128599"/>
                    <a:pt x="616395" y="106263"/>
                  </a:cubicBezTo>
                  <a:cubicBezTo>
                    <a:pt x="617452" y="93835"/>
                    <a:pt x="616904" y="81267"/>
                    <a:pt x="616433" y="70481"/>
                  </a:cubicBezTo>
                  <a:cubicBezTo>
                    <a:pt x="616369" y="69233"/>
                    <a:pt x="616305" y="67973"/>
                    <a:pt x="616293" y="66686"/>
                  </a:cubicBezTo>
                  <a:cubicBezTo>
                    <a:pt x="616267" y="66113"/>
                    <a:pt x="616254" y="65540"/>
                    <a:pt x="616229" y="64980"/>
                  </a:cubicBezTo>
                  <a:cubicBezTo>
                    <a:pt x="615554" y="46669"/>
                    <a:pt x="614828" y="25925"/>
                    <a:pt x="599951" y="12377"/>
                  </a:cubicBezTo>
                  <a:cubicBezTo>
                    <a:pt x="589888" y="3234"/>
                    <a:pt x="574476" y="-1198"/>
                    <a:pt x="557624" y="279"/>
                  </a:cubicBezTo>
                  <a:cubicBezTo>
                    <a:pt x="542620" y="1565"/>
                    <a:pt x="528481" y="6863"/>
                    <a:pt x="514827" y="11995"/>
                  </a:cubicBezTo>
                  <a:cubicBezTo>
                    <a:pt x="505121" y="15636"/>
                    <a:pt x="494511" y="20322"/>
                    <a:pt x="491046" y="30000"/>
                  </a:cubicBezTo>
                  <a:cubicBezTo>
                    <a:pt x="490562" y="31325"/>
                    <a:pt x="490269" y="32674"/>
                    <a:pt x="490091" y="34011"/>
                  </a:cubicBezTo>
                  <a:cubicBezTo>
                    <a:pt x="488333" y="31490"/>
                    <a:pt x="486053" y="29389"/>
                    <a:pt x="483263" y="27797"/>
                  </a:cubicBezTo>
                  <a:cubicBezTo>
                    <a:pt x="466934" y="18451"/>
                    <a:pt x="437536" y="27835"/>
                    <a:pt x="425652" y="32305"/>
                  </a:cubicBezTo>
                  <a:cubicBezTo>
                    <a:pt x="413195" y="36991"/>
                    <a:pt x="404903" y="42492"/>
                    <a:pt x="399528" y="49585"/>
                  </a:cubicBezTo>
                  <a:cubicBezTo>
                    <a:pt x="395185" y="55315"/>
                    <a:pt x="393478" y="64496"/>
                    <a:pt x="394497" y="72582"/>
                  </a:cubicBezTo>
                  <a:cubicBezTo>
                    <a:pt x="388039" y="64738"/>
                    <a:pt x="380065" y="59059"/>
                    <a:pt x="371468" y="56347"/>
                  </a:cubicBezTo>
                  <a:cubicBezTo>
                    <a:pt x="360666" y="52947"/>
                    <a:pt x="348107" y="53622"/>
                    <a:pt x="333128" y="58384"/>
                  </a:cubicBezTo>
                  <a:cubicBezTo>
                    <a:pt x="306813" y="66763"/>
                    <a:pt x="286497" y="83317"/>
                    <a:pt x="277389" y="103793"/>
                  </a:cubicBezTo>
                  <a:cubicBezTo>
                    <a:pt x="274905" y="109421"/>
                    <a:pt x="273339" y="115470"/>
                    <a:pt x="272740" y="121646"/>
                  </a:cubicBezTo>
                  <a:cubicBezTo>
                    <a:pt x="269823" y="114337"/>
                    <a:pt x="260780" y="110376"/>
                    <a:pt x="253137" y="110886"/>
                  </a:cubicBezTo>
                  <a:cubicBezTo>
                    <a:pt x="244641" y="111433"/>
                    <a:pt x="237114" y="115954"/>
                    <a:pt x="230248" y="120767"/>
                  </a:cubicBezTo>
                  <a:cubicBezTo>
                    <a:pt x="217027" y="130063"/>
                    <a:pt x="204812" y="140759"/>
                    <a:pt x="193947" y="152576"/>
                  </a:cubicBezTo>
                  <a:cubicBezTo>
                    <a:pt x="181146" y="166533"/>
                    <a:pt x="176051" y="182705"/>
                    <a:pt x="178662" y="199819"/>
                  </a:cubicBezTo>
                  <a:cubicBezTo>
                    <a:pt x="159428" y="201143"/>
                    <a:pt x="140348" y="209051"/>
                    <a:pt x="124757" y="222256"/>
                  </a:cubicBezTo>
                  <a:cubicBezTo>
                    <a:pt x="108963" y="235601"/>
                    <a:pt x="97678" y="253492"/>
                    <a:pt x="93003" y="272580"/>
                  </a:cubicBezTo>
                  <a:cubicBezTo>
                    <a:pt x="90150" y="284194"/>
                    <a:pt x="88800" y="300315"/>
                    <a:pt x="98582" y="311228"/>
                  </a:cubicBezTo>
                  <a:cubicBezTo>
                    <a:pt x="100964" y="313876"/>
                    <a:pt x="103804" y="315977"/>
                    <a:pt x="106836" y="317786"/>
                  </a:cubicBezTo>
                  <a:cubicBezTo>
                    <a:pt x="102225" y="317213"/>
                    <a:pt x="97219" y="317888"/>
                    <a:pt x="92468" y="319823"/>
                  </a:cubicBezTo>
                  <a:cubicBezTo>
                    <a:pt x="80571" y="324636"/>
                    <a:pt x="69413" y="335409"/>
                    <a:pt x="64064" y="347252"/>
                  </a:cubicBezTo>
                  <a:cubicBezTo>
                    <a:pt x="62000" y="351760"/>
                    <a:pt x="58561" y="366671"/>
                    <a:pt x="62535" y="375088"/>
                  </a:cubicBezTo>
                  <a:cubicBezTo>
                    <a:pt x="62866" y="375737"/>
                    <a:pt x="63185" y="376336"/>
                    <a:pt x="63580" y="376858"/>
                  </a:cubicBezTo>
                  <a:cubicBezTo>
                    <a:pt x="60994" y="376896"/>
                    <a:pt x="58523" y="377533"/>
                    <a:pt x="56217" y="378730"/>
                  </a:cubicBezTo>
                  <a:cubicBezTo>
                    <a:pt x="45964" y="384091"/>
                    <a:pt x="41111" y="399792"/>
                    <a:pt x="37939" y="410183"/>
                  </a:cubicBezTo>
                  <a:cubicBezTo>
                    <a:pt x="37570" y="411329"/>
                    <a:pt x="37226" y="412424"/>
                    <a:pt x="36920" y="413417"/>
                  </a:cubicBezTo>
                  <a:cubicBezTo>
                    <a:pt x="29354" y="437026"/>
                    <a:pt x="26043" y="458317"/>
                    <a:pt x="26998" y="476717"/>
                  </a:cubicBezTo>
                  <a:cubicBezTo>
                    <a:pt x="28259" y="501001"/>
                    <a:pt x="37060" y="520280"/>
                    <a:pt x="53122" y="534045"/>
                  </a:cubicBezTo>
                  <a:cubicBezTo>
                    <a:pt x="64369" y="543659"/>
                    <a:pt x="79450" y="548383"/>
                    <a:pt x="94493" y="547008"/>
                  </a:cubicBezTo>
                  <a:cubicBezTo>
                    <a:pt x="103231" y="546219"/>
                    <a:pt x="110313" y="540718"/>
                    <a:pt x="115930" y="530301"/>
                  </a:cubicBezTo>
                  <a:cubicBezTo>
                    <a:pt x="115765" y="532173"/>
                    <a:pt x="115599" y="533930"/>
                    <a:pt x="115383" y="535127"/>
                  </a:cubicBezTo>
                  <a:lnTo>
                    <a:pt x="115357" y="535204"/>
                  </a:lnTo>
                  <a:cubicBezTo>
                    <a:pt x="114504" y="539508"/>
                    <a:pt x="113689" y="543583"/>
                    <a:pt x="116860" y="547696"/>
                  </a:cubicBezTo>
                  <a:cubicBezTo>
                    <a:pt x="122528" y="555030"/>
                    <a:pt x="139100" y="556826"/>
                    <a:pt x="148997" y="557883"/>
                  </a:cubicBezTo>
                  <a:cubicBezTo>
                    <a:pt x="149990" y="557985"/>
                    <a:pt x="150933" y="558112"/>
                    <a:pt x="151773" y="558214"/>
                  </a:cubicBezTo>
                  <a:cubicBezTo>
                    <a:pt x="156155" y="558723"/>
                    <a:pt x="163721" y="559398"/>
                    <a:pt x="172561" y="559398"/>
                  </a:cubicBezTo>
                  <a:cubicBezTo>
                    <a:pt x="182547" y="559398"/>
                    <a:pt x="194125" y="558519"/>
                    <a:pt x="204595" y="555502"/>
                  </a:cubicBezTo>
                  <a:cubicBezTo>
                    <a:pt x="209932" y="553973"/>
                    <a:pt x="214951" y="550586"/>
                    <a:pt x="219676" y="546397"/>
                  </a:cubicBezTo>
                  <a:cubicBezTo>
                    <a:pt x="212976" y="560493"/>
                    <a:pt x="216377" y="572539"/>
                    <a:pt x="223077" y="583452"/>
                  </a:cubicBezTo>
                  <a:cubicBezTo>
                    <a:pt x="209703" y="574691"/>
                    <a:pt x="194201" y="568605"/>
                    <a:pt x="177503" y="565701"/>
                  </a:cubicBezTo>
                  <a:cubicBezTo>
                    <a:pt x="168663" y="564148"/>
                    <a:pt x="160002" y="563906"/>
                    <a:pt x="151620" y="563664"/>
                  </a:cubicBezTo>
                  <a:cubicBezTo>
                    <a:pt x="146258" y="563524"/>
                    <a:pt x="140755" y="563358"/>
                    <a:pt x="135176" y="562874"/>
                  </a:cubicBezTo>
                  <a:cubicBezTo>
                    <a:pt x="120809" y="561614"/>
                    <a:pt x="106415" y="559373"/>
                    <a:pt x="92417" y="556215"/>
                  </a:cubicBezTo>
                  <a:cubicBezTo>
                    <a:pt x="90252" y="555731"/>
                    <a:pt x="88099" y="555221"/>
                    <a:pt x="85934" y="554712"/>
                  </a:cubicBezTo>
                  <a:cubicBezTo>
                    <a:pt x="75642" y="552293"/>
                    <a:pt x="65019" y="549784"/>
                    <a:pt x="54218" y="549759"/>
                  </a:cubicBezTo>
                  <a:lnTo>
                    <a:pt x="54154" y="549759"/>
                  </a:lnTo>
                  <a:cubicBezTo>
                    <a:pt x="38971" y="549759"/>
                    <a:pt x="26094" y="555132"/>
                    <a:pt x="18833" y="564530"/>
                  </a:cubicBezTo>
                  <a:cubicBezTo>
                    <a:pt x="6223" y="580855"/>
                    <a:pt x="249" y="602362"/>
                    <a:pt x="3650" y="619375"/>
                  </a:cubicBezTo>
                  <a:cubicBezTo>
                    <a:pt x="5994" y="630988"/>
                    <a:pt x="12681" y="640322"/>
                    <a:pt x="22973" y="646345"/>
                  </a:cubicBezTo>
                  <a:cubicBezTo>
                    <a:pt x="25584" y="647848"/>
                    <a:pt x="28297" y="649159"/>
                    <a:pt x="31061" y="650254"/>
                  </a:cubicBezTo>
                  <a:cubicBezTo>
                    <a:pt x="17177" y="651515"/>
                    <a:pt x="5523" y="663829"/>
                    <a:pt x="1918" y="676435"/>
                  </a:cubicBezTo>
                  <a:cubicBezTo>
                    <a:pt x="-2387" y="691436"/>
                    <a:pt x="1370" y="707569"/>
                    <a:pt x="5204" y="721526"/>
                  </a:cubicBezTo>
                  <a:cubicBezTo>
                    <a:pt x="8223" y="732464"/>
                    <a:pt x="11904" y="743797"/>
                    <a:pt x="20769" y="751272"/>
                  </a:cubicBezTo>
                  <a:cubicBezTo>
                    <a:pt x="26781" y="756340"/>
                    <a:pt x="34144" y="757919"/>
                    <a:pt x="41378" y="757664"/>
                  </a:cubicBezTo>
                  <a:cubicBezTo>
                    <a:pt x="41149" y="757792"/>
                    <a:pt x="40945" y="757932"/>
                    <a:pt x="40742" y="758046"/>
                  </a:cubicBezTo>
                  <a:cubicBezTo>
                    <a:pt x="34857" y="761688"/>
                    <a:pt x="30959" y="766935"/>
                    <a:pt x="30068" y="772436"/>
                  </a:cubicBezTo>
                  <a:cubicBezTo>
                    <a:pt x="29252" y="777351"/>
                    <a:pt x="30806" y="782292"/>
                    <a:pt x="32029" y="786265"/>
                  </a:cubicBezTo>
                  <a:cubicBezTo>
                    <a:pt x="34475" y="794083"/>
                    <a:pt x="36997" y="801685"/>
                    <a:pt x="41124" y="808473"/>
                  </a:cubicBezTo>
                  <a:cubicBezTo>
                    <a:pt x="44486" y="813974"/>
                    <a:pt x="50396" y="821270"/>
                    <a:pt x="59504" y="824696"/>
                  </a:cubicBezTo>
                  <a:cubicBezTo>
                    <a:pt x="62561" y="825842"/>
                    <a:pt x="65758" y="826389"/>
                    <a:pt x="68917" y="826389"/>
                  </a:cubicBezTo>
                  <a:cubicBezTo>
                    <a:pt x="72075" y="826389"/>
                    <a:pt x="75069" y="825816"/>
                    <a:pt x="77846" y="824759"/>
                  </a:cubicBezTo>
                  <a:cubicBezTo>
                    <a:pt x="76037" y="827994"/>
                    <a:pt x="74508" y="831457"/>
                    <a:pt x="73362" y="835125"/>
                  </a:cubicBezTo>
                  <a:cubicBezTo>
                    <a:pt x="68140" y="852162"/>
                    <a:pt x="74381" y="872040"/>
                    <a:pt x="90914" y="891128"/>
                  </a:cubicBezTo>
                  <a:cubicBezTo>
                    <a:pt x="104441" y="906753"/>
                    <a:pt x="124299" y="920696"/>
                    <a:pt x="141481" y="926656"/>
                  </a:cubicBezTo>
                  <a:cubicBezTo>
                    <a:pt x="149353" y="929381"/>
                    <a:pt x="156601" y="930756"/>
                    <a:pt x="163211" y="930756"/>
                  </a:cubicBezTo>
                  <a:cubicBezTo>
                    <a:pt x="168752" y="930756"/>
                    <a:pt x="173834" y="929801"/>
                    <a:pt x="178394" y="927865"/>
                  </a:cubicBezTo>
                  <a:cubicBezTo>
                    <a:pt x="180802" y="926847"/>
                    <a:pt x="183005" y="925560"/>
                    <a:pt x="185043" y="924134"/>
                  </a:cubicBezTo>
                  <a:cubicBezTo>
                    <a:pt x="186648" y="933073"/>
                    <a:pt x="192316" y="940255"/>
                    <a:pt x="200596" y="943592"/>
                  </a:cubicBezTo>
                  <a:cubicBezTo>
                    <a:pt x="216123" y="949882"/>
                    <a:pt x="232694" y="953104"/>
                    <a:pt x="249380" y="953091"/>
                  </a:cubicBezTo>
                  <a:cubicBezTo>
                    <a:pt x="255838" y="953091"/>
                    <a:pt x="262321" y="952620"/>
                    <a:pt x="268766" y="951639"/>
                  </a:cubicBezTo>
                  <a:cubicBezTo>
                    <a:pt x="282726" y="949564"/>
                    <a:pt x="292407" y="945833"/>
                    <a:pt x="297527" y="940561"/>
                  </a:cubicBezTo>
                  <a:cubicBezTo>
                    <a:pt x="302036" y="935951"/>
                    <a:pt x="304494" y="928769"/>
                    <a:pt x="305845" y="921995"/>
                  </a:cubicBezTo>
                  <a:cubicBezTo>
                    <a:pt x="307704" y="928757"/>
                    <a:pt x="312035" y="934092"/>
                    <a:pt x="318760" y="937912"/>
                  </a:cubicBezTo>
                  <a:cubicBezTo>
                    <a:pt x="331523" y="945081"/>
                    <a:pt x="349572" y="944610"/>
                    <a:pt x="360972" y="941134"/>
                  </a:cubicBezTo>
                  <a:cubicBezTo>
                    <a:pt x="369328" y="938587"/>
                    <a:pt x="377174" y="934614"/>
                    <a:pt x="384753" y="930769"/>
                  </a:cubicBezTo>
                  <a:cubicBezTo>
                    <a:pt x="389007" y="928591"/>
                    <a:pt x="393440" y="926350"/>
                    <a:pt x="397859" y="924414"/>
                  </a:cubicBezTo>
                  <a:cubicBezTo>
                    <a:pt x="402075" y="922555"/>
                    <a:pt x="406495" y="920874"/>
                    <a:pt x="410801" y="919257"/>
                  </a:cubicBezTo>
                  <a:cubicBezTo>
                    <a:pt x="421194" y="915310"/>
                    <a:pt x="431957" y="911235"/>
                    <a:pt x="440797" y="904244"/>
                  </a:cubicBezTo>
                  <a:cubicBezTo>
                    <a:pt x="451535" y="895751"/>
                    <a:pt x="456260" y="884405"/>
                    <a:pt x="454120" y="872333"/>
                  </a:cubicBezTo>
                  <a:cubicBezTo>
                    <a:pt x="451369" y="856785"/>
                    <a:pt x="437880" y="842319"/>
                    <a:pt x="420557" y="836334"/>
                  </a:cubicBezTo>
                  <a:cubicBezTo>
                    <a:pt x="409692" y="832591"/>
                    <a:pt x="398305" y="833507"/>
                    <a:pt x="387300" y="834424"/>
                  </a:cubicBezTo>
                  <a:cubicBezTo>
                    <a:pt x="383020" y="834768"/>
                    <a:pt x="378575" y="835137"/>
                    <a:pt x="374321" y="835201"/>
                  </a:cubicBezTo>
                  <a:cubicBezTo>
                    <a:pt x="373404" y="835226"/>
                    <a:pt x="372155" y="835328"/>
                    <a:pt x="370729" y="835443"/>
                  </a:cubicBezTo>
                  <a:cubicBezTo>
                    <a:pt x="365838" y="835876"/>
                    <a:pt x="355622" y="836729"/>
                    <a:pt x="354349" y="833176"/>
                  </a:cubicBezTo>
                  <a:cubicBezTo>
                    <a:pt x="354221" y="832845"/>
                    <a:pt x="354272" y="832629"/>
                    <a:pt x="354514" y="832336"/>
                  </a:cubicBezTo>
                  <a:cubicBezTo>
                    <a:pt x="357979" y="828019"/>
                    <a:pt x="384600" y="827370"/>
                    <a:pt x="389631" y="827828"/>
                  </a:cubicBezTo>
                  <a:cubicBezTo>
                    <a:pt x="411374" y="829929"/>
                    <a:pt x="426697" y="832310"/>
                    <a:pt x="441014" y="845999"/>
                  </a:cubicBezTo>
                  <a:cubicBezTo>
                    <a:pt x="443459" y="848317"/>
                    <a:pt x="445828" y="850927"/>
                    <a:pt x="448108" y="853474"/>
                  </a:cubicBezTo>
                  <a:cubicBezTo>
                    <a:pt x="454452" y="860440"/>
                    <a:pt x="460986" y="867672"/>
                    <a:pt x="470297" y="870550"/>
                  </a:cubicBezTo>
                  <a:cubicBezTo>
                    <a:pt x="479901" y="873530"/>
                    <a:pt x="490205" y="871289"/>
                    <a:pt x="500090" y="864094"/>
                  </a:cubicBezTo>
                  <a:cubicBezTo>
                    <a:pt x="518635" y="850609"/>
                    <a:pt x="532060" y="822187"/>
                    <a:pt x="531704" y="805786"/>
                  </a:cubicBezTo>
                  <a:cubicBezTo>
                    <a:pt x="531322" y="788429"/>
                    <a:pt x="527118" y="780038"/>
                    <a:pt x="512980" y="768374"/>
                  </a:cubicBezTo>
                  <a:cubicBezTo>
                    <a:pt x="508394" y="764566"/>
                    <a:pt x="500612" y="760670"/>
                    <a:pt x="493109" y="756888"/>
                  </a:cubicBezTo>
                  <a:cubicBezTo>
                    <a:pt x="485875" y="753258"/>
                    <a:pt x="478398" y="749489"/>
                    <a:pt x="474093" y="745987"/>
                  </a:cubicBezTo>
                  <a:cubicBezTo>
                    <a:pt x="473927" y="745860"/>
                    <a:pt x="473787" y="745746"/>
                    <a:pt x="473647" y="745618"/>
                  </a:cubicBezTo>
                  <a:cubicBezTo>
                    <a:pt x="480296" y="749922"/>
                    <a:pt x="487836" y="753182"/>
                    <a:pt x="495211" y="756378"/>
                  </a:cubicBezTo>
                  <a:cubicBezTo>
                    <a:pt x="500039" y="758479"/>
                    <a:pt x="505057" y="760631"/>
                    <a:pt x="509681" y="763064"/>
                  </a:cubicBezTo>
                  <a:cubicBezTo>
                    <a:pt x="520762" y="768845"/>
                    <a:pt x="530812" y="776714"/>
                    <a:pt x="540531" y="784316"/>
                  </a:cubicBezTo>
                  <a:cubicBezTo>
                    <a:pt x="546161" y="788722"/>
                    <a:pt x="551943" y="793256"/>
                    <a:pt x="557917" y="797394"/>
                  </a:cubicBezTo>
                  <a:cubicBezTo>
                    <a:pt x="563318" y="801100"/>
                    <a:pt x="569865" y="803876"/>
                    <a:pt x="576972" y="805607"/>
                  </a:cubicBezTo>
                  <a:cubicBezTo>
                    <a:pt x="582857" y="807059"/>
                    <a:pt x="589162" y="807785"/>
                    <a:pt x="595480" y="807785"/>
                  </a:cubicBezTo>
                  <a:cubicBezTo>
                    <a:pt x="602982" y="807785"/>
                    <a:pt x="610561" y="806728"/>
                    <a:pt x="617617" y="804563"/>
                  </a:cubicBezTo>
                  <a:cubicBezTo>
                    <a:pt x="624674" y="806728"/>
                    <a:pt x="632227" y="807785"/>
                    <a:pt x="639755" y="807785"/>
                  </a:cubicBezTo>
                  <a:cubicBezTo>
                    <a:pt x="653715" y="807785"/>
                    <a:pt x="667471" y="804181"/>
                    <a:pt x="677317" y="797394"/>
                  </a:cubicBezTo>
                  <a:cubicBezTo>
                    <a:pt x="683291" y="793256"/>
                    <a:pt x="689074" y="788710"/>
                    <a:pt x="694704" y="784316"/>
                  </a:cubicBezTo>
                  <a:cubicBezTo>
                    <a:pt x="704410" y="776714"/>
                    <a:pt x="714472" y="768857"/>
                    <a:pt x="725554" y="763064"/>
                  </a:cubicBezTo>
                  <a:cubicBezTo>
                    <a:pt x="730178" y="760644"/>
                    <a:pt x="735196" y="758479"/>
                    <a:pt x="740024" y="756378"/>
                  </a:cubicBezTo>
                  <a:cubicBezTo>
                    <a:pt x="747399" y="753182"/>
                    <a:pt x="754939" y="749922"/>
                    <a:pt x="761588" y="745618"/>
                  </a:cubicBezTo>
                  <a:cubicBezTo>
                    <a:pt x="761448" y="745746"/>
                    <a:pt x="761308" y="745860"/>
                    <a:pt x="761142" y="745987"/>
                  </a:cubicBezTo>
                  <a:cubicBezTo>
                    <a:pt x="756837" y="749489"/>
                    <a:pt x="749360" y="753258"/>
                    <a:pt x="742125" y="756888"/>
                  </a:cubicBezTo>
                  <a:cubicBezTo>
                    <a:pt x="734623" y="760682"/>
                    <a:pt x="726840" y="764566"/>
                    <a:pt x="722255" y="768374"/>
                  </a:cubicBezTo>
                  <a:cubicBezTo>
                    <a:pt x="708116" y="780025"/>
                    <a:pt x="703913" y="788417"/>
                    <a:pt x="703531" y="805786"/>
                  </a:cubicBezTo>
                  <a:cubicBezTo>
                    <a:pt x="703149" y="822187"/>
                    <a:pt x="716600" y="850609"/>
                    <a:pt x="735145" y="864094"/>
                  </a:cubicBezTo>
                  <a:cubicBezTo>
                    <a:pt x="745029" y="871289"/>
                    <a:pt x="755347" y="873530"/>
                    <a:pt x="764938" y="870550"/>
                  </a:cubicBezTo>
                  <a:cubicBezTo>
                    <a:pt x="774249" y="867672"/>
                    <a:pt x="780796" y="860440"/>
                    <a:pt x="787126" y="853474"/>
                  </a:cubicBezTo>
                  <a:cubicBezTo>
                    <a:pt x="789406" y="850927"/>
                    <a:pt x="791775" y="848317"/>
                    <a:pt x="794221" y="845999"/>
                  </a:cubicBezTo>
                  <a:cubicBezTo>
                    <a:pt x="808525" y="832310"/>
                    <a:pt x="823848" y="829929"/>
                    <a:pt x="845578" y="827828"/>
                  </a:cubicBezTo>
                  <a:cubicBezTo>
                    <a:pt x="850635" y="827357"/>
                    <a:pt x="877243" y="828006"/>
                    <a:pt x="880708" y="832336"/>
                  </a:cubicBezTo>
                  <a:cubicBezTo>
                    <a:pt x="880950" y="832616"/>
                    <a:pt x="880988" y="832845"/>
                    <a:pt x="880873" y="833176"/>
                  </a:cubicBezTo>
                  <a:cubicBezTo>
                    <a:pt x="879587" y="836716"/>
                    <a:pt x="869384" y="835863"/>
                    <a:pt x="864493" y="835443"/>
                  </a:cubicBezTo>
                  <a:cubicBezTo>
                    <a:pt x="863067" y="835316"/>
                    <a:pt x="861818" y="835214"/>
                    <a:pt x="860901" y="835201"/>
                  </a:cubicBezTo>
                  <a:cubicBezTo>
                    <a:pt x="856647" y="835137"/>
                    <a:pt x="852202" y="834768"/>
                    <a:pt x="847922" y="834424"/>
                  </a:cubicBezTo>
                  <a:cubicBezTo>
                    <a:pt x="836891" y="833507"/>
                    <a:pt x="825530" y="832591"/>
                    <a:pt x="814665" y="836334"/>
                  </a:cubicBezTo>
                  <a:cubicBezTo>
                    <a:pt x="797342" y="842319"/>
                    <a:pt x="783853" y="856785"/>
                    <a:pt x="781102" y="872333"/>
                  </a:cubicBezTo>
                  <a:cubicBezTo>
                    <a:pt x="778936" y="884392"/>
                    <a:pt x="783687" y="895738"/>
                    <a:pt x="794425" y="904244"/>
                  </a:cubicBezTo>
                  <a:cubicBezTo>
                    <a:pt x="803265" y="911235"/>
                    <a:pt x="814028" y="915310"/>
                    <a:pt x="824421" y="919257"/>
                  </a:cubicBezTo>
                  <a:cubicBezTo>
                    <a:pt x="828727" y="920862"/>
                    <a:pt x="833147" y="922555"/>
                    <a:pt x="837363" y="924414"/>
                  </a:cubicBezTo>
                  <a:cubicBezTo>
                    <a:pt x="841782" y="926350"/>
                    <a:pt x="846202" y="928591"/>
                    <a:pt x="850469" y="930769"/>
                  </a:cubicBezTo>
                  <a:cubicBezTo>
                    <a:pt x="858048" y="934614"/>
                    <a:pt x="865894" y="938587"/>
                    <a:pt x="874237" y="941134"/>
                  </a:cubicBezTo>
                  <a:cubicBezTo>
                    <a:pt x="885650" y="944623"/>
                    <a:pt x="903712" y="945081"/>
                    <a:pt x="916462" y="937912"/>
                  </a:cubicBezTo>
                  <a:cubicBezTo>
                    <a:pt x="923187" y="934105"/>
                    <a:pt x="927530" y="928769"/>
                    <a:pt x="929365" y="921995"/>
                  </a:cubicBezTo>
                  <a:cubicBezTo>
                    <a:pt x="930728" y="928757"/>
                    <a:pt x="933199" y="935951"/>
                    <a:pt x="937682" y="940561"/>
                  </a:cubicBezTo>
                  <a:cubicBezTo>
                    <a:pt x="942815" y="945833"/>
                    <a:pt x="952496" y="949564"/>
                    <a:pt x="966456" y="951639"/>
                  </a:cubicBezTo>
                  <a:cubicBezTo>
                    <a:pt x="972901" y="952620"/>
                    <a:pt x="979372" y="953091"/>
                    <a:pt x="985842" y="953091"/>
                  </a:cubicBezTo>
                  <a:cubicBezTo>
                    <a:pt x="1002515" y="953091"/>
                    <a:pt x="1019099" y="949895"/>
                    <a:pt x="1034626" y="943592"/>
                  </a:cubicBezTo>
                  <a:cubicBezTo>
                    <a:pt x="1042906" y="940255"/>
                    <a:pt x="1048561" y="933073"/>
                    <a:pt x="1050179" y="924134"/>
                  </a:cubicBezTo>
                  <a:cubicBezTo>
                    <a:pt x="1052217" y="925560"/>
                    <a:pt x="1054420" y="926847"/>
                    <a:pt x="1056828" y="927865"/>
                  </a:cubicBezTo>
                  <a:cubicBezTo>
                    <a:pt x="1061388" y="929801"/>
                    <a:pt x="1066470" y="930756"/>
                    <a:pt x="1072011" y="930756"/>
                  </a:cubicBezTo>
                  <a:cubicBezTo>
                    <a:pt x="1078596" y="930756"/>
                    <a:pt x="1085869" y="929393"/>
                    <a:pt x="1093741" y="926656"/>
                  </a:cubicBezTo>
                  <a:cubicBezTo>
                    <a:pt x="1110923" y="920683"/>
                    <a:pt x="1130755" y="906753"/>
                    <a:pt x="1144308" y="891128"/>
                  </a:cubicBezTo>
                  <a:cubicBezTo>
                    <a:pt x="1160841" y="872040"/>
                    <a:pt x="1167070" y="852150"/>
                    <a:pt x="1161860" y="835125"/>
                  </a:cubicBezTo>
                  <a:cubicBezTo>
                    <a:pt x="1160714" y="831457"/>
                    <a:pt x="1159185" y="827994"/>
                    <a:pt x="1157376" y="824759"/>
                  </a:cubicBezTo>
                  <a:cubicBezTo>
                    <a:pt x="1160153" y="825816"/>
                    <a:pt x="1163210" y="826389"/>
                    <a:pt x="1166305" y="826389"/>
                  </a:cubicBezTo>
                  <a:cubicBezTo>
                    <a:pt x="1169401" y="826389"/>
                    <a:pt x="1172661" y="825842"/>
                    <a:pt x="1175718" y="824696"/>
                  </a:cubicBezTo>
                  <a:cubicBezTo>
                    <a:pt x="1184826" y="821270"/>
                    <a:pt x="1190736" y="813974"/>
                    <a:pt x="1194098" y="808473"/>
                  </a:cubicBezTo>
                  <a:cubicBezTo>
                    <a:pt x="1198213" y="801685"/>
                    <a:pt x="1200747" y="794083"/>
                    <a:pt x="1203193" y="786265"/>
                  </a:cubicBezTo>
                  <a:cubicBezTo>
                    <a:pt x="1204416" y="782292"/>
                    <a:pt x="1205970" y="777338"/>
                    <a:pt x="1205154" y="772436"/>
                  </a:cubicBezTo>
                  <a:cubicBezTo>
                    <a:pt x="1204263" y="766935"/>
                    <a:pt x="1200365" y="761701"/>
                    <a:pt x="1194480" y="758046"/>
                  </a:cubicBezTo>
                  <a:cubicBezTo>
                    <a:pt x="1194277" y="757919"/>
                    <a:pt x="1194073" y="757779"/>
                    <a:pt x="1193844" y="757664"/>
                  </a:cubicBezTo>
                  <a:cubicBezTo>
                    <a:pt x="1201078" y="757906"/>
                    <a:pt x="1208441" y="756340"/>
                    <a:pt x="1214453" y="751272"/>
                  </a:cubicBezTo>
                  <a:cubicBezTo>
                    <a:pt x="1223318" y="743797"/>
                    <a:pt x="1227012" y="732464"/>
                    <a:pt x="1230018" y="721526"/>
                  </a:cubicBezTo>
                  <a:cubicBezTo>
                    <a:pt x="1233852" y="707569"/>
                    <a:pt x="1237596" y="691436"/>
                    <a:pt x="1233304" y="676435"/>
                  </a:cubicBezTo>
                  <a:close/>
                  <a:moveTo>
                    <a:pt x="617541" y="682522"/>
                  </a:moveTo>
                  <a:lnTo>
                    <a:pt x="615885" y="682522"/>
                  </a:lnTo>
                  <a:cubicBezTo>
                    <a:pt x="608994" y="682853"/>
                    <a:pt x="603173" y="681987"/>
                    <a:pt x="598218" y="679568"/>
                  </a:cubicBezTo>
                  <a:cubicBezTo>
                    <a:pt x="591761" y="676435"/>
                    <a:pt x="586729" y="670628"/>
                    <a:pt x="582628" y="661269"/>
                  </a:cubicBezTo>
                  <a:cubicBezTo>
                    <a:pt x="573928" y="641341"/>
                    <a:pt x="588169" y="621272"/>
                    <a:pt x="588780" y="601496"/>
                  </a:cubicBezTo>
                  <a:cubicBezTo>
                    <a:pt x="589328" y="583733"/>
                    <a:pt x="572451" y="566185"/>
                    <a:pt x="556440" y="559449"/>
                  </a:cubicBezTo>
                  <a:cubicBezTo>
                    <a:pt x="532672" y="549440"/>
                    <a:pt x="539040" y="551541"/>
                    <a:pt x="537219" y="529639"/>
                  </a:cubicBezTo>
                  <a:cubicBezTo>
                    <a:pt x="535856" y="513314"/>
                    <a:pt x="520304" y="503356"/>
                    <a:pt x="506853" y="499345"/>
                  </a:cubicBezTo>
                  <a:cubicBezTo>
                    <a:pt x="497173" y="496455"/>
                    <a:pt x="486741" y="495474"/>
                    <a:pt x="477990" y="490253"/>
                  </a:cubicBezTo>
                  <a:cubicBezTo>
                    <a:pt x="475710" y="488891"/>
                    <a:pt x="473774" y="487464"/>
                    <a:pt x="472144" y="486000"/>
                  </a:cubicBezTo>
                  <a:cubicBezTo>
                    <a:pt x="456795" y="472146"/>
                    <a:pt x="469800" y="454866"/>
                    <a:pt x="490447" y="459641"/>
                  </a:cubicBezTo>
                  <a:cubicBezTo>
                    <a:pt x="507121" y="463512"/>
                    <a:pt x="523526" y="471534"/>
                    <a:pt x="538811" y="479200"/>
                  </a:cubicBezTo>
                  <a:cubicBezTo>
                    <a:pt x="562923" y="491323"/>
                    <a:pt x="589430" y="504184"/>
                    <a:pt x="616700" y="504184"/>
                  </a:cubicBezTo>
                  <a:cubicBezTo>
                    <a:pt x="643971" y="504184"/>
                    <a:pt x="670477" y="491323"/>
                    <a:pt x="694589" y="479200"/>
                  </a:cubicBezTo>
                  <a:cubicBezTo>
                    <a:pt x="709900" y="471534"/>
                    <a:pt x="726305" y="463512"/>
                    <a:pt x="742953" y="459641"/>
                  </a:cubicBezTo>
                  <a:cubicBezTo>
                    <a:pt x="763295" y="454929"/>
                    <a:pt x="776210" y="471624"/>
                    <a:pt x="761945" y="485351"/>
                  </a:cubicBezTo>
                  <a:cubicBezTo>
                    <a:pt x="760187" y="487057"/>
                    <a:pt x="758034" y="488712"/>
                    <a:pt x="755423" y="490266"/>
                  </a:cubicBezTo>
                  <a:cubicBezTo>
                    <a:pt x="746685" y="495487"/>
                    <a:pt x="736241" y="496455"/>
                    <a:pt x="726547" y="499358"/>
                  </a:cubicBezTo>
                  <a:cubicBezTo>
                    <a:pt x="713122" y="503369"/>
                    <a:pt x="697570" y="513340"/>
                    <a:pt x="696207" y="529652"/>
                  </a:cubicBezTo>
                  <a:cubicBezTo>
                    <a:pt x="694373" y="551554"/>
                    <a:pt x="700754" y="549453"/>
                    <a:pt x="676986" y="559462"/>
                  </a:cubicBezTo>
                  <a:cubicBezTo>
                    <a:pt x="660950" y="566211"/>
                    <a:pt x="644098" y="583745"/>
                    <a:pt x="644646" y="601509"/>
                  </a:cubicBezTo>
                  <a:cubicBezTo>
                    <a:pt x="645257" y="621297"/>
                    <a:pt x="659498" y="641366"/>
                    <a:pt x="650798" y="661282"/>
                  </a:cubicBezTo>
                  <a:cubicBezTo>
                    <a:pt x="646901" y="670208"/>
                    <a:pt x="642137" y="675913"/>
                    <a:pt x="636061" y="679135"/>
                  </a:cubicBezTo>
                  <a:cubicBezTo>
                    <a:pt x="630928" y="681911"/>
                    <a:pt x="624827" y="682878"/>
                    <a:pt x="617541" y="682535"/>
                  </a:cubicBezTo>
                  <a:close/>
                </a:path>
              </a:pathLst>
            </a:custGeom>
            <a:solidFill>
              <a:schemeClr val="bg1">
                <a:lumMod val="85000"/>
              </a:schemeClr>
            </a:solidFill>
            <a:ln w="1264" cap="flat">
              <a:noFill/>
              <a:prstDash val="solid"/>
              <a:miter/>
            </a:ln>
          </p:spPr>
          <p:txBody>
            <a:bodyPr/>
            <a:lstStyle/>
            <a:p>
              <a:endParaRPr lang="en-US"/>
            </a:p>
          </p:txBody>
        </p:sp>
        <p:sp>
          <p:nvSpPr>
            <p:cNvPr id="4801" name="Freeform 4800">
              <a:extLst>
                <a:ext uri="{FF2B5EF4-FFF2-40B4-BE49-F238E27FC236}">
                  <a16:creationId xmlns:a16="http://schemas.microsoft.com/office/drawing/2014/main" id="{E9A32B6B-FBF2-584E-66CA-6B21B2080573}"/>
                </a:ext>
              </a:extLst>
            </p:cNvPr>
            <p:cNvSpPr/>
            <p:nvPr/>
          </p:nvSpPr>
          <p:spPr>
            <a:xfrm>
              <a:off x="6936613" y="2081650"/>
              <a:ext cx="616906" cy="953095"/>
            </a:xfrm>
            <a:custGeom>
              <a:avLst/>
              <a:gdLst>
                <a:gd name="csX0" fmla="*/ 611854 w 616906"/>
                <a:gd name="csY0" fmla="*/ 347384 h 953095"/>
                <a:gd name="csX1" fmla="*/ 610530 w 616906"/>
                <a:gd name="csY1" fmla="*/ 361964 h 953095"/>
                <a:gd name="csX2" fmla="*/ 575744 w 616906"/>
                <a:gd name="csY2" fmla="*/ 424411 h 953095"/>
                <a:gd name="csX3" fmla="*/ 519317 w 616906"/>
                <a:gd name="csY3" fmla="*/ 390488 h 953095"/>
                <a:gd name="csX4" fmla="*/ 556651 w 616906"/>
                <a:gd name="csY4" fmla="*/ 370127 h 953095"/>
                <a:gd name="csX5" fmla="*/ 568267 w 616906"/>
                <a:gd name="csY5" fmla="*/ 330130 h 953095"/>
                <a:gd name="csX6" fmla="*/ 538755 w 616906"/>
                <a:gd name="csY6" fmla="*/ 302459 h 953095"/>
                <a:gd name="csX7" fmla="*/ 485958 w 616906"/>
                <a:gd name="csY7" fmla="*/ 310812 h 953095"/>
                <a:gd name="csX8" fmla="*/ 449593 w 616906"/>
                <a:gd name="csY8" fmla="*/ 285956 h 953095"/>
                <a:gd name="csX9" fmla="*/ 465540 w 616906"/>
                <a:gd name="csY9" fmla="*/ 228641 h 953095"/>
                <a:gd name="csX10" fmla="*/ 526922 w 616906"/>
                <a:gd name="csY10" fmla="*/ 215130 h 953095"/>
                <a:gd name="csX11" fmla="*/ 564981 w 616906"/>
                <a:gd name="csY11" fmla="*/ 190745 h 953095"/>
                <a:gd name="csX12" fmla="*/ 524973 w 616906"/>
                <a:gd name="csY12" fmla="*/ 176394 h 953095"/>
                <a:gd name="csX13" fmla="*/ 524132 w 616906"/>
                <a:gd name="csY13" fmla="*/ 151473 h 953095"/>
                <a:gd name="csX14" fmla="*/ 545340 w 616906"/>
                <a:gd name="csY14" fmla="*/ 133748 h 953095"/>
                <a:gd name="csX15" fmla="*/ 565643 w 616906"/>
                <a:gd name="csY15" fmla="*/ 111476 h 953095"/>
                <a:gd name="csX16" fmla="*/ 565771 w 616906"/>
                <a:gd name="csY16" fmla="*/ 82545 h 953095"/>
                <a:gd name="csX17" fmla="*/ 539506 w 616906"/>
                <a:gd name="csY17" fmla="*/ 71989 h 953095"/>
                <a:gd name="csX18" fmla="*/ 529762 w 616906"/>
                <a:gd name="csY18" fmla="*/ 94171 h 953095"/>
                <a:gd name="csX19" fmla="*/ 510490 w 616906"/>
                <a:gd name="csY19" fmla="*/ 111858 h 953095"/>
                <a:gd name="csX20" fmla="*/ 470291 w 616906"/>
                <a:gd name="csY20" fmla="*/ 85665 h 953095"/>
                <a:gd name="csX21" fmla="*/ 450128 w 616906"/>
                <a:gd name="csY21" fmla="*/ 77082 h 953095"/>
                <a:gd name="csX22" fmla="*/ 443377 w 616906"/>
                <a:gd name="csY22" fmla="*/ 102741 h 953095"/>
                <a:gd name="csX23" fmla="*/ 458866 w 616906"/>
                <a:gd name="csY23" fmla="*/ 128234 h 953095"/>
                <a:gd name="csX24" fmla="*/ 448052 w 616906"/>
                <a:gd name="csY24" fmla="*/ 167836 h 953095"/>
                <a:gd name="csX25" fmla="*/ 405904 w 616906"/>
                <a:gd name="csY25" fmla="*/ 169364 h 953095"/>
                <a:gd name="csX26" fmla="*/ 380149 w 616906"/>
                <a:gd name="csY26" fmla="*/ 132971 h 953095"/>
                <a:gd name="csX27" fmla="*/ 344242 w 616906"/>
                <a:gd name="csY27" fmla="*/ 109923 h 953095"/>
                <a:gd name="csX28" fmla="*/ 325047 w 616906"/>
                <a:gd name="csY28" fmla="*/ 136626 h 953095"/>
                <a:gd name="csX29" fmla="*/ 371729 w 616906"/>
                <a:gd name="csY29" fmla="*/ 174967 h 953095"/>
                <a:gd name="csX30" fmla="*/ 387970 w 616906"/>
                <a:gd name="csY30" fmla="*/ 205809 h 953095"/>
                <a:gd name="csX31" fmla="*/ 367832 w 616906"/>
                <a:gd name="csY31" fmla="*/ 232244 h 953095"/>
                <a:gd name="csX32" fmla="*/ 349617 w 616906"/>
                <a:gd name="csY32" fmla="*/ 234333 h 953095"/>
                <a:gd name="csX33" fmla="*/ 325009 w 616906"/>
                <a:gd name="csY33" fmla="*/ 257572 h 953095"/>
                <a:gd name="csX34" fmla="*/ 280428 w 616906"/>
                <a:gd name="csY34" fmla="*/ 233900 h 953095"/>
                <a:gd name="csX35" fmla="*/ 271601 w 616906"/>
                <a:gd name="csY35" fmla="*/ 204497 h 953095"/>
                <a:gd name="csX36" fmla="*/ 245311 w 616906"/>
                <a:gd name="csY36" fmla="*/ 183104 h 953095"/>
                <a:gd name="csX37" fmla="*/ 218817 w 616906"/>
                <a:gd name="csY37" fmla="*/ 200932 h 953095"/>
                <a:gd name="csX38" fmla="*/ 235172 w 616906"/>
                <a:gd name="csY38" fmla="*/ 231544 h 953095"/>
                <a:gd name="csX39" fmla="*/ 254023 w 616906"/>
                <a:gd name="csY39" fmla="*/ 261698 h 953095"/>
                <a:gd name="csX40" fmla="*/ 216728 w 616906"/>
                <a:gd name="csY40" fmla="*/ 288057 h 953095"/>
                <a:gd name="csX41" fmla="*/ 169702 w 616906"/>
                <a:gd name="csY41" fmla="*/ 261621 h 953095"/>
                <a:gd name="csX42" fmla="*/ 154850 w 616906"/>
                <a:gd name="csY42" fmla="*/ 289152 h 953095"/>
                <a:gd name="csX43" fmla="*/ 190094 w 616906"/>
                <a:gd name="csY43" fmla="*/ 319408 h 953095"/>
                <a:gd name="csX44" fmla="*/ 224447 w 616906"/>
                <a:gd name="csY44" fmla="*/ 336637 h 953095"/>
                <a:gd name="csX45" fmla="*/ 233516 w 616906"/>
                <a:gd name="csY45" fmla="*/ 369350 h 953095"/>
                <a:gd name="csX46" fmla="*/ 208958 w 616906"/>
                <a:gd name="csY46" fmla="*/ 396919 h 953095"/>
                <a:gd name="csX47" fmla="*/ 214423 w 616906"/>
                <a:gd name="csY47" fmla="*/ 422527 h 953095"/>
                <a:gd name="csX48" fmla="*/ 182987 w 616906"/>
                <a:gd name="csY48" fmla="*/ 456539 h 953095"/>
                <a:gd name="csX49" fmla="*/ 141680 w 616906"/>
                <a:gd name="csY49" fmla="*/ 428906 h 953095"/>
                <a:gd name="csX50" fmla="*/ 131108 w 616906"/>
                <a:gd name="csY50" fmla="*/ 404088 h 953095"/>
                <a:gd name="csX51" fmla="*/ 107492 w 616906"/>
                <a:gd name="csY51" fmla="*/ 395467 h 953095"/>
                <a:gd name="csX52" fmla="*/ 95710 w 616906"/>
                <a:gd name="csY52" fmla="*/ 416453 h 953095"/>
                <a:gd name="csX53" fmla="*/ 80922 w 616906"/>
                <a:gd name="csY53" fmla="*/ 444594 h 953095"/>
                <a:gd name="csX54" fmla="*/ 72337 w 616906"/>
                <a:gd name="csY54" fmla="*/ 474646 h 953095"/>
                <a:gd name="csX55" fmla="*/ 91507 w 616906"/>
                <a:gd name="csY55" fmla="*/ 497287 h 953095"/>
                <a:gd name="csX56" fmla="*/ 137349 w 616906"/>
                <a:gd name="csY56" fmla="*/ 487826 h 953095"/>
                <a:gd name="csX57" fmla="*/ 159130 w 616906"/>
                <a:gd name="csY57" fmla="*/ 508200 h 953095"/>
                <a:gd name="csX58" fmla="*/ 208525 w 616906"/>
                <a:gd name="csY58" fmla="*/ 502444 h 953095"/>
                <a:gd name="csX59" fmla="*/ 296541 w 616906"/>
                <a:gd name="csY59" fmla="*/ 447116 h 953095"/>
                <a:gd name="csX60" fmla="*/ 351426 w 616906"/>
                <a:gd name="csY60" fmla="*/ 469311 h 953095"/>
                <a:gd name="csX61" fmla="*/ 329734 w 616906"/>
                <a:gd name="csY61" fmla="*/ 516120 h 953095"/>
                <a:gd name="csX62" fmla="*/ 296044 w 616906"/>
                <a:gd name="csY62" fmla="*/ 521481 h 953095"/>
                <a:gd name="csX63" fmla="*/ 260023 w 616906"/>
                <a:gd name="csY63" fmla="*/ 556156 h 953095"/>
                <a:gd name="csX64" fmla="*/ 269385 w 616906"/>
                <a:gd name="csY64" fmla="*/ 604583 h 953095"/>
                <a:gd name="csX65" fmla="*/ 296846 w 616906"/>
                <a:gd name="csY65" fmla="*/ 626931 h 953095"/>
                <a:gd name="csX66" fmla="*/ 320984 w 616906"/>
                <a:gd name="csY66" fmla="*/ 652233 h 953095"/>
                <a:gd name="csX67" fmla="*/ 315392 w 616906"/>
                <a:gd name="csY67" fmla="*/ 684233 h 953095"/>
                <a:gd name="csX68" fmla="*/ 282631 w 616906"/>
                <a:gd name="csY68" fmla="*/ 699934 h 953095"/>
                <a:gd name="csX69" fmla="*/ 275499 w 616906"/>
                <a:gd name="csY69" fmla="*/ 739765 h 953095"/>
                <a:gd name="csX70" fmla="*/ 233503 w 616906"/>
                <a:gd name="csY70" fmla="*/ 744846 h 953095"/>
                <a:gd name="csX71" fmla="*/ 217633 w 616906"/>
                <a:gd name="csY71" fmla="*/ 701284 h 953095"/>
                <a:gd name="csX72" fmla="*/ 218715 w 616906"/>
                <a:gd name="csY72" fmla="*/ 653659 h 953095"/>
                <a:gd name="csX73" fmla="*/ 148813 w 616906"/>
                <a:gd name="csY73" fmla="*/ 599145 h 953095"/>
                <a:gd name="csX74" fmla="*/ 91647 w 616906"/>
                <a:gd name="csY74" fmla="*/ 592817 h 953095"/>
                <a:gd name="csX75" fmla="*/ 61116 w 616906"/>
                <a:gd name="csY75" fmla="*/ 587901 h 953095"/>
                <a:gd name="csX76" fmla="*/ 50773 w 616906"/>
                <a:gd name="csY76" fmla="*/ 616896 h 953095"/>
                <a:gd name="csX77" fmla="*/ 123338 w 616906"/>
                <a:gd name="csY77" fmla="*/ 620780 h 953095"/>
                <a:gd name="csX78" fmla="*/ 136992 w 616906"/>
                <a:gd name="csY78" fmla="*/ 643497 h 953095"/>
                <a:gd name="csX79" fmla="*/ 133884 w 616906"/>
                <a:gd name="csY79" fmla="*/ 650705 h 953095"/>
                <a:gd name="csX80" fmla="*/ 145335 w 616906"/>
                <a:gd name="csY80" fmla="*/ 669513 h 953095"/>
                <a:gd name="csX81" fmla="*/ 137196 w 616906"/>
                <a:gd name="csY81" fmla="*/ 693312 h 953095"/>
                <a:gd name="csX82" fmla="*/ 109811 w 616906"/>
                <a:gd name="csY82" fmla="*/ 697973 h 953095"/>
                <a:gd name="csX83" fmla="*/ 81623 w 616906"/>
                <a:gd name="csY83" fmla="*/ 695362 h 953095"/>
                <a:gd name="csX84" fmla="*/ 67357 w 616906"/>
                <a:gd name="csY84" fmla="*/ 699565 h 953095"/>
                <a:gd name="csX85" fmla="*/ 62695 w 616906"/>
                <a:gd name="csY85" fmla="*/ 712528 h 953095"/>
                <a:gd name="csX86" fmla="*/ 94055 w 616906"/>
                <a:gd name="csY86" fmla="*/ 731119 h 953095"/>
                <a:gd name="csX87" fmla="*/ 91214 w 616906"/>
                <a:gd name="csY87" fmla="*/ 752487 h 953095"/>
                <a:gd name="csX88" fmla="*/ 110307 w 616906"/>
                <a:gd name="csY88" fmla="*/ 762304 h 953095"/>
                <a:gd name="csX89" fmla="*/ 161015 w 616906"/>
                <a:gd name="csY89" fmla="*/ 772084 h 953095"/>
                <a:gd name="csX90" fmla="*/ 151398 w 616906"/>
                <a:gd name="csY90" fmla="*/ 813202 h 953095"/>
                <a:gd name="csX91" fmla="*/ 132534 w 616906"/>
                <a:gd name="csY91" fmla="*/ 829081 h 953095"/>
                <a:gd name="csX92" fmla="*/ 123147 w 616906"/>
                <a:gd name="csY92" fmla="*/ 850601 h 953095"/>
                <a:gd name="csX93" fmla="*/ 148609 w 616906"/>
                <a:gd name="csY93" fmla="*/ 866315 h 953095"/>
                <a:gd name="csX94" fmla="*/ 171778 w 616906"/>
                <a:gd name="csY94" fmla="*/ 844603 h 953095"/>
                <a:gd name="csX95" fmla="*/ 178847 w 616906"/>
                <a:gd name="csY95" fmla="*/ 824713 h 953095"/>
                <a:gd name="csX96" fmla="*/ 216321 w 616906"/>
                <a:gd name="csY96" fmla="*/ 820702 h 953095"/>
                <a:gd name="csX97" fmla="*/ 235070 w 616906"/>
                <a:gd name="csY97" fmla="*/ 856000 h 953095"/>
                <a:gd name="csX98" fmla="*/ 240382 w 616906"/>
                <a:gd name="csY98" fmla="*/ 881697 h 953095"/>
                <a:gd name="csX99" fmla="*/ 262506 w 616906"/>
                <a:gd name="csY99" fmla="*/ 892037 h 953095"/>
                <a:gd name="csX100" fmla="*/ 277142 w 616906"/>
                <a:gd name="csY100" fmla="*/ 878921 h 953095"/>
                <a:gd name="csX101" fmla="*/ 306005 w 616906"/>
                <a:gd name="csY101" fmla="*/ 880742 h 953095"/>
                <a:gd name="csX102" fmla="*/ 371755 w 616906"/>
                <a:gd name="csY102" fmla="*/ 883505 h 953095"/>
                <a:gd name="csX103" fmla="*/ 360075 w 616906"/>
                <a:gd name="csY103" fmla="*/ 869345 h 953095"/>
                <a:gd name="csX104" fmla="*/ 330715 w 616906"/>
                <a:gd name="csY104" fmla="*/ 859833 h 953095"/>
                <a:gd name="csX105" fmla="*/ 306055 w 616906"/>
                <a:gd name="csY105" fmla="*/ 842846 h 953095"/>
                <a:gd name="csX106" fmla="*/ 312042 w 616906"/>
                <a:gd name="csY106" fmla="*/ 807650 h 953095"/>
                <a:gd name="csX107" fmla="*/ 438295 w 616906"/>
                <a:gd name="csY107" fmla="*/ 795705 h 953095"/>
                <a:gd name="csX108" fmla="*/ 469119 w 616906"/>
                <a:gd name="csY108" fmla="*/ 802798 h 953095"/>
                <a:gd name="csX109" fmla="*/ 466292 w 616906"/>
                <a:gd name="csY109" fmla="*/ 786282 h 953095"/>
                <a:gd name="csX110" fmla="*/ 451567 w 616906"/>
                <a:gd name="csY110" fmla="*/ 775777 h 953095"/>
                <a:gd name="csX111" fmla="*/ 426054 w 616906"/>
                <a:gd name="csY111" fmla="*/ 721989 h 953095"/>
                <a:gd name="csX112" fmla="*/ 446243 w 616906"/>
                <a:gd name="csY112" fmla="*/ 704696 h 953095"/>
                <a:gd name="csX113" fmla="*/ 466903 w 616906"/>
                <a:gd name="csY113" fmla="*/ 703105 h 953095"/>
                <a:gd name="csX114" fmla="*/ 488455 w 616906"/>
                <a:gd name="csY114" fmla="*/ 723861 h 953095"/>
                <a:gd name="csX115" fmla="*/ 569554 w 616906"/>
                <a:gd name="csY115" fmla="*/ 798952 h 953095"/>
                <a:gd name="csX116" fmla="*/ 576916 w 616906"/>
                <a:gd name="csY116" fmla="*/ 805612 h 953095"/>
                <a:gd name="csX117" fmla="*/ 557861 w 616906"/>
                <a:gd name="csY117" fmla="*/ 797399 h 953095"/>
                <a:gd name="csX118" fmla="*/ 540474 w 616906"/>
                <a:gd name="csY118" fmla="*/ 784334 h 953095"/>
                <a:gd name="csX119" fmla="*/ 509611 w 616906"/>
                <a:gd name="csY119" fmla="*/ 763068 h 953095"/>
                <a:gd name="csX120" fmla="*/ 495142 w 616906"/>
                <a:gd name="csY120" fmla="*/ 756396 h 953095"/>
                <a:gd name="csX121" fmla="*/ 473590 w 616906"/>
                <a:gd name="csY121" fmla="*/ 745636 h 953095"/>
                <a:gd name="csX122" fmla="*/ 474036 w 616906"/>
                <a:gd name="csY122" fmla="*/ 746005 h 953095"/>
                <a:gd name="csX123" fmla="*/ 493053 w 616906"/>
                <a:gd name="csY123" fmla="*/ 756905 h 953095"/>
                <a:gd name="csX124" fmla="*/ 512936 w 616906"/>
                <a:gd name="csY124" fmla="*/ 768391 h 953095"/>
                <a:gd name="csX125" fmla="*/ 531660 w 616906"/>
                <a:gd name="csY125" fmla="*/ 805803 h 953095"/>
                <a:gd name="csX126" fmla="*/ 500046 w 616906"/>
                <a:gd name="csY126" fmla="*/ 864112 h 953095"/>
                <a:gd name="csX127" fmla="*/ 470240 w 616906"/>
                <a:gd name="csY127" fmla="*/ 870568 h 953095"/>
                <a:gd name="csX128" fmla="*/ 448064 w 616906"/>
                <a:gd name="csY128" fmla="*/ 853479 h 953095"/>
                <a:gd name="csX129" fmla="*/ 440970 w 616906"/>
                <a:gd name="csY129" fmla="*/ 846004 h 953095"/>
                <a:gd name="csX130" fmla="*/ 389587 w 616906"/>
                <a:gd name="csY130" fmla="*/ 827846 h 953095"/>
                <a:gd name="csX131" fmla="*/ 354458 w 616906"/>
                <a:gd name="csY131" fmla="*/ 832328 h 953095"/>
                <a:gd name="csX132" fmla="*/ 354292 w 616906"/>
                <a:gd name="csY132" fmla="*/ 833168 h 953095"/>
                <a:gd name="csX133" fmla="*/ 370685 w 616906"/>
                <a:gd name="csY133" fmla="*/ 835448 h 953095"/>
                <a:gd name="csX134" fmla="*/ 374264 w 616906"/>
                <a:gd name="csY134" fmla="*/ 835206 h 953095"/>
                <a:gd name="csX135" fmla="*/ 387256 w 616906"/>
                <a:gd name="csY135" fmla="*/ 834416 h 953095"/>
                <a:gd name="csX136" fmla="*/ 420501 w 616906"/>
                <a:gd name="csY136" fmla="*/ 836339 h 953095"/>
                <a:gd name="csX137" fmla="*/ 454077 w 616906"/>
                <a:gd name="csY137" fmla="*/ 872338 h 953095"/>
                <a:gd name="csX138" fmla="*/ 440753 w 616906"/>
                <a:gd name="csY138" fmla="*/ 904236 h 953095"/>
                <a:gd name="csX139" fmla="*/ 410744 w 616906"/>
                <a:gd name="csY139" fmla="*/ 919249 h 953095"/>
                <a:gd name="csX140" fmla="*/ 397816 w 616906"/>
                <a:gd name="csY140" fmla="*/ 924407 h 953095"/>
                <a:gd name="csX141" fmla="*/ 384696 w 616906"/>
                <a:gd name="csY141" fmla="*/ 930773 h 953095"/>
                <a:gd name="csX142" fmla="*/ 360928 w 616906"/>
                <a:gd name="csY142" fmla="*/ 941152 h 953095"/>
                <a:gd name="csX143" fmla="*/ 318716 w 616906"/>
                <a:gd name="csY143" fmla="*/ 937917 h 953095"/>
                <a:gd name="csX144" fmla="*/ 305788 w 616906"/>
                <a:gd name="csY144" fmla="*/ 922000 h 953095"/>
                <a:gd name="csX145" fmla="*/ 297483 w 616906"/>
                <a:gd name="csY145" fmla="*/ 940579 h 953095"/>
                <a:gd name="csX146" fmla="*/ 268709 w 616906"/>
                <a:gd name="csY146" fmla="*/ 951657 h 953095"/>
                <a:gd name="csX147" fmla="*/ 249336 w 616906"/>
                <a:gd name="csY147" fmla="*/ 953096 h 953095"/>
                <a:gd name="csX148" fmla="*/ 200552 w 616906"/>
                <a:gd name="csY148" fmla="*/ 943596 h 953095"/>
                <a:gd name="csX149" fmla="*/ 184999 w 616906"/>
                <a:gd name="csY149" fmla="*/ 924139 h 953095"/>
                <a:gd name="csX150" fmla="*/ 178363 w 616906"/>
                <a:gd name="csY150" fmla="*/ 927857 h 953095"/>
                <a:gd name="csX151" fmla="*/ 163180 w 616906"/>
                <a:gd name="csY151" fmla="*/ 930748 h 953095"/>
                <a:gd name="csX152" fmla="*/ 141463 w 616906"/>
                <a:gd name="csY152" fmla="*/ 926648 h 953095"/>
                <a:gd name="csX153" fmla="*/ 90896 w 616906"/>
                <a:gd name="csY153" fmla="*/ 891107 h 953095"/>
                <a:gd name="csX154" fmla="*/ 73356 w 616906"/>
                <a:gd name="csY154" fmla="*/ 835117 h 953095"/>
                <a:gd name="csX155" fmla="*/ 77827 w 616906"/>
                <a:gd name="csY155" fmla="*/ 824739 h 953095"/>
                <a:gd name="csX156" fmla="*/ 68898 w 616906"/>
                <a:gd name="csY156" fmla="*/ 826356 h 953095"/>
                <a:gd name="csX157" fmla="*/ 59498 w 616906"/>
                <a:gd name="csY157" fmla="*/ 824662 h 953095"/>
                <a:gd name="csX158" fmla="*/ 41105 w 616906"/>
                <a:gd name="csY158" fmla="*/ 808439 h 953095"/>
                <a:gd name="csX159" fmla="*/ 32024 w 616906"/>
                <a:gd name="csY159" fmla="*/ 786231 h 953095"/>
                <a:gd name="csX160" fmla="*/ 30062 w 616906"/>
                <a:gd name="csY160" fmla="*/ 772402 h 953095"/>
                <a:gd name="csX161" fmla="*/ 40736 w 616906"/>
                <a:gd name="csY161" fmla="*/ 758026 h 953095"/>
                <a:gd name="csX162" fmla="*/ 41373 w 616906"/>
                <a:gd name="csY162" fmla="*/ 757644 h 953095"/>
                <a:gd name="csX163" fmla="*/ 20776 w 616906"/>
                <a:gd name="csY163" fmla="*/ 751239 h 953095"/>
                <a:gd name="csX164" fmla="*/ 5199 w 616906"/>
                <a:gd name="csY164" fmla="*/ 721492 h 953095"/>
                <a:gd name="csX165" fmla="*/ 1912 w 616906"/>
                <a:gd name="csY165" fmla="*/ 676414 h 953095"/>
                <a:gd name="csX166" fmla="*/ 31068 w 616906"/>
                <a:gd name="csY166" fmla="*/ 650246 h 953095"/>
                <a:gd name="csX167" fmla="*/ 22967 w 616906"/>
                <a:gd name="csY167" fmla="*/ 646324 h 953095"/>
                <a:gd name="csX168" fmla="*/ 3657 w 616906"/>
                <a:gd name="csY168" fmla="*/ 619341 h 953095"/>
                <a:gd name="csX169" fmla="*/ 18840 w 616906"/>
                <a:gd name="csY169" fmla="*/ 564496 h 953095"/>
                <a:gd name="csX170" fmla="*/ 54212 w 616906"/>
                <a:gd name="csY170" fmla="*/ 549725 h 953095"/>
                <a:gd name="csX171" fmla="*/ 85928 w 616906"/>
                <a:gd name="csY171" fmla="*/ 554679 h 953095"/>
                <a:gd name="csX172" fmla="*/ 92411 w 616906"/>
                <a:gd name="csY172" fmla="*/ 556194 h 953095"/>
                <a:gd name="csX173" fmla="*/ 135184 w 616906"/>
                <a:gd name="csY173" fmla="*/ 562854 h 953095"/>
                <a:gd name="csX174" fmla="*/ 151615 w 616906"/>
                <a:gd name="csY174" fmla="*/ 563656 h 953095"/>
                <a:gd name="csX175" fmla="*/ 177497 w 616906"/>
                <a:gd name="csY175" fmla="*/ 565681 h 953095"/>
                <a:gd name="csX176" fmla="*/ 223071 w 616906"/>
                <a:gd name="csY176" fmla="*/ 583432 h 953095"/>
                <a:gd name="csX177" fmla="*/ 219671 w 616906"/>
                <a:gd name="csY177" fmla="*/ 546376 h 953095"/>
                <a:gd name="csX178" fmla="*/ 204590 w 616906"/>
                <a:gd name="csY178" fmla="*/ 555494 h 953095"/>
                <a:gd name="csX179" fmla="*/ 172542 w 616906"/>
                <a:gd name="csY179" fmla="*/ 559377 h 953095"/>
                <a:gd name="csX180" fmla="*/ 151755 w 616906"/>
                <a:gd name="csY180" fmla="*/ 558180 h 953095"/>
                <a:gd name="csX181" fmla="*/ 148991 w 616906"/>
                <a:gd name="csY181" fmla="*/ 557862 h 953095"/>
                <a:gd name="csX182" fmla="*/ 116854 w 616906"/>
                <a:gd name="csY182" fmla="*/ 547675 h 953095"/>
                <a:gd name="csX183" fmla="*/ 115326 w 616906"/>
                <a:gd name="csY183" fmla="*/ 535183 h 953095"/>
                <a:gd name="csX184" fmla="*/ 115351 w 616906"/>
                <a:gd name="csY184" fmla="*/ 535094 h 953095"/>
                <a:gd name="csX185" fmla="*/ 115912 w 616906"/>
                <a:gd name="csY185" fmla="*/ 530268 h 953095"/>
                <a:gd name="csX186" fmla="*/ 94462 w 616906"/>
                <a:gd name="csY186" fmla="*/ 546975 h 953095"/>
                <a:gd name="csX187" fmla="*/ 53104 w 616906"/>
                <a:gd name="csY187" fmla="*/ 534012 h 953095"/>
                <a:gd name="csX188" fmla="*/ 26967 w 616906"/>
                <a:gd name="csY188" fmla="*/ 476684 h 953095"/>
                <a:gd name="csX189" fmla="*/ 36902 w 616906"/>
                <a:gd name="csY189" fmla="*/ 413384 h 953095"/>
                <a:gd name="csX190" fmla="*/ 37908 w 616906"/>
                <a:gd name="csY190" fmla="*/ 410149 h 953095"/>
                <a:gd name="csX191" fmla="*/ 56186 w 616906"/>
                <a:gd name="csY191" fmla="*/ 378697 h 953095"/>
                <a:gd name="csX192" fmla="*/ 63549 w 616906"/>
                <a:gd name="csY192" fmla="*/ 376837 h 953095"/>
                <a:gd name="csX193" fmla="*/ 62504 w 616906"/>
                <a:gd name="csY193" fmla="*/ 375055 h 953095"/>
                <a:gd name="csX194" fmla="*/ 64020 w 616906"/>
                <a:gd name="csY194" fmla="*/ 347231 h 953095"/>
                <a:gd name="csX195" fmla="*/ 92437 w 616906"/>
                <a:gd name="csY195" fmla="*/ 319802 h 953095"/>
                <a:gd name="csX196" fmla="*/ 106817 w 616906"/>
                <a:gd name="csY196" fmla="*/ 317765 h 953095"/>
                <a:gd name="csX197" fmla="*/ 98564 w 616906"/>
                <a:gd name="csY197" fmla="*/ 311207 h 953095"/>
                <a:gd name="csX198" fmla="*/ 92959 w 616906"/>
                <a:gd name="csY198" fmla="*/ 272560 h 953095"/>
                <a:gd name="csX199" fmla="*/ 124713 w 616906"/>
                <a:gd name="csY199" fmla="*/ 222236 h 953095"/>
                <a:gd name="csX200" fmla="*/ 178631 w 616906"/>
                <a:gd name="csY200" fmla="*/ 199824 h 953095"/>
                <a:gd name="csX201" fmla="*/ 193916 w 616906"/>
                <a:gd name="csY201" fmla="*/ 152569 h 953095"/>
                <a:gd name="csX202" fmla="*/ 230204 w 616906"/>
                <a:gd name="csY202" fmla="*/ 120772 h 953095"/>
                <a:gd name="csX203" fmla="*/ 253081 w 616906"/>
                <a:gd name="csY203" fmla="*/ 110878 h 953095"/>
                <a:gd name="csX204" fmla="*/ 272696 w 616906"/>
                <a:gd name="csY204" fmla="*/ 121638 h 953095"/>
                <a:gd name="csX205" fmla="*/ 277345 w 616906"/>
                <a:gd name="csY205" fmla="*/ 103798 h 953095"/>
                <a:gd name="csX206" fmla="*/ 333084 w 616906"/>
                <a:gd name="csY206" fmla="*/ 58376 h 953095"/>
                <a:gd name="csX207" fmla="*/ 371411 w 616906"/>
                <a:gd name="csY207" fmla="*/ 56339 h 953095"/>
                <a:gd name="csX208" fmla="*/ 394440 w 616906"/>
                <a:gd name="csY208" fmla="*/ 72587 h 953095"/>
                <a:gd name="csX209" fmla="*/ 399484 w 616906"/>
                <a:gd name="csY209" fmla="*/ 49577 h 953095"/>
                <a:gd name="csX210" fmla="*/ 425608 w 616906"/>
                <a:gd name="csY210" fmla="*/ 32310 h 953095"/>
                <a:gd name="csX211" fmla="*/ 483220 w 616906"/>
                <a:gd name="csY211" fmla="*/ 27789 h 953095"/>
                <a:gd name="csX212" fmla="*/ 490047 w 616906"/>
                <a:gd name="csY212" fmla="*/ 34016 h 953095"/>
                <a:gd name="csX213" fmla="*/ 491002 w 616906"/>
                <a:gd name="csY213" fmla="*/ 30005 h 953095"/>
                <a:gd name="csX214" fmla="*/ 514783 w 616906"/>
                <a:gd name="csY214" fmla="*/ 11999 h 953095"/>
                <a:gd name="csX215" fmla="*/ 557580 w 616906"/>
                <a:gd name="csY215" fmla="*/ 271 h 953095"/>
                <a:gd name="csX216" fmla="*/ 599907 w 616906"/>
                <a:gd name="csY216" fmla="*/ 12381 h 953095"/>
                <a:gd name="csX217" fmla="*/ 616185 w 616906"/>
                <a:gd name="csY217" fmla="*/ 64985 h 953095"/>
                <a:gd name="csX218" fmla="*/ 616249 w 616906"/>
                <a:gd name="csY218" fmla="*/ 66704 h 953095"/>
                <a:gd name="csX219" fmla="*/ 616376 w 616906"/>
                <a:gd name="csY219" fmla="*/ 106281 h 953095"/>
                <a:gd name="csX220" fmla="*/ 583603 w 616906"/>
                <a:gd name="csY220" fmla="*/ 162565 h 953095"/>
                <a:gd name="csX221" fmla="*/ 609727 w 616906"/>
                <a:gd name="csY221" fmla="*/ 172268 h 953095"/>
                <a:gd name="csX222" fmla="*/ 616682 w 616906"/>
                <a:gd name="csY222" fmla="*/ 208165 h 953095"/>
                <a:gd name="csX223" fmla="*/ 604772 w 616906"/>
                <a:gd name="csY223" fmla="*/ 237198 h 953095"/>
                <a:gd name="csX224" fmla="*/ 581514 w 616906"/>
                <a:gd name="csY224" fmla="*/ 244711 h 953095"/>
                <a:gd name="csX225" fmla="*/ 571643 w 616906"/>
                <a:gd name="csY225" fmla="*/ 245640 h 953095"/>
                <a:gd name="csX226" fmla="*/ 553033 w 616906"/>
                <a:gd name="csY226" fmla="*/ 252224 h 953095"/>
                <a:gd name="csX227" fmla="*/ 594710 w 616906"/>
                <a:gd name="csY227" fmla="*/ 264869 h 953095"/>
                <a:gd name="csX228" fmla="*/ 604454 w 616906"/>
                <a:gd name="csY228" fmla="*/ 289356 h 953095"/>
                <a:gd name="csX229" fmla="*/ 611918 w 616906"/>
                <a:gd name="csY229" fmla="*/ 347384 h 9530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Lst>
              <a:rect l="l" t="t" r="r" b="b"/>
              <a:pathLst>
                <a:path w="616906" h="953095">
                  <a:moveTo>
                    <a:pt x="611854" y="347384"/>
                  </a:moveTo>
                  <a:cubicBezTo>
                    <a:pt x="611676" y="352261"/>
                    <a:pt x="611256" y="357125"/>
                    <a:pt x="610530" y="361964"/>
                  </a:cubicBezTo>
                  <a:cubicBezTo>
                    <a:pt x="606951" y="386159"/>
                    <a:pt x="595423" y="409882"/>
                    <a:pt x="575744" y="424411"/>
                  </a:cubicBezTo>
                  <a:cubicBezTo>
                    <a:pt x="554536" y="417968"/>
                    <a:pt x="534959" y="406202"/>
                    <a:pt x="519317" y="390488"/>
                  </a:cubicBezTo>
                  <a:cubicBezTo>
                    <a:pt x="533418" y="387496"/>
                    <a:pt x="547047" y="380874"/>
                    <a:pt x="556651" y="370127"/>
                  </a:cubicBezTo>
                  <a:cubicBezTo>
                    <a:pt x="566255" y="359379"/>
                    <a:pt x="571362" y="344213"/>
                    <a:pt x="568267" y="330130"/>
                  </a:cubicBezTo>
                  <a:cubicBezTo>
                    <a:pt x="565172" y="316046"/>
                    <a:pt x="553097" y="303872"/>
                    <a:pt x="538755" y="302459"/>
                  </a:cubicBezTo>
                  <a:cubicBezTo>
                    <a:pt x="520324" y="300638"/>
                    <a:pt x="504427" y="313499"/>
                    <a:pt x="485958" y="310812"/>
                  </a:cubicBezTo>
                  <a:cubicBezTo>
                    <a:pt x="470508" y="308571"/>
                    <a:pt x="456255" y="300663"/>
                    <a:pt x="449593" y="285956"/>
                  </a:cubicBezTo>
                  <a:cubicBezTo>
                    <a:pt x="440155" y="265072"/>
                    <a:pt x="448549" y="242686"/>
                    <a:pt x="465540" y="228641"/>
                  </a:cubicBezTo>
                  <a:cubicBezTo>
                    <a:pt x="483564" y="213742"/>
                    <a:pt x="505013" y="215385"/>
                    <a:pt x="526922" y="215130"/>
                  </a:cubicBezTo>
                  <a:cubicBezTo>
                    <a:pt x="538449" y="214990"/>
                    <a:pt x="582342" y="214646"/>
                    <a:pt x="564981" y="190745"/>
                  </a:cubicBezTo>
                  <a:cubicBezTo>
                    <a:pt x="556409" y="178940"/>
                    <a:pt x="535443" y="185129"/>
                    <a:pt x="524973" y="176394"/>
                  </a:cubicBezTo>
                  <a:cubicBezTo>
                    <a:pt x="517853" y="170460"/>
                    <a:pt x="518833" y="158986"/>
                    <a:pt x="524132" y="151473"/>
                  </a:cubicBezTo>
                  <a:cubicBezTo>
                    <a:pt x="529444" y="143948"/>
                    <a:pt x="537812" y="139185"/>
                    <a:pt x="545340" y="133748"/>
                  </a:cubicBezTo>
                  <a:cubicBezTo>
                    <a:pt x="553619" y="127763"/>
                    <a:pt x="561236" y="120530"/>
                    <a:pt x="565643" y="111476"/>
                  </a:cubicBezTo>
                  <a:cubicBezTo>
                    <a:pt x="570050" y="102410"/>
                    <a:pt x="570802" y="91280"/>
                    <a:pt x="565771" y="82545"/>
                  </a:cubicBezTo>
                  <a:cubicBezTo>
                    <a:pt x="560714" y="73810"/>
                    <a:pt x="549174" y="68512"/>
                    <a:pt x="539506" y="71989"/>
                  </a:cubicBezTo>
                  <a:cubicBezTo>
                    <a:pt x="527253" y="76407"/>
                    <a:pt x="530947" y="85334"/>
                    <a:pt x="529762" y="94171"/>
                  </a:cubicBezTo>
                  <a:cubicBezTo>
                    <a:pt x="528476" y="103874"/>
                    <a:pt x="522514" y="109643"/>
                    <a:pt x="510490" y="111858"/>
                  </a:cubicBezTo>
                  <a:cubicBezTo>
                    <a:pt x="488709" y="115870"/>
                    <a:pt x="479882" y="100563"/>
                    <a:pt x="470291" y="85665"/>
                  </a:cubicBezTo>
                  <a:cubicBezTo>
                    <a:pt x="466075" y="79107"/>
                    <a:pt x="457554" y="74293"/>
                    <a:pt x="450128" y="77082"/>
                  </a:cubicBezTo>
                  <a:cubicBezTo>
                    <a:pt x="440639" y="80635"/>
                    <a:pt x="439288" y="93700"/>
                    <a:pt x="443377" y="102741"/>
                  </a:cubicBezTo>
                  <a:cubicBezTo>
                    <a:pt x="447466" y="111795"/>
                    <a:pt x="455121" y="119053"/>
                    <a:pt x="458866" y="128234"/>
                  </a:cubicBezTo>
                  <a:cubicBezTo>
                    <a:pt x="464419" y="141834"/>
                    <a:pt x="459821" y="158706"/>
                    <a:pt x="448052" y="167836"/>
                  </a:cubicBezTo>
                  <a:cubicBezTo>
                    <a:pt x="436295" y="176979"/>
                    <a:pt x="418335" y="177616"/>
                    <a:pt x="405904" y="169364"/>
                  </a:cubicBezTo>
                  <a:cubicBezTo>
                    <a:pt x="393268" y="160960"/>
                    <a:pt x="387702" y="145909"/>
                    <a:pt x="380149" y="132971"/>
                  </a:cubicBezTo>
                  <a:cubicBezTo>
                    <a:pt x="372583" y="120033"/>
                    <a:pt x="359323" y="107338"/>
                    <a:pt x="344242" y="109923"/>
                  </a:cubicBezTo>
                  <a:cubicBezTo>
                    <a:pt x="332091" y="112011"/>
                    <a:pt x="323506" y="124745"/>
                    <a:pt x="325047" y="136626"/>
                  </a:cubicBezTo>
                  <a:cubicBezTo>
                    <a:pt x="327976" y="159037"/>
                    <a:pt x="356916" y="162106"/>
                    <a:pt x="371729" y="174967"/>
                  </a:cubicBezTo>
                  <a:cubicBezTo>
                    <a:pt x="380862" y="182875"/>
                    <a:pt x="387855" y="193928"/>
                    <a:pt x="387970" y="205809"/>
                  </a:cubicBezTo>
                  <a:cubicBezTo>
                    <a:pt x="388084" y="217702"/>
                    <a:pt x="379843" y="229965"/>
                    <a:pt x="367832" y="232244"/>
                  </a:cubicBezTo>
                  <a:cubicBezTo>
                    <a:pt x="361794" y="233378"/>
                    <a:pt x="355298" y="232066"/>
                    <a:pt x="349617" y="234333"/>
                  </a:cubicBezTo>
                  <a:cubicBezTo>
                    <a:pt x="338867" y="238611"/>
                    <a:pt x="335848" y="253484"/>
                    <a:pt x="325009" y="257572"/>
                  </a:cubicBezTo>
                  <a:cubicBezTo>
                    <a:pt x="309813" y="263290"/>
                    <a:pt x="285688" y="247168"/>
                    <a:pt x="280428" y="233900"/>
                  </a:cubicBezTo>
                  <a:cubicBezTo>
                    <a:pt x="276645" y="224362"/>
                    <a:pt x="275766" y="213882"/>
                    <a:pt x="271601" y="204497"/>
                  </a:cubicBezTo>
                  <a:cubicBezTo>
                    <a:pt x="266875" y="193826"/>
                    <a:pt x="257144" y="184671"/>
                    <a:pt x="245311" y="183104"/>
                  </a:cubicBezTo>
                  <a:cubicBezTo>
                    <a:pt x="233465" y="181525"/>
                    <a:pt x="220320" y="189420"/>
                    <a:pt x="218817" y="200932"/>
                  </a:cubicBezTo>
                  <a:cubicBezTo>
                    <a:pt x="217289" y="212736"/>
                    <a:pt x="227020" y="222681"/>
                    <a:pt x="235172" y="231544"/>
                  </a:cubicBezTo>
                  <a:cubicBezTo>
                    <a:pt x="243311" y="240394"/>
                    <a:pt x="250712" y="250288"/>
                    <a:pt x="254023" y="261698"/>
                  </a:cubicBezTo>
                  <a:cubicBezTo>
                    <a:pt x="262519" y="291011"/>
                    <a:pt x="241630" y="300027"/>
                    <a:pt x="216728" y="288057"/>
                  </a:cubicBezTo>
                  <a:cubicBezTo>
                    <a:pt x="202768" y="281346"/>
                    <a:pt x="186732" y="258820"/>
                    <a:pt x="169702" y="261621"/>
                  </a:cubicBezTo>
                  <a:cubicBezTo>
                    <a:pt x="156722" y="263761"/>
                    <a:pt x="151780" y="277972"/>
                    <a:pt x="154850" y="289152"/>
                  </a:cubicBezTo>
                  <a:cubicBezTo>
                    <a:pt x="159104" y="304713"/>
                    <a:pt x="176516" y="312875"/>
                    <a:pt x="190094" y="319408"/>
                  </a:cubicBezTo>
                  <a:cubicBezTo>
                    <a:pt x="201775" y="325049"/>
                    <a:pt x="214436" y="328016"/>
                    <a:pt x="224447" y="336637"/>
                  </a:cubicBezTo>
                  <a:cubicBezTo>
                    <a:pt x="233835" y="344723"/>
                    <a:pt x="239477" y="358615"/>
                    <a:pt x="233516" y="369350"/>
                  </a:cubicBezTo>
                  <a:cubicBezTo>
                    <a:pt x="227479" y="380212"/>
                    <a:pt x="211608" y="384834"/>
                    <a:pt x="208958" y="396919"/>
                  </a:cubicBezTo>
                  <a:cubicBezTo>
                    <a:pt x="207061" y="405540"/>
                    <a:pt x="212971" y="413829"/>
                    <a:pt x="214423" y="422527"/>
                  </a:cubicBezTo>
                  <a:cubicBezTo>
                    <a:pt x="217289" y="439539"/>
                    <a:pt x="200705" y="455940"/>
                    <a:pt x="182987" y="456539"/>
                  </a:cubicBezTo>
                  <a:cubicBezTo>
                    <a:pt x="165257" y="457137"/>
                    <a:pt x="148876" y="444671"/>
                    <a:pt x="141680" y="428906"/>
                  </a:cubicBezTo>
                  <a:cubicBezTo>
                    <a:pt x="137935" y="420693"/>
                    <a:pt x="136215" y="411563"/>
                    <a:pt x="131108" y="404088"/>
                  </a:cubicBezTo>
                  <a:cubicBezTo>
                    <a:pt x="126000" y="396613"/>
                    <a:pt x="115632" y="391227"/>
                    <a:pt x="107492" y="395467"/>
                  </a:cubicBezTo>
                  <a:cubicBezTo>
                    <a:pt x="100067" y="399351"/>
                    <a:pt x="98373" y="408685"/>
                    <a:pt x="95710" y="416453"/>
                  </a:cubicBezTo>
                  <a:cubicBezTo>
                    <a:pt x="92297" y="426461"/>
                    <a:pt x="86106" y="435324"/>
                    <a:pt x="80922" y="444594"/>
                  </a:cubicBezTo>
                  <a:cubicBezTo>
                    <a:pt x="75738" y="453865"/>
                    <a:pt x="71446" y="464128"/>
                    <a:pt x="72337" y="474646"/>
                  </a:cubicBezTo>
                  <a:cubicBezTo>
                    <a:pt x="73242" y="485152"/>
                    <a:pt x="80769" y="495734"/>
                    <a:pt x="91507" y="497287"/>
                  </a:cubicBezTo>
                  <a:cubicBezTo>
                    <a:pt x="107301" y="499579"/>
                    <a:pt x="122306" y="482605"/>
                    <a:pt x="137349" y="487826"/>
                  </a:cubicBezTo>
                  <a:cubicBezTo>
                    <a:pt x="146940" y="491162"/>
                    <a:pt x="151194" y="501999"/>
                    <a:pt x="159130" y="508200"/>
                  </a:cubicBezTo>
                  <a:cubicBezTo>
                    <a:pt x="173077" y="519100"/>
                    <a:pt x="194285" y="512975"/>
                    <a:pt x="208525" y="502444"/>
                  </a:cubicBezTo>
                  <a:cubicBezTo>
                    <a:pt x="234128" y="483471"/>
                    <a:pt x="262443" y="450337"/>
                    <a:pt x="296541" y="447116"/>
                  </a:cubicBezTo>
                  <a:cubicBezTo>
                    <a:pt x="315787" y="445295"/>
                    <a:pt x="341898" y="451432"/>
                    <a:pt x="351426" y="469311"/>
                  </a:cubicBezTo>
                  <a:cubicBezTo>
                    <a:pt x="362890" y="490844"/>
                    <a:pt x="354215" y="510887"/>
                    <a:pt x="329734" y="516120"/>
                  </a:cubicBezTo>
                  <a:cubicBezTo>
                    <a:pt x="318602" y="518502"/>
                    <a:pt x="306947" y="518285"/>
                    <a:pt x="296044" y="521481"/>
                  </a:cubicBezTo>
                  <a:cubicBezTo>
                    <a:pt x="279192" y="526422"/>
                    <a:pt x="265258" y="539844"/>
                    <a:pt x="260023" y="556156"/>
                  </a:cubicBezTo>
                  <a:cubicBezTo>
                    <a:pt x="254788" y="572468"/>
                    <a:pt x="258405" y="591212"/>
                    <a:pt x="269385" y="604583"/>
                  </a:cubicBezTo>
                  <a:cubicBezTo>
                    <a:pt x="276849" y="613687"/>
                    <a:pt x="287153" y="620080"/>
                    <a:pt x="296846" y="626931"/>
                  </a:cubicBezTo>
                  <a:cubicBezTo>
                    <a:pt x="306539" y="633769"/>
                    <a:pt x="316093" y="641613"/>
                    <a:pt x="320984" y="652233"/>
                  </a:cubicBezTo>
                  <a:cubicBezTo>
                    <a:pt x="325862" y="662853"/>
                    <a:pt x="324728" y="676911"/>
                    <a:pt x="315392" y="684233"/>
                  </a:cubicBezTo>
                  <a:cubicBezTo>
                    <a:pt x="305788" y="691759"/>
                    <a:pt x="290312" y="690562"/>
                    <a:pt x="282631" y="699934"/>
                  </a:cubicBezTo>
                  <a:cubicBezTo>
                    <a:pt x="273843" y="710656"/>
                    <a:pt x="281383" y="727312"/>
                    <a:pt x="275499" y="739765"/>
                  </a:cubicBezTo>
                  <a:cubicBezTo>
                    <a:pt x="268671" y="754218"/>
                    <a:pt x="245846" y="755288"/>
                    <a:pt x="233503" y="744846"/>
                  </a:cubicBezTo>
                  <a:cubicBezTo>
                    <a:pt x="221161" y="734404"/>
                    <a:pt x="217531" y="717176"/>
                    <a:pt x="217633" y="701284"/>
                  </a:cubicBezTo>
                  <a:cubicBezTo>
                    <a:pt x="217734" y="685379"/>
                    <a:pt x="220804" y="669436"/>
                    <a:pt x="218715" y="653659"/>
                  </a:cubicBezTo>
                  <a:cubicBezTo>
                    <a:pt x="214155" y="619303"/>
                    <a:pt x="181038" y="601641"/>
                    <a:pt x="148813" y="599145"/>
                  </a:cubicBezTo>
                  <a:cubicBezTo>
                    <a:pt x="130675" y="597745"/>
                    <a:pt x="108486" y="599566"/>
                    <a:pt x="91647" y="592817"/>
                  </a:cubicBezTo>
                  <a:cubicBezTo>
                    <a:pt x="81852" y="588895"/>
                    <a:pt x="71013" y="584221"/>
                    <a:pt x="61116" y="587901"/>
                  </a:cubicBezTo>
                  <a:cubicBezTo>
                    <a:pt x="50009" y="592014"/>
                    <a:pt x="45296" y="606646"/>
                    <a:pt x="50773" y="616896"/>
                  </a:cubicBezTo>
                  <a:cubicBezTo>
                    <a:pt x="67867" y="648986"/>
                    <a:pt x="100653" y="612490"/>
                    <a:pt x="123338" y="620780"/>
                  </a:cubicBezTo>
                  <a:cubicBezTo>
                    <a:pt x="132738" y="624218"/>
                    <a:pt x="140584" y="634393"/>
                    <a:pt x="136992" y="643497"/>
                  </a:cubicBezTo>
                  <a:cubicBezTo>
                    <a:pt x="136024" y="645930"/>
                    <a:pt x="134317" y="648120"/>
                    <a:pt x="133884" y="650705"/>
                  </a:cubicBezTo>
                  <a:cubicBezTo>
                    <a:pt x="132636" y="658129"/>
                    <a:pt x="141680" y="662891"/>
                    <a:pt x="145335" y="669513"/>
                  </a:cubicBezTo>
                  <a:cubicBezTo>
                    <a:pt x="149793" y="677611"/>
                    <a:pt x="145119" y="688295"/>
                    <a:pt x="137196" y="693312"/>
                  </a:cubicBezTo>
                  <a:cubicBezTo>
                    <a:pt x="129286" y="698329"/>
                    <a:pt x="119224" y="698852"/>
                    <a:pt x="109811" y="697973"/>
                  </a:cubicBezTo>
                  <a:cubicBezTo>
                    <a:pt x="100398" y="697094"/>
                    <a:pt x="91061" y="694993"/>
                    <a:pt x="81623" y="695362"/>
                  </a:cubicBezTo>
                  <a:cubicBezTo>
                    <a:pt x="76566" y="695566"/>
                    <a:pt x="71357" y="696572"/>
                    <a:pt x="67357" y="699565"/>
                  </a:cubicBezTo>
                  <a:cubicBezTo>
                    <a:pt x="63357" y="702557"/>
                    <a:pt x="60950" y="707944"/>
                    <a:pt x="62695" y="712528"/>
                  </a:cubicBezTo>
                  <a:cubicBezTo>
                    <a:pt x="67166" y="724217"/>
                    <a:pt x="90017" y="719289"/>
                    <a:pt x="94055" y="731119"/>
                  </a:cubicBezTo>
                  <a:cubicBezTo>
                    <a:pt x="96411" y="738046"/>
                    <a:pt x="89838" y="745330"/>
                    <a:pt x="91214" y="752487"/>
                  </a:cubicBezTo>
                  <a:cubicBezTo>
                    <a:pt x="92666" y="760114"/>
                    <a:pt x="102423" y="763552"/>
                    <a:pt x="110307" y="762304"/>
                  </a:cubicBezTo>
                  <a:cubicBezTo>
                    <a:pt x="129070" y="759325"/>
                    <a:pt x="150099" y="747877"/>
                    <a:pt x="161015" y="772084"/>
                  </a:cubicBezTo>
                  <a:cubicBezTo>
                    <a:pt x="167180" y="785735"/>
                    <a:pt x="162059" y="802480"/>
                    <a:pt x="151398" y="813202"/>
                  </a:cubicBezTo>
                  <a:cubicBezTo>
                    <a:pt x="145603" y="819021"/>
                    <a:pt x="138419" y="823376"/>
                    <a:pt x="132534" y="829081"/>
                  </a:cubicBezTo>
                  <a:cubicBezTo>
                    <a:pt x="126637" y="834798"/>
                    <a:pt x="121937" y="842604"/>
                    <a:pt x="123147" y="850601"/>
                  </a:cubicBezTo>
                  <a:cubicBezTo>
                    <a:pt x="124790" y="861425"/>
                    <a:pt x="137565" y="868428"/>
                    <a:pt x="148609" y="866315"/>
                  </a:cubicBezTo>
                  <a:cubicBezTo>
                    <a:pt x="159639" y="864214"/>
                    <a:pt x="168186" y="854943"/>
                    <a:pt x="171778" y="844603"/>
                  </a:cubicBezTo>
                  <a:cubicBezTo>
                    <a:pt x="174096" y="837931"/>
                    <a:pt x="174784" y="830558"/>
                    <a:pt x="178847" y="824713"/>
                  </a:cubicBezTo>
                  <a:cubicBezTo>
                    <a:pt x="186694" y="813418"/>
                    <a:pt x="204921" y="812769"/>
                    <a:pt x="216321" y="820702"/>
                  </a:cubicBezTo>
                  <a:cubicBezTo>
                    <a:pt x="227721" y="828622"/>
                    <a:pt x="233172" y="842502"/>
                    <a:pt x="235070" y="856000"/>
                  </a:cubicBezTo>
                  <a:cubicBezTo>
                    <a:pt x="236280" y="864710"/>
                    <a:pt x="236357" y="873840"/>
                    <a:pt x="240382" y="881697"/>
                  </a:cubicBezTo>
                  <a:cubicBezTo>
                    <a:pt x="244419" y="889567"/>
                    <a:pt x="254253" y="895603"/>
                    <a:pt x="262506" y="892037"/>
                  </a:cubicBezTo>
                  <a:cubicBezTo>
                    <a:pt x="268608" y="889388"/>
                    <a:pt x="271652" y="882627"/>
                    <a:pt x="277142" y="878921"/>
                  </a:cubicBezTo>
                  <a:cubicBezTo>
                    <a:pt x="285485" y="873280"/>
                    <a:pt x="297063" y="876043"/>
                    <a:pt x="306005" y="880742"/>
                  </a:cubicBezTo>
                  <a:cubicBezTo>
                    <a:pt x="315048" y="885479"/>
                    <a:pt x="373704" y="911138"/>
                    <a:pt x="371755" y="883505"/>
                  </a:cubicBezTo>
                  <a:cubicBezTo>
                    <a:pt x="371309" y="877202"/>
                    <a:pt x="365807" y="872338"/>
                    <a:pt x="360075" y="869345"/>
                  </a:cubicBezTo>
                  <a:cubicBezTo>
                    <a:pt x="350955" y="864608"/>
                    <a:pt x="340561" y="862902"/>
                    <a:pt x="330715" y="859833"/>
                  </a:cubicBezTo>
                  <a:cubicBezTo>
                    <a:pt x="320869" y="856764"/>
                    <a:pt x="310908" y="851709"/>
                    <a:pt x="306055" y="842846"/>
                  </a:cubicBezTo>
                  <a:cubicBezTo>
                    <a:pt x="299954" y="831717"/>
                    <a:pt x="303852" y="817429"/>
                    <a:pt x="312042" y="807650"/>
                  </a:cubicBezTo>
                  <a:cubicBezTo>
                    <a:pt x="344854" y="768493"/>
                    <a:pt x="397281" y="771600"/>
                    <a:pt x="438295" y="795705"/>
                  </a:cubicBezTo>
                  <a:cubicBezTo>
                    <a:pt x="445173" y="799755"/>
                    <a:pt x="462585" y="813851"/>
                    <a:pt x="469119" y="802798"/>
                  </a:cubicBezTo>
                  <a:cubicBezTo>
                    <a:pt x="472176" y="797641"/>
                    <a:pt x="470215" y="790841"/>
                    <a:pt x="466292" y="786282"/>
                  </a:cubicBezTo>
                  <a:cubicBezTo>
                    <a:pt x="462356" y="781736"/>
                    <a:pt x="456802" y="778858"/>
                    <a:pt x="451567" y="775777"/>
                  </a:cubicBezTo>
                  <a:cubicBezTo>
                    <a:pt x="431812" y="764138"/>
                    <a:pt x="412846" y="745572"/>
                    <a:pt x="426054" y="721989"/>
                  </a:cubicBezTo>
                  <a:cubicBezTo>
                    <a:pt x="430423" y="714183"/>
                    <a:pt x="437811" y="708134"/>
                    <a:pt x="446243" y="704696"/>
                  </a:cubicBezTo>
                  <a:cubicBezTo>
                    <a:pt x="452765" y="702048"/>
                    <a:pt x="460203" y="700914"/>
                    <a:pt x="466903" y="703105"/>
                  </a:cubicBezTo>
                  <a:cubicBezTo>
                    <a:pt x="476673" y="706301"/>
                    <a:pt x="482685" y="715546"/>
                    <a:pt x="488455" y="723861"/>
                  </a:cubicBezTo>
                  <a:cubicBezTo>
                    <a:pt x="508147" y="752219"/>
                    <a:pt x="543748" y="775853"/>
                    <a:pt x="569554" y="798952"/>
                  </a:cubicBezTo>
                  <a:cubicBezTo>
                    <a:pt x="572012" y="801155"/>
                    <a:pt x="574483" y="803358"/>
                    <a:pt x="576916" y="805612"/>
                  </a:cubicBezTo>
                  <a:cubicBezTo>
                    <a:pt x="569796" y="803880"/>
                    <a:pt x="563249" y="801104"/>
                    <a:pt x="557861" y="797399"/>
                  </a:cubicBezTo>
                  <a:cubicBezTo>
                    <a:pt x="551887" y="793273"/>
                    <a:pt x="546091" y="788727"/>
                    <a:pt x="540474" y="784334"/>
                  </a:cubicBezTo>
                  <a:cubicBezTo>
                    <a:pt x="530768" y="776719"/>
                    <a:pt x="520706" y="768862"/>
                    <a:pt x="509611" y="763068"/>
                  </a:cubicBezTo>
                  <a:cubicBezTo>
                    <a:pt x="504988" y="760649"/>
                    <a:pt x="499982" y="758484"/>
                    <a:pt x="495142" y="756396"/>
                  </a:cubicBezTo>
                  <a:cubicBezTo>
                    <a:pt x="487767" y="753200"/>
                    <a:pt x="480239" y="749940"/>
                    <a:pt x="473590" y="745636"/>
                  </a:cubicBezTo>
                  <a:cubicBezTo>
                    <a:pt x="473743" y="745763"/>
                    <a:pt x="473883" y="745890"/>
                    <a:pt x="474036" y="746005"/>
                  </a:cubicBezTo>
                  <a:cubicBezTo>
                    <a:pt x="478341" y="749494"/>
                    <a:pt x="485818" y="753276"/>
                    <a:pt x="493053" y="756905"/>
                  </a:cubicBezTo>
                  <a:cubicBezTo>
                    <a:pt x="500555" y="760687"/>
                    <a:pt x="508338" y="764596"/>
                    <a:pt x="512936" y="768391"/>
                  </a:cubicBezTo>
                  <a:cubicBezTo>
                    <a:pt x="527062" y="780043"/>
                    <a:pt x="531265" y="788434"/>
                    <a:pt x="531660" y="805803"/>
                  </a:cubicBezTo>
                  <a:cubicBezTo>
                    <a:pt x="532029" y="822204"/>
                    <a:pt x="518591" y="850626"/>
                    <a:pt x="500046" y="864112"/>
                  </a:cubicBezTo>
                  <a:cubicBezTo>
                    <a:pt x="490161" y="871306"/>
                    <a:pt x="479857" y="873535"/>
                    <a:pt x="470240" y="870568"/>
                  </a:cubicBezTo>
                  <a:cubicBezTo>
                    <a:pt x="460929" y="867690"/>
                    <a:pt x="454382" y="860470"/>
                    <a:pt x="448064" y="853479"/>
                  </a:cubicBezTo>
                  <a:cubicBezTo>
                    <a:pt x="445772" y="850945"/>
                    <a:pt x="443403" y="848334"/>
                    <a:pt x="440970" y="846004"/>
                  </a:cubicBezTo>
                  <a:cubicBezTo>
                    <a:pt x="426653" y="832302"/>
                    <a:pt x="411330" y="829921"/>
                    <a:pt x="389587" y="827846"/>
                  </a:cubicBezTo>
                  <a:cubicBezTo>
                    <a:pt x="384543" y="827374"/>
                    <a:pt x="357935" y="828011"/>
                    <a:pt x="354458" y="832328"/>
                  </a:cubicBezTo>
                  <a:cubicBezTo>
                    <a:pt x="354228" y="832621"/>
                    <a:pt x="354190" y="832837"/>
                    <a:pt x="354292" y="833168"/>
                  </a:cubicBezTo>
                  <a:cubicBezTo>
                    <a:pt x="355591" y="836721"/>
                    <a:pt x="365781" y="835855"/>
                    <a:pt x="370685" y="835448"/>
                  </a:cubicBezTo>
                  <a:cubicBezTo>
                    <a:pt x="372124" y="835320"/>
                    <a:pt x="373360" y="835219"/>
                    <a:pt x="374264" y="835206"/>
                  </a:cubicBezTo>
                  <a:cubicBezTo>
                    <a:pt x="378544" y="835142"/>
                    <a:pt x="382976" y="834773"/>
                    <a:pt x="387256" y="834416"/>
                  </a:cubicBezTo>
                  <a:cubicBezTo>
                    <a:pt x="398261" y="833512"/>
                    <a:pt x="409649" y="832583"/>
                    <a:pt x="420501" y="836339"/>
                  </a:cubicBezTo>
                  <a:cubicBezTo>
                    <a:pt x="437836" y="842324"/>
                    <a:pt x="451325" y="856802"/>
                    <a:pt x="454077" y="872338"/>
                  </a:cubicBezTo>
                  <a:cubicBezTo>
                    <a:pt x="456216" y="884409"/>
                    <a:pt x="451491" y="895730"/>
                    <a:pt x="440753" y="904236"/>
                  </a:cubicBezTo>
                  <a:cubicBezTo>
                    <a:pt x="431913" y="911240"/>
                    <a:pt x="421150" y="915315"/>
                    <a:pt x="410744" y="919249"/>
                  </a:cubicBezTo>
                  <a:cubicBezTo>
                    <a:pt x="406464" y="920866"/>
                    <a:pt x="402032" y="922547"/>
                    <a:pt x="397816" y="924407"/>
                  </a:cubicBezTo>
                  <a:cubicBezTo>
                    <a:pt x="393383" y="926355"/>
                    <a:pt x="388963" y="928596"/>
                    <a:pt x="384696" y="930773"/>
                  </a:cubicBezTo>
                  <a:cubicBezTo>
                    <a:pt x="377117" y="934619"/>
                    <a:pt x="369271" y="938605"/>
                    <a:pt x="360928" y="941152"/>
                  </a:cubicBezTo>
                  <a:cubicBezTo>
                    <a:pt x="349528" y="944641"/>
                    <a:pt x="331454" y="945112"/>
                    <a:pt x="318716" y="937917"/>
                  </a:cubicBezTo>
                  <a:cubicBezTo>
                    <a:pt x="311991" y="934122"/>
                    <a:pt x="307635" y="928761"/>
                    <a:pt x="305788" y="922000"/>
                  </a:cubicBezTo>
                  <a:cubicBezTo>
                    <a:pt x="304438" y="928774"/>
                    <a:pt x="301980" y="935956"/>
                    <a:pt x="297483" y="940579"/>
                  </a:cubicBezTo>
                  <a:cubicBezTo>
                    <a:pt x="292350" y="945850"/>
                    <a:pt x="282670" y="949581"/>
                    <a:pt x="268709" y="951657"/>
                  </a:cubicBezTo>
                  <a:cubicBezTo>
                    <a:pt x="262277" y="952625"/>
                    <a:pt x="255794" y="953096"/>
                    <a:pt x="249336" y="953096"/>
                  </a:cubicBezTo>
                  <a:cubicBezTo>
                    <a:pt x="232650" y="953096"/>
                    <a:pt x="216066" y="949900"/>
                    <a:pt x="200552" y="943596"/>
                  </a:cubicBezTo>
                  <a:cubicBezTo>
                    <a:pt x="192272" y="940260"/>
                    <a:pt x="186604" y="933078"/>
                    <a:pt x="184999" y="924139"/>
                  </a:cubicBezTo>
                  <a:cubicBezTo>
                    <a:pt x="182974" y="925578"/>
                    <a:pt x="180771" y="926851"/>
                    <a:pt x="178363" y="927857"/>
                  </a:cubicBezTo>
                  <a:cubicBezTo>
                    <a:pt x="173791" y="929793"/>
                    <a:pt x="168708" y="930748"/>
                    <a:pt x="163180" y="930748"/>
                  </a:cubicBezTo>
                  <a:cubicBezTo>
                    <a:pt x="156582" y="930748"/>
                    <a:pt x="149322" y="929385"/>
                    <a:pt x="141463" y="926648"/>
                  </a:cubicBezTo>
                  <a:cubicBezTo>
                    <a:pt x="124280" y="920688"/>
                    <a:pt x="104436" y="906732"/>
                    <a:pt x="90896" y="891107"/>
                  </a:cubicBezTo>
                  <a:cubicBezTo>
                    <a:pt x="74363" y="872019"/>
                    <a:pt x="68134" y="852129"/>
                    <a:pt x="73356" y="835117"/>
                  </a:cubicBezTo>
                  <a:cubicBezTo>
                    <a:pt x="74490" y="831437"/>
                    <a:pt x="76018" y="827973"/>
                    <a:pt x="77827" y="824739"/>
                  </a:cubicBezTo>
                  <a:cubicBezTo>
                    <a:pt x="75063" y="825795"/>
                    <a:pt x="72006" y="826356"/>
                    <a:pt x="68898" y="826356"/>
                  </a:cubicBezTo>
                  <a:cubicBezTo>
                    <a:pt x="65790" y="826356"/>
                    <a:pt x="62542" y="825808"/>
                    <a:pt x="59498" y="824662"/>
                  </a:cubicBezTo>
                  <a:cubicBezTo>
                    <a:pt x="50378" y="821237"/>
                    <a:pt x="44455" y="813953"/>
                    <a:pt x="41105" y="808439"/>
                  </a:cubicBezTo>
                  <a:cubicBezTo>
                    <a:pt x="36978" y="801652"/>
                    <a:pt x="34456" y="794063"/>
                    <a:pt x="32024" y="786231"/>
                  </a:cubicBezTo>
                  <a:cubicBezTo>
                    <a:pt x="30788" y="782271"/>
                    <a:pt x="29260" y="777318"/>
                    <a:pt x="30062" y="772402"/>
                  </a:cubicBezTo>
                  <a:cubicBezTo>
                    <a:pt x="30966" y="766914"/>
                    <a:pt x="34851" y="761668"/>
                    <a:pt x="40736" y="758026"/>
                  </a:cubicBezTo>
                  <a:cubicBezTo>
                    <a:pt x="40952" y="757898"/>
                    <a:pt x="41156" y="757771"/>
                    <a:pt x="41373" y="757644"/>
                  </a:cubicBezTo>
                  <a:cubicBezTo>
                    <a:pt x="34151" y="757886"/>
                    <a:pt x="26788" y="756319"/>
                    <a:pt x="20776" y="751239"/>
                  </a:cubicBezTo>
                  <a:cubicBezTo>
                    <a:pt x="11911" y="743764"/>
                    <a:pt x="8230" y="732443"/>
                    <a:pt x="5199" y="721492"/>
                  </a:cubicBezTo>
                  <a:cubicBezTo>
                    <a:pt x="1365" y="707536"/>
                    <a:pt x="-2380" y="691415"/>
                    <a:pt x="1912" y="676414"/>
                  </a:cubicBezTo>
                  <a:cubicBezTo>
                    <a:pt x="5530" y="663808"/>
                    <a:pt x="17184" y="651494"/>
                    <a:pt x="31068" y="650246"/>
                  </a:cubicBezTo>
                  <a:cubicBezTo>
                    <a:pt x="28279" y="649126"/>
                    <a:pt x="25566" y="647840"/>
                    <a:pt x="22967" y="646324"/>
                  </a:cubicBezTo>
                  <a:cubicBezTo>
                    <a:pt x="12675" y="640301"/>
                    <a:pt x="5988" y="630967"/>
                    <a:pt x="3657" y="619341"/>
                  </a:cubicBezTo>
                  <a:cubicBezTo>
                    <a:pt x="257" y="602342"/>
                    <a:pt x="6218" y="580821"/>
                    <a:pt x="18840" y="564496"/>
                  </a:cubicBezTo>
                  <a:cubicBezTo>
                    <a:pt x="26101" y="555112"/>
                    <a:pt x="38965" y="549725"/>
                    <a:pt x="54212" y="549725"/>
                  </a:cubicBezTo>
                  <a:cubicBezTo>
                    <a:pt x="65013" y="549725"/>
                    <a:pt x="75636" y="552246"/>
                    <a:pt x="85928" y="554679"/>
                  </a:cubicBezTo>
                  <a:cubicBezTo>
                    <a:pt x="88093" y="555188"/>
                    <a:pt x="90259" y="555697"/>
                    <a:pt x="92411" y="556194"/>
                  </a:cubicBezTo>
                  <a:cubicBezTo>
                    <a:pt x="106410" y="559352"/>
                    <a:pt x="120803" y="561593"/>
                    <a:pt x="135184" y="562854"/>
                  </a:cubicBezTo>
                  <a:cubicBezTo>
                    <a:pt x="140750" y="563350"/>
                    <a:pt x="146265" y="563503"/>
                    <a:pt x="151615" y="563656"/>
                  </a:cubicBezTo>
                  <a:cubicBezTo>
                    <a:pt x="160009" y="563898"/>
                    <a:pt x="168657" y="564153"/>
                    <a:pt x="177497" y="565681"/>
                  </a:cubicBezTo>
                  <a:cubicBezTo>
                    <a:pt x="194196" y="568584"/>
                    <a:pt x="209710" y="574658"/>
                    <a:pt x="223071" y="583432"/>
                  </a:cubicBezTo>
                  <a:cubicBezTo>
                    <a:pt x="216359" y="572519"/>
                    <a:pt x="212971" y="560473"/>
                    <a:pt x="219671" y="546376"/>
                  </a:cubicBezTo>
                  <a:cubicBezTo>
                    <a:pt x="214932" y="550578"/>
                    <a:pt x="209914" y="553966"/>
                    <a:pt x="204590" y="555494"/>
                  </a:cubicBezTo>
                  <a:cubicBezTo>
                    <a:pt x="194107" y="558512"/>
                    <a:pt x="182516" y="559377"/>
                    <a:pt x="172542" y="559377"/>
                  </a:cubicBezTo>
                  <a:cubicBezTo>
                    <a:pt x="163690" y="559377"/>
                    <a:pt x="156137" y="558690"/>
                    <a:pt x="151755" y="558180"/>
                  </a:cubicBezTo>
                  <a:cubicBezTo>
                    <a:pt x="150914" y="558079"/>
                    <a:pt x="149984" y="557977"/>
                    <a:pt x="148991" y="557862"/>
                  </a:cubicBezTo>
                  <a:cubicBezTo>
                    <a:pt x="139081" y="556792"/>
                    <a:pt x="122510" y="555010"/>
                    <a:pt x="116854" y="547675"/>
                  </a:cubicBezTo>
                  <a:cubicBezTo>
                    <a:pt x="113670" y="543549"/>
                    <a:pt x="114485" y="539487"/>
                    <a:pt x="115326" y="535183"/>
                  </a:cubicBezTo>
                  <a:lnTo>
                    <a:pt x="115351" y="535094"/>
                  </a:lnTo>
                  <a:cubicBezTo>
                    <a:pt x="115581" y="533910"/>
                    <a:pt x="115759" y="532140"/>
                    <a:pt x="115912" y="530268"/>
                  </a:cubicBezTo>
                  <a:cubicBezTo>
                    <a:pt x="110295" y="540684"/>
                    <a:pt x="103225" y="546172"/>
                    <a:pt x="94462" y="546975"/>
                  </a:cubicBezTo>
                  <a:cubicBezTo>
                    <a:pt x="79419" y="548363"/>
                    <a:pt x="64351" y="543626"/>
                    <a:pt x="53104" y="534012"/>
                  </a:cubicBezTo>
                  <a:cubicBezTo>
                    <a:pt x="37042" y="520246"/>
                    <a:pt x="28228" y="500967"/>
                    <a:pt x="26967" y="476684"/>
                  </a:cubicBezTo>
                  <a:cubicBezTo>
                    <a:pt x="26011" y="458296"/>
                    <a:pt x="29336" y="437005"/>
                    <a:pt x="36902" y="413384"/>
                  </a:cubicBezTo>
                  <a:cubicBezTo>
                    <a:pt x="37220" y="412378"/>
                    <a:pt x="37552" y="411295"/>
                    <a:pt x="37908" y="410149"/>
                  </a:cubicBezTo>
                  <a:cubicBezTo>
                    <a:pt x="41105" y="399758"/>
                    <a:pt x="45945" y="384045"/>
                    <a:pt x="56186" y="378697"/>
                  </a:cubicBezTo>
                  <a:cubicBezTo>
                    <a:pt x="58492" y="377487"/>
                    <a:pt x="60950" y="376876"/>
                    <a:pt x="63549" y="376837"/>
                  </a:cubicBezTo>
                  <a:cubicBezTo>
                    <a:pt x="63166" y="376303"/>
                    <a:pt x="62823" y="375704"/>
                    <a:pt x="62504" y="375055"/>
                  </a:cubicBezTo>
                  <a:cubicBezTo>
                    <a:pt x="58517" y="366638"/>
                    <a:pt x="61982" y="351739"/>
                    <a:pt x="64020" y="347231"/>
                  </a:cubicBezTo>
                  <a:cubicBezTo>
                    <a:pt x="69382" y="335389"/>
                    <a:pt x="80540" y="324616"/>
                    <a:pt x="92437" y="319802"/>
                  </a:cubicBezTo>
                  <a:cubicBezTo>
                    <a:pt x="97201" y="317880"/>
                    <a:pt x="102206" y="317205"/>
                    <a:pt x="106817" y="317765"/>
                  </a:cubicBezTo>
                  <a:cubicBezTo>
                    <a:pt x="103773" y="315970"/>
                    <a:pt x="100945" y="313868"/>
                    <a:pt x="98564" y="311207"/>
                  </a:cubicBezTo>
                  <a:cubicBezTo>
                    <a:pt x="88781" y="300294"/>
                    <a:pt x="90131" y="284173"/>
                    <a:pt x="92959" y="272560"/>
                  </a:cubicBezTo>
                  <a:cubicBezTo>
                    <a:pt x="97634" y="253472"/>
                    <a:pt x="108919" y="235593"/>
                    <a:pt x="124713" y="222236"/>
                  </a:cubicBezTo>
                  <a:cubicBezTo>
                    <a:pt x="140317" y="209043"/>
                    <a:pt x="159397" y="201123"/>
                    <a:pt x="178631" y="199824"/>
                  </a:cubicBezTo>
                  <a:cubicBezTo>
                    <a:pt x="176020" y="182697"/>
                    <a:pt x="181115" y="166525"/>
                    <a:pt x="193916" y="152569"/>
                  </a:cubicBezTo>
                  <a:cubicBezTo>
                    <a:pt x="204768" y="140739"/>
                    <a:pt x="216983" y="130042"/>
                    <a:pt x="230204" y="120772"/>
                  </a:cubicBezTo>
                  <a:cubicBezTo>
                    <a:pt x="237070" y="115959"/>
                    <a:pt x="244585" y="111438"/>
                    <a:pt x="253081" y="110878"/>
                  </a:cubicBezTo>
                  <a:cubicBezTo>
                    <a:pt x="260723" y="110368"/>
                    <a:pt x="269779" y="114329"/>
                    <a:pt x="272696" y="121638"/>
                  </a:cubicBezTo>
                  <a:cubicBezTo>
                    <a:pt x="273295" y="115462"/>
                    <a:pt x="274849" y="109413"/>
                    <a:pt x="277345" y="103798"/>
                  </a:cubicBezTo>
                  <a:cubicBezTo>
                    <a:pt x="286453" y="83309"/>
                    <a:pt x="306769" y="66755"/>
                    <a:pt x="333084" y="58376"/>
                  </a:cubicBezTo>
                  <a:cubicBezTo>
                    <a:pt x="348063" y="53601"/>
                    <a:pt x="360597" y="52939"/>
                    <a:pt x="371411" y="56339"/>
                  </a:cubicBezTo>
                  <a:cubicBezTo>
                    <a:pt x="380021" y="59051"/>
                    <a:pt x="387982" y="64743"/>
                    <a:pt x="394440" y="72587"/>
                  </a:cubicBezTo>
                  <a:cubicBezTo>
                    <a:pt x="393434" y="64501"/>
                    <a:pt x="395153" y="55307"/>
                    <a:pt x="399484" y="49577"/>
                  </a:cubicBezTo>
                  <a:cubicBezTo>
                    <a:pt x="404859" y="42484"/>
                    <a:pt x="413151" y="36996"/>
                    <a:pt x="425608" y="32310"/>
                  </a:cubicBezTo>
                  <a:cubicBezTo>
                    <a:pt x="437492" y="27828"/>
                    <a:pt x="466903" y="18443"/>
                    <a:pt x="483220" y="27789"/>
                  </a:cubicBezTo>
                  <a:cubicBezTo>
                    <a:pt x="486022" y="29394"/>
                    <a:pt x="488289" y="31482"/>
                    <a:pt x="490047" y="34016"/>
                  </a:cubicBezTo>
                  <a:cubicBezTo>
                    <a:pt x="490225" y="32666"/>
                    <a:pt x="490531" y="31329"/>
                    <a:pt x="491002" y="30005"/>
                  </a:cubicBezTo>
                  <a:cubicBezTo>
                    <a:pt x="494467" y="20327"/>
                    <a:pt x="505090" y="15628"/>
                    <a:pt x="514783" y="11999"/>
                  </a:cubicBezTo>
                  <a:cubicBezTo>
                    <a:pt x="528450" y="6868"/>
                    <a:pt x="542589" y="1558"/>
                    <a:pt x="557580" y="271"/>
                  </a:cubicBezTo>
                  <a:cubicBezTo>
                    <a:pt x="574432" y="-1180"/>
                    <a:pt x="589857" y="3238"/>
                    <a:pt x="599907" y="12381"/>
                  </a:cubicBezTo>
                  <a:cubicBezTo>
                    <a:pt x="614797" y="25930"/>
                    <a:pt x="615536" y="46686"/>
                    <a:pt x="616185" y="64985"/>
                  </a:cubicBezTo>
                  <a:cubicBezTo>
                    <a:pt x="616211" y="65558"/>
                    <a:pt x="616223" y="66131"/>
                    <a:pt x="616249" y="66704"/>
                  </a:cubicBezTo>
                  <a:cubicBezTo>
                    <a:pt x="616287" y="79884"/>
                    <a:pt x="616325" y="93089"/>
                    <a:pt x="616376" y="106281"/>
                  </a:cubicBezTo>
                  <a:cubicBezTo>
                    <a:pt x="616440" y="128565"/>
                    <a:pt x="604237" y="152861"/>
                    <a:pt x="583603" y="162565"/>
                  </a:cubicBezTo>
                  <a:cubicBezTo>
                    <a:pt x="592646" y="157738"/>
                    <a:pt x="604416" y="163507"/>
                    <a:pt x="609727" y="172268"/>
                  </a:cubicBezTo>
                  <a:cubicBezTo>
                    <a:pt x="615383" y="181614"/>
                    <a:pt x="617675" y="197290"/>
                    <a:pt x="616682" y="208165"/>
                  </a:cubicBezTo>
                  <a:cubicBezTo>
                    <a:pt x="615727" y="218543"/>
                    <a:pt x="613179" y="229761"/>
                    <a:pt x="604772" y="237198"/>
                  </a:cubicBezTo>
                  <a:cubicBezTo>
                    <a:pt x="597219" y="243883"/>
                    <a:pt x="589590" y="244291"/>
                    <a:pt x="581514" y="244711"/>
                  </a:cubicBezTo>
                  <a:cubicBezTo>
                    <a:pt x="578317" y="244876"/>
                    <a:pt x="575018" y="245055"/>
                    <a:pt x="571643" y="245640"/>
                  </a:cubicBezTo>
                  <a:cubicBezTo>
                    <a:pt x="565388" y="246735"/>
                    <a:pt x="558994" y="249244"/>
                    <a:pt x="553033" y="252224"/>
                  </a:cubicBezTo>
                  <a:cubicBezTo>
                    <a:pt x="569133" y="248327"/>
                    <a:pt x="584724" y="250199"/>
                    <a:pt x="594710" y="264869"/>
                  </a:cubicBezTo>
                  <a:cubicBezTo>
                    <a:pt x="599677" y="272165"/>
                    <a:pt x="602263" y="280799"/>
                    <a:pt x="604454" y="289356"/>
                  </a:cubicBezTo>
                  <a:cubicBezTo>
                    <a:pt x="609307" y="308304"/>
                    <a:pt x="612619" y="327914"/>
                    <a:pt x="611918" y="347384"/>
                  </a:cubicBezTo>
                  <a:close/>
                </a:path>
              </a:pathLst>
            </a:custGeom>
            <a:solidFill>
              <a:schemeClr val="bg1">
                <a:lumMod val="75000"/>
              </a:schemeClr>
            </a:solidFill>
            <a:ln w="1264" cap="flat">
              <a:noFill/>
              <a:prstDash val="solid"/>
              <a:miter/>
            </a:ln>
          </p:spPr>
          <p:txBody>
            <a:bodyPr/>
            <a:lstStyle/>
            <a:p>
              <a:endParaRPr lang="en-US"/>
            </a:p>
          </p:txBody>
        </p:sp>
        <p:sp>
          <p:nvSpPr>
            <p:cNvPr id="4802" name="Freeform 4801">
              <a:extLst>
                <a:ext uri="{FF2B5EF4-FFF2-40B4-BE49-F238E27FC236}">
                  <a16:creationId xmlns:a16="http://schemas.microsoft.com/office/drawing/2014/main" id="{B486E83F-82E5-F0D2-2209-FC3ABF1B6874}"/>
                </a:ext>
              </a:extLst>
            </p:cNvPr>
            <p:cNvSpPr/>
            <p:nvPr/>
          </p:nvSpPr>
          <p:spPr>
            <a:xfrm>
              <a:off x="7559643" y="2332095"/>
              <a:ext cx="158320" cy="173953"/>
            </a:xfrm>
            <a:custGeom>
              <a:avLst/>
              <a:gdLst>
                <a:gd name="csX0" fmla="*/ 158320 w 158320"/>
                <a:gd name="csY0" fmla="*/ 42400 h 173953"/>
                <a:gd name="csX1" fmla="*/ 125993 w 158320"/>
                <a:gd name="csY1" fmla="*/ 60368 h 173953"/>
                <a:gd name="csX2" fmla="*/ 73183 w 158320"/>
                <a:gd name="csY2" fmla="*/ 52014 h 173953"/>
                <a:gd name="csX3" fmla="*/ 43671 w 158320"/>
                <a:gd name="csY3" fmla="*/ 79685 h 173953"/>
                <a:gd name="csX4" fmla="*/ 55287 w 158320"/>
                <a:gd name="csY4" fmla="*/ 119682 h 173953"/>
                <a:gd name="csX5" fmla="*/ 92621 w 158320"/>
                <a:gd name="csY5" fmla="*/ 140031 h 173953"/>
                <a:gd name="csX6" fmla="*/ 36194 w 158320"/>
                <a:gd name="csY6" fmla="*/ 173954 h 173953"/>
                <a:gd name="csX7" fmla="*/ 3484 w 158320"/>
                <a:gd name="csY7" fmla="*/ 121554 h 173953"/>
                <a:gd name="csX8" fmla="*/ 96 w 158320"/>
                <a:gd name="csY8" fmla="*/ 96939 h 173953"/>
                <a:gd name="csX9" fmla="*/ 7560 w 158320"/>
                <a:gd name="csY9" fmla="*/ 38898 h 173953"/>
                <a:gd name="csX10" fmla="*/ 17305 w 158320"/>
                <a:gd name="csY10" fmla="*/ 14424 h 173953"/>
                <a:gd name="csX11" fmla="*/ 58981 w 158320"/>
                <a:gd name="csY11" fmla="*/ 1766 h 173953"/>
                <a:gd name="csX12" fmla="*/ 56714 w 158320"/>
                <a:gd name="csY12" fmla="*/ 671 h 173953"/>
                <a:gd name="csX13" fmla="*/ 158307 w 158320"/>
                <a:gd name="csY13" fmla="*/ 42400 h 17395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158320" h="173953">
                  <a:moveTo>
                    <a:pt x="158320" y="42400"/>
                  </a:moveTo>
                  <a:cubicBezTo>
                    <a:pt x="150843" y="52727"/>
                    <a:pt x="138832" y="58521"/>
                    <a:pt x="125993" y="60368"/>
                  </a:cubicBezTo>
                  <a:cubicBezTo>
                    <a:pt x="107511" y="63054"/>
                    <a:pt x="91614" y="50206"/>
                    <a:pt x="73183" y="52014"/>
                  </a:cubicBezTo>
                  <a:cubicBezTo>
                    <a:pt x="58841" y="53415"/>
                    <a:pt x="46753" y="65601"/>
                    <a:pt x="43671" y="79685"/>
                  </a:cubicBezTo>
                  <a:cubicBezTo>
                    <a:pt x="40576" y="93769"/>
                    <a:pt x="45683" y="108922"/>
                    <a:pt x="55287" y="119682"/>
                  </a:cubicBezTo>
                  <a:cubicBezTo>
                    <a:pt x="64891" y="130417"/>
                    <a:pt x="78520" y="137038"/>
                    <a:pt x="92621" y="140031"/>
                  </a:cubicBezTo>
                  <a:cubicBezTo>
                    <a:pt x="76966" y="155744"/>
                    <a:pt x="57402" y="167498"/>
                    <a:pt x="36194" y="173954"/>
                  </a:cubicBezTo>
                  <a:cubicBezTo>
                    <a:pt x="16528" y="159424"/>
                    <a:pt x="7076" y="145736"/>
                    <a:pt x="3484" y="121554"/>
                  </a:cubicBezTo>
                  <a:cubicBezTo>
                    <a:pt x="2771" y="116702"/>
                    <a:pt x="262" y="101816"/>
                    <a:pt x="96" y="96939"/>
                  </a:cubicBezTo>
                  <a:cubicBezTo>
                    <a:pt x="-617" y="77457"/>
                    <a:pt x="2707" y="57846"/>
                    <a:pt x="7560" y="38898"/>
                  </a:cubicBezTo>
                  <a:cubicBezTo>
                    <a:pt x="9739" y="30341"/>
                    <a:pt x="12324" y="21720"/>
                    <a:pt x="17305" y="14424"/>
                  </a:cubicBezTo>
                  <a:cubicBezTo>
                    <a:pt x="27291" y="-246"/>
                    <a:pt x="42881" y="-2143"/>
                    <a:pt x="58981" y="1766"/>
                  </a:cubicBezTo>
                  <a:lnTo>
                    <a:pt x="56714" y="671"/>
                  </a:lnTo>
                  <a:cubicBezTo>
                    <a:pt x="84609" y="5892"/>
                    <a:pt x="119891" y="17607"/>
                    <a:pt x="158307" y="42400"/>
                  </a:cubicBezTo>
                  <a:close/>
                </a:path>
              </a:pathLst>
            </a:custGeom>
            <a:solidFill>
              <a:schemeClr val="bg1">
                <a:lumMod val="75000"/>
              </a:schemeClr>
            </a:solidFill>
            <a:ln w="1264" cap="flat">
              <a:noFill/>
              <a:prstDash val="solid"/>
              <a:miter/>
            </a:ln>
          </p:spPr>
          <p:txBody>
            <a:bodyPr/>
            <a:lstStyle/>
            <a:p>
              <a:endParaRPr lang="en-US"/>
            </a:p>
          </p:txBody>
        </p:sp>
        <p:sp>
          <p:nvSpPr>
            <p:cNvPr id="4803" name="Freeform 4802">
              <a:extLst>
                <a:ext uri="{FF2B5EF4-FFF2-40B4-BE49-F238E27FC236}">
                  <a16:creationId xmlns:a16="http://schemas.microsoft.com/office/drawing/2014/main" id="{DCC96D1B-9614-61CE-9D98-0D5F125BFABE}"/>
                </a:ext>
              </a:extLst>
            </p:cNvPr>
            <p:cNvSpPr/>
            <p:nvPr/>
          </p:nvSpPr>
          <p:spPr>
            <a:xfrm>
              <a:off x="7594691" y="2528484"/>
              <a:ext cx="576934" cy="506274"/>
            </a:xfrm>
            <a:custGeom>
              <a:avLst/>
              <a:gdLst>
                <a:gd name="csX0" fmla="*/ 571768 w 576934"/>
                <a:gd name="csY0" fmla="*/ 274709 h 506274"/>
                <a:gd name="csX1" fmla="*/ 556203 w 576934"/>
                <a:gd name="csY1" fmla="*/ 304455 h 506274"/>
                <a:gd name="csX2" fmla="*/ 535594 w 576934"/>
                <a:gd name="csY2" fmla="*/ 310848 h 506274"/>
                <a:gd name="csX3" fmla="*/ 536231 w 576934"/>
                <a:gd name="csY3" fmla="*/ 311230 h 506274"/>
                <a:gd name="csX4" fmla="*/ 546905 w 576934"/>
                <a:gd name="csY4" fmla="*/ 325619 h 506274"/>
                <a:gd name="csX5" fmla="*/ 544943 w 576934"/>
                <a:gd name="csY5" fmla="*/ 339448 h 506274"/>
                <a:gd name="csX6" fmla="*/ 535849 w 576934"/>
                <a:gd name="csY6" fmla="*/ 361656 h 506274"/>
                <a:gd name="csX7" fmla="*/ 517469 w 576934"/>
                <a:gd name="csY7" fmla="*/ 377879 h 506274"/>
                <a:gd name="csX8" fmla="*/ 508068 w 576934"/>
                <a:gd name="csY8" fmla="*/ 379573 h 506274"/>
                <a:gd name="csX9" fmla="*/ 499127 w 576934"/>
                <a:gd name="csY9" fmla="*/ 377943 h 506274"/>
                <a:gd name="csX10" fmla="*/ 503610 w 576934"/>
                <a:gd name="csY10" fmla="*/ 388308 h 506274"/>
                <a:gd name="csX11" fmla="*/ 486058 w 576934"/>
                <a:gd name="csY11" fmla="*/ 444312 h 506274"/>
                <a:gd name="csX12" fmla="*/ 435491 w 576934"/>
                <a:gd name="csY12" fmla="*/ 479839 h 506274"/>
                <a:gd name="csX13" fmla="*/ 413761 w 576934"/>
                <a:gd name="csY13" fmla="*/ 483939 h 506274"/>
                <a:gd name="csX14" fmla="*/ 398578 w 576934"/>
                <a:gd name="csY14" fmla="*/ 481049 h 506274"/>
                <a:gd name="csX15" fmla="*/ 391929 w 576934"/>
                <a:gd name="csY15" fmla="*/ 477318 h 506274"/>
                <a:gd name="csX16" fmla="*/ 376377 w 576934"/>
                <a:gd name="csY16" fmla="*/ 496775 h 506274"/>
                <a:gd name="csX17" fmla="*/ 327593 w 576934"/>
                <a:gd name="csY17" fmla="*/ 506275 h 506274"/>
                <a:gd name="csX18" fmla="*/ 308206 w 576934"/>
                <a:gd name="csY18" fmla="*/ 504823 h 506274"/>
                <a:gd name="csX19" fmla="*/ 279445 w 576934"/>
                <a:gd name="csY19" fmla="*/ 493744 h 506274"/>
                <a:gd name="csX20" fmla="*/ 271128 w 576934"/>
                <a:gd name="csY20" fmla="*/ 475178 h 506274"/>
                <a:gd name="csX21" fmla="*/ 258212 w 576934"/>
                <a:gd name="csY21" fmla="*/ 491096 h 506274"/>
                <a:gd name="csX22" fmla="*/ 216000 w 576934"/>
                <a:gd name="csY22" fmla="*/ 494318 h 506274"/>
                <a:gd name="csX23" fmla="*/ 192220 w 576934"/>
                <a:gd name="csY23" fmla="*/ 483952 h 506274"/>
                <a:gd name="csX24" fmla="*/ 179113 w 576934"/>
                <a:gd name="csY24" fmla="*/ 477598 h 506274"/>
                <a:gd name="csX25" fmla="*/ 166172 w 576934"/>
                <a:gd name="csY25" fmla="*/ 472441 h 506274"/>
                <a:gd name="csX26" fmla="*/ 136175 w 576934"/>
                <a:gd name="csY26" fmla="*/ 457427 h 506274"/>
                <a:gd name="csX27" fmla="*/ 122852 w 576934"/>
                <a:gd name="csY27" fmla="*/ 425516 h 506274"/>
                <a:gd name="csX28" fmla="*/ 156415 w 576934"/>
                <a:gd name="csY28" fmla="*/ 389518 h 506274"/>
                <a:gd name="csX29" fmla="*/ 189672 w 576934"/>
                <a:gd name="csY29" fmla="*/ 387608 h 506274"/>
                <a:gd name="csX30" fmla="*/ 202652 w 576934"/>
                <a:gd name="csY30" fmla="*/ 388384 h 506274"/>
                <a:gd name="csX31" fmla="*/ 206244 w 576934"/>
                <a:gd name="csY31" fmla="*/ 388626 h 506274"/>
                <a:gd name="csX32" fmla="*/ 222624 w 576934"/>
                <a:gd name="csY32" fmla="*/ 386360 h 506274"/>
                <a:gd name="csX33" fmla="*/ 222458 w 576934"/>
                <a:gd name="csY33" fmla="*/ 385519 h 506274"/>
                <a:gd name="csX34" fmla="*/ 187341 w 576934"/>
                <a:gd name="csY34" fmla="*/ 381012 h 506274"/>
                <a:gd name="csX35" fmla="*/ 135959 w 576934"/>
                <a:gd name="csY35" fmla="*/ 399183 h 506274"/>
                <a:gd name="csX36" fmla="*/ 128864 w 576934"/>
                <a:gd name="csY36" fmla="*/ 406658 h 506274"/>
                <a:gd name="csX37" fmla="*/ 106676 w 576934"/>
                <a:gd name="csY37" fmla="*/ 423734 h 506274"/>
                <a:gd name="csX38" fmla="*/ 76883 w 576934"/>
                <a:gd name="csY38" fmla="*/ 417278 h 506274"/>
                <a:gd name="csX39" fmla="*/ 45269 w 576934"/>
                <a:gd name="csY39" fmla="*/ 358969 h 506274"/>
                <a:gd name="csX40" fmla="*/ 63993 w 576934"/>
                <a:gd name="csY40" fmla="*/ 321557 h 506274"/>
                <a:gd name="csX41" fmla="*/ 83863 w 576934"/>
                <a:gd name="csY41" fmla="*/ 310071 h 506274"/>
                <a:gd name="csX42" fmla="*/ 102880 w 576934"/>
                <a:gd name="csY42" fmla="*/ 299171 h 506274"/>
                <a:gd name="csX43" fmla="*/ 103326 w 576934"/>
                <a:gd name="csY43" fmla="*/ 298802 h 506274"/>
                <a:gd name="csX44" fmla="*/ 81761 w 576934"/>
                <a:gd name="csY44" fmla="*/ 309562 h 506274"/>
                <a:gd name="csX45" fmla="*/ 67292 w 576934"/>
                <a:gd name="csY45" fmla="*/ 316247 h 506274"/>
                <a:gd name="csX46" fmla="*/ 36442 w 576934"/>
                <a:gd name="csY46" fmla="*/ 337500 h 506274"/>
                <a:gd name="csX47" fmla="*/ 19055 w 576934"/>
                <a:gd name="csY47" fmla="*/ 350578 h 506274"/>
                <a:gd name="csX48" fmla="*/ 0 w 576934"/>
                <a:gd name="csY48" fmla="*/ 358791 h 506274"/>
                <a:gd name="csX49" fmla="*/ 7362 w 576934"/>
                <a:gd name="csY49" fmla="*/ 352131 h 506274"/>
                <a:gd name="csX50" fmla="*/ 88448 w 576934"/>
                <a:gd name="csY50" fmla="*/ 277052 h 506274"/>
                <a:gd name="csX51" fmla="*/ 110013 w 576934"/>
                <a:gd name="csY51" fmla="*/ 256296 h 506274"/>
                <a:gd name="csX52" fmla="*/ 130673 w 576934"/>
                <a:gd name="csY52" fmla="*/ 257888 h 506274"/>
                <a:gd name="csX53" fmla="*/ 150874 w 576934"/>
                <a:gd name="csY53" fmla="*/ 275168 h 506274"/>
                <a:gd name="csX54" fmla="*/ 125361 w 576934"/>
                <a:gd name="csY54" fmla="*/ 328981 h 506274"/>
                <a:gd name="csX55" fmla="*/ 110624 w 576934"/>
                <a:gd name="csY55" fmla="*/ 339474 h 506274"/>
                <a:gd name="csX56" fmla="*/ 107796 w 576934"/>
                <a:gd name="csY56" fmla="*/ 356002 h 506274"/>
                <a:gd name="csX57" fmla="*/ 138634 w 576934"/>
                <a:gd name="csY57" fmla="*/ 348897 h 506274"/>
                <a:gd name="csX58" fmla="*/ 264887 w 576934"/>
                <a:gd name="csY58" fmla="*/ 360854 h 506274"/>
                <a:gd name="csX59" fmla="*/ 270860 w 576934"/>
                <a:gd name="csY59" fmla="*/ 396037 h 506274"/>
                <a:gd name="csX60" fmla="*/ 246201 w 576934"/>
                <a:gd name="csY60" fmla="*/ 413024 h 506274"/>
                <a:gd name="csX61" fmla="*/ 216854 w 576934"/>
                <a:gd name="csY61" fmla="*/ 422537 h 506274"/>
                <a:gd name="csX62" fmla="*/ 205161 w 576934"/>
                <a:gd name="csY62" fmla="*/ 436697 h 506274"/>
                <a:gd name="csX63" fmla="*/ 270924 w 576934"/>
                <a:gd name="csY63" fmla="*/ 433921 h 506274"/>
                <a:gd name="csX64" fmla="*/ 299787 w 576934"/>
                <a:gd name="csY64" fmla="*/ 432113 h 506274"/>
                <a:gd name="csX65" fmla="*/ 314422 w 576934"/>
                <a:gd name="csY65" fmla="*/ 445216 h 506274"/>
                <a:gd name="csX66" fmla="*/ 336534 w 576934"/>
                <a:gd name="csY66" fmla="*/ 434889 h 506274"/>
                <a:gd name="csX67" fmla="*/ 341858 w 576934"/>
                <a:gd name="csY67" fmla="*/ 409192 h 506274"/>
                <a:gd name="csX68" fmla="*/ 360608 w 576934"/>
                <a:gd name="csY68" fmla="*/ 373906 h 506274"/>
                <a:gd name="csX69" fmla="*/ 398081 w 576934"/>
                <a:gd name="csY69" fmla="*/ 377904 h 506274"/>
                <a:gd name="csX70" fmla="*/ 405151 w 576934"/>
                <a:gd name="csY70" fmla="*/ 397807 h 506274"/>
                <a:gd name="csX71" fmla="*/ 428320 w 576934"/>
                <a:gd name="csY71" fmla="*/ 419506 h 506274"/>
                <a:gd name="csX72" fmla="*/ 453769 w 576934"/>
                <a:gd name="csY72" fmla="*/ 403792 h 506274"/>
                <a:gd name="csX73" fmla="*/ 444369 w 576934"/>
                <a:gd name="csY73" fmla="*/ 382272 h 506274"/>
                <a:gd name="csX74" fmla="*/ 425492 w 576934"/>
                <a:gd name="csY74" fmla="*/ 366380 h 506274"/>
                <a:gd name="csX75" fmla="*/ 415875 w 576934"/>
                <a:gd name="csY75" fmla="*/ 325263 h 506274"/>
                <a:gd name="csX76" fmla="*/ 466583 w 576934"/>
                <a:gd name="csY76" fmla="*/ 315483 h 506274"/>
                <a:gd name="csX77" fmla="*/ 485676 w 576934"/>
                <a:gd name="csY77" fmla="*/ 305665 h 506274"/>
                <a:gd name="csX78" fmla="*/ 482849 w 576934"/>
                <a:gd name="csY78" fmla="*/ 284298 h 506274"/>
                <a:gd name="csX79" fmla="*/ 514195 w 576934"/>
                <a:gd name="csY79" fmla="*/ 265694 h 506274"/>
                <a:gd name="csX80" fmla="*/ 509546 w 576934"/>
                <a:gd name="csY80" fmla="*/ 252731 h 506274"/>
                <a:gd name="csX81" fmla="*/ 495280 w 576934"/>
                <a:gd name="csY81" fmla="*/ 248528 h 506274"/>
                <a:gd name="csX82" fmla="*/ 467092 w 576934"/>
                <a:gd name="csY82" fmla="*/ 251139 h 506274"/>
                <a:gd name="csX83" fmla="*/ 439707 w 576934"/>
                <a:gd name="csY83" fmla="*/ 246478 h 506274"/>
                <a:gd name="csX84" fmla="*/ 431581 w 576934"/>
                <a:gd name="csY84" fmla="*/ 222679 h 506274"/>
                <a:gd name="csX85" fmla="*/ 443031 w 576934"/>
                <a:gd name="csY85" fmla="*/ 203871 h 506274"/>
                <a:gd name="csX86" fmla="*/ 439911 w 576934"/>
                <a:gd name="csY86" fmla="*/ 196663 h 506274"/>
                <a:gd name="csX87" fmla="*/ 453565 w 576934"/>
                <a:gd name="csY87" fmla="*/ 173946 h 506274"/>
                <a:gd name="csX88" fmla="*/ 526143 w 576934"/>
                <a:gd name="csY88" fmla="*/ 170075 h 506274"/>
                <a:gd name="csX89" fmla="*/ 515787 w 576934"/>
                <a:gd name="csY89" fmla="*/ 141067 h 506274"/>
                <a:gd name="csX90" fmla="*/ 485256 w 576934"/>
                <a:gd name="csY90" fmla="*/ 145995 h 506274"/>
                <a:gd name="csX91" fmla="*/ 428091 w 576934"/>
                <a:gd name="csY91" fmla="*/ 152311 h 506274"/>
                <a:gd name="csX92" fmla="*/ 358188 w 576934"/>
                <a:gd name="csY92" fmla="*/ 206838 h 506274"/>
                <a:gd name="csX93" fmla="*/ 359270 w 576934"/>
                <a:gd name="csY93" fmla="*/ 254450 h 506274"/>
                <a:gd name="csX94" fmla="*/ 343400 w 576934"/>
                <a:gd name="csY94" fmla="*/ 298012 h 506274"/>
                <a:gd name="csX95" fmla="*/ 301392 w 576934"/>
                <a:gd name="csY95" fmla="*/ 292944 h 506274"/>
                <a:gd name="csX96" fmla="*/ 294259 w 576934"/>
                <a:gd name="csY96" fmla="*/ 253113 h 506274"/>
                <a:gd name="csX97" fmla="*/ 261486 w 576934"/>
                <a:gd name="csY97" fmla="*/ 237399 h 506274"/>
                <a:gd name="csX98" fmla="*/ 255907 w 576934"/>
                <a:gd name="csY98" fmla="*/ 205411 h 506274"/>
                <a:gd name="csX99" fmla="*/ 280057 w 576934"/>
                <a:gd name="csY99" fmla="*/ 180109 h 506274"/>
                <a:gd name="csX100" fmla="*/ 307506 w 576934"/>
                <a:gd name="csY100" fmla="*/ 157761 h 506274"/>
                <a:gd name="csX101" fmla="*/ 316855 w 576934"/>
                <a:gd name="csY101" fmla="*/ 109347 h 506274"/>
                <a:gd name="csX102" fmla="*/ 280821 w 576934"/>
                <a:gd name="csY102" fmla="*/ 74673 h 506274"/>
                <a:gd name="csX103" fmla="*/ 247131 w 576934"/>
                <a:gd name="csY103" fmla="*/ 69312 h 506274"/>
                <a:gd name="csX104" fmla="*/ 225452 w 576934"/>
                <a:gd name="csY104" fmla="*/ 22489 h 506274"/>
                <a:gd name="csX105" fmla="*/ 280337 w 576934"/>
                <a:gd name="csY105" fmla="*/ 307 h 506274"/>
                <a:gd name="csX106" fmla="*/ 368352 w 576934"/>
                <a:gd name="csY106" fmla="*/ 55623 h 506274"/>
                <a:gd name="csX107" fmla="*/ 417735 w 576934"/>
                <a:gd name="csY107" fmla="*/ 61391 h 506274"/>
                <a:gd name="csX108" fmla="*/ 439516 w 576934"/>
                <a:gd name="csY108" fmla="*/ 41017 h 506274"/>
                <a:gd name="csX109" fmla="*/ 444280 w 576934"/>
                <a:gd name="csY109" fmla="*/ 40075 h 506274"/>
                <a:gd name="csX110" fmla="*/ 444407 w 576934"/>
                <a:gd name="csY110" fmla="*/ 40049 h 506274"/>
                <a:gd name="csX111" fmla="*/ 461857 w 576934"/>
                <a:gd name="csY111" fmla="*/ 84936 h 506274"/>
                <a:gd name="csX112" fmla="*/ 461628 w 576934"/>
                <a:gd name="csY112" fmla="*/ 84567 h 506274"/>
                <a:gd name="csX113" fmla="*/ 461017 w 576934"/>
                <a:gd name="csY113" fmla="*/ 83485 h 506274"/>
                <a:gd name="csX114" fmla="*/ 461590 w 576934"/>
                <a:gd name="csY114" fmla="*/ 88311 h 506274"/>
                <a:gd name="csX115" fmla="*/ 461615 w 576934"/>
                <a:gd name="csY115" fmla="*/ 88387 h 506274"/>
                <a:gd name="csX116" fmla="*/ 460087 w 576934"/>
                <a:gd name="csY116" fmla="*/ 100879 h 506274"/>
                <a:gd name="csX117" fmla="*/ 427950 w 576934"/>
                <a:gd name="csY117" fmla="*/ 111066 h 506274"/>
                <a:gd name="csX118" fmla="*/ 425174 w 576934"/>
                <a:gd name="csY118" fmla="*/ 111397 h 506274"/>
                <a:gd name="csX119" fmla="*/ 404386 w 576934"/>
                <a:gd name="csY119" fmla="*/ 112582 h 506274"/>
                <a:gd name="csX120" fmla="*/ 372352 w 576934"/>
                <a:gd name="csY120" fmla="*/ 108685 h 506274"/>
                <a:gd name="csX121" fmla="*/ 357271 w 576934"/>
                <a:gd name="csY121" fmla="*/ 99580 h 506274"/>
                <a:gd name="csX122" fmla="*/ 353870 w 576934"/>
                <a:gd name="csY122" fmla="*/ 136636 h 506274"/>
                <a:gd name="csX123" fmla="*/ 399444 w 576934"/>
                <a:gd name="csY123" fmla="*/ 118885 h 506274"/>
                <a:gd name="csX124" fmla="*/ 425327 w 576934"/>
                <a:gd name="csY124" fmla="*/ 116847 h 506274"/>
                <a:gd name="csX125" fmla="*/ 441770 w 576934"/>
                <a:gd name="csY125" fmla="*/ 116058 h 506274"/>
                <a:gd name="csX126" fmla="*/ 484530 w 576934"/>
                <a:gd name="csY126" fmla="*/ 109398 h 506274"/>
                <a:gd name="csX127" fmla="*/ 491013 w 576934"/>
                <a:gd name="csY127" fmla="*/ 107896 h 506274"/>
                <a:gd name="csX128" fmla="*/ 522742 w 576934"/>
                <a:gd name="csY128" fmla="*/ 102942 h 506274"/>
                <a:gd name="csX129" fmla="*/ 558101 w 576934"/>
                <a:gd name="csY129" fmla="*/ 117713 h 506274"/>
                <a:gd name="csX130" fmla="*/ 573284 w 576934"/>
                <a:gd name="csY130" fmla="*/ 172558 h 506274"/>
                <a:gd name="csX131" fmla="*/ 553961 w 576934"/>
                <a:gd name="csY131" fmla="*/ 199528 h 506274"/>
                <a:gd name="csX132" fmla="*/ 545873 w 576934"/>
                <a:gd name="csY132" fmla="*/ 203438 h 506274"/>
                <a:gd name="csX133" fmla="*/ 575016 w 576934"/>
                <a:gd name="csY133" fmla="*/ 229619 h 506274"/>
                <a:gd name="csX134" fmla="*/ 571730 w 576934"/>
                <a:gd name="csY134" fmla="*/ 274709 h 5062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Lst>
              <a:rect l="l" t="t" r="r" b="b"/>
              <a:pathLst>
                <a:path w="576934" h="506274">
                  <a:moveTo>
                    <a:pt x="571768" y="274709"/>
                  </a:moveTo>
                  <a:cubicBezTo>
                    <a:pt x="568749" y="285648"/>
                    <a:pt x="565068" y="296981"/>
                    <a:pt x="556203" y="304455"/>
                  </a:cubicBezTo>
                  <a:cubicBezTo>
                    <a:pt x="550191" y="309524"/>
                    <a:pt x="542829" y="311103"/>
                    <a:pt x="535594" y="310848"/>
                  </a:cubicBezTo>
                  <a:cubicBezTo>
                    <a:pt x="535823" y="310975"/>
                    <a:pt x="536027" y="311115"/>
                    <a:pt x="536231" y="311230"/>
                  </a:cubicBezTo>
                  <a:cubicBezTo>
                    <a:pt x="542116" y="314872"/>
                    <a:pt x="546013" y="320118"/>
                    <a:pt x="546905" y="325619"/>
                  </a:cubicBezTo>
                  <a:cubicBezTo>
                    <a:pt x="547720" y="330534"/>
                    <a:pt x="546166" y="335475"/>
                    <a:pt x="544943" y="339448"/>
                  </a:cubicBezTo>
                  <a:cubicBezTo>
                    <a:pt x="542498" y="347267"/>
                    <a:pt x="539976" y="354869"/>
                    <a:pt x="535849" y="361656"/>
                  </a:cubicBezTo>
                  <a:cubicBezTo>
                    <a:pt x="532512" y="367157"/>
                    <a:pt x="526576" y="374454"/>
                    <a:pt x="517469" y="377879"/>
                  </a:cubicBezTo>
                  <a:cubicBezTo>
                    <a:pt x="514412" y="379025"/>
                    <a:pt x="511215" y="379573"/>
                    <a:pt x="508068" y="379573"/>
                  </a:cubicBezTo>
                  <a:cubicBezTo>
                    <a:pt x="504922" y="379573"/>
                    <a:pt x="501891" y="379000"/>
                    <a:pt x="499127" y="377943"/>
                  </a:cubicBezTo>
                  <a:cubicBezTo>
                    <a:pt x="500936" y="381177"/>
                    <a:pt x="502464" y="384641"/>
                    <a:pt x="503610" y="388308"/>
                  </a:cubicBezTo>
                  <a:cubicBezTo>
                    <a:pt x="508833" y="405346"/>
                    <a:pt x="502591" y="425224"/>
                    <a:pt x="486058" y="444312"/>
                  </a:cubicBezTo>
                  <a:cubicBezTo>
                    <a:pt x="472531" y="459936"/>
                    <a:pt x="452674" y="473880"/>
                    <a:pt x="435491" y="479839"/>
                  </a:cubicBezTo>
                  <a:cubicBezTo>
                    <a:pt x="427619" y="482564"/>
                    <a:pt x="420372" y="483939"/>
                    <a:pt x="413761" y="483939"/>
                  </a:cubicBezTo>
                  <a:cubicBezTo>
                    <a:pt x="408220" y="483939"/>
                    <a:pt x="403138" y="482984"/>
                    <a:pt x="398578" y="481049"/>
                  </a:cubicBezTo>
                  <a:cubicBezTo>
                    <a:pt x="396171" y="480030"/>
                    <a:pt x="393967" y="478744"/>
                    <a:pt x="391929" y="477318"/>
                  </a:cubicBezTo>
                  <a:cubicBezTo>
                    <a:pt x="390324" y="486257"/>
                    <a:pt x="384656" y="493439"/>
                    <a:pt x="376377" y="496775"/>
                  </a:cubicBezTo>
                  <a:cubicBezTo>
                    <a:pt x="360850" y="503066"/>
                    <a:pt x="344279" y="506287"/>
                    <a:pt x="327593" y="506275"/>
                  </a:cubicBezTo>
                  <a:cubicBezTo>
                    <a:pt x="321135" y="506275"/>
                    <a:pt x="314651" y="505803"/>
                    <a:pt x="308206" y="504823"/>
                  </a:cubicBezTo>
                  <a:cubicBezTo>
                    <a:pt x="294272" y="502747"/>
                    <a:pt x="284566" y="499016"/>
                    <a:pt x="279445" y="493744"/>
                  </a:cubicBezTo>
                  <a:cubicBezTo>
                    <a:pt x="274936" y="489135"/>
                    <a:pt x="272478" y="481953"/>
                    <a:pt x="271128" y="475178"/>
                  </a:cubicBezTo>
                  <a:cubicBezTo>
                    <a:pt x="269268" y="481940"/>
                    <a:pt x="264937" y="487276"/>
                    <a:pt x="258212" y="491096"/>
                  </a:cubicBezTo>
                  <a:cubicBezTo>
                    <a:pt x="245449" y="498265"/>
                    <a:pt x="227400" y="497794"/>
                    <a:pt x="216000" y="494318"/>
                  </a:cubicBezTo>
                  <a:cubicBezTo>
                    <a:pt x="207645" y="491771"/>
                    <a:pt x="199799" y="487798"/>
                    <a:pt x="192220" y="483952"/>
                  </a:cubicBezTo>
                  <a:cubicBezTo>
                    <a:pt x="187965" y="481775"/>
                    <a:pt x="183533" y="479533"/>
                    <a:pt x="179113" y="477598"/>
                  </a:cubicBezTo>
                  <a:cubicBezTo>
                    <a:pt x="174897" y="475739"/>
                    <a:pt x="170477" y="474058"/>
                    <a:pt x="166172" y="472441"/>
                  </a:cubicBezTo>
                  <a:cubicBezTo>
                    <a:pt x="155778" y="468493"/>
                    <a:pt x="145015" y="464418"/>
                    <a:pt x="136175" y="457427"/>
                  </a:cubicBezTo>
                  <a:cubicBezTo>
                    <a:pt x="125438" y="448934"/>
                    <a:pt x="120712" y="437588"/>
                    <a:pt x="122852" y="425516"/>
                  </a:cubicBezTo>
                  <a:cubicBezTo>
                    <a:pt x="125603" y="409968"/>
                    <a:pt x="139092" y="395503"/>
                    <a:pt x="156415" y="389518"/>
                  </a:cubicBezTo>
                  <a:cubicBezTo>
                    <a:pt x="167280" y="385774"/>
                    <a:pt x="178667" y="386691"/>
                    <a:pt x="189672" y="387608"/>
                  </a:cubicBezTo>
                  <a:cubicBezTo>
                    <a:pt x="193952" y="387951"/>
                    <a:pt x="198397" y="388321"/>
                    <a:pt x="202652" y="388384"/>
                  </a:cubicBezTo>
                  <a:cubicBezTo>
                    <a:pt x="203569" y="388410"/>
                    <a:pt x="204817" y="388512"/>
                    <a:pt x="206244" y="388626"/>
                  </a:cubicBezTo>
                  <a:cubicBezTo>
                    <a:pt x="211160" y="389059"/>
                    <a:pt x="221350" y="389912"/>
                    <a:pt x="222624" y="386360"/>
                  </a:cubicBezTo>
                  <a:cubicBezTo>
                    <a:pt x="222751" y="386029"/>
                    <a:pt x="222700" y="385812"/>
                    <a:pt x="222458" y="385519"/>
                  </a:cubicBezTo>
                  <a:cubicBezTo>
                    <a:pt x="218994" y="381203"/>
                    <a:pt x="192373" y="380553"/>
                    <a:pt x="187341" y="381012"/>
                  </a:cubicBezTo>
                  <a:cubicBezTo>
                    <a:pt x="165599" y="383113"/>
                    <a:pt x="150276" y="385494"/>
                    <a:pt x="135959" y="399183"/>
                  </a:cubicBezTo>
                  <a:cubicBezTo>
                    <a:pt x="133513" y="401500"/>
                    <a:pt x="131144" y="404111"/>
                    <a:pt x="128864" y="406658"/>
                  </a:cubicBezTo>
                  <a:cubicBezTo>
                    <a:pt x="122521" y="413623"/>
                    <a:pt x="115987" y="420856"/>
                    <a:pt x="106676" y="423734"/>
                  </a:cubicBezTo>
                  <a:cubicBezTo>
                    <a:pt x="97072" y="426713"/>
                    <a:pt x="86767" y="424472"/>
                    <a:pt x="76883" y="417278"/>
                  </a:cubicBezTo>
                  <a:cubicBezTo>
                    <a:pt x="58337" y="403792"/>
                    <a:pt x="44912" y="375370"/>
                    <a:pt x="45269" y="358969"/>
                  </a:cubicBezTo>
                  <a:cubicBezTo>
                    <a:pt x="45651" y="341613"/>
                    <a:pt x="49880" y="333221"/>
                    <a:pt x="63993" y="321557"/>
                  </a:cubicBezTo>
                  <a:cubicBezTo>
                    <a:pt x="68578" y="317750"/>
                    <a:pt x="76361" y="313853"/>
                    <a:pt x="83863" y="310071"/>
                  </a:cubicBezTo>
                  <a:cubicBezTo>
                    <a:pt x="91098" y="306442"/>
                    <a:pt x="98575" y="302673"/>
                    <a:pt x="102880" y="299171"/>
                  </a:cubicBezTo>
                  <a:cubicBezTo>
                    <a:pt x="103045" y="299044"/>
                    <a:pt x="103186" y="298929"/>
                    <a:pt x="103326" y="298802"/>
                  </a:cubicBezTo>
                  <a:cubicBezTo>
                    <a:pt x="96677" y="303106"/>
                    <a:pt x="89136" y="306366"/>
                    <a:pt x="81761" y="309562"/>
                  </a:cubicBezTo>
                  <a:cubicBezTo>
                    <a:pt x="76934" y="311663"/>
                    <a:pt x="71915" y="313815"/>
                    <a:pt x="67292" y="316247"/>
                  </a:cubicBezTo>
                  <a:cubicBezTo>
                    <a:pt x="56210" y="322028"/>
                    <a:pt x="46160" y="329898"/>
                    <a:pt x="36442" y="337500"/>
                  </a:cubicBezTo>
                  <a:cubicBezTo>
                    <a:pt x="30812" y="341906"/>
                    <a:pt x="25029" y="346439"/>
                    <a:pt x="19055" y="350578"/>
                  </a:cubicBezTo>
                  <a:cubicBezTo>
                    <a:pt x="13655" y="354283"/>
                    <a:pt x="7107" y="357059"/>
                    <a:pt x="0" y="358791"/>
                  </a:cubicBezTo>
                  <a:cubicBezTo>
                    <a:pt x="2420" y="356550"/>
                    <a:pt x="4891" y="354334"/>
                    <a:pt x="7362" y="352131"/>
                  </a:cubicBezTo>
                  <a:cubicBezTo>
                    <a:pt x="33168" y="329032"/>
                    <a:pt x="68769" y="305411"/>
                    <a:pt x="88448" y="277052"/>
                  </a:cubicBezTo>
                  <a:cubicBezTo>
                    <a:pt x="94218" y="268724"/>
                    <a:pt x="100230" y="259467"/>
                    <a:pt x="110013" y="256296"/>
                  </a:cubicBezTo>
                  <a:cubicBezTo>
                    <a:pt x="116713" y="254093"/>
                    <a:pt x="124151" y="255239"/>
                    <a:pt x="130673" y="257888"/>
                  </a:cubicBezTo>
                  <a:cubicBezTo>
                    <a:pt x="139105" y="261326"/>
                    <a:pt x="146493" y="267362"/>
                    <a:pt x="150874" y="275168"/>
                  </a:cubicBezTo>
                  <a:cubicBezTo>
                    <a:pt x="164083" y="298763"/>
                    <a:pt x="145104" y="317342"/>
                    <a:pt x="125361" y="328981"/>
                  </a:cubicBezTo>
                  <a:cubicBezTo>
                    <a:pt x="120126" y="332063"/>
                    <a:pt x="114585" y="334928"/>
                    <a:pt x="110624" y="339474"/>
                  </a:cubicBezTo>
                  <a:cubicBezTo>
                    <a:pt x="106688" y="344032"/>
                    <a:pt x="104752" y="350845"/>
                    <a:pt x="107796" y="356002"/>
                  </a:cubicBezTo>
                  <a:cubicBezTo>
                    <a:pt x="114343" y="367042"/>
                    <a:pt x="131743" y="352946"/>
                    <a:pt x="138634" y="348897"/>
                  </a:cubicBezTo>
                  <a:cubicBezTo>
                    <a:pt x="179635" y="324792"/>
                    <a:pt x="232050" y="321697"/>
                    <a:pt x="264887" y="360854"/>
                  </a:cubicBezTo>
                  <a:cubicBezTo>
                    <a:pt x="273064" y="370633"/>
                    <a:pt x="276974" y="384921"/>
                    <a:pt x="270860" y="396037"/>
                  </a:cubicBezTo>
                  <a:cubicBezTo>
                    <a:pt x="266007" y="404900"/>
                    <a:pt x="256047" y="409956"/>
                    <a:pt x="246201" y="413024"/>
                  </a:cubicBezTo>
                  <a:cubicBezTo>
                    <a:pt x="236355" y="416106"/>
                    <a:pt x="225961" y="417812"/>
                    <a:pt x="216854" y="422537"/>
                  </a:cubicBezTo>
                  <a:cubicBezTo>
                    <a:pt x="211109" y="425516"/>
                    <a:pt x="205607" y="430381"/>
                    <a:pt x="205161" y="436697"/>
                  </a:cubicBezTo>
                  <a:cubicBezTo>
                    <a:pt x="203225" y="464329"/>
                    <a:pt x="261881" y="438671"/>
                    <a:pt x="270924" y="433921"/>
                  </a:cubicBezTo>
                  <a:cubicBezTo>
                    <a:pt x="279853" y="429209"/>
                    <a:pt x="291444" y="426459"/>
                    <a:pt x="299787" y="432113"/>
                  </a:cubicBezTo>
                  <a:cubicBezTo>
                    <a:pt x="305264" y="435818"/>
                    <a:pt x="308308" y="442567"/>
                    <a:pt x="314422" y="445216"/>
                  </a:cubicBezTo>
                  <a:cubicBezTo>
                    <a:pt x="322676" y="448807"/>
                    <a:pt x="332497" y="442745"/>
                    <a:pt x="336534" y="434889"/>
                  </a:cubicBezTo>
                  <a:cubicBezTo>
                    <a:pt x="340572" y="427044"/>
                    <a:pt x="340648" y="417902"/>
                    <a:pt x="341858" y="409192"/>
                  </a:cubicBezTo>
                  <a:cubicBezTo>
                    <a:pt x="343756" y="395706"/>
                    <a:pt x="349221" y="381826"/>
                    <a:pt x="360608" y="373906"/>
                  </a:cubicBezTo>
                  <a:cubicBezTo>
                    <a:pt x="371995" y="365960"/>
                    <a:pt x="390235" y="366610"/>
                    <a:pt x="398081" y="377904"/>
                  </a:cubicBezTo>
                  <a:cubicBezTo>
                    <a:pt x="402132" y="383749"/>
                    <a:pt x="402832" y="391122"/>
                    <a:pt x="405151" y="397807"/>
                  </a:cubicBezTo>
                  <a:cubicBezTo>
                    <a:pt x="408742" y="408135"/>
                    <a:pt x="417277" y="417405"/>
                    <a:pt x="428320" y="419506"/>
                  </a:cubicBezTo>
                  <a:cubicBezTo>
                    <a:pt x="439350" y="421620"/>
                    <a:pt x="452126" y="414616"/>
                    <a:pt x="453769" y="403792"/>
                  </a:cubicBezTo>
                  <a:cubicBezTo>
                    <a:pt x="454966" y="395783"/>
                    <a:pt x="450266" y="387977"/>
                    <a:pt x="444369" y="382272"/>
                  </a:cubicBezTo>
                  <a:cubicBezTo>
                    <a:pt x="438484" y="376542"/>
                    <a:pt x="431288" y="372212"/>
                    <a:pt x="425492" y="366380"/>
                  </a:cubicBezTo>
                  <a:cubicBezTo>
                    <a:pt x="414831" y="355658"/>
                    <a:pt x="409723" y="338913"/>
                    <a:pt x="415875" y="325263"/>
                  </a:cubicBezTo>
                  <a:cubicBezTo>
                    <a:pt x="426804" y="301056"/>
                    <a:pt x="447833" y="312503"/>
                    <a:pt x="466583" y="315483"/>
                  </a:cubicBezTo>
                  <a:cubicBezTo>
                    <a:pt x="474467" y="316731"/>
                    <a:pt x="484237" y="313306"/>
                    <a:pt x="485676" y="305665"/>
                  </a:cubicBezTo>
                  <a:cubicBezTo>
                    <a:pt x="487065" y="298496"/>
                    <a:pt x="480479" y="291225"/>
                    <a:pt x="482849" y="284298"/>
                  </a:cubicBezTo>
                  <a:cubicBezTo>
                    <a:pt x="486886" y="272455"/>
                    <a:pt x="509724" y="277396"/>
                    <a:pt x="514195" y="265694"/>
                  </a:cubicBezTo>
                  <a:cubicBezTo>
                    <a:pt x="515953" y="261109"/>
                    <a:pt x="513546" y="255736"/>
                    <a:pt x="509546" y="252731"/>
                  </a:cubicBezTo>
                  <a:cubicBezTo>
                    <a:pt x="505547" y="249738"/>
                    <a:pt x="500337" y="248732"/>
                    <a:pt x="495280" y="248528"/>
                  </a:cubicBezTo>
                  <a:cubicBezTo>
                    <a:pt x="485842" y="248146"/>
                    <a:pt x="476493" y="250260"/>
                    <a:pt x="467092" y="251139"/>
                  </a:cubicBezTo>
                  <a:cubicBezTo>
                    <a:pt x="457679" y="252017"/>
                    <a:pt x="447604" y="251483"/>
                    <a:pt x="439707" y="246478"/>
                  </a:cubicBezTo>
                  <a:cubicBezTo>
                    <a:pt x="431797" y="241461"/>
                    <a:pt x="427110" y="230765"/>
                    <a:pt x="431581" y="222679"/>
                  </a:cubicBezTo>
                  <a:cubicBezTo>
                    <a:pt x="435223" y="216057"/>
                    <a:pt x="444280" y="211295"/>
                    <a:pt x="443031" y="203871"/>
                  </a:cubicBezTo>
                  <a:cubicBezTo>
                    <a:pt x="442586" y="201286"/>
                    <a:pt x="440866" y="199083"/>
                    <a:pt x="439911" y="196663"/>
                  </a:cubicBezTo>
                  <a:cubicBezTo>
                    <a:pt x="436306" y="187559"/>
                    <a:pt x="444165" y="177384"/>
                    <a:pt x="453565" y="173946"/>
                  </a:cubicBezTo>
                  <a:cubicBezTo>
                    <a:pt x="476251" y="165656"/>
                    <a:pt x="509037" y="202164"/>
                    <a:pt x="526143" y="170075"/>
                  </a:cubicBezTo>
                  <a:cubicBezTo>
                    <a:pt x="531607" y="159811"/>
                    <a:pt x="526894" y="145180"/>
                    <a:pt x="515787" y="141067"/>
                  </a:cubicBezTo>
                  <a:cubicBezTo>
                    <a:pt x="505878" y="137400"/>
                    <a:pt x="495038" y="142060"/>
                    <a:pt x="485256" y="145995"/>
                  </a:cubicBezTo>
                  <a:cubicBezTo>
                    <a:pt x="468404" y="152744"/>
                    <a:pt x="446229" y="150911"/>
                    <a:pt x="428091" y="152311"/>
                  </a:cubicBezTo>
                  <a:cubicBezTo>
                    <a:pt x="395852" y="154794"/>
                    <a:pt x="362735" y="172456"/>
                    <a:pt x="358188" y="206838"/>
                  </a:cubicBezTo>
                  <a:cubicBezTo>
                    <a:pt x="356086" y="222602"/>
                    <a:pt x="359169" y="238558"/>
                    <a:pt x="359270" y="254450"/>
                  </a:cubicBezTo>
                  <a:cubicBezTo>
                    <a:pt x="359372" y="270341"/>
                    <a:pt x="355742" y="287583"/>
                    <a:pt x="343400" y="298012"/>
                  </a:cubicBezTo>
                  <a:cubicBezTo>
                    <a:pt x="331044" y="308467"/>
                    <a:pt x="308219" y="307384"/>
                    <a:pt x="301392" y="292944"/>
                  </a:cubicBezTo>
                  <a:cubicBezTo>
                    <a:pt x="295507" y="280490"/>
                    <a:pt x="303048" y="263835"/>
                    <a:pt x="294259" y="253113"/>
                  </a:cubicBezTo>
                  <a:cubicBezTo>
                    <a:pt x="286578" y="243740"/>
                    <a:pt x="271090" y="244925"/>
                    <a:pt x="261486" y="237399"/>
                  </a:cubicBezTo>
                  <a:cubicBezTo>
                    <a:pt x="252175" y="230090"/>
                    <a:pt x="251028" y="216032"/>
                    <a:pt x="255907" y="205411"/>
                  </a:cubicBezTo>
                  <a:cubicBezTo>
                    <a:pt x="260798" y="194779"/>
                    <a:pt x="270351" y="186947"/>
                    <a:pt x="280057" y="180109"/>
                  </a:cubicBezTo>
                  <a:cubicBezTo>
                    <a:pt x="289737" y="173258"/>
                    <a:pt x="300054" y="166866"/>
                    <a:pt x="307506" y="157761"/>
                  </a:cubicBezTo>
                  <a:cubicBezTo>
                    <a:pt x="318485" y="144416"/>
                    <a:pt x="322103" y="125672"/>
                    <a:pt x="316855" y="109347"/>
                  </a:cubicBezTo>
                  <a:cubicBezTo>
                    <a:pt x="311607" y="93022"/>
                    <a:pt x="297673" y="79601"/>
                    <a:pt x="280821" y="74673"/>
                  </a:cubicBezTo>
                  <a:cubicBezTo>
                    <a:pt x="269918" y="71477"/>
                    <a:pt x="258263" y="71680"/>
                    <a:pt x="247131" y="69312"/>
                  </a:cubicBezTo>
                  <a:cubicBezTo>
                    <a:pt x="222649" y="64078"/>
                    <a:pt x="213975" y="44022"/>
                    <a:pt x="225452" y="22489"/>
                  </a:cubicBezTo>
                  <a:cubicBezTo>
                    <a:pt x="234966" y="4624"/>
                    <a:pt x="261091" y="-1514"/>
                    <a:pt x="280337" y="307"/>
                  </a:cubicBezTo>
                  <a:cubicBezTo>
                    <a:pt x="314435" y="3529"/>
                    <a:pt x="342737" y="36675"/>
                    <a:pt x="368352" y="55623"/>
                  </a:cubicBezTo>
                  <a:cubicBezTo>
                    <a:pt x="382580" y="66179"/>
                    <a:pt x="403788" y="72292"/>
                    <a:pt x="417735" y="61391"/>
                  </a:cubicBezTo>
                  <a:cubicBezTo>
                    <a:pt x="425683" y="55177"/>
                    <a:pt x="429925" y="44354"/>
                    <a:pt x="439516" y="41017"/>
                  </a:cubicBezTo>
                  <a:cubicBezTo>
                    <a:pt x="441108" y="40470"/>
                    <a:pt x="442700" y="40164"/>
                    <a:pt x="444280" y="40075"/>
                  </a:cubicBezTo>
                  <a:cubicBezTo>
                    <a:pt x="444318" y="40049"/>
                    <a:pt x="444356" y="40049"/>
                    <a:pt x="444407" y="40049"/>
                  </a:cubicBezTo>
                  <a:cubicBezTo>
                    <a:pt x="448954" y="51599"/>
                    <a:pt x="456304" y="70573"/>
                    <a:pt x="461857" y="84936"/>
                  </a:cubicBezTo>
                  <a:cubicBezTo>
                    <a:pt x="461755" y="84809"/>
                    <a:pt x="461692" y="84694"/>
                    <a:pt x="461628" y="84567"/>
                  </a:cubicBezTo>
                  <a:cubicBezTo>
                    <a:pt x="461399" y="84223"/>
                    <a:pt x="461220" y="83854"/>
                    <a:pt x="461017" y="83485"/>
                  </a:cubicBezTo>
                  <a:cubicBezTo>
                    <a:pt x="461182" y="85357"/>
                    <a:pt x="461348" y="87114"/>
                    <a:pt x="461590" y="88311"/>
                  </a:cubicBezTo>
                  <a:lnTo>
                    <a:pt x="461615" y="88387"/>
                  </a:lnTo>
                  <a:cubicBezTo>
                    <a:pt x="462456" y="92691"/>
                    <a:pt x="463271" y="96766"/>
                    <a:pt x="460087" y="100879"/>
                  </a:cubicBezTo>
                  <a:cubicBezTo>
                    <a:pt x="454419" y="108214"/>
                    <a:pt x="437847" y="110009"/>
                    <a:pt x="427950" y="111066"/>
                  </a:cubicBezTo>
                  <a:cubicBezTo>
                    <a:pt x="426957" y="111168"/>
                    <a:pt x="426014" y="111295"/>
                    <a:pt x="425174" y="111397"/>
                  </a:cubicBezTo>
                  <a:cubicBezTo>
                    <a:pt x="420792" y="111907"/>
                    <a:pt x="413226" y="112582"/>
                    <a:pt x="404386" y="112582"/>
                  </a:cubicBezTo>
                  <a:cubicBezTo>
                    <a:pt x="394426" y="112582"/>
                    <a:pt x="382822" y="111703"/>
                    <a:pt x="372352" y="108685"/>
                  </a:cubicBezTo>
                  <a:cubicBezTo>
                    <a:pt x="367015" y="107157"/>
                    <a:pt x="361996" y="103770"/>
                    <a:pt x="357271" y="99580"/>
                  </a:cubicBezTo>
                  <a:cubicBezTo>
                    <a:pt x="363971" y="113677"/>
                    <a:pt x="360570" y="125723"/>
                    <a:pt x="353870" y="136636"/>
                  </a:cubicBezTo>
                  <a:cubicBezTo>
                    <a:pt x="367244" y="127875"/>
                    <a:pt x="382746" y="121788"/>
                    <a:pt x="399444" y="118885"/>
                  </a:cubicBezTo>
                  <a:cubicBezTo>
                    <a:pt x="408284" y="117331"/>
                    <a:pt x="416945" y="117089"/>
                    <a:pt x="425327" y="116847"/>
                  </a:cubicBezTo>
                  <a:cubicBezTo>
                    <a:pt x="430689" y="116707"/>
                    <a:pt x="436191" y="116542"/>
                    <a:pt x="441770" y="116058"/>
                  </a:cubicBezTo>
                  <a:cubicBezTo>
                    <a:pt x="456138" y="114797"/>
                    <a:pt x="470531" y="112556"/>
                    <a:pt x="484530" y="109398"/>
                  </a:cubicBezTo>
                  <a:cubicBezTo>
                    <a:pt x="486695" y="108914"/>
                    <a:pt x="488848" y="108405"/>
                    <a:pt x="491013" y="107896"/>
                  </a:cubicBezTo>
                  <a:cubicBezTo>
                    <a:pt x="501305" y="105476"/>
                    <a:pt x="511928" y="102968"/>
                    <a:pt x="522742" y="102942"/>
                  </a:cubicBezTo>
                  <a:cubicBezTo>
                    <a:pt x="537963" y="102942"/>
                    <a:pt x="550841" y="108316"/>
                    <a:pt x="558101" y="117713"/>
                  </a:cubicBezTo>
                  <a:cubicBezTo>
                    <a:pt x="570711" y="134038"/>
                    <a:pt x="576685" y="155546"/>
                    <a:pt x="573284" y="172558"/>
                  </a:cubicBezTo>
                  <a:cubicBezTo>
                    <a:pt x="570940" y="184171"/>
                    <a:pt x="564279" y="193505"/>
                    <a:pt x="553961" y="199528"/>
                  </a:cubicBezTo>
                  <a:cubicBezTo>
                    <a:pt x="551350" y="201031"/>
                    <a:pt x="548637" y="202343"/>
                    <a:pt x="545873" y="203438"/>
                  </a:cubicBezTo>
                  <a:cubicBezTo>
                    <a:pt x="559757" y="204698"/>
                    <a:pt x="571412" y="217012"/>
                    <a:pt x="575016" y="229619"/>
                  </a:cubicBezTo>
                  <a:cubicBezTo>
                    <a:pt x="579321" y="244619"/>
                    <a:pt x="575564" y="260753"/>
                    <a:pt x="571730" y="274709"/>
                  </a:cubicBezTo>
                  <a:close/>
                </a:path>
              </a:pathLst>
            </a:custGeom>
            <a:solidFill>
              <a:schemeClr val="bg1">
                <a:lumMod val="75000"/>
              </a:schemeClr>
            </a:solidFill>
            <a:ln w="1264" cap="flat">
              <a:noFill/>
              <a:prstDash val="solid"/>
              <a:miter/>
            </a:ln>
          </p:spPr>
          <p:txBody>
            <a:bodyPr/>
            <a:lstStyle/>
            <a:p>
              <a:endParaRPr lang="en-US"/>
            </a:p>
          </p:txBody>
        </p:sp>
        <p:sp>
          <p:nvSpPr>
            <p:cNvPr id="4804" name="Freeform 4803">
              <a:extLst>
                <a:ext uri="{FF2B5EF4-FFF2-40B4-BE49-F238E27FC236}">
                  <a16:creationId xmlns:a16="http://schemas.microsoft.com/office/drawing/2014/main" id="{ABBA13AA-A0F3-9620-9B5F-FA0CF7D50C8A}"/>
                </a:ext>
              </a:extLst>
            </p:cNvPr>
            <p:cNvSpPr/>
            <p:nvPr/>
          </p:nvSpPr>
          <p:spPr>
            <a:xfrm>
              <a:off x="7391475" y="2567655"/>
              <a:ext cx="143261" cy="200039"/>
            </a:xfrm>
            <a:custGeom>
              <a:avLst/>
              <a:gdLst>
                <a:gd name="csX0" fmla="*/ 143249 w 143261"/>
                <a:gd name="csY0" fmla="*/ 193568 h 200039"/>
                <a:gd name="csX1" fmla="*/ 101738 w 143261"/>
                <a:gd name="csY1" fmla="*/ 197744 h 200039"/>
                <a:gd name="csX2" fmla="*/ 59883 w 143261"/>
                <a:gd name="csY2" fmla="*/ 159670 h 200039"/>
                <a:gd name="csX3" fmla="*/ 33962 w 143261"/>
                <a:gd name="csY3" fmla="*/ 105946 h 200039"/>
                <a:gd name="csX4" fmla="*/ 883 w 143261"/>
                <a:gd name="csY4" fmla="*/ 47739 h 200039"/>
                <a:gd name="csX5" fmla="*/ 4 w 143261"/>
                <a:gd name="csY5" fmla="*/ 37323 h 200039"/>
                <a:gd name="csX6" fmla="*/ 17187 w 143261"/>
                <a:gd name="csY6" fmla="*/ 0 h 200039"/>
                <a:gd name="csX7" fmla="*/ 23033 w 143261"/>
                <a:gd name="csY7" fmla="*/ 4253 h 200039"/>
                <a:gd name="csX8" fmla="*/ 51896 w 143261"/>
                <a:gd name="csY8" fmla="*/ 13345 h 200039"/>
                <a:gd name="csX9" fmla="*/ 82262 w 143261"/>
                <a:gd name="csY9" fmla="*/ 43639 h 200039"/>
                <a:gd name="csX10" fmla="*/ 101483 w 143261"/>
                <a:gd name="csY10" fmla="*/ 73449 h 200039"/>
                <a:gd name="csX11" fmla="*/ 133823 w 143261"/>
                <a:gd name="csY11" fmla="*/ 115496 h 200039"/>
                <a:gd name="csX12" fmla="*/ 127671 w 143261"/>
                <a:gd name="csY12" fmla="*/ 175269 h 200039"/>
                <a:gd name="csX13" fmla="*/ 143262 w 143261"/>
                <a:gd name="csY13" fmla="*/ 193568 h 20003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143261" h="200039">
                  <a:moveTo>
                    <a:pt x="143249" y="193568"/>
                  </a:moveTo>
                  <a:cubicBezTo>
                    <a:pt x="130231" y="199514"/>
                    <a:pt x="116169" y="202367"/>
                    <a:pt x="101738" y="197744"/>
                  </a:cubicBezTo>
                  <a:cubicBezTo>
                    <a:pt x="83358" y="191861"/>
                    <a:pt x="69538" y="176390"/>
                    <a:pt x="59883" y="159670"/>
                  </a:cubicBezTo>
                  <a:cubicBezTo>
                    <a:pt x="49973" y="142479"/>
                    <a:pt x="44521" y="122691"/>
                    <a:pt x="33962" y="105946"/>
                  </a:cubicBezTo>
                  <a:cubicBezTo>
                    <a:pt x="21021" y="85368"/>
                    <a:pt x="4959" y="73309"/>
                    <a:pt x="883" y="47739"/>
                  </a:cubicBezTo>
                  <a:cubicBezTo>
                    <a:pt x="348" y="44339"/>
                    <a:pt x="42" y="40838"/>
                    <a:pt x="4" y="37323"/>
                  </a:cubicBezTo>
                  <a:cubicBezTo>
                    <a:pt x="-161" y="22679"/>
                    <a:pt x="4462" y="7857"/>
                    <a:pt x="17187" y="0"/>
                  </a:cubicBezTo>
                  <a:cubicBezTo>
                    <a:pt x="18817" y="1464"/>
                    <a:pt x="20753" y="2891"/>
                    <a:pt x="23033" y="4253"/>
                  </a:cubicBezTo>
                  <a:cubicBezTo>
                    <a:pt x="31771" y="9474"/>
                    <a:pt x="42216" y="10442"/>
                    <a:pt x="51896" y="13345"/>
                  </a:cubicBezTo>
                  <a:cubicBezTo>
                    <a:pt x="65347" y="17356"/>
                    <a:pt x="80899" y="27327"/>
                    <a:pt x="82262" y="43639"/>
                  </a:cubicBezTo>
                  <a:cubicBezTo>
                    <a:pt x="84071" y="65541"/>
                    <a:pt x="77715" y="63440"/>
                    <a:pt x="101483" y="73449"/>
                  </a:cubicBezTo>
                  <a:cubicBezTo>
                    <a:pt x="117507" y="80198"/>
                    <a:pt x="134371" y="97732"/>
                    <a:pt x="133823" y="115496"/>
                  </a:cubicBezTo>
                  <a:cubicBezTo>
                    <a:pt x="133212" y="135285"/>
                    <a:pt x="118971" y="155353"/>
                    <a:pt x="127671" y="175269"/>
                  </a:cubicBezTo>
                  <a:cubicBezTo>
                    <a:pt x="131772" y="184616"/>
                    <a:pt x="136804" y="190422"/>
                    <a:pt x="143262" y="193568"/>
                  </a:cubicBezTo>
                  <a:close/>
                </a:path>
              </a:pathLst>
            </a:custGeom>
            <a:solidFill>
              <a:schemeClr val="bg1">
                <a:lumMod val="65000"/>
              </a:schemeClr>
            </a:solidFill>
            <a:ln w="1264" cap="flat">
              <a:noFill/>
              <a:prstDash val="solid"/>
              <a:miter/>
            </a:ln>
          </p:spPr>
          <p:txBody>
            <a:bodyPr/>
            <a:lstStyle/>
            <a:p>
              <a:endParaRPr lang="en-US"/>
            </a:p>
          </p:txBody>
        </p:sp>
        <p:sp>
          <p:nvSpPr>
            <p:cNvPr id="4805" name="Freeform 4804">
              <a:extLst>
                <a:ext uri="{FF2B5EF4-FFF2-40B4-BE49-F238E27FC236}">
                  <a16:creationId xmlns:a16="http://schemas.microsoft.com/office/drawing/2014/main" id="{E1F79C39-5F0E-CC6C-192C-2567116959F1}"/>
                </a:ext>
              </a:extLst>
            </p:cNvPr>
            <p:cNvSpPr/>
            <p:nvPr/>
          </p:nvSpPr>
          <p:spPr>
            <a:xfrm>
              <a:off x="7263638" y="2609403"/>
              <a:ext cx="77295" cy="106299"/>
            </a:xfrm>
            <a:custGeom>
              <a:avLst/>
              <a:gdLst>
                <a:gd name="csX0" fmla="*/ 9 w 77295"/>
                <a:gd name="csY0" fmla="*/ 69253 h 106299"/>
                <a:gd name="csX1" fmla="*/ 11816 w 77295"/>
                <a:gd name="csY1" fmla="*/ 100948 h 106299"/>
                <a:gd name="csX2" fmla="*/ 34476 w 77295"/>
                <a:gd name="csY2" fmla="*/ 104857 h 106299"/>
                <a:gd name="csX3" fmla="*/ 55200 w 77295"/>
                <a:gd name="csY3" fmla="*/ 81427 h 106299"/>
                <a:gd name="csX4" fmla="*/ 70345 w 77295"/>
                <a:gd name="csY4" fmla="*/ 52814 h 106299"/>
                <a:gd name="csX5" fmla="*/ 66218 w 77295"/>
                <a:gd name="csY5" fmla="*/ 5265 h 106299"/>
                <a:gd name="csX6" fmla="*/ 22427 w 77295"/>
                <a:gd name="csY6" fmla="*/ 11136 h 106299"/>
                <a:gd name="csX7" fmla="*/ 9 w 77295"/>
                <a:gd name="csY7" fmla="*/ 69266 h 10629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77295" h="106299">
                  <a:moveTo>
                    <a:pt x="9" y="69253"/>
                  </a:moveTo>
                  <a:cubicBezTo>
                    <a:pt x="-195" y="81847"/>
                    <a:pt x="3104" y="93447"/>
                    <a:pt x="11816" y="100948"/>
                  </a:cubicBezTo>
                  <a:cubicBezTo>
                    <a:pt x="17918" y="106194"/>
                    <a:pt x="26974" y="107760"/>
                    <a:pt x="34476" y="104857"/>
                  </a:cubicBezTo>
                  <a:cubicBezTo>
                    <a:pt x="44424" y="101011"/>
                    <a:pt x="50207" y="90850"/>
                    <a:pt x="55200" y="81427"/>
                  </a:cubicBezTo>
                  <a:cubicBezTo>
                    <a:pt x="60244" y="71889"/>
                    <a:pt x="65288" y="62351"/>
                    <a:pt x="70345" y="52814"/>
                  </a:cubicBezTo>
                  <a:cubicBezTo>
                    <a:pt x="78535" y="37342"/>
                    <a:pt x="82063" y="17821"/>
                    <a:pt x="66218" y="5265"/>
                  </a:cubicBezTo>
                  <a:cubicBezTo>
                    <a:pt x="53799" y="-4578"/>
                    <a:pt x="32655" y="528"/>
                    <a:pt x="22427" y="11136"/>
                  </a:cubicBezTo>
                  <a:cubicBezTo>
                    <a:pt x="11116" y="22851"/>
                    <a:pt x="365" y="47542"/>
                    <a:pt x="9" y="69266"/>
                  </a:cubicBezTo>
                  <a:close/>
                </a:path>
              </a:pathLst>
            </a:custGeom>
            <a:solidFill>
              <a:schemeClr val="bg1">
                <a:lumMod val="65000"/>
              </a:schemeClr>
            </a:solidFill>
            <a:ln w="1264" cap="flat">
              <a:noFill/>
              <a:prstDash val="solid"/>
              <a:miter/>
            </a:ln>
          </p:spPr>
          <p:txBody>
            <a:bodyPr/>
            <a:lstStyle/>
            <a:p>
              <a:endParaRPr lang="en-US"/>
            </a:p>
          </p:txBody>
        </p:sp>
        <p:sp>
          <p:nvSpPr>
            <p:cNvPr id="4806" name="Freeform 4805">
              <a:extLst>
                <a:ext uri="{FF2B5EF4-FFF2-40B4-BE49-F238E27FC236}">
                  <a16:creationId xmlns:a16="http://schemas.microsoft.com/office/drawing/2014/main" id="{81386268-634B-385A-F017-81AE280AD7BB}"/>
                </a:ext>
              </a:extLst>
            </p:cNvPr>
            <p:cNvSpPr/>
            <p:nvPr/>
          </p:nvSpPr>
          <p:spPr>
            <a:xfrm>
              <a:off x="7326811" y="2659213"/>
              <a:ext cx="47388" cy="67923"/>
            </a:xfrm>
            <a:custGeom>
              <a:avLst/>
              <a:gdLst>
                <a:gd name="csX0" fmla="*/ 0 w 47388"/>
                <a:gd name="csY0" fmla="*/ 48616 h 67923"/>
                <a:gd name="csX1" fmla="*/ 2331 w 47388"/>
                <a:gd name="csY1" fmla="*/ 60522 h 67923"/>
                <a:gd name="csX2" fmla="*/ 11591 w 47388"/>
                <a:gd name="csY2" fmla="*/ 67806 h 67923"/>
                <a:gd name="csX3" fmla="*/ 28417 w 47388"/>
                <a:gd name="csY3" fmla="*/ 58281 h 67923"/>
                <a:gd name="csX4" fmla="*/ 43778 w 47388"/>
                <a:gd name="csY4" fmla="*/ 37360 h 67923"/>
                <a:gd name="csX5" fmla="*/ 45371 w 47388"/>
                <a:gd name="csY5" fmla="*/ 12159 h 67923"/>
                <a:gd name="csX6" fmla="*/ 0 w 47388"/>
                <a:gd name="csY6" fmla="*/ 48616 h 6792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7388" h="67923">
                  <a:moveTo>
                    <a:pt x="0" y="48616"/>
                  </a:moveTo>
                  <a:cubicBezTo>
                    <a:pt x="0" y="52691"/>
                    <a:pt x="497" y="56881"/>
                    <a:pt x="2331" y="60522"/>
                  </a:cubicBezTo>
                  <a:cubicBezTo>
                    <a:pt x="4165" y="64164"/>
                    <a:pt x="7553" y="67208"/>
                    <a:pt x="11591" y="67806"/>
                  </a:cubicBezTo>
                  <a:cubicBezTo>
                    <a:pt x="18253" y="68800"/>
                    <a:pt x="23934" y="63311"/>
                    <a:pt x="28417" y="58281"/>
                  </a:cubicBezTo>
                  <a:cubicBezTo>
                    <a:pt x="34200" y="51800"/>
                    <a:pt x="40059" y="45204"/>
                    <a:pt x="43778" y="37360"/>
                  </a:cubicBezTo>
                  <a:cubicBezTo>
                    <a:pt x="47498" y="29516"/>
                    <a:pt x="48861" y="20105"/>
                    <a:pt x="45371" y="12159"/>
                  </a:cubicBezTo>
                  <a:cubicBezTo>
                    <a:pt x="29423" y="-24221"/>
                    <a:pt x="-13" y="30942"/>
                    <a:pt x="0" y="48616"/>
                  </a:cubicBezTo>
                  <a:close/>
                </a:path>
              </a:pathLst>
            </a:custGeom>
            <a:solidFill>
              <a:schemeClr val="bg1">
                <a:lumMod val="65000"/>
              </a:schemeClr>
            </a:solidFill>
            <a:ln w="1264" cap="flat">
              <a:noFill/>
              <a:prstDash val="solid"/>
              <a:miter/>
            </a:ln>
          </p:spPr>
          <p:txBody>
            <a:bodyPr/>
            <a:lstStyle/>
            <a:p>
              <a:endParaRPr lang="en-US"/>
            </a:p>
          </p:txBody>
        </p:sp>
        <p:sp>
          <p:nvSpPr>
            <p:cNvPr id="4807" name="Freeform 4806">
              <a:extLst>
                <a:ext uri="{FF2B5EF4-FFF2-40B4-BE49-F238E27FC236}">
                  <a16:creationId xmlns:a16="http://schemas.microsoft.com/office/drawing/2014/main" id="{EC2001C3-F060-4E53-D28C-FBE5E2033144}"/>
                </a:ext>
              </a:extLst>
            </p:cNvPr>
            <p:cNvSpPr/>
            <p:nvPr/>
          </p:nvSpPr>
          <p:spPr>
            <a:xfrm>
              <a:off x="7371222" y="2700351"/>
              <a:ext cx="36732" cy="47929"/>
            </a:xfrm>
            <a:custGeom>
              <a:avLst/>
              <a:gdLst>
                <a:gd name="csX0" fmla="*/ 1469 w 36732"/>
                <a:gd name="csY0" fmla="*/ 20136 h 47929"/>
                <a:gd name="csX1" fmla="*/ 10347 w 36732"/>
                <a:gd name="csY1" fmla="*/ 46737 h 47929"/>
                <a:gd name="csX2" fmla="*/ 26816 w 36732"/>
                <a:gd name="csY2" fmla="*/ 44662 h 47929"/>
                <a:gd name="csX3" fmla="*/ 36089 w 36732"/>
                <a:gd name="csY3" fmla="*/ 30502 h 47929"/>
                <a:gd name="csX4" fmla="*/ 25886 w 36732"/>
                <a:gd name="csY4" fmla="*/ 1112 h 47929"/>
                <a:gd name="csX5" fmla="*/ 1456 w 36732"/>
                <a:gd name="csY5" fmla="*/ 20149 h 47929"/>
              </a:gdLst>
              <a:ahLst/>
              <a:cxnLst>
                <a:cxn ang="0">
                  <a:pos x="csX0" y="csY0"/>
                </a:cxn>
                <a:cxn ang="0">
                  <a:pos x="csX1" y="csY1"/>
                </a:cxn>
                <a:cxn ang="0">
                  <a:pos x="csX2" y="csY2"/>
                </a:cxn>
                <a:cxn ang="0">
                  <a:pos x="csX3" y="csY3"/>
                </a:cxn>
                <a:cxn ang="0">
                  <a:pos x="csX4" y="csY4"/>
                </a:cxn>
                <a:cxn ang="0">
                  <a:pos x="csX5" y="csY5"/>
                </a:cxn>
              </a:cxnLst>
              <a:rect l="l" t="t" r="r" b="b"/>
              <a:pathLst>
                <a:path w="36732" h="47929">
                  <a:moveTo>
                    <a:pt x="1469" y="20136"/>
                  </a:moveTo>
                  <a:cubicBezTo>
                    <a:pt x="-2098" y="29827"/>
                    <a:pt x="819" y="42739"/>
                    <a:pt x="10347" y="46737"/>
                  </a:cubicBezTo>
                  <a:cubicBezTo>
                    <a:pt x="15671" y="48979"/>
                    <a:pt x="22065" y="47934"/>
                    <a:pt x="26816" y="44662"/>
                  </a:cubicBezTo>
                  <a:cubicBezTo>
                    <a:pt x="31567" y="41389"/>
                    <a:pt x="34739" y="36105"/>
                    <a:pt x="36089" y="30502"/>
                  </a:cubicBezTo>
                  <a:cubicBezTo>
                    <a:pt x="38229" y="21677"/>
                    <a:pt x="35083" y="5633"/>
                    <a:pt x="25886" y="1112"/>
                  </a:cubicBezTo>
                  <a:cubicBezTo>
                    <a:pt x="15098" y="-4211"/>
                    <a:pt x="4895" y="10803"/>
                    <a:pt x="1456" y="20149"/>
                  </a:cubicBezTo>
                  <a:close/>
                </a:path>
              </a:pathLst>
            </a:custGeom>
            <a:solidFill>
              <a:schemeClr val="bg1">
                <a:lumMod val="65000"/>
              </a:schemeClr>
            </a:solidFill>
            <a:ln w="1264" cap="flat">
              <a:noFill/>
              <a:prstDash val="solid"/>
              <a:miter/>
            </a:ln>
          </p:spPr>
          <p:txBody>
            <a:bodyPr/>
            <a:lstStyle/>
            <a:p>
              <a:endParaRPr lang="en-US"/>
            </a:p>
          </p:txBody>
        </p:sp>
        <p:sp>
          <p:nvSpPr>
            <p:cNvPr id="4808" name="Freeform 4807">
              <a:extLst>
                <a:ext uri="{FF2B5EF4-FFF2-40B4-BE49-F238E27FC236}">
                  <a16:creationId xmlns:a16="http://schemas.microsoft.com/office/drawing/2014/main" id="{2A1E2068-F538-459E-8255-F6DC1AA04818}"/>
                </a:ext>
              </a:extLst>
            </p:cNvPr>
            <p:cNvSpPr/>
            <p:nvPr/>
          </p:nvSpPr>
          <p:spPr>
            <a:xfrm>
              <a:off x="7572592" y="2566993"/>
              <a:ext cx="144165" cy="200697"/>
            </a:xfrm>
            <a:custGeom>
              <a:avLst/>
              <a:gdLst>
                <a:gd name="csX0" fmla="*/ 144149 w 144165"/>
                <a:gd name="csY0" fmla="*/ 37985 h 200697"/>
                <a:gd name="csX1" fmla="*/ 143257 w 144165"/>
                <a:gd name="csY1" fmla="*/ 48401 h 200697"/>
                <a:gd name="csX2" fmla="*/ 110204 w 144165"/>
                <a:gd name="csY2" fmla="*/ 106608 h 200697"/>
                <a:gd name="csX3" fmla="*/ 84283 w 144165"/>
                <a:gd name="csY3" fmla="*/ 160332 h 200697"/>
                <a:gd name="csX4" fmla="*/ 42428 w 144165"/>
                <a:gd name="csY4" fmla="*/ 198406 h 200697"/>
                <a:gd name="csX5" fmla="*/ 0 w 144165"/>
                <a:gd name="csY5" fmla="*/ 193784 h 200697"/>
                <a:gd name="csX6" fmla="*/ 14737 w 144165"/>
                <a:gd name="csY6" fmla="*/ 175931 h 200697"/>
                <a:gd name="csX7" fmla="*/ 8585 w 144165"/>
                <a:gd name="csY7" fmla="*/ 116158 h 200697"/>
                <a:gd name="csX8" fmla="*/ 40925 w 144165"/>
                <a:gd name="csY8" fmla="*/ 74111 h 200697"/>
                <a:gd name="csX9" fmla="*/ 60146 w 144165"/>
                <a:gd name="csY9" fmla="*/ 44301 h 200697"/>
                <a:gd name="csX10" fmla="*/ 90486 w 144165"/>
                <a:gd name="csY10" fmla="*/ 14007 h 200697"/>
                <a:gd name="csX11" fmla="*/ 119362 w 144165"/>
                <a:gd name="csY11" fmla="*/ 4915 h 200697"/>
                <a:gd name="csX12" fmla="*/ 125884 w 144165"/>
                <a:gd name="csY12" fmla="*/ 0 h 200697"/>
                <a:gd name="csX13" fmla="*/ 144162 w 144165"/>
                <a:gd name="csY13" fmla="*/ 37972 h 20069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144165" h="200697">
                  <a:moveTo>
                    <a:pt x="144149" y="37985"/>
                  </a:moveTo>
                  <a:cubicBezTo>
                    <a:pt x="144111" y="41487"/>
                    <a:pt x="143805" y="44989"/>
                    <a:pt x="143257" y="48401"/>
                  </a:cubicBezTo>
                  <a:cubicBezTo>
                    <a:pt x="139207" y="73971"/>
                    <a:pt x="123145" y="86030"/>
                    <a:pt x="110204" y="106608"/>
                  </a:cubicBezTo>
                  <a:cubicBezTo>
                    <a:pt x="99644" y="123353"/>
                    <a:pt x="94180" y="143141"/>
                    <a:pt x="84283" y="160332"/>
                  </a:cubicBezTo>
                  <a:cubicBezTo>
                    <a:pt x="74628" y="177064"/>
                    <a:pt x="60808" y="192523"/>
                    <a:pt x="42428" y="198406"/>
                  </a:cubicBezTo>
                  <a:cubicBezTo>
                    <a:pt x="27678" y="203131"/>
                    <a:pt x="13285" y="200036"/>
                    <a:pt x="0" y="193784"/>
                  </a:cubicBezTo>
                  <a:cubicBezTo>
                    <a:pt x="6076" y="190562"/>
                    <a:pt x="10840" y="184858"/>
                    <a:pt x="14737" y="175931"/>
                  </a:cubicBezTo>
                  <a:cubicBezTo>
                    <a:pt x="23437" y="156003"/>
                    <a:pt x="9196" y="135934"/>
                    <a:pt x="8585" y="116158"/>
                  </a:cubicBezTo>
                  <a:cubicBezTo>
                    <a:pt x="8037" y="98395"/>
                    <a:pt x="24889" y="80847"/>
                    <a:pt x="40925" y="74111"/>
                  </a:cubicBezTo>
                  <a:cubicBezTo>
                    <a:pt x="64693" y="64102"/>
                    <a:pt x="58312" y="66203"/>
                    <a:pt x="60146" y="44301"/>
                  </a:cubicBezTo>
                  <a:cubicBezTo>
                    <a:pt x="61509" y="27976"/>
                    <a:pt x="77061" y="18018"/>
                    <a:pt x="90486" y="14007"/>
                  </a:cubicBezTo>
                  <a:cubicBezTo>
                    <a:pt x="100192" y="11117"/>
                    <a:pt x="110624" y="10136"/>
                    <a:pt x="119362" y="4915"/>
                  </a:cubicBezTo>
                  <a:cubicBezTo>
                    <a:pt x="121973" y="3362"/>
                    <a:pt x="124126" y="1719"/>
                    <a:pt x="125884" y="0"/>
                  </a:cubicBezTo>
                  <a:cubicBezTo>
                    <a:pt x="139436" y="7679"/>
                    <a:pt x="144327" y="22921"/>
                    <a:pt x="144162" y="37972"/>
                  </a:cubicBezTo>
                  <a:close/>
                </a:path>
              </a:pathLst>
            </a:custGeom>
            <a:solidFill>
              <a:schemeClr val="bg1">
                <a:lumMod val="65000"/>
              </a:schemeClr>
            </a:solidFill>
            <a:ln w="1264" cap="flat">
              <a:noFill/>
              <a:prstDash val="solid"/>
              <a:miter/>
            </a:ln>
          </p:spPr>
          <p:txBody>
            <a:bodyPr/>
            <a:lstStyle/>
            <a:p>
              <a:endParaRPr lang="en-US"/>
            </a:p>
          </p:txBody>
        </p:sp>
        <p:sp>
          <p:nvSpPr>
            <p:cNvPr id="4809" name="Freeform 4808">
              <a:extLst>
                <a:ext uri="{FF2B5EF4-FFF2-40B4-BE49-F238E27FC236}">
                  <a16:creationId xmlns:a16="http://schemas.microsoft.com/office/drawing/2014/main" id="{F99CA0A3-F903-BA8A-AD9A-B227554DCDBE}"/>
                </a:ext>
              </a:extLst>
            </p:cNvPr>
            <p:cNvSpPr/>
            <p:nvPr/>
          </p:nvSpPr>
          <p:spPr>
            <a:xfrm>
              <a:off x="7767273" y="2609403"/>
              <a:ext cx="77295" cy="106299"/>
            </a:xfrm>
            <a:custGeom>
              <a:avLst/>
              <a:gdLst>
                <a:gd name="csX0" fmla="*/ 77287 w 77295"/>
                <a:gd name="csY0" fmla="*/ 69253 h 106299"/>
                <a:gd name="csX1" fmla="*/ 65479 w 77295"/>
                <a:gd name="csY1" fmla="*/ 100948 h 106299"/>
                <a:gd name="csX2" fmla="*/ 42820 w 77295"/>
                <a:gd name="csY2" fmla="*/ 104857 h 106299"/>
                <a:gd name="csX3" fmla="*/ 22096 w 77295"/>
                <a:gd name="csY3" fmla="*/ 81427 h 106299"/>
                <a:gd name="csX4" fmla="*/ 6951 w 77295"/>
                <a:gd name="csY4" fmla="*/ 52814 h 106299"/>
                <a:gd name="csX5" fmla="*/ 11078 w 77295"/>
                <a:gd name="csY5" fmla="*/ 5265 h 106299"/>
                <a:gd name="csX6" fmla="*/ 54869 w 77295"/>
                <a:gd name="csY6" fmla="*/ 11136 h 106299"/>
                <a:gd name="csX7" fmla="*/ 77287 w 77295"/>
                <a:gd name="csY7" fmla="*/ 69266 h 10629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77295" h="106299">
                  <a:moveTo>
                    <a:pt x="77287" y="69253"/>
                  </a:moveTo>
                  <a:cubicBezTo>
                    <a:pt x="77491" y="81847"/>
                    <a:pt x="74192" y="93447"/>
                    <a:pt x="65479" y="100948"/>
                  </a:cubicBezTo>
                  <a:cubicBezTo>
                    <a:pt x="59378" y="106194"/>
                    <a:pt x="50322" y="107760"/>
                    <a:pt x="42820" y="104857"/>
                  </a:cubicBezTo>
                  <a:cubicBezTo>
                    <a:pt x="32872" y="101011"/>
                    <a:pt x="27089" y="90850"/>
                    <a:pt x="22096" y="81427"/>
                  </a:cubicBezTo>
                  <a:cubicBezTo>
                    <a:pt x="17052" y="71889"/>
                    <a:pt x="12008" y="62351"/>
                    <a:pt x="6951" y="52814"/>
                  </a:cubicBezTo>
                  <a:cubicBezTo>
                    <a:pt x="-1239" y="37342"/>
                    <a:pt x="-4767" y="17821"/>
                    <a:pt x="11078" y="5265"/>
                  </a:cubicBezTo>
                  <a:cubicBezTo>
                    <a:pt x="23497" y="-4578"/>
                    <a:pt x="44641" y="528"/>
                    <a:pt x="54869" y="11136"/>
                  </a:cubicBezTo>
                  <a:cubicBezTo>
                    <a:pt x="66180" y="22851"/>
                    <a:pt x="76930" y="47542"/>
                    <a:pt x="77287" y="69266"/>
                  </a:cubicBezTo>
                  <a:close/>
                </a:path>
              </a:pathLst>
            </a:custGeom>
            <a:solidFill>
              <a:schemeClr val="bg1">
                <a:lumMod val="65000"/>
              </a:schemeClr>
            </a:solidFill>
            <a:ln w="1264" cap="flat">
              <a:noFill/>
              <a:prstDash val="solid"/>
              <a:miter/>
            </a:ln>
          </p:spPr>
          <p:txBody>
            <a:bodyPr/>
            <a:lstStyle/>
            <a:p>
              <a:endParaRPr lang="en-US"/>
            </a:p>
          </p:txBody>
        </p:sp>
        <p:sp>
          <p:nvSpPr>
            <p:cNvPr id="4810" name="Freeform 4809">
              <a:extLst>
                <a:ext uri="{FF2B5EF4-FFF2-40B4-BE49-F238E27FC236}">
                  <a16:creationId xmlns:a16="http://schemas.microsoft.com/office/drawing/2014/main" id="{13F61EEA-3FD7-586E-58EB-1DD4FA9685B1}"/>
                </a:ext>
              </a:extLst>
            </p:cNvPr>
            <p:cNvSpPr/>
            <p:nvPr/>
          </p:nvSpPr>
          <p:spPr>
            <a:xfrm>
              <a:off x="7734019" y="2659213"/>
              <a:ext cx="47388" cy="67923"/>
            </a:xfrm>
            <a:custGeom>
              <a:avLst/>
              <a:gdLst>
                <a:gd name="csX0" fmla="*/ 47389 w 47388"/>
                <a:gd name="csY0" fmla="*/ 48616 h 67923"/>
                <a:gd name="csX1" fmla="*/ 45058 w 47388"/>
                <a:gd name="csY1" fmla="*/ 60522 h 67923"/>
                <a:gd name="csX2" fmla="*/ 35798 w 47388"/>
                <a:gd name="csY2" fmla="*/ 67806 h 67923"/>
                <a:gd name="csX3" fmla="*/ 18972 w 47388"/>
                <a:gd name="csY3" fmla="*/ 58281 h 67923"/>
                <a:gd name="csX4" fmla="*/ 3611 w 47388"/>
                <a:gd name="csY4" fmla="*/ 37360 h 67923"/>
                <a:gd name="csX5" fmla="*/ 2018 w 47388"/>
                <a:gd name="csY5" fmla="*/ 12159 h 67923"/>
                <a:gd name="csX6" fmla="*/ 47389 w 47388"/>
                <a:gd name="csY6" fmla="*/ 48616 h 6792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7388" h="67923">
                  <a:moveTo>
                    <a:pt x="47389" y="48616"/>
                  </a:moveTo>
                  <a:cubicBezTo>
                    <a:pt x="47389" y="52691"/>
                    <a:pt x="46892" y="56881"/>
                    <a:pt x="45058" y="60522"/>
                  </a:cubicBezTo>
                  <a:cubicBezTo>
                    <a:pt x="43224" y="64164"/>
                    <a:pt x="39836" y="67208"/>
                    <a:pt x="35798" y="67806"/>
                  </a:cubicBezTo>
                  <a:cubicBezTo>
                    <a:pt x="29136" y="68800"/>
                    <a:pt x="23455" y="63311"/>
                    <a:pt x="18972" y="58281"/>
                  </a:cubicBezTo>
                  <a:cubicBezTo>
                    <a:pt x="13189" y="51800"/>
                    <a:pt x="7330" y="45204"/>
                    <a:pt x="3611" y="37360"/>
                  </a:cubicBezTo>
                  <a:cubicBezTo>
                    <a:pt x="-109" y="29516"/>
                    <a:pt x="-1472" y="20105"/>
                    <a:pt x="2018" y="12159"/>
                  </a:cubicBezTo>
                  <a:cubicBezTo>
                    <a:pt x="17966" y="-24221"/>
                    <a:pt x="47402" y="30942"/>
                    <a:pt x="47389" y="48616"/>
                  </a:cubicBezTo>
                  <a:close/>
                </a:path>
              </a:pathLst>
            </a:custGeom>
            <a:solidFill>
              <a:schemeClr val="bg1">
                <a:lumMod val="65000"/>
              </a:schemeClr>
            </a:solidFill>
            <a:ln w="1264" cap="flat">
              <a:noFill/>
              <a:prstDash val="solid"/>
              <a:miter/>
            </a:ln>
          </p:spPr>
          <p:txBody>
            <a:bodyPr/>
            <a:lstStyle/>
            <a:p>
              <a:endParaRPr lang="en-US"/>
            </a:p>
          </p:txBody>
        </p:sp>
        <p:sp>
          <p:nvSpPr>
            <p:cNvPr id="4811" name="Freeform 4810">
              <a:extLst>
                <a:ext uri="{FF2B5EF4-FFF2-40B4-BE49-F238E27FC236}">
                  <a16:creationId xmlns:a16="http://schemas.microsoft.com/office/drawing/2014/main" id="{D73A59C6-BCE6-675A-6EBC-F0A57B47FA09}"/>
                </a:ext>
              </a:extLst>
            </p:cNvPr>
            <p:cNvSpPr/>
            <p:nvPr/>
          </p:nvSpPr>
          <p:spPr>
            <a:xfrm>
              <a:off x="7700252" y="2700351"/>
              <a:ext cx="36732" cy="47929"/>
            </a:xfrm>
            <a:custGeom>
              <a:avLst/>
              <a:gdLst>
                <a:gd name="csX0" fmla="*/ 35264 w 36732"/>
                <a:gd name="csY0" fmla="*/ 20136 h 47929"/>
                <a:gd name="csX1" fmla="*/ 26386 w 36732"/>
                <a:gd name="csY1" fmla="*/ 46737 h 47929"/>
                <a:gd name="csX2" fmla="*/ 9916 w 36732"/>
                <a:gd name="csY2" fmla="*/ 44662 h 47929"/>
                <a:gd name="csX3" fmla="*/ 643 w 36732"/>
                <a:gd name="csY3" fmla="*/ 30502 h 47929"/>
                <a:gd name="csX4" fmla="*/ 10846 w 36732"/>
                <a:gd name="csY4" fmla="*/ 1112 h 47929"/>
                <a:gd name="csX5" fmla="*/ 35276 w 36732"/>
                <a:gd name="csY5" fmla="*/ 20149 h 47929"/>
              </a:gdLst>
              <a:ahLst/>
              <a:cxnLst>
                <a:cxn ang="0">
                  <a:pos x="csX0" y="csY0"/>
                </a:cxn>
                <a:cxn ang="0">
                  <a:pos x="csX1" y="csY1"/>
                </a:cxn>
                <a:cxn ang="0">
                  <a:pos x="csX2" y="csY2"/>
                </a:cxn>
                <a:cxn ang="0">
                  <a:pos x="csX3" y="csY3"/>
                </a:cxn>
                <a:cxn ang="0">
                  <a:pos x="csX4" y="csY4"/>
                </a:cxn>
                <a:cxn ang="0">
                  <a:pos x="csX5" y="csY5"/>
                </a:cxn>
              </a:cxnLst>
              <a:rect l="l" t="t" r="r" b="b"/>
              <a:pathLst>
                <a:path w="36732" h="47929">
                  <a:moveTo>
                    <a:pt x="35264" y="20136"/>
                  </a:moveTo>
                  <a:cubicBezTo>
                    <a:pt x="38830" y="29827"/>
                    <a:pt x="35913" y="42739"/>
                    <a:pt x="26386" y="46737"/>
                  </a:cubicBezTo>
                  <a:cubicBezTo>
                    <a:pt x="21062" y="48979"/>
                    <a:pt x="14667" y="47934"/>
                    <a:pt x="9916" y="44662"/>
                  </a:cubicBezTo>
                  <a:cubicBezTo>
                    <a:pt x="5165" y="41389"/>
                    <a:pt x="1994" y="36105"/>
                    <a:pt x="643" y="30502"/>
                  </a:cubicBezTo>
                  <a:cubicBezTo>
                    <a:pt x="-1496" y="21677"/>
                    <a:pt x="1650" y="5633"/>
                    <a:pt x="10846" y="1112"/>
                  </a:cubicBezTo>
                  <a:cubicBezTo>
                    <a:pt x="21635" y="-4211"/>
                    <a:pt x="31837" y="10803"/>
                    <a:pt x="35276" y="20149"/>
                  </a:cubicBezTo>
                  <a:close/>
                </a:path>
              </a:pathLst>
            </a:custGeom>
            <a:solidFill>
              <a:schemeClr val="bg1">
                <a:lumMod val="65000"/>
              </a:schemeClr>
            </a:solidFill>
            <a:ln w="1264" cap="flat">
              <a:noFill/>
              <a:prstDash val="solid"/>
              <a:miter/>
            </a:ln>
          </p:spPr>
          <p:txBody>
            <a:bodyPr/>
            <a:lstStyle/>
            <a:p>
              <a:endParaRPr lang="en-US"/>
            </a:p>
          </p:txBody>
        </p:sp>
        <p:sp>
          <p:nvSpPr>
            <p:cNvPr id="4812" name="Oval 4811">
              <a:extLst>
                <a:ext uri="{FF2B5EF4-FFF2-40B4-BE49-F238E27FC236}">
                  <a16:creationId xmlns:a16="http://schemas.microsoft.com/office/drawing/2014/main" id="{2012155B-3C9E-DF86-A9EA-BCCFD4312720}"/>
                </a:ext>
              </a:extLst>
            </p:cNvPr>
            <p:cNvSpPr/>
            <p:nvPr/>
          </p:nvSpPr>
          <p:spPr>
            <a:xfrm rot="17580600">
              <a:off x="7489007" y="2815585"/>
              <a:ext cx="49038" cy="57760"/>
            </a:xfrm>
            <a:prstGeom prst="ellipse">
              <a:avLst/>
            </a:prstGeom>
            <a:solidFill>
              <a:schemeClr val="bg1">
                <a:lumMod val="75000"/>
              </a:schemeClr>
            </a:solidFill>
            <a:ln w="1264" cap="flat">
              <a:noFill/>
              <a:prstDash val="solid"/>
              <a:miter/>
            </a:ln>
          </p:spPr>
          <p:txBody>
            <a:bodyPr/>
            <a:lstStyle/>
            <a:p>
              <a:endParaRPr lang="en-US"/>
            </a:p>
          </p:txBody>
        </p:sp>
        <p:sp>
          <p:nvSpPr>
            <p:cNvPr id="4813" name="Oval 4812">
              <a:extLst>
                <a:ext uri="{FF2B5EF4-FFF2-40B4-BE49-F238E27FC236}">
                  <a16:creationId xmlns:a16="http://schemas.microsoft.com/office/drawing/2014/main" id="{99724CB1-F043-E6F9-5B2E-BD17E701CB5D}"/>
                </a:ext>
              </a:extLst>
            </p:cNvPr>
            <p:cNvSpPr/>
            <p:nvPr/>
          </p:nvSpPr>
          <p:spPr>
            <a:xfrm rot="20219400">
              <a:off x="7565788" y="2819934"/>
              <a:ext cx="57776" cy="49025"/>
            </a:xfrm>
            <a:prstGeom prst="ellipse">
              <a:avLst/>
            </a:prstGeom>
            <a:solidFill>
              <a:schemeClr val="bg1">
                <a:lumMod val="75000"/>
              </a:schemeClr>
            </a:solidFill>
            <a:ln w="1264" cap="flat">
              <a:noFill/>
              <a:prstDash val="solid"/>
              <a:miter/>
            </a:ln>
          </p:spPr>
          <p:txBody>
            <a:bodyPr/>
            <a:lstStyle/>
            <a:p>
              <a:endParaRPr lang="en-US"/>
            </a:p>
          </p:txBody>
        </p:sp>
        <p:sp>
          <p:nvSpPr>
            <p:cNvPr id="4814" name="Freeform 4813">
              <a:extLst>
                <a:ext uri="{FF2B5EF4-FFF2-40B4-BE49-F238E27FC236}">
                  <a16:creationId xmlns:a16="http://schemas.microsoft.com/office/drawing/2014/main" id="{86A8B8B5-6ED2-E33D-B75C-85E7E8CB0970}"/>
                </a:ext>
              </a:extLst>
            </p:cNvPr>
            <p:cNvSpPr/>
            <p:nvPr/>
          </p:nvSpPr>
          <p:spPr>
            <a:xfrm>
              <a:off x="7449490" y="2466612"/>
              <a:ext cx="107663" cy="50617"/>
            </a:xfrm>
            <a:custGeom>
              <a:avLst/>
              <a:gdLst>
                <a:gd name="csX0" fmla="*/ 104619 w 107663"/>
                <a:gd name="csY0" fmla="*/ 50617 h 50617"/>
                <a:gd name="csX1" fmla="*/ 555 w 107663"/>
                <a:gd name="csY1" fmla="*/ 4813 h 50617"/>
                <a:gd name="csX2" fmla="*/ 1294 w 107663"/>
                <a:gd name="csY2" fmla="*/ 560 h 50617"/>
                <a:gd name="csX3" fmla="*/ 5548 w 107663"/>
                <a:gd name="csY3" fmla="*/ 1299 h 50617"/>
                <a:gd name="csX4" fmla="*/ 104607 w 107663"/>
                <a:gd name="csY4" fmla="*/ 44505 h 50617"/>
                <a:gd name="csX5" fmla="*/ 107664 w 107663"/>
                <a:gd name="csY5" fmla="*/ 47561 h 50617"/>
                <a:gd name="csX6" fmla="*/ 104607 w 107663"/>
                <a:gd name="csY6" fmla="*/ 50617 h 50617"/>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07663" h="50617">
                  <a:moveTo>
                    <a:pt x="104619" y="50617"/>
                  </a:moveTo>
                  <a:cubicBezTo>
                    <a:pt x="33608" y="50617"/>
                    <a:pt x="1880" y="6685"/>
                    <a:pt x="555" y="4813"/>
                  </a:cubicBezTo>
                  <a:cubicBezTo>
                    <a:pt x="-413" y="3438"/>
                    <a:pt x="-82" y="1528"/>
                    <a:pt x="1294" y="560"/>
                  </a:cubicBezTo>
                  <a:cubicBezTo>
                    <a:pt x="2669" y="-420"/>
                    <a:pt x="4580" y="-76"/>
                    <a:pt x="5548" y="1299"/>
                  </a:cubicBezTo>
                  <a:cubicBezTo>
                    <a:pt x="5854" y="1732"/>
                    <a:pt x="36920" y="44505"/>
                    <a:pt x="104607" y="44505"/>
                  </a:cubicBezTo>
                  <a:cubicBezTo>
                    <a:pt x="106301" y="44505"/>
                    <a:pt x="107664" y="45867"/>
                    <a:pt x="107664" y="47561"/>
                  </a:cubicBezTo>
                  <a:cubicBezTo>
                    <a:pt x="107664" y="49255"/>
                    <a:pt x="106301" y="50617"/>
                    <a:pt x="104607" y="50617"/>
                  </a:cubicBezTo>
                  <a:close/>
                </a:path>
              </a:pathLst>
            </a:custGeom>
            <a:solidFill>
              <a:schemeClr val="tx1"/>
            </a:solidFill>
            <a:ln w="1264" cap="flat">
              <a:noFill/>
              <a:prstDash val="solid"/>
              <a:miter/>
            </a:ln>
          </p:spPr>
          <p:txBody>
            <a:bodyPr/>
            <a:lstStyle/>
            <a:p>
              <a:endParaRPr lang="en-US"/>
            </a:p>
          </p:txBody>
        </p:sp>
        <p:sp>
          <p:nvSpPr>
            <p:cNvPr id="4815" name="Freeform 4814">
              <a:extLst>
                <a:ext uri="{FF2B5EF4-FFF2-40B4-BE49-F238E27FC236}">
                  <a16:creationId xmlns:a16="http://schemas.microsoft.com/office/drawing/2014/main" id="{D8533EC6-6E51-C657-162D-3C7C3E52D8CB}"/>
                </a:ext>
              </a:extLst>
            </p:cNvPr>
            <p:cNvSpPr/>
            <p:nvPr/>
          </p:nvSpPr>
          <p:spPr>
            <a:xfrm>
              <a:off x="7497829" y="2327707"/>
              <a:ext cx="53254" cy="178902"/>
            </a:xfrm>
            <a:custGeom>
              <a:avLst/>
              <a:gdLst>
                <a:gd name="csX0" fmla="*/ 6018 w 53254"/>
                <a:gd name="csY0" fmla="*/ 178902 h 178902"/>
                <a:gd name="csX1" fmla="*/ 2618 w 53254"/>
                <a:gd name="csY1" fmla="*/ 178660 h 178902"/>
                <a:gd name="csX2" fmla="*/ 32 w 53254"/>
                <a:gd name="csY2" fmla="*/ 175197 h 178902"/>
                <a:gd name="csX3" fmla="*/ 3496 w 53254"/>
                <a:gd name="csY3" fmla="*/ 172612 h 178902"/>
                <a:gd name="csX4" fmla="*/ 32258 w 53254"/>
                <a:gd name="csY4" fmla="*/ 158592 h 178902"/>
                <a:gd name="csX5" fmla="*/ 43607 w 53254"/>
                <a:gd name="csY5" fmla="*/ 129928 h 178902"/>
                <a:gd name="csX6" fmla="*/ 32232 w 53254"/>
                <a:gd name="csY6" fmla="*/ 21168 h 178902"/>
                <a:gd name="csX7" fmla="*/ 10719 w 53254"/>
                <a:gd name="csY7" fmla="*/ 6065 h 178902"/>
                <a:gd name="csX8" fmla="*/ 8286 w 53254"/>
                <a:gd name="csY8" fmla="*/ 2487 h 178902"/>
                <a:gd name="csX9" fmla="*/ 11865 w 53254"/>
                <a:gd name="csY9" fmla="*/ 55 h 178902"/>
                <a:gd name="csX10" fmla="*/ 37289 w 53254"/>
                <a:gd name="csY10" fmla="*/ 17730 h 178902"/>
                <a:gd name="csX11" fmla="*/ 49606 w 53254"/>
                <a:gd name="csY11" fmla="*/ 131087 h 178902"/>
                <a:gd name="csX12" fmla="*/ 37047 w 53254"/>
                <a:gd name="csY12" fmla="*/ 162399 h 178902"/>
                <a:gd name="csX13" fmla="*/ 6018 w 53254"/>
                <a:gd name="csY13" fmla="*/ 178902 h 17890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53254" h="178902">
                  <a:moveTo>
                    <a:pt x="6018" y="178902"/>
                  </a:moveTo>
                  <a:cubicBezTo>
                    <a:pt x="4872" y="178902"/>
                    <a:pt x="3738" y="178826"/>
                    <a:pt x="2618" y="178660"/>
                  </a:cubicBezTo>
                  <a:cubicBezTo>
                    <a:pt x="949" y="178418"/>
                    <a:pt x="-210" y="176865"/>
                    <a:pt x="32" y="175197"/>
                  </a:cubicBezTo>
                  <a:cubicBezTo>
                    <a:pt x="274" y="173529"/>
                    <a:pt x="1828" y="172370"/>
                    <a:pt x="3496" y="172612"/>
                  </a:cubicBezTo>
                  <a:cubicBezTo>
                    <a:pt x="13368" y="174051"/>
                    <a:pt x="25876" y="166614"/>
                    <a:pt x="32258" y="158592"/>
                  </a:cubicBezTo>
                  <a:cubicBezTo>
                    <a:pt x="39021" y="150073"/>
                    <a:pt x="41798" y="139313"/>
                    <a:pt x="43607" y="129928"/>
                  </a:cubicBezTo>
                  <a:cubicBezTo>
                    <a:pt x="48956" y="102257"/>
                    <a:pt x="50587" y="48253"/>
                    <a:pt x="32232" y="21168"/>
                  </a:cubicBezTo>
                  <a:cubicBezTo>
                    <a:pt x="26551" y="12789"/>
                    <a:pt x="19316" y="7708"/>
                    <a:pt x="10719" y="6065"/>
                  </a:cubicBezTo>
                  <a:cubicBezTo>
                    <a:pt x="9063" y="5747"/>
                    <a:pt x="7980" y="4143"/>
                    <a:pt x="8286" y="2487"/>
                  </a:cubicBezTo>
                  <a:cubicBezTo>
                    <a:pt x="8604" y="832"/>
                    <a:pt x="10196" y="-263"/>
                    <a:pt x="11865" y="55"/>
                  </a:cubicBezTo>
                  <a:cubicBezTo>
                    <a:pt x="22119" y="2016"/>
                    <a:pt x="30665" y="7963"/>
                    <a:pt x="37289" y="17730"/>
                  </a:cubicBezTo>
                  <a:cubicBezTo>
                    <a:pt x="56688" y="46355"/>
                    <a:pt x="55134" y="102448"/>
                    <a:pt x="49606" y="131087"/>
                  </a:cubicBezTo>
                  <a:cubicBezTo>
                    <a:pt x="47657" y="141210"/>
                    <a:pt x="44625" y="152836"/>
                    <a:pt x="37047" y="162399"/>
                  </a:cubicBezTo>
                  <a:cubicBezTo>
                    <a:pt x="30360" y="170816"/>
                    <a:pt x="17686" y="178902"/>
                    <a:pt x="6018" y="178902"/>
                  </a:cubicBezTo>
                  <a:close/>
                </a:path>
              </a:pathLst>
            </a:custGeom>
            <a:solidFill>
              <a:schemeClr val="tx1"/>
            </a:solidFill>
            <a:ln w="1264" cap="flat">
              <a:noFill/>
              <a:prstDash val="solid"/>
              <a:miter/>
            </a:ln>
          </p:spPr>
          <p:txBody>
            <a:bodyPr/>
            <a:lstStyle/>
            <a:p>
              <a:endParaRPr lang="en-US"/>
            </a:p>
          </p:txBody>
        </p:sp>
        <p:sp>
          <p:nvSpPr>
            <p:cNvPr id="4816" name="Freeform 4815">
              <a:extLst>
                <a:ext uri="{FF2B5EF4-FFF2-40B4-BE49-F238E27FC236}">
                  <a16:creationId xmlns:a16="http://schemas.microsoft.com/office/drawing/2014/main" id="{B85DE393-E18D-176B-A311-2593766A41BF}"/>
                </a:ext>
              </a:extLst>
            </p:cNvPr>
            <p:cNvSpPr/>
            <p:nvPr/>
          </p:nvSpPr>
          <p:spPr>
            <a:xfrm>
              <a:off x="7416378" y="2080074"/>
              <a:ext cx="139024" cy="281381"/>
            </a:xfrm>
            <a:custGeom>
              <a:avLst/>
              <a:gdLst>
                <a:gd name="csX0" fmla="*/ 3060 w 139024"/>
                <a:gd name="csY0" fmla="*/ 281382 h 281381"/>
                <a:gd name="csX1" fmla="*/ 589 w 139024"/>
                <a:gd name="csY1" fmla="*/ 280134 h 281381"/>
                <a:gd name="csX2" fmla="*/ 1251 w 139024"/>
                <a:gd name="csY2" fmla="*/ 275868 h 281381"/>
                <a:gd name="csX3" fmla="*/ 92336 w 139024"/>
                <a:gd name="csY3" fmla="*/ 247663 h 281381"/>
                <a:gd name="csX4" fmla="*/ 132866 w 139024"/>
                <a:gd name="csY4" fmla="*/ 203030 h 281381"/>
                <a:gd name="csX5" fmla="*/ 122689 w 139024"/>
                <a:gd name="csY5" fmla="*/ 169795 h 281381"/>
                <a:gd name="csX6" fmla="*/ 108767 w 139024"/>
                <a:gd name="csY6" fmla="*/ 168038 h 281381"/>
                <a:gd name="csX7" fmla="*/ 93597 w 139024"/>
                <a:gd name="csY7" fmla="*/ 170979 h 281381"/>
                <a:gd name="csX8" fmla="*/ 90464 w 139024"/>
                <a:gd name="csY8" fmla="*/ 168318 h 281381"/>
                <a:gd name="csX9" fmla="*/ 92807 w 139024"/>
                <a:gd name="csY9" fmla="*/ 164943 h 281381"/>
                <a:gd name="csX10" fmla="*/ 132000 w 139024"/>
                <a:gd name="csY10" fmla="*/ 73692 h 281381"/>
                <a:gd name="csX11" fmla="*/ 131784 w 139024"/>
                <a:gd name="csY11" fmla="*/ 68039 h 281381"/>
                <a:gd name="csX12" fmla="*/ 116957 w 139024"/>
                <a:gd name="csY12" fmla="*/ 17523 h 281381"/>
                <a:gd name="csX13" fmla="*/ 78146 w 139024"/>
                <a:gd name="csY13" fmla="*/ 6368 h 281381"/>
                <a:gd name="csX14" fmla="*/ 36597 w 139024"/>
                <a:gd name="csY14" fmla="*/ 18058 h 281381"/>
                <a:gd name="csX15" fmla="*/ 15491 w 139024"/>
                <a:gd name="csY15" fmla="*/ 33695 h 281381"/>
                <a:gd name="csX16" fmla="*/ 18077 w 139024"/>
                <a:gd name="csY16" fmla="*/ 54044 h 281381"/>
                <a:gd name="csX17" fmla="*/ 29910 w 139024"/>
                <a:gd name="csY17" fmla="*/ 87470 h 281381"/>
                <a:gd name="csX18" fmla="*/ 28050 w 139024"/>
                <a:gd name="csY18" fmla="*/ 91367 h 281381"/>
                <a:gd name="csX19" fmla="*/ 24153 w 139024"/>
                <a:gd name="csY19" fmla="*/ 89508 h 281381"/>
                <a:gd name="csX20" fmla="*/ 12320 w 139024"/>
                <a:gd name="csY20" fmla="*/ 56081 h 281381"/>
                <a:gd name="csX21" fmla="*/ 9721 w 139024"/>
                <a:gd name="csY21" fmla="*/ 31671 h 281381"/>
                <a:gd name="csX22" fmla="*/ 34406 w 139024"/>
                <a:gd name="csY22" fmla="*/ 12353 h 281381"/>
                <a:gd name="csX23" fmla="*/ 77611 w 139024"/>
                <a:gd name="csY23" fmla="*/ 282 h 281381"/>
                <a:gd name="csX24" fmla="*/ 121122 w 139024"/>
                <a:gd name="csY24" fmla="*/ 13041 h 281381"/>
                <a:gd name="csX25" fmla="*/ 137897 w 139024"/>
                <a:gd name="csY25" fmla="*/ 67822 h 281381"/>
                <a:gd name="csX26" fmla="*/ 138114 w 139024"/>
                <a:gd name="csY26" fmla="*/ 73425 h 281381"/>
                <a:gd name="csX27" fmla="*/ 115773 w 139024"/>
                <a:gd name="csY27" fmla="*/ 160996 h 281381"/>
                <a:gd name="csX28" fmla="*/ 126434 w 139024"/>
                <a:gd name="csY28" fmla="*/ 164956 h 281381"/>
                <a:gd name="csX29" fmla="*/ 138980 w 139024"/>
                <a:gd name="csY29" fmla="*/ 203247 h 281381"/>
                <a:gd name="csX30" fmla="*/ 93151 w 139024"/>
                <a:gd name="csY30" fmla="*/ 253711 h 281381"/>
                <a:gd name="csX31" fmla="*/ 4868 w 139024"/>
                <a:gd name="csY31" fmla="*/ 280796 h 281381"/>
                <a:gd name="csX32" fmla="*/ 3060 w 139024"/>
                <a:gd name="csY32" fmla="*/ 281382 h 28138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Lst>
              <a:rect l="l" t="t" r="r" b="b"/>
              <a:pathLst>
                <a:path w="139024" h="281381">
                  <a:moveTo>
                    <a:pt x="3060" y="281382"/>
                  </a:moveTo>
                  <a:cubicBezTo>
                    <a:pt x="2117" y="281382"/>
                    <a:pt x="1187" y="280949"/>
                    <a:pt x="589" y="280134"/>
                  </a:cubicBezTo>
                  <a:cubicBezTo>
                    <a:pt x="-405" y="278771"/>
                    <a:pt x="-112" y="276861"/>
                    <a:pt x="1251" y="275868"/>
                  </a:cubicBezTo>
                  <a:cubicBezTo>
                    <a:pt x="28025" y="256283"/>
                    <a:pt x="62199" y="251699"/>
                    <a:pt x="92336" y="247663"/>
                  </a:cubicBezTo>
                  <a:cubicBezTo>
                    <a:pt x="123402" y="243499"/>
                    <a:pt x="131733" y="234317"/>
                    <a:pt x="132866" y="203030"/>
                  </a:cubicBezTo>
                  <a:cubicBezTo>
                    <a:pt x="133312" y="190742"/>
                    <a:pt x="130331" y="175703"/>
                    <a:pt x="122689" y="169795"/>
                  </a:cubicBezTo>
                  <a:cubicBezTo>
                    <a:pt x="118970" y="166917"/>
                    <a:pt x="114423" y="166344"/>
                    <a:pt x="108767" y="168038"/>
                  </a:cubicBezTo>
                  <a:cubicBezTo>
                    <a:pt x="103558" y="169591"/>
                    <a:pt x="99125" y="170801"/>
                    <a:pt x="93597" y="170979"/>
                  </a:cubicBezTo>
                  <a:cubicBezTo>
                    <a:pt x="91992" y="170992"/>
                    <a:pt x="90667" y="169884"/>
                    <a:pt x="90464" y="168318"/>
                  </a:cubicBezTo>
                  <a:cubicBezTo>
                    <a:pt x="90260" y="166752"/>
                    <a:pt x="91279" y="165300"/>
                    <a:pt x="92807" y="164943"/>
                  </a:cubicBezTo>
                  <a:cubicBezTo>
                    <a:pt x="132242" y="155864"/>
                    <a:pt x="133847" y="116593"/>
                    <a:pt x="132000" y="73692"/>
                  </a:cubicBezTo>
                  <a:cubicBezTo>
                    <a:pt x="131924" y="71833"/>
                    <a:pt x="131860" y="69949"/>
                    <a:pt x="131784" y="68039"/>
                  </a:cubicBezTo>
                  <a:cubicBezTo>
                    <a:pt x="131134" y="49371"/>
                    <a:pt x="130459" y="30066"/>
                    <a:pt x="116957" y="17523"/>
                  </a:cubicBezTo>
                  <a:cubicBezTo>
                    <a:pt x="107863" y="9068"/>
                    <a:pt x="93712" y="5006"/>
                    <a:pt x="78146" y="6368"/>
                  </a:cubicBezTo>
                  <a:cubicBezTo>
                    <a:pt x="63791" y="7629"/>
                    <a:pt x="49959" y="12926"/>
                    <a:pt x="36597" y="18058"/>
                  </a:cubicBezTo>
                  <a:cubicBezTo>
                    <a:pt x="27872" y="21407"/>
                    <a:pt x="18319" y="25648"/>
                    <a:pt x="15491" y="33695"/>
                  </a:cubicBezTo>
                  <a:cubicBezTo>
                    <a:pt x="13364" y="39744"/>
                    <a:pt x="15402" y="46493"/>
                    <a:pt x="18077" y="54044"/>
                  </a:cubicBezTo>
                  <a:lnTo>
                    <a:pt x="29910" y="87470"/>
                  </a:lnTo>
                  <a:cubicBezTo>
                    <a:pt x="30470" y="89062"/>
                    <a:pt x="29643" y="90807"/>
                    <a:pt x="28050" y="91367"/>
                  </a:cubicBezTo>
                  <a:cubicBezTo>
                    <a:pt x="26458" y="91927"/>
                    <a:pt x="24713" y="91100"/>
                    <a:pt x="24153" y="89508"/>
                  </a:cubicBezTo>
                  <a:lnTo>
                    <a:pt x="12320" y="56081"/>
                  </a:lnTo>
                  <a:cubicBezTo>
                    <a:pt x="9365" y="47741"/>
                    <a:pt x="6945" y="39591"/>
                    <a:pt x="9721" y="31671"/>
                  </a:cubicBezTo>
                  <a:cubicBezTo>
                    <a:pt x="13402" y="21165"/>
                    <a:pt x="24395" y="16186"/>
                    <a:pt x="34406" y="12353"/>
                  </a:cubicBezTo>
                  <a:cubicBezTo>
                    <a:pt x="48175" y="7082"/>
                    <a:pt x="62403" y="1619"/>
                    <a:pt x="77611" y="282"/>
                  </a:cubicBezTo>
                  <a:cubicBezTo>
                    <a:pt x="94896" y="-1234"/>
                    <a:pt x="110754" y="3414"/>
                    <a:pt x="121122" y="13041"/>
                  </a:cubicBezTo>
                  <a:cubicBezTo>
                    <a:pt x="136484" y="27316"/>
                    <a:pt x="137235" y="48836"/>
                    <a:pt x="137897" y="67822"/>
                  </a:cubicBezTo>
                  <a:cubicBezTo>
                    <a:pt x="137961" y="69719"/>
                    <a:pt x="138025" y="71591"/>
                    <a:pt x="138114" y="73425"/>
                  </a:cubicBezTo>
                  <a:cubicBezTo>
                    <a:pt x="139324" y="101516"/>
                    <a:pt x="141031" y="141309"/>
                    <a:pt x="115773" y="160996"/>
                  </a:cubicBezTo>
                  <a:cubicBezTo>
                    <a:pt x="119734" y="161200"/>
                    <a:pt x="123288" y="162524"/>
                    <a:pt x="126434" y="164956"/>
                  </a:cubicBezTo>
                  <a:cubicBezTo>
                    <a:pt x="136433" y="172686"/>
                    <a:pt x="139439" y="190424"/>
                    <a:pt x="138980" y="203247"/>
                  </a:cubicBezTo>
                  <a:cubicBezTo>
                    <a:pt x="137745" y="237374"/>
                    <a:pt x="127045" y="249165"/>
                    <a:pt x="93151" y="253711"/>
                  </a:cubicBezTo>
                  <a:cubicBezTo>
                    <a:pt x="63728" y="257659"/>
                    <a:pt x="30381" y="262128"/>
                    <a:pt x="4868" y="280796"/>
                  </a:cubicBezTo>
                  <a:cubicBezTo>
                    <a:pt x="4321" y="281191"/>
                    <a:pt x="3696" y="281382"/>
                    <a:pt x="3060" y="281382"/>
                  </a:cubicBezTo>
                  <a:close/>
                </a:path>
              </a:pathLst>
            </a:custGeom>
            <a:solidFill>
              <a:schemeClr val="tx1"/>
            </a:solidFill>
            <a:ln w="1264" cap="flat">
              <a:noFill/>
              <a:prstDash val="solid"/>
              <a:miter/>
            </a:ln>
          </p:spPr>
          <p:txBody>
            <a:bodyPr/>
            <a:lstStyle/>
            <a:p>
              <a:endParaRPr lang="en-US"/>
            </a:p>
          </p:txBody>
        </p:sp>
        <p:sp>
          <p:nvSpPr>
            <p:cNvPr id="4817" name="Freeform 4816">
              <a:extLst>
                <a:ext uri="{FF2B5EF4-FFF2-40B4-BE49-F238E27FC236}">
                  <a16:creationId xmlns:a16="http://schemas.microsoft.com/office/drawing/2014/main" id="{B5A61776-DFBF-E6EE-8012-8473B6F09996}"/>
                </a:ext>
              </a:extLst>
            </p:cNvPr>
            <p:cNvSpPr/>
            <p:nvPr/>
          </p:nvSpPr>
          <p:spPr>
            <a:xfrm>
              <a:off x="7207491" y="2134291"/>
              <a:ext cx="161296" cy="154976"/>
            </a:xfrm>
            <a:custGeom>
              <a:avLst/>
              <a:gdLst>
                <a:gd name="csX0" fmla="*/ 94278 w 161296"/>
                <a:gd name="csY0" fmla="*/ 154977 h 154976"/>
                <a:gd name="csX1" fmla="*/ 91604 w 161296"/>
                <a:gd name="csY1" fmla="*/ 153398 h 154976"/>
                <a:gd name="csX2" fmla="*/ 60308 w 161296"/>
                <a:gd name="csY2" fmla="*/ 133304 h 154976"/>
                <a:gd name="csX3" fmla="*/ 52449 w 161296"/>
                <a:gd name="csY3" fmla="*/ 131139 h 154976"/>
                <a:gd name="csX4" fmla="*/ 21357 w 161296"/>
                <a:gd name="csY4" fmla="*/ 118800 h 154976"/>
                <a:gd name="csX5" fmla="*/ 5028 w 161296"/>
                <a:gd name="csY5" fmla="*/ 50508 h 154976"/>
                <a:gd name="csX6" fmla="*/ 61709 w 161296"/>
                <a:gd name="csY6" fmla="*/ 4233 h 154976"/>
                <a:gd name="csX7" fmla="*/ 100927 w 161296"/>
                <a:gd name="csY7" fmla="*/ 2196 h 154976"/>
                <a:gd name="csX8" fmla="*/ 133255 w 161296"/>
                <a:gd name="csY8" fmla="*/ 32337 h 154976"/>
                <a:gd name="csX9" fmla="*/ 140668 w 161296"/>
                <a:gd name="csY9" fmla="*/ 54685 h 154976"/>
                <a:gd name="csX10" fmla="*/ 159990 w 161296"/>
                <a:gd name="csY10" fmla="*/ 90505 h 154976"/>
                <a:gd name="csX11" fmla="*/ 160742 w 161296"/>
                <a:gd name="csY11" fmla="*/ 94758 h 154976"/>
                <a:gd name="csX12" fmla="*/ 156488 w 161296"/>
                <a:gd name="csY12" fmla="*/ 95509 h 154976"/>
                <a:gd name="csX13" fmla="*/ 134745 w 161296"/>
                <a:gd name="csY13" fmla="*/ 56213 h 154976"/>
                <a:gd name="csX14" fmla="*/ 127752 w 161296"/>
                <a:gd name="csY14" fmla="*/ 34998 h 154976"/>
                <a:gd name="csX15" fmla="*/ 99093 w 161296"/>
                <a:gd name="csY15" fmla="*/ 8015 h 154976"/>
                <a:gd name="csX16" fmla="*/ 63556 w 161296"/>
                <a:gd name="csY16" fmla="*/ 10052 h 154976"/>
                <a:gd name="csX17" fmla="*/ 10607 w 161296"/>
                <a:gd name="csY17" fmla="*/ 52978 h 154976"/>
                <a:gd name="csX18" fmla="*/ 24847 w 161296"/>
                <a:gd name="csY18" fmla="*/ 113783 h 154976"/>
                <a:gd name="csX19" fmla="*/ 54015 w 161296"/>
                <a:gd name="csY19" fmla="*/ 125230 h 154976"/>
                <a:gd name="csX20" fmla="*/ 62002 w 161296"/>
                <a:gd name="csY20" fmla="*/ 127433 h 154976"/>
                <a:gd name="csX21" fmla="*/ 96940 w 161296"/>
                <a:gd name="csY21" fmla="*/ 150443 h 154976"/>
                <a:gd name="csX22" fmla="*/ 95743 w 161296"/>
                <a:gd name="csY22" fmla="*/ 154595 h 154976"/>
                <a:gd name="csX23" fmla="*/ 94266 w 161296"/>
                <a:gd name="csY23" fmla="*/ 154977 h 15497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161296" h="154976">
                  <a:moveTo>
                    <a:pt x="94278" y="154977"/>
                  </a:moveTo>
                  <a:cubicBezTo>
                    <a:pt x="93196" y="154977"/>
                    <a:pt x="92151" y="154404"/>
                    <a:pt x="91604" y="153398"/>
                  </a:cubicBezTo>
                  <a:cubicBezTo>
                    <a:pt x="86674" y="144458"/>
                    <a:pt x="76726" y="138079"/>
                    <a:pt x="60308" y="133304"/>
                  </a:cubicBezTo>
                  <a:cubicBezTo>
                    <a:pt x="57709" y="132552"/>
                    <a:pt x="55085" y="131839"/>
                    <a:pt x="52449" y="131139"/>
                  </a:cubicBezTo>
                  <a:cubicBezTo>
                    <a:pt x="41737" y="128274"/>
                    <a:pt x="30655" y="125307"/>
                    <a:pt x="21357" y="118800"/>
                  </a:cubicBezTo>
                  <a:cubicBezTo>
                    <a:pt x="1385" y="104843"/>
                    <a:pt x="-5786" y="74842"/>
                    <a:pt x="5028" y="50508"/>
                  </a:cubicBezTo>
                  <a:cubicBezTo>
                    <a:pt x="14313" y="29612"/>
                    <a:pt x="34973" y="12752"/>
                    <a:pt x="61709" y="4233"/>
                  </a:cubicBezTo>
                  <a:cubicBezTo>
                    <a:pt x="76994" y="-631"/>
                    <a:pt x="89820" y="-1293"/>
                    <a:pt x="100927" y="2196"/>
                  </a:cubicBezTo>
                  <a:cubicBezTo>
                    <a:pt x="114187" y="6360"/>
                    <a:pt x="125969" y="17349"/>
                    <a:pt x="133255" y="32337"/>
                  </a:cubicBezTo>
                  <a:cubicBezTo>
                    <a:pt x="136707" y="39442"/>
                    <a:pt x="138719" y="47197"/>
                    <a:pt x="140668" y="54685"/>
                  </a:cubicBezTo>
                  <a:cubicBezTo>
                    <a:pt x="144311" y="68717"/>
                    <a:pt x="147763" y="81973"/>
                    <a:pt x="159990" y="90505"/>
                  </a:cubicBezTo>
                  <a:cubicBezTo>
                    <a:pt x="161379" y="91473"/>
                    <a:pt x="161710" y="93370"/>
                    <a:pt x="160742" y="94758"/>
                  </a:cubicBezTo>
                  <a:cubicBezTo>
                    <a:pt x="159774" y="96146"/>
                    <a:pt x="157876" y="96477"/>
                    <a:pt x="156488" y="95509"/>
                  </a:cubicBezTo>
                  <a:cubicBezTo>
                    <a:pt x="142400" y="85679"/>
                    <a:pt x="138515" y="70704"/>
                    <a:pt x="134745" y="56213"/>
                  </a:cubicBezTo>
                  <a:cubicBezTo>
                    <a:pt x="132873" y="49005"/>
                    <a:pt x="130937" y="41556"/>
                    <a:pt x="127752" y="34998"/>
                  </a:cubicBezTo>
                  <a:cubicBezTo>
                    <a:pt x="121205" y="21513"/>
                    <a:pt x="110761" y="11682"/>
                    <a:pt x="99093" y="8015"/>
                  </a:cubicBezTo>
                  <a:cubicBezTo>
                    <a:pt x="89222" y="4908"/>
                    <a:pt x="77605" y="5583"/>
                    <a:pt x="63556" y="10052"/>
                  </a:cubicBezTo>
                  <a:cubicBezTo>
                    <a:pt x="38476" y="18037"/>
                    <a:pt x="19179" y="33674"/>
                    <a:pt x="10607" y="52978"/>
                  </a:cubicBezTo>
                  <a:cubicBezTo>
                    <a:pt x="939" y="74728"/>
                    <a:pt x="7193" y="101443"/>
                    <a:pt x="24847" y="113783"/>
                  </a:cubicBezTo>
                  <a:cubicBezTo>
                    <a:pt x="33266" y="119666"/>
                    <a:pt x="43813" y="122492"/>
                    <a:pt x="54015" y="125230"/>
                  </a:cubicBezTo>
                  <a:cubicBezTo>
                    <a:pt x="56690" y="125943"/>
                    <a:pt x="59365" y="126656"/>
                    <a:pt x="62002" y="127433"/>
                  </a:cubicBezTo>
                  <a:cubicBezTo>
                    <a:pt x="73376" y="130744"/>
                    <a:pt x="89362" y="136716"/>
                    <a:pt x="96940" y="150443"/>
                  </a:cubicBezTo>
                  <a:cubicBezTo>
                    <a:pt x="97756" y="151920"/>
                    <a:pt x="97221" y="153780"/>
                    <a:pt x="95743" y="154595"/>
                  </a:cubicBezTo>
                  <a:cubicBezTo>
                    <a:pt x="95272" y="154849"/>
                    <a:pt x="94762" y="154977"/>
                    <a:pt x="94266" y="154977"/>
                  </a:cubicBezTo>
                  <a:close/>
                </a:path>
              </a:pathLst>
            </a:custGeom>
            <a:solidFill>
              <a:schemeClr val="tx1"/>
            </a:solidFill>
            <a:ln w="1264" cap="flat">
              <a:noFill/>
              <a:prstDash val="solid"/>
              <a:miter/>
            </a:ln>
          </p:spPr>
          <p:txBody>
            <a:bodyPr/>
            <a:lstStyle/>
            <a:p>
              <a:endParaRPr lang="en-US"/>
            </a:p>
          </p:txBody>
        </p:sp>
        <p:sp>
          <p:nvSpPr>
            <p:cNvPr id="4818" name="Freeform 4817">
              <a:extLst>
                <a:ext uri="{FF2B5EF4-FFF2-40B4-BE49-F238E27FC236}">
                  <a16:creationId xmlns:a16="http://schemas.microsoft.com/office/drawing/2014/main" id="{42EB0CD4-1DF2-50D6-C5E8-3F3F073D8E8B}"/>
                </a:ext>
              </a:extLst>
            </p:cNvPr>
            <p:cNvSpPr/>
            <p:nvPr/>
          </p:nvSpPr>
          <p:spPr>
            <a:xfrm>
              <a:off x="7329215" y="2103897"/>
              <a:ext cx="102902" cy="64092"/>
            </a:xfrm>
            <a:custGeom>
              <a:avLst/>
              <a:gdLst>
                <a:gd name="csX0" fmla="*/ 7111 w 102902"/>
                <a:gd name="csY0" fmla="*/ 64080 h 64092"/>
                <a:gd name="csX1" fmla="*/ 4640 w 102902"/>
                <a:gd name="csY1" fmla="*/ 62819 h 64092"/>
                <a:gd name="csX2" fmla="*/ 5621 w 102902"/>
                <a:gd name="csY2" fmla="*/ 26375 h 64092"/>
                <a:gd name="csX3" fmla="*/ 32420 w 102902"/>
                <a:gd name="csY3" fmla="*/ 8586 h 64092"/>
                <a:gd name="csX4" fmla="*/ 91636 w 102902"/>
                <a:gd name="csY4" fmla="*/ 4371 h 64092"/>
                <a:gd name="csX5" fmla="*/ 102871 w 102902"/>
                <a:gd name="csY5" fmla="*/ 22262 h 64092"/>
                <a:gd name="csX6" fmla="*/ 100272 w 102902"/>
                <a:gd name="csY6" fmla="*/ 25713 h 64092"/>
                <a:gd name="csX7" fmla="*/ 96820 w 102902"/>
                <a:gd name="csY7" fmla="*/ 23115 h 64092"/>
                <a:gd name="csX8" fmla="*/ 88528 w 102902"/>
                <a:gd name="csY8" fmla="*/ 9630 h 64092"/>
                <a:gd name="csX9" fmla="*/ 34586 w 102902"/>
                <a:gd name="csY9" fmla="*/ 14316 h 64092"/>
                <a:gd name="csX10" fmla="*/ 10499 w 102902"/>
                <a:gd name="csY10" fmla="*/ 30068 h 64092"/>
                <a:gd name="csX11" fmla="*/ 9595 w 102902"/>
                <a:gd name="csY11" fmla="*/ 59241 h 64092"/>
                <a:gd name="csX12" fmla="*/ 8920 w 102902"/>
                <a:gd name="csY12" fmla="*/ 63507 h 64092"/>
                <a:gd name="csX13" fmla="*/ 7124 w 102902"/>
                <a:gd name="csY13" fmla="*/ 64093 h 640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102902" h="64092">
                  <a:moveTo>
                    <a:pt x="7111" y="64080"/>
                  </a:moveTo>
                  <a:cubicBezTo>
                    <a:pt x="6168" y="64080"/>
                    <a:pt x="5239" y="63647"/>
                    <a:pt x="4640" y="62819"/>
                  </a:cubicBezTo>
                  <a:cubicBezTo>
                    <a:pt x="-1932" y="53765"/>
                    <a:pt x="-1448" y="35709"/>
                    <a:pt x="5621" y="26375"/>
                  </a:cubicBezTo>
                  <a:cubicBezTo>
                    <a:pt x="11174" y="19027"/>
                    <a:pt x="19696" y="13374"/>
                    <a:pt x="32420" y="8586"/>
                  </a:cubicBezTo>
                  <a:cubicBezTo>
                    <a:pt x="44623" y="4001"/>
                    <a:pt x="74823" y="-5613"/>
                    <a:pt x="91636" y="4371"/>
                  </a:cubicBezTo>
                  <a:cubicBezTo>
                    <a:pt x="97941" y="8115"/>
                    <a:pt x="101724" y="14125"/>
                    <a:pt x="102871" y="22262"/>
                  </a:cubicBezTo>
                  <a:cubicBezTo>
                    <a:pt x="103113" y="23930"/>
                    <a:pt x="101941" y="25484"/>
                    <a:pt x="100272" y="25713"/>
                  </a:cubicBezTo>
                  <a:cubicBezTo>
                    <a:pt x="98604" y="25942"/>
                    <a:pt x="97050" y="24783"/>
                    <a:pt x="96820" y="23115"/>
                  </a:cubicBezTo>
                  <a:cubicBezTo>
                    <a:pt x="95942" y="16824"/>
                    <a:pt x="93216" y="12419"/>
                    <a:pt x="88528" y="9630"/>
                  </a:cubicBezTo>
                  <a:cubicBezTo>
                    <a:pt x="73587" y="767"/>
                    <a:pt x="43463" y="10980"/>
                    <a:pt x="34586" y="14316"/>
                  </a:cubicBezTo>
                  <a:cubicBezTo>
                    <a:pt x="22982" y="18684"/>
                    <a:pt x="15339" y="23688"/>
                    <a:pt x="10499" y="30068"/>
                  </a:cubicBezTo>
                  <a:cubicBezTo>
                    <a:pt x="5022" y="37301"/>
                    <a:pt x="4564" y="52301"/>
                    <a:pt x="9595" y="59241"/>
                  </a:cubicBezTo>
                  <a:cubicBezTo>
                    <a:pt x="10588" y="60604"/>
                    <a:pt x="10283" y="62514"/>
                    <a:pt x="8920" y="63507"/>
                  </a:cubicBezTo>
                  <a:cubicBezTo>
                    <a:pt x="8372" y="63902"/>
                    <a:pt x="7748" y="64093"/>
                    <a:pt x="7124" y="64093"/>
                  </a:cubicBezTo>
                  <a:close/>
                </a:path>
              </a:pathLst>
            </a:custGeom>
            <a:solidFill>
              <a:schemeClr val="tx1"/>
            </a:solidFill>
            <a:ln w="1264" cap="flat">
              <a:noFill/>
              <a:prstDash val="solid"/>
              <a:miter/>
            </a:ln>
          </p:spPr>
          <p:txBody>
            <a:bodyPr/>
            <a:lstStyle/>
            <a:p>
              <a:endParaRPr lang="en-US"/>
            </a:p>
          </p:txBody>
        </p:sp>
        <p:sp>
          <p:nvSpPr>
            <p:cNvPr id="4819" name="Freeform 4818">
              <a:extLst>
                <a:ext uri="{FF2B5EF4-FFF2-40B4-BE49-F238E27FC236}">
                  <a16:creationId xmlns:a16="http://schemas.microsoft.com/office/drawing/2014/main" id="{024CFF3E-6C48-05AA-DC2D-99F965E545D6}"/>
                </a:ext>
              </a:extLst>
            </p:cNvPr>
            <p:cNvSpPr/>
            <p:nvPr/>
          </p:nvSpPr>
          <p:spPr>
            <a:xfrm>
              <a:off x="7232075" y="2252051"/>
              <a:ext cx="21808" cy="56661"/>
            </a:xfrm>
            <a:custGeom>
              <a:avLst/>
              <a:gdLst>
                <a:gd name="csX0" fmla="*/ 18745 w 21808"/>
                <a:gd name="csY0" fmla="*/ 56661 h 56661"/>
                <a:gd name="csX1" fmla="*/ 17000 w 21808"/>
                <a:gd name="csY1" fmla="*/ 56114 h 56661"/>
                <a:gd name="csX2" fmla="*/ 6071 w 21808"/>
                <a:gd name="csY2" fmla="*/ 29232 h 56661"/>
                <a:gd name="csX3" fmla="*/ 5995 w 21808"/>
                <a:gd name="csY3" fmla="*/ 27310 h 56661"/>
                <a:gd name="csX4" fmla="*/ 670 w 21808"/>
                <a:gd name="csY4" fmla="*/ 4962 h 56661"/>
                <a:gd name="csX5" fmla="*/ 1154 w 21808"/>
                <a:gd name="csY5" fmla="*/ 670 h 56661"/>
                <a:gd name="csX6" fmla="*/ 5447 w 21808"/>
                <a:gd name="csY6" fmla="*/ 1154 h 56661"/>
                <a:gd name="csX7" fmla="*/ 12096 w 21808"/>
                <a:gd name="csY7" fmla="*/ 27080 h 56661"/>
                <a:gd name="csX8" fmla="*/ 12172 w 21808"/>
                <a:gd name="csY8" fmla="*/ 28990 h 56661"/>
                <a:gd name="csX9" fmla="*/ 20503 w 21808"/>
                <a:gd name="csY9" fmla="*/ 51109 h 56661"/>
                <a:gd name="csX10" fmla="*/ 21254 w 21808"/>
                <a:gd name="csY10" fmla="*/ 55362 h 56661"/>
                <a:gd name="csX11" fmla="*/ 18745 w 21808"/>
                <a:gd name="csY11" fmla="*/ 56661 h 5666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21808" h="56661">
                  <a:moveTo>
                    <a:pt x="18745" y="56661"/>
                  </a:moveTo>
                  <a:cubicBezTo>
                    <a:pt x="18146" y="56661"/>
                    <a:pt x="17535" y="56483"/>
                    <a:pt x="17000" y="56114"/>
                  </a:cubicBezTo>
                  <a:cubicBezTo>
                    <a:pt x="7944" y="49785"/>
                    <a:pt x="6428" y="37739"/>
                    <a:pt x="6071" y="29232"/>
                  </a:cubicBezTo>
                  <a:lnTo>
                    <a:pt x="5995" y="27310"/>
                  </a:lnTo>
                  <a:cubicBezTo>
                    <a:pt x="5689" y="19211"/>
                    <a:pt x="5371" y="10832"/>
                    <a:pt x="670" y="4962"/>
                  </a:cubicBezTo>
                  <a:cubicBezTo>
                    <a:pt x="-387" y="3637"/>
                    <a:pt x="-170" y="1714"/>
                    <a:pt x="1154" y="670"/>
                  </a:cubicBezTo>
                  <a:cubicBezTo>
                    <a:pt x="2479" y="-387"/>
                    <a:pt x="4402" y="-170"/>
                    <a:pt x="5447" y="1154"/>
                  </a:cubicBezTo>
                  <a:cubicBezTo>
                    <a:pt x="11395" y="8591"/>
                    <a:pt x="11765" y="18421"/>
                    <a:pt x="12096" y="27080"/>
                  </a:cubicBezTo>
                  <a:lnTo>
                    <a:pt x="12172" y="28990"/>
                  </a:lnTo>
                  <a:cubicBezTo>
                    <a:pt x="12478" y="36198"/>
                    <a:pt x="13663" y="46334"/>
                    <a:pt x="20503" y="51109"/>
                  </a:cubicBezTo>
                  <a:cubicBezTo>
                    <a:pt x="21891" y="52077"/>
                    <a:pt x="22222" y="53987"/>
                    <a:pt x="21254" y="55362"/>
                  </a:cubicBezTo>
                  <a:cubicBezTo>
                    <a:pt x="20655" y="56215"/>
                    <a:pt x="19713" y="56661"/>
                    <a:pt x="18745" y="56661"/>
                  </a:cubicBezTo>
                  <a:close/>
                </a:path>
              </a:pathLst>
            </a:custGeom>
            <a:solidFill>
              <a:schemeClr val="tx2"/>
            </a:solidFill>
            <a:ln w="1264" cap="flat">
              <a:noFill/>
              <a:prstDash val="solid"/>
              <a:miter/>
            </a:ln>
          </p:spPr>
          <p:txBody>
            <a:bodyPr/>
            <a:lstStyle/>
            <a:p>
              <a:endParaRPr lang="en-US"/>
            </a:p>
          </p:txBody>
        </p:sp>
        <p:sp>
          <p:nvSpPr>
            <p:cNvPr id="4820" name="Freeform 4819">
              <a:extLst>
                <a:ext uri="{FF2B5EF4-FFF2-40B4-BE49-F238E27FC236}">
                  <a16:creationId xmlns:a16="http://schemas.microsoft.com/office/drawing/2014/main" id="{4F4CCA37-8996-F3F4-FE4C-751D2796C341}"/>
                </a:ext>
              </a:extLst>
            </p:cNvPr>
            <p:cNvSpPr/>
            <p:nvPr/>
          </p:nvSpPr>
          <p:spPr>
            <a:xfrm>
              <a:off x="7112939" y="2190899"/>
              <a:ext cx="98616" cy="151188"/>
            </a:xfrm>
            <a:custGeom>
              <a:avLst/>
              <a:gdLst>
                <a:gd name="csX0" fmla="*/ 52923 w 98616"/>
                <a:gd name="csY0" fmla="*/ 151188 h 151188"/>
                <a:gd name="csX1" fmla="*/ 52044 w 98616"/>
                <a:gd name="csY1" fmla="*/ 151061 h 151188"/>
                <a:gd name="csX2" fmla="*/ 13883 w 98616"/>
                <a:gd name="csY2" fmla="*/ 122830 h 151188"/>
                <a:gd name="csX3" fmla="*/ 16417 w 98616"/>
                <a:gd name="csY3" fmla="*/ 42237 h 151188"/>
                <a:gd name="csX4" fmla="*/ 52948 w 98616"/>
                <a:gd name="csY4" fmla="*/ 10224 h 151188"/>
                <a:gd name="csX5" fmla="*/ 76601 w 98616"/>
                <a:gd name="csY5" fmla="*/ 50 h 151188"/>
                <a:gd name="csX6" fmla="*/ 98561 w 98616"/>
                <a:gd name="csY6" fmla="*/ 14478 h 151188"/>
                <a:gd name="csX7" fmla="*/ 96141 w 98616"/>
                <a:gd name="csY7" fmla="*/ 18056 h 151188"/>
                <a:gd name="csX8" fmla="*/ 92561 w 98616"/>
                <a:gd name="csY8" fmla="*/ 15636 h 151188"/>
                <a:gd name="csX9" fmla="*/ 77009 w 98616"/>
                <a:gd name="csY9" fmla="*/ 6150 h 151188"/>
                <a:gd name="csX10" fmla="*/ 56464 w 98616"/>
                <a:gd name="csY10" fmla="*/ 15229 h 151188"/>
                <a:gd name="csX11" fmla="*/ 20926 w 98616"/>
                <a:gd name="csY11" fmla="*/ 46376 h 151188"/>
                <a:gd name="csX12" fmla="*/ 18978 w 98616"/>
                <a:gd name="csY12" fmla="*/ 119456 h 151188"/>
                <a:gd name="csX13" fmla="*/ 53802 w 98616"/>
                <a:gd name="csY13" fmla="*/ 145203 h 151188"/>
                <a:gd name="csX14" fmla="*/ 55852 w 98616"/>
                <a:gd name="csY14" fmla="*/ 149011 h 151188"/>
                <a:gd name="csX15" fmla="*/ 52923 w 98616"/>
                <a:gd name="csY15" fmla="*/ 151188 h 1511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98616" h="151188">
                  <a:moveTo>
                    <a:pt x="52923" y="151188"/>
                  </a:moveTo>
                  <a:cubicBezTo>
                    <a:pt x="52630" y="151188"/>
                    <a:pt x="52337" y="151150"/>
                    <a:pt x="52044" y="151061"/>
                  </a:cubicBezTo>
                  <a:cubicBezTo>
                    <a:pt x="36428" y="146375"/>
                    <a:pt x="22875" y="136353"/>
                    <a:pt x="13883" y="122830"/>
                  </a:cubicBezTo>
                  <a:cubicBezTo>
                    <a:pt x="-5466" y="93720"/>
                    <a:pt x="-4561" y="65095"/>
                    <a:pt x="16417" y="42237"/>
                  </a:cubicBezTo>
                  <a:cubicBezTo>
                    <a:pt x="27346" y="30331"/>
                    <a:pt x="39638" y="19558"/>
                    <a:pt x="52948" y="10224"/>
                  </a:cubicBezTo>
                  <a:cubicBezTo>
                    <a:pt x="59992" y="5284"/>
                    <a:pt x="67723" y="636"/>
                    <a:pt x="76601" y="50"/>
                  </a:cubicBezTo>
                  <a:cubicBezTo>
                    <a:pt x="85912" y="-574"/>
                    <a:pt x="96650" y="4660"/>
                    <a:pt x="98561" y="14478"/>
                  </a:cubicBezTo>
                  <a:cubicBezTo>
                    <a:pt x="98879" y="16133"/>
                    <a:pt x="97796" y="17737"/>
                    <a:pt x="96141" y="18056"/>
                  </a:cubicBezTo>
                  <a:cubicBezTo>
                    <a:pt x="94472" y="18374"/>
                    <a:pt x="92880" y="17292"/>
                    <a:pt x="92561" y="15636"/>
                  </a:cubicBezTo>
                  <a:cubicBezTo>
                    <a:pt x="91351" y="9422"/>
                    <a:pt x="83531" y="5691"/>
                    <a:pt x="77009" y="6150"/>
                  </a:cubicBezTo>
                  <a:cubicBezTo>
                    <a:pt x="69634" y="6633"/>
                    <a:pt x="62781" y="10797"/>
                    <a:pt x="56464" y="15229"/>
                  </a:cubicBezTo>
                  <a:cubicBezTo>
                    <a:pt x="43510" y="24308"/>
                    <a:pt x="31549" y="34788"/>
                    <a:pt x="20926" y="46376"/>
                  </a:cubicBezTo>
                  <a:cubicBezTo>
                    <a:pt x="-3287" y="72760"/>
                    <a:pt x="6495" y="100686"/>
                    <a:pt x="18978" y="119456"/>
                  </a:cubicBezTo>
                  <a:cubicBezTo>
                    <a:pt x="27180" y="131795"/>
                    <a:pt x="39548" y="140938"/>
                    <a:pt x="53802" y="145203"/>
                  </a:cubicBezTo>
                  <a:cubicBezTo>
                    <a:pt x="55419" y="145687"/>
                    <a:pt x="56336" y="147394"/>
                    <a:pt x="55852" y="149011"/>
                  </a:cubicBezTo>
                  <a:cubicBezTo>
                    <a:pt x="55457" y="150335"/>
                    <a:pt x="54235" y="151188"/>
                    <a:pt x="52923" y="151188"/>
                  </a:cubicBezTo>
                  <a:close/>
                </a:path>
              </a:pathLst>
            </a:custGeom>
            <a:solidFill>
              <a:schemeClr val="tx1"/>
            </a:solidFill>
            <a:ln w="1264" cap="flat">
              <a:noFill/>
              <a:prstDash val="solid"/>
              <a:miter/>
            </a:ln>
          </p:spPr>
          <p:txBody>
            <a:bodyPr/>
            <a:lstStyle/>
            <a:p>
              <a:endParaRPr lang="en-US"/>
            </a:p>
          </p:txBody>
        </p:sp>
        <p:sp>
          <p:nvSpPr>
            <p:cNvPr id="4821" name="Freeform 4820">
              <a:extLst>
                <a:ext uri="{FF2B5EF4-FFF2-40B4-BE49-F238E27FC236}">
                  <a16:creationId xmlns:a16="http://schemas.microsoft.com/office/drawing/2014/main" id="{DEEDC3F6-8C56-C994-E7A0-C9472F779507}"/>
                </a:ext>
              </a:extLst>
            </p:cNvPr>
            <p:cNvSpPr/>
            <p:nvPr/>
          </p:nvSpPr>
          <p:spPr>
            <a:xfrm>
              <a:off x="7025901" y="2279786"/>
              <a:ext cx="116899" cy="167278"/>
            </a:xfrm>
            <a:custGeom>
              <a:avLst/>
              <a:gdLst>
                <a:gd name="csX0" fmla="*/ 98998 w 116899"/>
                <a:gd name="csY0" fmla="*/ 167266 h 167278"/>
                <a:gd name="csX1" fmla="*/ 69918 w 116899"/>
                <a:gd name="csY1" fmla="*/ 157347 h 167278"/>
                <a:gd name="csX2" fmla="*/ 54952 w 116899"/>
                <a:gd name="csY2" fmla="*/ 145224 h 167278"/>
                <a:gd name="csX3" fmla="*/ 34903 w 116899"/>
                <a:gd name="csY3" fmla="*/ 130045 h 167278"/>
                <a:gd name="csX4" fmla="*/ 26802 w 116899"/>
                <a:gd name="csY4" fmla="*/ 126098 h 167278"/>
                <a:gd name="csX5" fmla="*/ 8078 w 116899"/>
                <a:gd name="csY5" fmla="*/ 114166 h 167278"/>
                <a:gd name="csX6" fmla="*/ 2117 w 116899"/>
                <a:gd name="csY6" fmla="*/ 74054 h 167278"/>
                <a:gd name="csX7" fmla="*/ 90871 w 116899"/>
                <a:gd name="csY7" fmla="*/ 7 h 167278"/>
                <a:gd name="csX8" fmla="*/ 94068 w 116899"/>
                <a:gd name="csY8" fmla="*/ 2910 h 167278"/>
                <a:gd name="csX9" fmla="*/ 91164 w 116899"/>
                <a:gd name="csY9" fmla="*/ 6106 h 167278"/>
                <a:gd name="csX10" fmla="*/ 8053 w 116899"/>
                <a:gd name="csY10" fmla="*/ 75506 h 167278"/>
                <a:gd name="csX11" fmla="*/ 12626 w 116899"/>
                <a:gd name="csY11" fmla="*/ 110091 h 167278"/>
                <a:gd name="csX12" fmla="*/ 29337 w 116899"/>
                <a:gd name="csY12" fmla="*/ 120546 h 167278"/>
                <a:gd name="csX13" fmla="*/ 37846 w 116899"/>
                <a:gd name="csY13" fmla="*/ 124697 h 167278"/>
                <a:gd name="csX14" fmla="*/ 58977 w 116899"/>
                <a:gd name="csY14" fmla="*/ 140640 h 167278"/>
                <a:gd name="csX15" fmla="*/ 73396 w 116899"/>
                <a:gd name="csY15" fmla="*/ 152329 h 167278"/>
                <a:gd name="csX16" fmla="*/ 112181 w 116899"/>
                <a:gd name="csY16" fmla="*/ 157487 h 167278"/>
                <a:gd name="csX17" fmla="*/ 116410 w 116899"/>
                <a:gd name="csY17" fmla="*/ 158391 h 167278"/>
                <a:gd name="csX18" fmla="*/ 115505 w 116899"/>
                <a:gd name="csY18" fmla="*/ 162618 h 167278"/>
                <a:gd name="csX19" fmla="*/ 98985 w 116899"/>
                <a:gd name="csY19" fmla="*/ 167279 h 16727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116899" h="167278">
                  <a:moveTo>
                    <a:pt x="98998" y="167266"/>
                  </a:moveTo>
                  <a:cubicBezTo>
                    <a:pt x="88451" y="167266"/>
                    <a:pt x="77688" y="162720"/>
                    <a:pt x="69918" y="157347"/>
                  </a:cubicBezTo>
                  <a:cubicBezTo>
                    <a:pt x="64581" y="153654"/>
                    <a:pt x="59690" y="149375"/>
                    <a:pt x="54952" y="145224"/>
                  </a:cubicBezTo>
                  <a:cubicBezTo>
                    <a:pt x="48405" y="139481"/>
                    <a:pt x="42214" y="134056"/>
                    <a:pt x="34903" y="130045"/>
                  </a:cubicBezTo>
                  <a:cubicBezTo>
                    <a:pt x="32330" y="128632"/>
                    <a:pt x="29515" y="127346"/>
                    <a:pt x="26802" y="126098"/>
                  </a:cubicBezTo>
                  <a:cubicBezTo>
                    <a:pt x="20102" y="123029"/>
                    <a:pt x="13173" y="119858"/>
                    <a:pt x="8078" y="114166"/>
                  </a:cubicBezTo>
                  <a:cubicBezTo>
                    <a:pt x="-2163" y="102731"/>
                    <a:pt x="-812" y="86050"/>
                    <a:pt x="2117" y="74054"/>
                  </a:cubicBezTo>
                  <a:cubicBezTo>
                    <a:pt x="12142" y="33140"/>
                    <a:pt x="49475" y="1993"/>
                    <a:pt x="90871" y="7"/>
                  </a:cubicBezTo>
                  <a:cubicBezTo>
                    <a:pt x="92629" y="-108"/>
                    <a:pt x="93992" y="1229"/>
                    <a:pt x="94068" y="2910"/>
                  </a:cubicBezTo>
                  <a:cubicBezTo>
                    <a:pt x="94145" y="4591"/>
                    <a:pt x="92846" y="6030"/>
                    <a:pt x="91164" y="6106"/>
                  </a:cubicBezTo>
                  <a:cubicBezTo>
                    <a:pt x="53028" y="7940"/>
                    <a:pt x="17313" y="37775"/>
                    <a:pt x="8053" y="75506"/>
                  </a:cubicBezTo>
                  <a:cubicBezTo>
                    <a:pt x="5467" y="86062"/>
                    <a:pt x="4155" y="100643"/>
                    <a:pt x="12626" y="110091"/>
                  </a:cubicBezTo>
                  <a:cubicBezTo>
                    <a:pt x="16880" y="114841"/>
                    <a:pt x="22930" y="117604"/>
                    <a:pt x="29337" y="120546"/>
                  </a:cubicBezTo>
                  <a:cubicBezTo>
                    <a:pt x="32152" y="121832"/>
                    <a:pt x="35069" y="123169"/>
                    <a:pt x="37846" y="124697"/>
                  </a:cubicBezTo>
                  <a:cubicBezTo>
                    <a:pt x="45730" y="129039"/>
                    <a:pt x="52468" y="134935"/>
                    <a:pt x="58977" y="140640"/>
                  </a:cubicBezTo>
                  <a:cubicBezTo>
                    <a:pt x="63575" y="144676"/>
                    <a:pt x="68339" y="148840"/>
                    <a:pt x="73396" y="152329"/>
                  </a:cubicBezTo>
                  <a:cubicBezTo>
                    <a:pt x="83840" y="159537"/>
                    <a:pt x="100271" y="165216"/>
                    <a:pt x="112181" y="157487"/>
                  </a:cubicBezTo>
                  <a:cubicBezTo>
                    <a:pt x="113595" y="156570"/>
                    <a:pt x="115493" y="156977"/>
                    <a:pt x="116410" y="158391"/>
                  </a:cubicBezTo>
                  <a:cubicBezTo>
                    <a:pt x="117327" y="159804"/>
                    <a:pt x="116919" y="161702"/>
                    <a:pt x="115505" y="162618"/>
                  </a:cubicBezTo>
                  <a:cubicBezTo>
                    <a:pt x="110410" y="165916"/>
                    <a:pt x="104730" y="167266"/>
                    <a:pt x="98985" y="167279"/>
                  </a:cubicBezTo>
                  <a:close/>
                </a:path>
              </a:pathLst>
            </a:custGeom>
            <a:solidFill>
              <a:schemeClr val="tx1"/>
            </a:solidFill>
            <a:ln w="1264" cap="flat">
              <a:noFill/>
              <a:prstDash val="solid"/>
              <a:miter/>
            </a:ln>
          </p:spPr>
          <p:txBody>
            <a:bodyPr/>
            <a:lstStyle/>
            <a:p>
              <a:endParaRPr lang="en-US"/>
            </a:p>
          </p:txBody>
        </p:sp>
        <p:sp>
          <p:nvSpPr>
            <p:cNvPr id="4822" name="Freeform 4821">
              <a:extLst>
                <a:ext uri="{FF2B5EF4-FFF2-40B4-BE49-F238E27FC236}">
                  <a16:creationId xmlns:a16="http://schemas.microsoft.com/office/drawing/2014/main" id="{2AECDC6C-A231-9DFC-5220-74194AE323A7}"/>
                </a:ext>
              </a:extLst>
            </p:cNvPr>
            <p:cNvSpPr/>
            <p:nvPr/>
          </p:nvSpPr>
          <p:spPr>
            <a:xfrm>
              <a:off x="7082595" y="2423123"/>
              <a:ext cx="38274" cy="76418"/>
            </a:xfrm>
            <a:custGeom>
              <a:avLst/>
              <a:gdLst>
                <a:gd name="csX0" fmla="*/ 35196 w 38274"/>
                <a:gd name="csY0" fmla="*/ 76405 h 76418"/>
                <a:gd name="csX1" fmla="*/ 34482 w 38274"/>
                <a:gd name="csY1" fmla="*/ 76316 h 76418"/>
                <a:gd name="csX2" fmla="*/ 13669 w 38274"/>
                <a:gd name="csY2" fmla="*/ 55929 h 76418"/>
                <a:gd name="csX3" fmla="*/ 9301 w 38274"/>
                <a:gd name="csY3" fmla="*/ 33938 h 76418"/>
                <a:gd name="csX4" fmla="*/ 8689 w 38274"/>
                <a:gd name="csY4" fmla="*/ 28743 h 76418"/>
                <a:gd name="csX5" fmla="*/ 639 w 38274"/>
                <a:gd name="csY5" fmla="*/ 4930 h 76418"/>
                <a:gd name="csX6" fmla="*/ 1187 w 38274"/>
                <a:gd name="csY6" fmla="*/ 639 h 76418"/>
                <a:gd name="csX7" fmla="*/ 5479 w 38274"/>
                <a:gd name="csY7" fmla="*/ 1187 h 76418"/>
                <a:gd name="csX8" fmla="*/ 14765 w 38274"/>
                <a:gd name="csY8" fmla="*/ 27966 h 76418"/>
                <a:gd name="csX9" fmla="*/ 15389 w 38274"/>
                <a:gd name="csY9" fmla="*/ 33250 h 76418"/>
                <a:gd name="csX10" fmla="*/ 19401 w 38274"/>
                <a:gd name="csY10" fmla="*/ 53777 h 76418"/>
                <a:gd name="csX11" fmla="*/ 35934 w 38274"/>
                <a:gd name="csY11" fmla="*/ 70382 h 76418"/>
                <a:gd name="csX12" fmla="*/ 38189 w 38274"/>
                <a:gd name="csY12" fmla="*/ 74075 h 76418"/>
                <a:gd name="csX13" fmla="*/ 35221 w 38274"/>
                <a:gd name="csY13" fmla="*/ 76418 h 7641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38274" h="76418">
                  <a:moveTo>
                    <a:pt x="35196" y="76405"/>
                  </a:moveTo>
                  <a:cubicBezTo>
                    <a:pt x="34954" y="76405"/>
                    <a:pt x="34712" y="76380"/>
                    <a:pt x="34482" y="76316"/>
                  </a:cubicBezTo>
                  <a:cubicBezTo>
                    <a:pt x="25439" y="74139"/>
                    <a:pt x="17656" y="66511"/>
                    <a:pt x="13669" y="55929"/>
                  </a:cubicBezTo>
                  <a:cubicBezTo>
                    <a:pt x="10982" y="48773"/>
                    <a:pt x="10129" y="41235"/>
                    <a:pt x="9301" y="33938"/>
                  </a:cubicBezTo>
                  <a:cubicBezTo>
                    <a:pt x="9110" y="32206"/>
                    <a:pt x="8906" y="30462"/>
                    <a:pt x="8689" y="28743"/>
                  </a:cubicBezTo>
                  <a:cubicBezTo>
                    <a:pt x="7683" y="20797"/>
                    <a:pt x="5938" y="11768"/>
                    <a:pt x="639" y="4930"/>
                  </a:cubicBezTo>
                  <a:cubicBezTo>
                    <a:pt x="-393" y="3593"/>
                    <a:pt x="-151" y="1670"/>
                    <a:pt x="1187" y="639"/>
                  </a:cubicBezTo>
                  <a:cubicBezTo>
                    <a:pt x="2524" y="-392"/>
                    <a:pt x="4435" y="-151"/>
                    <a:pt x="5479" y="1187"/>
                  </a:cubicBezTo>
                  <a:cubicBezTo>
                    <a:pt x="11670" y="9183"/>
                    <a:pt x="13644" y="19205"/>
                    <a:pt x="14765" y="27966"/>
                  </a:cubicBezTo>
                  <a:cubicBezTo>
                    <a:pt x="14994" y="29723"/>
                    <a:pt x="15185" y="31480"/>
                    <a:pt x="15389" y="33250"/>
                  </a:cubicBezTo>
                  <a:cubicBezTo>
                    <a:pt x="16204" y="40496"/>
                    <a:pt x="16968" y="47334"/>
                    <a:pt x="19401" y="53777"/>
                  </a:cubicBezTo>
                  <a:cubicBezTo>
                    <a:pt x="22675" y="62462"/>
                    <a:pt x="28852" y="68676"/>
                    <a:pt x="35934" y="70382"/>
                  </a:cubicBezTo>
                  <a:cubicBezTo>
                    <a:pt x="37578" y="70777"/>
                    <a:pt x="38584" y="72433"/>
                    <a:pt x="38189" y="74075"/>
                  </a:cubicBezTo>
                  <a:cubicBezTo>
                    <a:pt x="37858" y="75476"/>
                    <a:pt x="36597" y="76418"/>
                    <a:pt x="35221" y="76418"/>
                  </a:cubicBezTo>
                  <a:close/>
                </a:path>
              </a:pathLst>
            </a:custGeom>
            <a:solidFill>
              <a:schemeClr val="tx1"/>
            </a:solidFill>
            <a:ln w="1264" cap="flat">
              <a:noFill/>
              <a:prstDash val="solid"/>
              <a:miter/>
            </a:ln>
          </p:spPr>
          <p:txBody>
            <a:bodyPr/>
            <a:lstStyle/>
            <a:p>
              <a:endParaRPr lang="en-US"/>
            </a:p>
          </p:txBody>
        </p:sp>
        <p:sp>
          <p:nvSpPr>
            <p:cNvPr id="4823" name="Freeform 4822">
              <a:extLst>
                <a:ext uri="{FF2B5EF4-FFF2-40B4-BE49-F238E27FC236}">
                  <a16:creationId xmlns:a16="http://schemas.microsoft.com/office/drawing/2014/main" id="{BE818DA2-2A7C-4356-FB54-56BA4C28BBC6}"/>
                </a:ext>
              </a:extLst>
            </p:cNvPr>
            <p:cNvSpPr/>
            <p:nvPr/>
          </p:nvSpPr>
          <p:spPr>
            <a:xfrm>
              <a:off x="6961911" y="2397658"/>
              <a:ext cx="313930" cy="244999"/>
            </a:xfrm>
            <a:custGeom>
              <a:avLst/>
              <a:gdLst>
                <a:gd name="csX0" fmla="*/ 147168 w 313930"/>
                <a:gd name="csY0" fmla="*/ 244987 h 244999"/>
                <a:gd name="csX1" fmla="*/ 126215 w 313930"/>
                <a:gd name="csY1" fmla="*/ 243777 h 244999"/>
                <a:gd name="csX2" fmla="*/ 123451 w 313930"/>
                <a:gd name="csY2" fmla="*/ 243471 h 244999"/>
                <a:gd name="csX3" fmla="*/ 90283 w 313930"/>
                <a:gd name="csY3" fmla="*/ 232686 h 244999"/>
                <a:gd name="csX4" fmla="*/ 88016 w 313930"/>
                <a:gd name="csY4" fmla="*/ 221276 h 244999"/>
                <a:gd name="csX5" fmla="*/ 69241 w 313930"/>
                <a:gd name="csY5" fmla="*/ 232597 h 244999"/>
                <a:gd name="csX6" fmla="*/ 26762 w 313930"/>
                <a:gd name="csY6" fmla="*/ 219264 h 244999"/>
                <a:gd name="csX7" fmla="*/ 10076 w 313930"/>
                <a:gd name="csY7" fmla="*/ 96930 h 244999"/>
                <a:gd name="csX8" fmla="*/ 11082 w 313930"/>
                <a:gd name="csY8" fmla="*/ 93708 h 244999"/>
                <a:gd name="csX9" fmla="*/ 35627 w 313930"/>
                <a:gd name="csY9" fmla="*/ 59441 h 244999"/>
                <a:gd name="csX10" fmla="*/ 37283 w 313930"/>
                <a:gd name="csY10" fmla="*/ 30574 h 244999"/>
                <a:gd name="csX11" fmla="*/ 66528 w 313930"/>
                <a:gd name="csY11" fmla="*/ 2343 h 244999"/>
                <a:gd name="csX12" fmla="*/ 89595 w 313930"/>
                <a:gd name="csY12" fmla="*/ 2559 h 244999"/>
                <a:gd name="csX13" fmla="*/ 90932 w 313930"/>
                <a:gd name="csY13" fmla="*/ 6672 h 244999"/>
                <a:gd name="csX14" fmla="*/ 86818 w 313930"/>
                <a:gd name="csY14" fmla="*/ 7997 h 244999"/>
                <a:gd name="csX15" fmla="*/ 68820 w 313930"/>
                <a:gd name="csY15" fmla="*/ 7997 h 244999"/>
                <a:gd name="csX16" fmla="*/ 42849 w 313930"/>
                <a:gd name="csY16" fmla="*/ 33082 h 244999"/>
                <a:gd name="csX17" fmla="*/ 41257 w 313930"/>
                <a:gd name="csY17" fmla="*/ 57022 h 244999"/>
                <a:gd name="csX18" fmla="*/ 44556 w 313930"/>
                <a:gd name="csY18" fmla="*/ 60180 h 244999"/>
                <a:gd name="csX19" fmla="*/ 46619 w 313930"/>
                <a:gd name="csY19" fmla="*/ 63975 h 244999"/>
                <a:gd name="csX20" fmla="*/ 42823 w 313930"/>
                <a:gd name="csY20" fmla="*/ 66037 h 244999"/>
                <a:gd name="csX21" fmla="*/ 16916 w 313930"/>
                <a:gd name="csY21" fmla="*/ 95478 h 244999"/>
                <a:gd name="csX22" fmla="*/ 15897 w 313930"/>
                <a:gd name="csY22" fmla="*/ 98764 h 244999"/>
                <a:gd name="csX23" fmla="*/ 30736 w 313930"/>
                <a:gd name="csY23" fmla="*/ 214604 h 244999"/>
                <a:gd name="csX24" fmla="*/ 68680 w 313930"/>
                <a:gd name="csY24" fmla="*/ 226497 h 244999"/>
                <a:gd name="csX25" fmla="*/ 90423 w 313930"/>
                <a:gd name="csY25" fmla="*/ 203372 h 244999"/>
                <a:gd name="csX26" fmla="*/ 94359 w 313930"/>
                <a:gd name="csY26" fmla="*/ 201577 h 244999"/>
                <a:gd name="csX27" fmla="*/ 96155 w 313930"/>
                <a:gd name="csY27" fmla="*/ 205512 h 244999"/>
                <a:gd name="csX28" fmla="*/ 95225 w 313930"/>
                <a:gd name="csY28" fmla="*/ 213037 h 244999"/>
                <a:gd name="csX29" fmla="*/ 94461 w 313930"/>
                <a:gd name="csY29" fmla="*/ 219990 h 244999"/>
                <a:gd name="csX30" fmla="*/ 95110 w 313930"/>
                <a:gd name="csY30" fmla="*/ 228955 h 244999"/>
                <a:gd name="csX31" fmla="*/ 124101 w 313930"/>
                <a:gd name="csY31" fmla="*/ 237397 h 244999"/>
                <a:gd name="csX32" fmla="*/ 126916 w 313930"/>
                <a:gd name="csY32" fmla="*/ 237716 h 244999"/>
                <a:gd name="csX33" fmla="*/ 177941 w 313930"/>
                <a:gd name="csY33" fmla="*/ 235169 h 244999"/>
                <a:gd name="csX34" fmla="*/ 205454 w 313930"/>
                <a:gd name="csY34" fmla="*/ 211968 h 244999"/>
                <a:gd name="csX35" fmla="*/ 214765 w 313930"/>
                <a:gd name="csY35" fmla="*/ 201730 h 244999"/>
                <a:gd name="csX36" fmla="*/ 258161 w 313930"/>
                <a:gd name="csY36" fmla="*/ 170430 h 244999"/>
                <a:gd name="csX37" fmla="*/ 312219 w 313930"/>
                <a:gd name="csY37" fmla="*/ 169959 h 244999"/>
                <a:gd name="csX38" fmla="*/ 313620 w 313930"/>
                <a:gd name="csY38" fmla="*/ 174046 h 244999"/>
                <a:gd name="csX39" fmla="*/ 309531 w 313930"/>
                <a:gd name="csY39" fmla="*/ 175447 h 244999"/>
                <a:gd name="csX40" fmla="*/ 260518 w 313930"/>
                <a:gd name="csY40" fmla="*/ 176071 h 244999"/>
                <a:gd name="csX41" fmla="*/ 219045 w 313930"/>
                <a:gd name="csY41" fmla="*/ 206097 h 244999"/>
                <a:gd name="csX42" fmla="*/ 210065 w 313930"/>
                <a:gd name="csY42" fmla="*/ 215979 h 244999"/>
                <a:gd name="csX43" fmla="*/ 179610 w 313930"/>
                <a:gd name="csY43" fmla="*/ 241052 h 244999"/>
                <a:gd name="csX44" fmla="*/ 147142 w 313930"/>
                <a:gd name="csY44" fmla="*/ 244999 h 24499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Lst>
              <a:rect l="l" t="t" r="r" b="b"/>
              <a:pathLst>
                <a:path w="313930" h="244999">
                  <a:moveTo>
                    <a:pt x="147168" y="244987"/>
                  </a:moveTo>
                  <a:cubicBezTo>
                    <a:pt x="138239" y="244987"/>
                    <a:pt x="130622" y="244286"/>
                    <a:pt x="126215" y="243777"/>
                  </a:cubicBezTo>
                  <a:cubicBezTo>
                    <a:pt x="125387" y="243675"/>
                    <a:pt x="124457" y="243573"/>
                    <a:pt x="123451" y="243471"/>
                  </a:cubicBezTo>
                  <a:cubicBezTo>
                    <a:pt x="109733" y="241981"/>
                    <a:pt x="95862" y="239931"/>
                    <a:pt x="90283" y="232686"/>
                  </a:cubicBezTo>
                  <a:cubicBezTo>
                    <a:pt x="87290" y="228815"/>
                    <a:pt x="87391" y="224994"/>
                    <a:pt x="88016" y="221276"/>
                  </a:cubicBezTo>
                  <a:cubicBezTo>
                    <a:pt x="83774" y="226866"/>
                    <a:pt x="77724" y="231820"/>
                    <a:pt x="69241" y="232597"/>
                  </a:cubicBezTo>
                  <a:cubicBezTo>
                    <a:pt x="53790" y="233997"/>
                    <a:pt x="38302" y="229158"/>
                    <a:pt x="26762" y="219264"/>
                  </a:cubicBezTo>
                  <a:cubicBezTo>
                    <a:pt x="-1898" y="194726"/>
                    <a:pt x="-7668" y="152411"/>
                    <a:pt x="10076" y="96930"/>
                  </a:cubicBezTo>
                  <a:cubicBezTo>
                    <a:pt x="10394" y="95937"/>
                    <a:pt x="10725" y="94854"/>
                    <a:pt x="11082" y="93708"/>
                  </a:cubicBezTo>
                  <a:cubicBezTo>
                    <a:pt x="14699" y="81968"/>
                    <a:pt x="20953" y="61657"/>
                    <a:pt x="35627" y="59441"/>
                  </a:cubicBezTo>
                  <a:cubicBezTo>
                    <a:pt x="31589" y="50388"/>
                    <a:pt x="35117" y="35362"/>
                    <a:pt x="37283" y="30574"/>
                  </a:cubicBezTo>
                  <a:cubicBezTo>
                    <a:pt x="42887" y="18196"/>
                    <a:pt x="54096" y="7385"/>
                    <a:pt x="66528" y="2343"/>
                  </a:cubicBezTo>
                  <a:cubicBezTo>
                    <a:pt x="74438" y="-854"/>
                    <a:pt x="83061" y="-777"/>
                    <a:pt x="89595" y="2559"/>
                  </a:cubicBezTo>
                  <a:cubicBezTo>
                    <a:pt x="91098" y="3323"/>
                    <a:pt x="91697" y="5170"/>
                    <a:pt x="90932" y="6672"/>
                  </a:cubicBezTo>
                  <a:cubicBezTo>
                    <a:pt x="90168" y="8175"/>
                    <a:pt x="88321" y="8773"/>
                    <a:pt x="86818" y="7997"/>
                  </a:cubicBezTo>
                  <a:cubicBezTo>
                    <a:pt x="81838" y="5450"/>
                    <a:pt x="75113" y="5450"/>
                    <a:pt x="68820" y="7997"/>
                  </a:cubicBezTo>
                  <a:cubicBezTo>
                    <a:pt x="57955" y="12402"/>
                    <a:pt x="47753" y="22246"/>
                    <a:pt x="42849" y="33082"/>
                  </a:cubicBezTo>
                  <a:cubicBezTo>
                    <a:pt x="40645" y="37947"/>
                    <a:pt x="38365" y="50719"/>
                    <a:pt x="41257" y="57022"/>
                  </a:cubicBezTo>
                  <a:cubicBezTo>
                    <a:pt x="42046" y="58754"/>
                    <a:pt x="43091" y="59747"/>
                    <a:pt x="44556" y="60180"/>
                  </a:cubicBezTo>
                  <a:cubicBezTo>
                    <a:pt x="46173" y="60651"/>
                    <a:pt x="47103" y="62357"/>
                    <a:pt x="46619" y="63975"/>
                  </a:cubicBezTo>
                  <a:cubicBezTo>
                    <a:pt x="46148" y="65592"/>
                    <a:pt x="44441" y="66521"/>
                    <a:pt x="42823" y="66037"/>
                  </a:cubicBezTo>
                  <a:cubicBezTo>
                    <a:pt x="28570" y="61835"/>
                    <a:pt x="22214" y="78275"/>
                    <a:pt x="16916" y="95478"/>
                  </a:cubicBezTo>
                  <a:cubicBezTo>
                    <a:pt x="16559" y="96650"/>
                    <a:pt x="16215" y="97745"/>
                    <a:pt x="15897" y="98764"/>
                  </a:cubicBezTo>
                  <a:cubicBezTo>
                    <a:pt x="-1286" y="152488"/>
                    <a:pt x="3707" y="191453"/>
                    <a:pt x="30736" y="214604"/>
                  </a:cubicBezTo>
                  <a:cubicBezTo>
                    <a:pt x="41040" y="223428"/>
                    <a:pt x="54873" y="227758"/>
                    <a:pt x="68680" y="226497"/>
                  </a:cubicBezTo>
                  <a:cubicBezTo>
                    <a:pt x="77953" y="225644"/>
                    <a:pt x="84869" y="218296"/>
                    <a:pt x="90423" y="203372"/>
                  </a:cubicBezTo>
                  <a:cubicBezTo>
                    <a:pt x="91009" y="201793"/>
                    <a:pt x="92779" y="200991"/>
                    <a:pt x="94359" y="201577"/>
                  </a:cubicBezTo>
                  <a:cubicBezTo>
                    <a:pt x="95938" y="202163"/>
                    <a:pt x="96741" y="203920"/>
                    <a:pt x="96155" y="205512"/>
                  </a:cubicBezTo>
                  <a:cubicBezTo>
                    <a:pt x="95734" y="206658"/>
                    <a:pt x="95441" y="210338"/>
                    <a:pt x="95225" y="213037"/>
                  </a:cubicBezTo>
                  <a:cubicBezTo>
                    <a:pt x="95021" y="215699"/>
                    <a:pt x="94817" y="218220"/>
                    <a:pt x="94461" y="219990"/>
                  </a:cubicBezTo>
                  <a:cubicBezTo>
                    <a:pt x="93607" y="224269"/>
                    <a:pt x="93263" y="226561"/>
                    <a:pt x="95110" y="228955"/>
                  </a:cubicBezTo>
                  <a:cubicBezTo>
                    <a:pt x="99568" y="234736"/>
                    <a:pt x="115528" y="236468"/>
                    <a:pt x="124101" y="237397"/>
                  </a:cubicBezTo>
                  <a:cubicBezTo>
                    <a:pt x="125120" y="237512"/>
                    <a:pt x="126075" y="237614"/>
                    <a:pt x="126916" y="237716"/>
                  </a:cubicBezTo>
                  <a:cubicBezTo>
                    <a:pt x="145690" y="239918"/>
                    <a:pt x="164758" y="238963"/>
                    <a:pt x="177941" y="235169"/>
                  </a:cubicBezTo>
                  <a:cubicBezTo>
                    <a:pt x="187813" y="232329"/>
                    <a:pt x="197188" y="221505"/>
                    <a:pt x="205454" y="211968"/>
                  </a:cubicBezTo>
                  <a:cubicBezTo>
                    <a:pt x="208715" y="208198"/>
                    <a:pt x="211797" y="204646"/>
                    <a:pt x="214765" y="201730"/>
                  </a:cubicBezTo>
                  <a:cubicBezTo>
                    <a:pt x="226293" y="190396"/>
                    <a:pt x="240469" y="177828"/>
                    <a:pt x="258161" y="170430"/>
                  </a:cubicBezTo>
                  <a:cubicBezTo>
                    <a:pt x="277026" y="162547"/>
                    <a:pt x="296730" y="162369"/>
                    <a:pt x="312219" y="169959"/>
                  </a:cubicBezTo>
                  <a:cubicBezTo>
                    <a:pt x="313735" y="170697"/>
                    <a:pt x="314359" y="172531"/>
                    <a:pt x="313620" y="174046"/>
                  </a:cubicBezTo>
                  <a:cubicBezTo>
                    <a:pt x="312881" y="175561"/>
                    <a:pt x="311047" y="176185"/>
                    <a:pt x="309531" y="175447"/>
                  </a:cubicBezTo>
                  <a:cubicBezTo>
                    <a:pt x="295826" y="168736"/>
                    <a:pt x="277510" y="168965"/>
                    <a:pt x="260518" y="176071"/>
                  </a:cubicBezTo>
                  <a:cubicBezTo>
                    <a:pt x="243781" y="183062"/>
                    <a:pt x="230165" y="195172"/>
                    <a:pt x="219045" y="206097"/>
                  </a:cubicBezTo>
                  <a:cubicBezTo>
                    <a:pt x="216255" y="208835"/>
                    <a:pt x="213249" y="212311"/>
                    <a:pt x="210065" y="215979"/>
                  </a:cubicBezTo>
                  <a:cubicBezTo>
                    <a:pt x="201238" y="226166"/>
                    <a:pt x="191227" y="237716"/>
                    <a:pt x="179610" y="241052"/>
                  </a:cubicBezTo>
                  <a:cubicBezTo>
                    <a:pt x="168974" y="244108"/>
                    <a:pt x="157218" y="244999"/>
                    <a:pt x="147142" y="244999"/>
                  </a:cubicBezTo>
                  <a:close/>
                </a:path>
              </a:pathLst>
            </a:custGeom>
            <a:solidFill>
              <a:schemeClr val="tx1"/>
            </a:solidFill>
            <a:ln w="1264" cap="flat">
              <a:noFill/>
              <a:prstDash val="solid"/>
              <a:miter/>
            </a:ln>
          </p:spPr>
          <p:txBody>
            <a:bodyPr/>
            <a:lstStyle/>
            <a:p>
              <a:endParaRPr lang="en-US"/>
            </a:p>
          </p:txBody>
        </p:sp>
        <p:sp>
          <p:nvSpPr>
            <p:cNvPr id="4824" name="Freeform 4823">
              <a:extLst>
                <a:ext uri="{FF2B5EF4-FFF2-40B4-BE49-F238E27FC236}">
                  <a16:creationId xmlns:a16="http://schemas.microsoft.com/office/drawing/2014/main" id="{E80FE8FF-A228-F0FB-1060-75E8AFDCF07D}"/>
                </a:ext>
              </a:extLst>
            </p:cNvPr>
            <p:cNvSpPr/>
            <p:nvPr/>
          </p:nvSpPr>
          <p:spPr>
            <a:xfrm>
              <a:off x="6937760" y="2629860"/>
              <a:ext cx="261241" cy="177115"/>
            </a:xfrm>
            <a:custGeom>
              <a:avLst/>
              <a:gdLst>
                <a:gd name="csX0" fmla="*/ 258137 w 261241"/>
                <a:gd name="csY0" fmla="*/ 177115 h 177115"/>
                <a:gd name="csX1" fmla="*/ 256392 w 261241"/>
                <a:gd name="csY1" fmla="*/ 176568 h 177115"/>
                <a:gd name="csX2" fmla="*/ 244227 w 261241"/>
                <a:gd name="csY2" fmla="*/ 143600 h 177115"/>
                <a:gd name="csX3" fmla="*/ 248405 w 261241"/>
                <a:gd name="csY3" fmla="*/ 124690 h 177115"/>
                <a:gd name="csX4" fmla="*/ 252710 w 261241"/>
                <a:gd name="csY4" fmla="*/ 96103 h 177115"/>
                <a:gd name="csX5" fmla="*/ 230216 w 261241"/>
                <a:gd name="csY5" fmla="*/ 47204 h 177115"/>
                <a:gd name="csX6" fmla="*/ 175497 w 261241"/>
                <a:gd name="csY6" fmla="*/ 21966 h 177115"/>
                <a:gd name="csX7" fmla="*/ 150277 w 261241"/>
                <a:gd name="csY7" fmla="*/ 20005 h 177115"/>
                <a:gd name="csX8" fmla="*/ 133578 w 261241"/>
                <a:gd name="csY8" fmla="*/ 19190 h 177115"/>
                <a:gd name="csX9" fmla="*/ 90194 w 261241"/>
                <a:gd name="csY9" fmla="*/ 12441 h 177115"/>
                <a:gd name="csX10" fmla="*/ 83673 w 261241"/>
                <a:gd name="csY10" fmla="*/ 10926 h 177115"/>
                <a:gd name="csX11" fmla="*/ 53014 w 261241"/>
                <a:gd name="csY11" fmla="*/ 6099 h 177115"/>
                <a:gd name="csX12" fmla="*/ 52963 w 261241"/>
                <a:gd name="csY12" fmla="*/ 6099 h 177115"/>
                <a:gd name="csX13" fmla="*/ 21272 w 261241"/>
                <a:gd name="csY13" fmla="*/ 19088 h 177115"/>
                <a:gd name="csX14" fmla="*/ 6905 w 261241"/>
                <a:gd name="csY14" fmla="*/ 70049 h 177115"/>
                <a:gd name="csX15" fmla="*/ 24100 w 261241"/>
                <a:gd name="csY15" fmla="*/ 94256 h 177115"/>
                <a:gd name="csX16" fmla="*/ 60847 w 261241"/>
                <a:gd name="csY16" fmla="*/ 104800 h 177115"/>
                <a:gd name="csX17" fmla="*/ 68006 w 261241"/>
                <a:gd name="csY17" fmla="*/ 105984 h 177115"/>
                <a:gd name="csX18" fmla="*/ 111389 w 261241"/>
                <a:gd name="csY18" fmla="*/ 125963 h 177115"/>
                <a:gd name="csX19" fmla="*/ 111045 w 261241"/>
                <a:gd name="csY19" fmla="*/ 130267 h 177115"/>
                <a:gd name="csX20" fmla="*/ 106740 w 261241"/>
                <a:gd name="csY20" fmla="*/ 129924 h 177115"/>
                <a:gd name="csX21" fmla="*/ 66974 w 261241"/>
                <a:gd name="csY21" fmla="*/ 112007 h 177115"/>
                <a:gd name="csX22" fmla="*/ 59892 w 261241"/>
                <a:gd name="csY22" fmla="*/ 110836 h 177115"/>
                <a:gd name="csX23" fmla="*/ 21030 w 261241"/>
                <a:gd name="csY23" fmla="*/ 99541 h 177115"/>
                <a:gd name="csX24" fmla="*/ 918 w 261241"/>
                <a:gd name="csY24" fmla="*/ 71221 h 177115"/>
                <a:gd name="csX25" fmla="*/ 16445 w 261241"/>
                <a:gd name="csY25" fmla="*/ 15357 h 177115"/>
                <a:gd name="csX26" fmla="*/ 52976 w 261241"/>
                <a:gd name="csY26" fmla="*/ 0 h 177115"/>
                <a:gd name="csX27" fmla="*/ 53027 w 261241"/>
                <a:gd name="csY27" fmla="*/ 0 h 177115"/>
                <a:gd name="csX28" fmla="*/ 85087 w 261241"/>
                <a:gd name="csY28" fmla="*/ 4992 h 177115"/>
                <a:gd name="csX29" fmla="*/ 91557 w 261241"/>
                <a:gd name="csY29" fmla="*/ 6494 h 177115"/>
                <a:gd name="csX30" fmla="*/ 134126 w 261241"/>
                <a:gd name="csY30" fmla="*/ 13116 h 177115"/>
                <a:gd name="csX31" fmla="*/ 150468 w 261241"/>
                <a:gd name="csY31" fmla="*/ 13905 h 177115"/>
                <a:gd name="csX32" fmla="*/ 176566 w 261241"/>
                <a:gd name="csY32" fmla="*/ 15956 h 177115"/>
                <a:gd name="csX33" fmla="*/ 234229 w 261241"/>
                <a:gd name="csY33" fmla="*/ 42582 h 177115"/>
                <a:gd name="csX34" fmla="*/ 258837 w 261241"/>
                <a:gd name="csY34" fmla="*/ 95670 h 177115"/>
                <a:gd name="csX35" fmla="*/ 254341 w 261241"/>
                <a:gd name="csY35" fmla="*/ 126295 h 177115"/>
                <a:gd name="csX36" fmla="*/ 250329 w 261241"/>
                <a:gd name="csY36" fmla="*/ 144389 h 177115"/>
                <a:gd name="csX37" fmla="*/ 259933 w 261241"/>
                <a:gd name="csY37" fmla="*/ 171551 h 177115"/>
                <a:gd name="csX38" fmla="*/ 260697 w 261241"/>
                <a:gd name="csY38" fmla="*/ 175804 h 177115"/>
                <a:gd name="csX39" fmla="*/ 258188 w 261241"/>
                <a:gd name="csY39" fmla="*/ 177115 h 17711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Lst>
              <a:rect l="l" t="t" r="r" b="b"/>
              <a:pathLst>
                <a:path w="261241" h="177115">
                  <a:moveTo>
                    <a:pt x="258137" y="177115"/>
                  </a:moveTo>
                  <a:cubicBezTo>
                    <a:pt x="257538" y="177115"/>
                    <a:pt x="256927" y="176937"/>
                    <a:pt x="256392" y="176568"/>
                  </a:cubicBezTo>
                  <a:cubicBezTo>
                    <a:pt x="245285" y="168838"/>
                    <a:pt x="242826" y="154462"/>
                    <a:pt x="244227" y="143600"/>
                  </a:cubicBezTo>
                  <a:cubicBezTo>
                    <a:pt x="245081" y="137016"/>
                    <a:pt x="246762" y="130751"/>
                    <a:pt x="248405" y="124690"/>
                  </a:cubicBezTo>
                  <a:cubicBezTo>
                    <a:pt x="250991" y="115127"/>
                    <a:pt x="253424" y="106099"/>
                    <a:pt x="252710" y="96103"/>
                  </a:cubicBezTo>
                  <a:cubicBezTo>
                    <a:pt x="251207" y="75219"/>
                    <a:pt x="243641" y="58767"/>
                    <a:pt x="230216" y="47204"/>
                  </a:cubicBezTo>
                  <a:cubicBezTo>
                    <a:pt x="215263" y="34318"/>
                    <a:pt x="196348" y="25595"/>
                    <a:pt x="175497" y="21966"/>
                  </a:cubicBezTo>
                  <a:cubicBezTo>
                    <a:pt x="167001" y="20489"/>
                    <a:pt x="158874" y="20247"/>
                    <a:pt x="150277" y="20005"/>
                  </a:cubicBezTo>
                  <a:cubicBezTo>
                    <a:pt x="144863" y="19852"/>
                    <a:pt x="139284" y="19687"/>
                    <a:pt x="133578" y="19190"/>
                  </a:cubicBezTo>
                  <a:cubicBezTo>
                    <a:pt x="118981" y="17917"/>
                    <a:pt x="104384" y="15637"/>
                    <a:pt x="90194" y="12441"/>
                  </a:cubicBezTo>
                  <a:cubicBezTo>
                    <a:pt x="88016" y="11944"/>
                    <a:pt x="85851" y="11435"/>
                    <a:pt x="83673" y="10926"/>
                  </a:cubicBezTo>
                  <a:cubicBezTo>
                    <a:pt x="73648" y="8557"/>
                    <a:pt x="63280" y="6099"/>
                    <a:pt x="53014" y="6099"/>
                  </a:cubicBezTo>
                  <a:lnTo>
                    <a:pt x="52963" y="6099"/>
                  </a:lnTo>
                  <a:cubicBezTo>
                    <a:pt x="39410" y="6099"/>
                    <a:pt x="27565" y="10951"/>
                    <a:pt x="21272" y="19088"/>
                  </a:cubicBezTo>
                  <a:cubicBezTo>
                    <a:pt x="11617" y="31567"/>
                    <a:pt x="3440" y="52171"/>
                    <a:pt x="6905" y="70049"/>
                  </a:cubicBezTo>
                  <a:cubicBezTo>
                    <a:pt x="8955" y="80644"/>
                    <a:pt x="14751" y="88793"/>
                    <a:pt x="24100" y="94256"/>
                  </a:cubicBezTo>
                  <a:cubicBezTo>
                    <a:pt x="34952" y="100610"/>
                    <a:pt x="48123" y="102737"/>
                    <a:pt x="60847" y="104800"/>
                  </a:cubicBezTo>
                  <a:cubicBezTo>
                    <a:pt x="63242" y="105182"/>
                    <a:pt x="65624" y="105576"/>
                    <a:pt x="68006" y="105984"/>
                  </a:cubicBezTo>
                  <a:cubicBezTo>
                    <a:pt x="82412" y="108493"/>
                    <a:pt x="100371" y="113026"/>
                    <a:pt x="111389" y="125963"/>
                  </a:cubicBezTo>
                  <a:cubicBezTo>
                    <a:pt x="112485" y="127250"/>
                    <a:pt x="112332" y="129172"/>
                    <a:pt x="111045" y="130267"/>
                  </a:cubicBezTo>
                  <a:cubicBezTo>
                    <a:pt x="109759" y="131363"/>
                    <a:pt x="107836" y="131210"/>
                    <a:pt x="106740" y="129924"/>
                  </a:cubicBezTo>
                  <a:cubicBezTo>
                    <a:pt x="96996" y="118476"/>
                    <a:pt x="80361" y="114337"/>
                    <a:pt x="66974" y="112007"/>
                  </a:cubicBezTo>
                  <a:cubicBezTo>
                    <a:pt x="64630" y="111600"/>
                    <a:pt x="62261" y="111218"/>
                    <a:pt x="59892" y="110836"/>
                  </a:cubicBezTo>
                  <a:cubicBezTo>
                    <a:pt x="46607" y="108684"/>
                    <a:pt x="32863" y="106455"/>
                    <a:pt x="21030" y="99541"/>
                  </a:cubicBezTo>
                  <a:cubicBezTo>
                    <a:pt x="10242" y="93237"/>
                    <a:pt x="3287" y="83445"/>
                    <a:pt x="918" y="71221"/>
                  </a:cubicBezTo>
                  <a:cubicBezTo>
                    <a:pt x="-2457" y="53852"/>
                    <a:pt x="3644" y="31924"/>
                    <a:pt x="16445" y="15357"/>
                  </a:cubicBezTo>
                  <a:cubicBezTo>
                    <a:pt x="23998" y="5590"/>
                    <a:pt x="37309" y="0"/>
                    <a:pt x="52976" y="0"/>
                  </a:cubicBezTo>
                  <a:lnTo>
                    <a:pt x="53027" y="0"/>
                  </a:lnTo>
                  <a:cubicBezTo>
                    <a:pt x="64006" y="0"/>
                    <a:pt x="74718" y="2547"/>
                    <a:pt x="85087" y="4992"/>
                  </a:cubicBezTo>
                  <a:cubicBezTo>
                    <a:pt x="87239" y="5501"/>
                    <a:pt x="89392" y="6010"/>
                    <a:pt x="91557" y="6494"/>
                  </a:cubicBezTo>
                  <a:cubicBezTo>
                    <a:pt x="105492" y="9640"/>
                    <a:pt x="119809" y="11868"/>
                    <a:pt x="134126" y="13116"/>
                  </a:cubicBezTo>
                  <a:cubicBezTo>
                    <a:pt x="139654" y="13600"/>
                    <a:pt x="145143" y="13753"/>
                    <a:pt x="150468" y="13905"/>
                  </a:cubicBezTo>
                  <a:cubicBezTo>
                    <a:pt x="158900" y="14147"/>
                    <a:pt x="167625" y="14402"/>
                    <a:pt x="176566" y="15956"/>
                  </a:cubicBezTo>
                  <a:cubicBezTo>
                    <a:pt x="198500" y="19776"/>
                    <a:pt x="218434" y="28982"/>
                    <a:pt x="234229" y="42582"/>
                  </a:cubicBezTo>
                  <a:cubicBezTo>
                    <a:pt x="248927" y="55240"/>
                    <a:pt x="257207" y="73105"/>
                    <a:pt x="258837" y="95670"/>
                  </a:cubicBezTo>
                  <a:cubicBezTo>
                    <a:pt x="259627" y="106697"/>
                    <a:pt x="256939" y="116655"/>
                    <a:pt x="254341" y="126295"/>
                  </a:cubicBezTo>
                  <a:cubicBezTo>
                    <a:pt x="252761" y="132152"/>
                    <a:pt x="251118" y="138213"/>
                    <a:pt x="250329" y="144389"/>
                  </a:cubicBezTo>
                  <a:cubicBezTo>
                    <a:pt x="249157" y="153469"/>
                    <a:pt x="251055" y="165388"/>
                    <a:pt x="259933" y="171551"/>
                  </a:cubicBezTo>
                  <a:cubicBezTo>
                    <a:pt x="261321" y="172518"/>
                    <a:pt x="261652" y="174416"/>
                    <a:pt x="260697" y="175804"/>
                  </a:cubicBezTo>
                  <a:cubicBezTo>
                    <a:pt x="260098" y="176657"/>
                    <a:pt x="259156" y="177115"/>
                    <a:pt x="258188" y="177115"/>
                  </a:cubicBezTo>
                  <a:close/>
                </a:path>
              </a:pathLst>
            </a:custGeom>
            <a:solidFill>
              <a:schemeClr val="tx1"/>
            </a:solidFill>
            <a:ln w="1264" cap="flat">
              <a:noFill/>
              <a:prstDash val="solid"/>
              <a:miter/>
            </a:ln>
          </p:spPr>
          <p:txBody>
            <a:bodyPr/>
            <a:lstStyle/>
            <a:p>
              <a:endParaRPr lang="en-US"/>
            </a:p>
          </p:txBody>
        </p:sp>
        <p:sp>
          <p:nvSpPr>
            <p:cNvPr id="4825" name="Freeform 4824">
              <a:extLst>
                <a:ext uri="{FF2B5EF4-FFF2-40B4-BE49-F238E27FC236}">
                  <a16:creationId xmlns:a16="http://schemas.microsoft.com/office/drawing/2014/main" id="{E05D97CF-EBDA-5B7A-BA03-B93F9FF092BA}"/>
                </a:ext>
              </a:extLst>
            </p:cNvPr>
            <p:cNvSpPr/>
            <p:nvPr/>
          </p:nvSpPr>
          <p:spPr>
            <a:xfrm>
              <a:off x="7189419" y="2712763"/>
              <a:ext cx="48218" cy="35037"/>
            </a:xfrm>
            <a:custGeom>
              <a:avLst/>
              <a:gdLst>
                <a:gd name="csX0" fmla="*/ 44269 w 48218"/>
                <a:gd name="csY0" fmla="*/ 35038 h 35037"/>
                <a:gd name="csX1" fmla="*/ 160 w 48218"/>
                <a:gd name="csY1" fmla="*/ 4031 h 35037"/>
                <a:gd name="csX2" fmla="*/ 2070 w 48218"/>
                <a:gd name="csY2" fmla="*/ 160 h 35037"/>
                <a:gd name="csX3" fmla="*/ 5942 w 48218"/>
                <a:gd name="csY3" fmla="*/ 2070 h 35037"/>
                <a:gd name="csX4" fmla="*/ 45097 w 48218"/>
                <a:gd name="csY4" fmla="*/ 28913 h 35037"/>
                <a:gd name="csX5" fmla="*/ 48218 w 48218"/>
                <a:gd name="csY5" fmla="*/ 31905 h 35037"/>
                <a:gd name="csX6" fmla="*/ 45224 w 48218"/>
                <a:gd name="csY6" fmla="*/ 35025 h 35037"/>
                <a:gd name="csX7" fmla="*/ 44256 w 48218"/>
                <a:gd name="csY7" fmla="*/ 35025 h 350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48218" h="35037">
                  <a:moveTo>
                    <a:pt x="44269" y="35038"/>
                  </a:moveTo>
                  <a:cubicBezTo>
                    <a:pt x="24730" y="35038"/>
                    <a:pt x="6286" y="22125"/>
                    <a:pt x="160" y="4031"/>
                  </a:cubicBezTo>
                  <a:cubicBezTo>
                    <a:pt x="-375" y="2426"/>
                    <a:pt x="478" y="694"/>
                    <a:pt x="2070" y="160"/>
                  </a:cubicBezTo>
                  <a:cubicBezTo>
                    <a:pt x="3675" y="-375"/>
                    <a:pt x="5407" y="478"/>
                    <a:pt x="5942" y="2070"/>
                  </a:cubicBezTo>
                  <a:cubicBezTo>
                    <a:pt x="11254" y="17745"/>
                    <a:pt x="28042" y="29282"/>
                    <a:pt x="45097" y="28913"/>
                  </a:cubicBezTo>
                  <a:cubicBezTo>
                    <a:pt x="46817" y="28811"/>
                    <a:pt x="48179" y="30212"/>
                    <a:pt x="48218" y="31905"/>
                  </a:cubicBezTo>
                  <a:cubicBezTo>
                    <a:pt x="48256" y="33599"/>
                    <a:pt x="46919" y="34987"/>
                    <a:pt x="45224" y="35025"/>
                  </a:cubicBezTo>
                  <a:cubicBezTo>
                    <a:pt x="44906" y="35025"/>
                    <a:pt x="44575" y="35025"/>
                    <a:pt x="44256" y="35025"/>
                  </a:cubicBezTo>
                  <a:close/>
                </a:path>
              </a:pathLst>
            </a:custGeom>
            <a:solidFill>
              <a:schemeClr val="tx1"/>
            </a:solidFill>
            <a:ln w="1264" cap="flat">
              <a:noFill/>
              <a:prstDash val="solid"/>
              <a:miter/>
            </a:ln>
          </p:spPr>
          <p:txBody>
            <a:bodyPr/>
            <a:lstStyle/>
            <a:p>
              <a:endParaRPr lang="en-US"/>
            </a:p>
          </p:txBody>
        </p:sp>
        <p:sp>
          <p:nvSpPr>
            <p:cNvPr id="4826" name="Freeform 4825">
              <a:extLst>
                <a:ext uri="{FF2B5EF4-FFF2-40B4-BE49-F238E27FC236}">
                  <a16:creationId xmlns:a16="http://schemas.microsoft.com/office/drawing/2014/main" id="{F8CCC8B8-AB8A-D363-8AF8-35FF17890D67}"/>
                </a:ext>
              </a:extLst>
            </p:cNvPr>
            <p:cNvSpPr/>
            <p:nvPr/>
          </p:nvSpPr>
          <p:spPr>
            <a:xfrm>
              <a:off x="7150940" y="2613110"/>
              <a:ext cx="18653" cy="62439"/>
            </a:xfrm>
            <a:custGeom>
              <a:avLst/>
              <a:gdLst>
                <a:gd name="csX0" fmla="*/ 15610 w 18653"/>
                <a:gd name="csY0" fmla="*/ 62439 h 62439"/>
                <a:gd name="csX1" fmla="*/ 13177 w 18653"/>
                <a:gd name="csY1" fmla="*/ 61242 h 62439"/>
                <a:gd name="csX2" fmla="*/ 12667 w 18653"/>
                <a:gd name="csY2" fmla="*/ 1075 h 62439"/>
                <a:gd name="csX3" fmla="*/ 16972 w 18653"/>
                <a:gd name="csY3" fmla="*/ 731 h 62439"/>
                <a:gd name="csX4" fmla="*/ 17316 w 18653"/>
                <a:gd name="csY4" fmla="*/ 5035 h 62439"/>
                <a:gd name="csX5" fmla="*/ 18030 w 18653"/>
                <a:gd name="csY5" fmla="*/ 57511 h 62439"/>
                <a:gd name="csX6" fmla="*/ 17456 w 18653"/>
                <a:gd name="csY6" fmla="*/ 61790 h 62439"/>
                <a:gd name="csX7" fmla="*/ 15597 w 18653"/>
                <a:gd name="csY7" fmla="*/ 62414 h 6243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653" h="62439">
                  <a:moveTo>
                    <a:pt x="15610" y="62439"/>
                  </a:moveTo>
                  <a:cubicBezTo>
                    <a:pt x="14692" y="62439"/>
                    <a:pt x="13775" y="62032"/>
                    <a:pt x="13177" y="61242"/>
                  </a:cubicBezTo>
                  <a:cubicBezTo>
                    <a:pt x="439" y="44586"/>
                    <a:pt x="-8426" y="25778"/>
                    <a:pt x="12667" y="1075"/>
                  </a:cubicBezTo>
                  <a:cubicBezTo>
                    <a:pt x="13763" y="-212"/>
                    <a:pt x="15686" y="-364"/>
                    <a:pt x="16972" y="731"/>
                  </a:cubicBezTo>
                  <a:cubicBezTo>
                    <a:pt x="18259" y="1826"/>
                    <a:pt x="18412" y="3761"/>
                    <a:pt x="17316" y="5035"/>
                  </a:cubicBezTo>
                  <a:cubicBezTo>
                    <a:pt x="-7" y="25307"/>
                    <a:pt x="4757" y="40142"/>
                    <a:pt x="18030" y="57511"/>
                  </a:cubicBezTo>
                  <a:cubicBezTo>
                    <a:pt x="19049" y="58848"/>
                    <a:pt x="18794" y="60771"/>
                    <a:pt x="17456" y="61790"/>
                  </a:cubicBezTo>
                  <a:cubicBezTo>
                    <a:pt x="16896" y="62210"/>
                    <a:pt x="16246" y="62414"/>
                    <a:pt x="15597" y="62414"/>
                  </a:cubicBezTo>
                  <a:close/>
                </a:path>
              </a:pathLst>
            </a:custGeom>
            <a:solidFill>
              <a:schemeClr val="tx1"/>
            </a:solidFill>
            <a:ln w="1264" cap="flat">
              <a:noFill/>
              <a:prstDash val="solid"/>
              <a:miter/>
            </a:ln>
          </p:spPr>
          <p:txBody>
            <a:bodyPr/>
            <a:lstStyle/>
            <a:p>
              <a:endParaRPr lang="en-US"/>
            </a:p>
          </p:txBody>
        </p:sp>
        <p:sp>
          <p:nvSpPr>
            <p:cNvPr id="4827" name="Freeform 4826">
              <a:extLst>
                <a:ext uri="{FF2B5EF4-FFF2-40B4-BE49-F238E27FC236}">
                  <a16:creationId xmlns:a16="http://schemas.microsoft.com/office/drawing/2014/main" id="{FBBAD255-E9B6-3EE6-C204-20D2A7F746B5}"/>
                </a:ext>
              </a:extLst>
            </p:cNvPr>
            <p:cNvSpPr/>
            <p:nvPr/>
          </p:nvSpPr>
          <p:spPr>
            <a:xfrm>
              <a:off x="7001808" y="2722753"/>
              <a:ext cx="45353" cy="20081"/>
            </a:xfrm>
            <a:custGeom>
              <a:avLst/>
              <a:gdLst>
                <a:gd name="csX0" fmla="*/ 9282 w 45353"/>
                <a:gd name="csY0" fmla="*/ 20069 h 20081"/>
                <a:gd name="csX1" fmla="*/ 2531 w 45353"/>
                <a:gd name="csY1" fmla="*/ 19508 h 20081"/>
                <a:gd name="csX2" fmla="*/ 47 w 45353"/>
                <a:gd name="csY2" fmla="*/ 15968 h 20081"/>
                <a:gd name="csX3" fmla="*/ 3588 w 45353"/>
                <a:gd name="csY3" fmla="*/ 13485 h 20081"/>
                <a:gd name="csX4" fmla="*/ 39991 w 45353"/>
                <a:gd name="csY4" fmla="*/ 1044 h 20081"/>
                <a:gd name="csX5" fmla="*/ 44309 w 45353"/>
                <a:gd name="csY5" fmla="*/ 764 h 20081"/>
                <a:gd name="csX6" fmla="*/ 44590 w 45353"/>
                <a:gd name="csY6" fmla="*/ 5081 h 20081"/>
                <a:gd name="csX7" fmla="*/ 9294 w 45353"/>
                <a:gd name="csY7" fmla="*/ 20081 h 2008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45353" h="20081">
                  <a:moveTo>
                    <a:pt x="9282" y="20069"/>
                  </a:moveTo>
                  <a:cubicBezTo>
                    <a:pt x="6976" y="20069"/>
                    <a:pt x="4709" y="19890"/>
                    <a:pt x="2531" y="19508"/>
                  </a:cubicBezTo>
                  <a:cubicBezTo>
                    <a:pt x="862" y="19216"/>
                    <a:pt x="-246" y="17637"/>
                    <a:pt x="47" y="15968"/>
                  </a:cubicBezTo>
                  <a:cubicBezTo>
                    <a:pt x="340" y="14300"/>
                    <a:pt x="1919" y="13180"/>
                    <a:pt x="3588" y="13485"/>
                  </a:cubicBezTo>
                  <a:cubicBezTo>
                    <a:pt x="15994" y="15637"/>
                    <a:pt x="31992" y="10175"/>
                    <a:pt x="39991" y="1044"/>
                  </a:cubicBezTo>
                  <a:cubicBezTo>
                    <a:pt x="41100" y="-229"/>
                    <a:pt x="43036" y="-356"/>
                    <a:pt x="44309" y="764"/>
                  </a:cubicBezTo>
                  <a:cubicBezTo>
                    <a:pt x="45583" y="1872"/>
                    <a:pt x="45710" y="3808"/>
                    <a:pt x="44590" y="5081"/>
                  </a:cubicBezTo>
                  <a:cubicBezTo>
                    <a:pt x="36578" y="14224"/>
                    <a:pt x="22325" y="20081"/>
                    <a:pt x="9294" y="20081"/>
                  </a:cubicBezTo>
                  <a:close/>
                </a:path>
              </a:pathLst>
            </a:custGeom>
            <a:solidFill>
              <a:srgbClr val="892020"/>
            </a:solidFill>
            <a:ln w="1264" cap="flat">
              <a:noFill/>
              <a:prstDash val="solid"/>
              <a:miter/>
            </a:ln>
          </p:spPr>
          <p:txBody>
            <a:bodyPr/>
            <a:lstStyle/>
            <a:p>
              <a:endParaRPr lang="en-US"/>
            </a:p>
          </p:txBody>
        </p:sp>
        <p:sp>
          <p:nvSpPr>
            <p:cNvPr id="4828" name="Freeform 4827">
              <a:extLst>
                <a:ext uri="{FF2B5EF4-FFF2-40B4-BE49-F238E27FC236}">
                  <a16:creationId xmlns:a16="http://schemas.microsoft.com/office/drawing/2014/main" id="{A46BCCB8-540E-B0A5-ADD8-2B4B7ECF6DF8}"/>
                </a:ext>
              </a:extLst>
            </p:cNvPr>
            <p:cNvSpPr/>
            <p:nvPr/>
          </p:nvSpPr>
          <p:spPr>
            <a:xfrm>
              <a:off x="6935005" y="2730246"/>
              <a:ext cx="87519" cy="179466"/>
            </a:xfrm>
            <a:custGeom>
              <a:avLst/>
              <a:gdLst>
                <a:gd name="csX0" fmla="*/ 70544 w 87519"/>
                <a:gd name="csY0" fmla="*/ 179429 h 179466"/>
                <a:gd name="csX1" fmla="*/ 60520 w 87519"/>
                <a:gd name="csY1" fmla="*/ 177608 h 179466"/>
                <a:gd name="csX2" fmla="*/ 41350 w 87519"/>
                <a:gd name="csY2" fmla="*/ 160748 h 179466"/>
                <a:gd name="csX3" fmla="*/ 32103 w 87519"/>
                <a:gd name="csY3" fmla="*/ 138183 h 179466"/>
                <a:gd name="csX4" fmla="*/ 30090 w 87519"/>
                <a:gd name="csY4" fmla="*/ 123603 h 179466"/>
                <a:gd name="csX5" fmla="*/ 38102 w 87519"/>
                <a:gd name="csY5" fmla="*/ 110564 h 179466"/>
                <a:gd name="csX6" fmla="*/ 21340 w 87519"/>
                <a:gd name="csY6" fmla="*/ 103929 h 179466"/>
                <a:gd name="csX7" fmla="*/ 5265 w 87519"/>
                <a:gd name="csY7" fmla="*/ 73381 h 179466"/>
                <a:gd name="csX8" fmla="*/ 1979 w 87519"/>
                <a:gd name="csY8" fmla="*/ 27424 h 179466"/>
                <a:gd name="csX9" fmla="*/ 38994 w 87519"/>
                <a:gd name="csY9" fmla="*/ 301 h 179466"/>
                <a:gd name="csX10" fmla="*/ 41567 w 87519"/>
                <a:gd name="csY10" fmla="*/ 3778 h 179466"/>
                <a:gd name="csX11" fmla="*/ 38090 w 87519"/>
                <a:gd name="csY11" fmla="*/ 6350 h 179466"/>
                <a:gd name="csX12" fmla="*/ 7864 w 87519"/>
                <a:gd name="csY12" fmla="*/ 29118 h 179466"/>
                <a:gd name="csX13" fmla="*/ 11163 w 87519"/>
                <a:gd name="csY13" fmla="*/ 71764 h 179466"/>
                <a:gd name="csX14" fmla="*/ 25288 w 87519"/>
                <a:gd name="csY14" fmla="*/ 99269 h 179466"/>
                <a:gd name="csX15" fmla="*/ 53425 w 87519"/>
                <a:gd name="csY15" fmla="*/ 102987 h 179466"/>
                <a:gd name="csX16" fmla="*/ 58469 w 87519"/>
                <a:gd name="csY16" fmla="*/ 101497 h 179466"/>
                <a:gd name="csX17" fmla="*/ 62227 w 87519"/>
                <a:gd name="csY17" fmla="*/ 103535 h 179466"/>
                <a:gd name="csX18" fmla="*/ 60278 w 87519"/>
                <a:gd name="csY18" fmla="*/ 107342 h 179466"/>
                <a:gd name="csX19" fmla="*/ 55132 w 87519"/>
                <a:gd name="csY19" fmla="*/ 108870 h 179466"/>
                <a:gd name="csX20" fmla="*/ 44700 w 87519"/>
                <a:gd name="csY20" fmla="*/ 113352 h 179466"/>
                <a:gd name="csX21" fmla="*/ 36115 w 87519"/>
                <a:gd name="csY21" fmla="*/ 124622 h 179466"/>
                <a:gd name="csX22" fmla="*/ 37937 w 87519"/>
                <a:gd name="csY22" fmla="*/ 136401 h 179466"/>
                <a:gd name="csX23" fmla="*/ 46573 w 87519"/>
                <a:gd name="csY23" fmla="*/ 157603 h 179466"/>
                <a:gd name="csX24" fmla="*/ 62673 w 87519"/>
                <a:gd name="csY24" fmla="*/ 171915 h 179466"/>
                <a:gd name="csX25" fmla="*/ 82454 w 87519"/>
                <a:gd name="csY25" fmla="*/ 169254 h 179466"/>
                <a:gd name="csX26" fmla="*/ 86772 w 87519"/>
                <a:gd name="csY26" fmla="*/ 169560 h 179466"/>
                <a:gd name="csX27" fmla="*/ 86466 w 87519"/>
                <a:gd name="csY27" fmla="*/ 173877 h 179466"/>
                <a:gd name="csX28" fmla="*/ 70557 w 87519"/>
                <a:gd name="csY28" fmla="*/ 179467 h 1794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87519" h="179466">
                  <a:moveTo>
                    <a:pt x="70544" y="179429"/>
                  </a:moveTo>
                  <a:cubicBezTo>
                    <a:pt x="67220" y="179429"/>
                    <a:pt x="63806" y="178830"/>
                    <a:pt x="60520" y="177608"/>
                  </a:cubicBezTo>
                  <a:cubicBezTo>
                    <a:pt x="50980" y="174029"/>
                    <a:pt x="44828" y="166465"/>
                    <a:pt x="41350" y="160748"/>
                  </a:cubicBezTo>
                  <a:cubicBezTo>
                    <a:pt x="37121" y="153808"/>
                    <a:pt x="34561" y="146117"/>
                    <a:pt x="32103" y="138183"/>
                  </a:cubicBezTo>
                  <a:cubicBezTo>
                    <a:pt x="30816" y="134045"/>
                    <a:pt x="29224" y="128901"/>
                    <a:pt x="30090" y="123603"/>
                  </a:cubicBezTo>
                  <a:cubicBezTo>
                    <a:pt x="30880" y="118803"/>
                    <a:pt x="33733" y="114206"/>
                    <a:pt x="38102" y="110564"/>
                  </a:cubicBezTo>
                  <a:cubicBezTo>
                    <a:pt x="32167" y="110054"/>
                    <a:pt x="26333" y="108144"/>
                    <a:pt x="21340" y="103929"/>
                  </a:cubicBezTo>
                  <a:cubicBezTo>
                    <a:pt x="12131" y="96162"/>
                    <a:pt x="8348" y="84574"/>
                    <a:pt x="5265" y="73381"/>
                  </a:cubicBezTo>
                  <a:cubicBezTo>
                    <a:pt x="1355" y="59221"/>
                    <a:pt x="-2428" y="42832"/>
                    <a:pt x="1979" y="27424"/>
                  </a:cubicBezTo>
                  <a:cubicBezTo>
                    <a:pt x="6297" y="12347"/>
                    <a:pt x="21684" y="-2297"/>
                    <a:pt x="38994" y="301"/>
                  </a:cubicBezTo>
                  <a:cubicBezTo>
                    <a:pt x="40662" y="556"/>
                    <a:pt x="41809" y="2109"/>
                    <a:pt x="41567" y="3778"/>
                  </a:cubicBezTo>
                  <a:cubicBezTo>
                    <a:pt x="41312" y="5446"/>
                    <a:pt x="39758" y="6592"/>
                    <a:pt x="38090" y="6350"/>
                  </a:cubicBezTo>
                  <a:cubicBezTo>
                    <a:pt x="24053" y="4223"/>
                    <a:pt x="11468" y="16524"/>
                    <a:pt x="7864" y="29118"/>
                  </a:cubicBezTo>
                  <a:cubicBezTo>
                    <a:pt x="3890" y="42998"/>
                    <a:pt x="7482" y="58406"/>
                    <a:pt x="11163" y="71764"/>
                  </a:cubicBezTo>
                  <a:cubicBezTo>
                    <a:pt x="13990" y="82040"/>
                    <a:pt x="17417" y="92622"/>
                    <a:pt x="25288" y="99269"/>
                  </a:cubicBezTo>
                  <a:cubicBezTo>
                    <a:pt x="33160" y="105929"/>
                    <a:pt x="44203" y="105330"/>
                    <a:pt x="53425" y="102987"/>
                  </a:cubicBezTo>
                  <a:cubicBezTo>
                    <a:pt x="55107" y="102465"/>
                    <a:pt x="56801" y="101981"/>
                    <a:pt x="58469" y="101497"/>
                  </a:cubicBezTo>
                  <a:cubicBezTo>
                    <a:pt x="60074" y="101039"/>
                    <a:pt x="61743" y="101943"/>
                    <a:pt x="62227" y="103535"/>
                  </a:cubicBezTo>
                  <a:cubicBezTo>
                    <a:pt x="62724" y="105126"/>
                    <a:pt x="61857" y="106807"/>
                    <a:pt x="60278" y="107342"/>
                  </a:cubicBezTo>
                  <a:cubicBezTo>
                    <a:pt x="58648" y="107890"/>
                    <a:pt x="56928" y="108412"/>
                    <a:pt x="55132" y="108870"/>
                  </a:cubicBezTo>
                  <a:cubicBezTo>
                    <a:pt x="51464" y="110029"/>
                    <a:pt x="47859" y="111391"/>
                    <a:pt x="44700" y="113352"/>
                  </a:cubicBezTo>
                  <a:cubicBezTo>
                    <a:pt x="39936" y="116307"/>
                    <a:pt x="36803" y="120420"/>
                    <a:pt x="36115" y="124622"/>
                  </a:cubicBezTo>
                  <a:cubicBezTo>
                    <a:pt x="35529" y="128213"/>
                    <a:pt x="36548" y="131918"/>
                    <a:pt x="37937" y="136401"/>
                  </a:cubicBezTo>
                  <a:cubicBezTo>
                    <a:pt x="40370" y="144245"/>
                    <a:pt x="42700" y="151248"/>
                    <a:pt x="46573" y="157603"/>
                  </a:cubicBezTo>
                  <a:cubicBezTo>
                    <a:pt x="49553" y="162505"/>
                    <a:pt x="54763" y="168961"/>
                    <a:pt x="62673" y="171915"/>
                  </a:cubicBezTo>
                  <a:cubicBezTo>
                    <a:pt x="69653" y="174526"/>
                    <a:pt x="77601" y="173456"/>
                    <a:pt x="82454" y="169254"/>
                  </a:cubicBezTo>
                  <a:cubicBezTo>
                    <a:pt x="83728" y="168146"/>
                    <a:pt x="85664" y="168286"/>
                    <a:pt x="86772" y="169560"/>
                  </a:cubicBezTo>
                  <a:cubicBezTo>
                    <a:pt x="87880" y="170833"/>
                    <a:pt x="87740" y="172769"/>
                    <a:pt x="86466" y="173877"/>
                  </a:cubicBezTo>
                  <a:cubicBezTo>
                    <a:pt x="82225" y="177544"/>
                    <a:pt x="76518" y="179467"/>
                    <a:pt x="70557" y="179467"/>
                  </a:cubicBezTo>
                  <a:close/>
                </a:path>
              </a:pathLst>
            </a:custGeom>
            <a:solidFill>
              <a:schemeClr val="tx1"/>
            </a:solidFill>
            <a:ln w="1264" cap="flat">
              <a:noFill/>
              <a:prstDash val="solid"/>
              <a:miter/>
            </a:ln>
          </p:spPr>
          <p:txBody>
            <a:bodyPr/>
            <a:lstStyle/>
            <a:p>
              <a:endParaRPr lang="en-US"/>
            </a:p>
          </p:txBody>
        </p:sp>
        <p:sp>
          <p:nvSpPr>
            <p:cNvPr id="4829" name="Freeform 4828">
              <a:extLst>
                <a:ext uri="{FF2B5EF4-FFF2-40B4-BE49-F238E27FC236}">
                  <a16:creationId xmlns:a16="http://schemas.microsoft.com/office/drawing/2014/main" id="{AEA30BDA-38AF-E8B1-22F2-5C21FB2F7AEB}"/>
                </a:ext>
              </a:extLst>
            </p:cNvPr>
            <p:cNvSpPr/>
            <p:nvPr/>
          </p:nvSpPr>
          <p:spPr>
            <a:xfrm>
              <a:off x="7006594" y="2865906"/>
              <a:ext cx="139814" cy="148121"/>
            </a:xfrm>
            <a:custGeom>
              <a:avLst/>
              <a:gdLst>
                <a:gd name="csX0" fmla="*/ 93148 w 139814"/>
                <a:gd name="csY0" fmla="*/ 148109 h 148121"/>
                <a:gd name="csX1" fmla="*/ 70934 w 139814"/>
                <a:gd name="csY1" fmla="*/ 143932 h 148121"/>
                <a:gd name="csX2" fmla="*/ 1846 w 139814"/>
                <a:gd name="csY2" fmla="*/ 50428 h 148121"/>
                <a:gd name="csX3" fmla="*/ 61521 w 139814"/>
                <a:gd name="csY3" fmla="*/ 167 h 148121"/>
                <a:gd name="csX4" fmla="*/ 65406 w 139814"/>
                <a:gd name="csY4" fmla="*/ 2064 h 148121"/>
                <a:gd name="csX5" fmla="*/ 63508 w 139814"/>
                <a:gd name="csY5" fmla="*/ 5948 h 148121"/>
                <a:gd name="csX6" fmla="*/ 7680 w 139814"/>
                <a:gd name="csY6" fmla="*/ 52223 h 148121"/>
                <a:gd name="csX7" fmla="*/ 72921 w 139814"/>
                <a:gd name="csY7" fmla="*/ 138164 h 148121"/>
                <a:gd name="csX8" fmla="*/ 106522 w 139814"/>
                <a:gd name="csY8" fmla="*/ 139476 h 148121"/>
                <a:gd name="csX9" fmla="*/ 125641 w 139814"/>
                <a:gd name="csY9" fmla="*/ 120477 h 148121"/>
                <a:gd name="csX10" fmla="*/ 127246 w 139814"/>
                <a:gd name="csY10" fmla="*/ 59036 h 148121"/>
                <a:gd name="csX11" fmla="*/ 128685 w 139814"/>
                <a:gd name="csY11" fmla="*/ 54961 h 148121"/>
                <a:gd name="csX12" fmla="*/ 132761 w 139814"/>
                <a:gd name="csY12" fmla="*/ 56400 h 148121"/>
                <a:gd name="csX13" fmla="*/ 131016 w 139814"/>
                <a:gd name="csY13" fmla="*/ 123393 h 148121"/>
                <a:gd name="csX14" fmla="*/ 108904 w 139814"/>
                <a:gd name="csY14" fmla="*/ 145117 h 148121"/>
                <a:gd name="csX15" fmla="*/ 93135 w 139814"/>
                <a:gd name="csY15" fmla="*/ 148122 h 1481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139814" h="148121">
                  <a:moveTo>
                    <a:pt x="93148" y="148109"/>
                  </a:moveTo>
                  <a:cubicBezTo>
                    <a:pt x="86384" y="148109"/>
                    <a:pt x="78958" y="146721"/>
                    <a:pt x="70934" y="143932"/>
                  </a:cubicBezTo>
                  <a:cubicBezTo>
                    <a:pt x="35753" y="131733"/>
                    <a:pt x="-9758" y="88209"/>
                    <a:pt x="1846" y="50428"/>
                  </a:cubicBezTo>
                  <a:cubicBezTo>
                    <a:pt x="10265" y="22999"/>
                    <a:pt x="38950" y="7960"/>
                    <a:pt x="61521" y="167"/>
                  </a:cubicBezTo>
                  <a:cubicBezTo>
                    <a:pt x="63113" y="-380"/>
                    <a:pt x="64858" y="460"/>
                    <a:pt x="65406" y="2064"/>
                  </a:cubicBezTo>
                  <a:cubicBezTo>
                    <a:pt x="65953" y="3656"/>
                    <a:pt x="65113" y="5401"/>
                    <a:pt x="63508" y="5948"/>
                  </a:cubicBezTo>
                  <a:cubicBezTo>
                    <a:pt x="42275" y="13270"/>
                    <a:pt x="15348" y="27252"/>
                    <a:pt x="7680" y="52223"/>
                  </a:cubicBezTo>
                  <a:cubicBezTo>
                    <a:pt x="-2879" y="86617"/>
                    <a:pt x="39956" y="126729"/>
                    <a:pt x="72921" y="138164"/>
                  </a:cubicBezTo>
                  <a:cubicBezTo>
                    <a:pt x="86282" y="142799"/>
                    <a:pt x="97593" y="143245"/>
                    <a:pt x="106522" y="139476"/>
                  </a:cubicBezTo>
                  <a:cubicBezTo>
                    <a:pt x="115960" y="135490"/>
                    <a:pt x="122125" y="126946"/>
                    <a:pt x="125641" y="120477"/>
                  </a:cubicBezTo>
                  <a:cubicBezTo>
                    <a:pt x="135792" y="101771"/>
                    <a:pt x="136404" y="78226"/>
                    <a:pt x="127246" y="59036"/>
                  </a:cubicBezTo>
                  <a:cubicBezTo>
                    <a:pt x="126520" y="57508"/>
                    <a:pt x="127169" y="55687"/>
                    <a:pt x="128685" y="54961"/>
                  </a:cubicBezTo>
                  <a:cubicBezTo>
                    <a:pt x="130201" y="54235"/>
                    <a:pt x="132035" y="54872"/>
                    <a:pt x="132761" y="56400"/>
                  </a:cubicBezTo>
                  <a:cubicBezTo>
                    <a:pt x="142760" y="77322"/>
                    <a:pt x="142085" y="102993"/>
                    <a:pt x="131016" y="123393"/>
                  </a:cubicBezTo>
                  <a:cubicBezTo>
                    <a:pt x="125309" y="133911"/>
                    <a:pt x="117667" y="141411"/>
                    <a:pt x="108904" y="145117"/>
                  </a:cubicBezTo>
                  <a:cubicBezTo>
                    <a:pt x="104140" y="147129"/>
                    <a:pt x="98879" y="148122"/>
                    <a:pt x="93135" y="148122"/>
                  </a:cubicBezTo>
                  <a:close/>
                </a:path>
              </a:pathLst>
            </a:custGeom>
            <a:solidFill>
              <a:schemeClr val="tx1"/>
            </a:solidFill>
            <a:ln w="1264" cap="flat">
              <a:noFill/>
              <a:prstDash val="solid"/>
              <a:miter/>
            </a:ln>
          </p:spPr>
          <p:txBody>
            <a:bodyPr/>
            <a:lstStyle/>
            <a:p>
              <a:endParaRPr lang="en-US"/>
            </a:p>
          </p:txBody>
        </p:sp>
        <p:sp>
          <p:nvSpPr>
            <p:cNvPr id="4830" name="Freeform 4829">
              <a:extLst>
                <a:ext uri="{FF2B5EF4-FFF2-40B4-BE49-F238E27FC236}">
                  <a16:creationId xmlns:a16="http://schemas.microsoft.com/office/drawing/2014/main" id="{0F624151-B5C5-3F16-4636-F5474341BAF7}"/>
                </a:ext>
              </a:extLst>
            </p:cNvPr>
            <p:cNvSpPr/>
            <p:nvPr/>
          </p:nvSpPr>
          <p:spPr>
            <a:xfrm>
              <a:off x="7119651" y="2796370"/>
              <a:ext cx="350069" cy="240044"/>
            </a:xfrm>
            <a:custGeom>
              <a:avLst/>
              <a:gdLst>
                <a:gd name="csX0" fmla="*/ 66260 w 350069"/>
                <a:gd name="csY0" fmla="*/ 239993 h 240044"/>
                <a:gd name="csX1" fmla="*/ 16902 w 350069"/>
                <a:gd name="csY1" fmla="*/ 230392 h 240044"/>
                <a:gd name="csX2" fmla="*/ 13 w 350069"/>
                <a:gd name="csY2" fmla="*/ 207000 h 240044"/>
                <a:gd name="csX3" fmla="*/ 2789 w 350069"/>
                <a:gd name="csY3" fmla="*/ 203689 h 240044"/>
                <a:gd name="csX4" fmla="*/ 6101 w 350069"/>
                <a:gd name="csY4" fmla="*/ 206465 h 240044"/>
                <a:gd name="csX5" fmla="*/ 19195 w 350069"/>
                <a:gd name="csY5" fmla="*/ 224738 h 240044"/>
                <a:gd name="csX6" fmla="*/ 84933 w 350069"/>
                <a:gd name="csY6" fmla="*/ 232506 h 240044"/>
                <a:gd name="csX7" fmla="*/ 111095 w 350069"/>
                <a:gd name="csY7" fmla="*/ 222751 h 240044"/>
                <a:gd name="csX8" fmla="*/ 119693 w 350069"/>
                <a:gd name="csY8" fmla="*/ 192687 h 240044"/>
                <a:gd name="csX9" fmla="*/ 119719 w 350069"/>
                <a:gd name="csY9" fmla="*/ 189338 h 240044"/>
                <a:gd name="csX10" fmla="*/ 122776 w 350069"/>
                <a:gd name="csY10" fmla="*/ 186307 h 240044"/>
                <a:gd name="csX11" fmla="*/ 125832 w 350069"/>
                <a:gd name="csY11" fmla="*/ 189338 h 240044"/>
                <a:gd name="csX12" fmla="*/ 125807 w 350069"/>
                <a:gd name="csY12" fmla="*/ 192725 h 240044"/>
                <a:gd name="csX13" fmla="*/ 126864 w 350069"/>
                <a:gd name="csY13" fmla="*/ 205166 h 240044"/>
                <a:gd name="csX14" fmla="*/ 137538 w 350069"/>
                <a:gd name="csY14" fmla="*/ 219110 h 240044"/>
                <a:gd name="csX15" fmla="*/ 176476 w 350069"/>
                <a:gd name="csY15" fmla="*/ 222140 h 240044"/>
                <a:gd name="csX16" fmla="*/ 199505 w 350069"/>
                <a:gd name="csY16" fmla="*/ 212055 h 240044"/>
                <a:gd name="csX17" fmla="*/ 212854 w 350069"/>
                <a:gd name="csY17" fmla="*/ 205586 h 240044"/>
                <a:gd name="csX18" fmla="*/ 226012 w 350069"/>
                <a:gd name="csY18" fmla="*/ 200340 h 240044"/>
                <a:gd name="csX19" fmla="*/ 254798 w 350069"/>
                <a:gd name="csY19" fmla="*/ 186027 h 240044"/>
                <a:gd name="csX20" fmla="*/ 266517 w 350069"/>
                <a:gd name="csY20" fmla="*/ 158675 h 240044"/>
                <a:gd name="csX21" fmla="*/ 235896 w 350069"/>
                <a:gd name="csY21" fmla="*/ 125936 h 240044"/>
                <a:gd name="csX22" fmla="*/ 204537 w 350069"/>
                <a:gd name="csY22" fmla="*/ 124255 h 240044"/>
                <a:gd name="csX23" fmla="*/ 191226 w 350069"/>
                <a:gd name="csY23" fmla="*/ 125057 h 240044"/>
                <a:gd name="csX24" fmla="*/ 187965 w 350069"/>
                <a:gd name="csY24" fmla="*/ 125286 h 240044"/>
                <a:gd name="csX25" fmla="*/ 166885 w 350069"/>
                <a:gd name="csY25" fmla="*/ 120040 h 240044"/>
                <a:gd name="csX26" fmla="*/ 167687 w 350069"/>
                <a:gd name="csY26" fmla="*/ 114946 h 240044"/>
                <a:gd name="csX27" fmla="*/ 206906 w 350069"/>
                <a:gd name="csY27" fmla="*/ 108681 h 240044"/>
                <a:gd name="csX28" fmla="*/ 261014 w 350069"/>
                <a:gd name="csY28" fmla="*/ 128088 h 240044"/>
                <a:gd name="csX29" fmla="*/ 268338 w 350069"/>
                <a:gd name="csY29" fmla="*/ 135792 h 240044"/>
                <a:gd name="csX30" fmla="*/ 288476 w 350069"/>
                <a:gd name="csY30" fmla="*/ 151582 h 240044"/>
                <a:gd name="csX31" fmla="*/ 314944 w 350069"/>
                <a:gd name="csY31" fmla="*/ 145266 h 240044"/>
                <a:gd name="csX32" fmla="*/ 343960 w 350069"/>
                <a:gd name="csY32" fmla="*/ 91236 h 240044"/>
                <a:gd name="csX33" fmla="*/ 326879 w 350069"/>
                <a:gd name="csY33" fmla="*/ 57198 h 240044"/>
                <a:gd name="csX34" fmla="*/ 307850 w 350069"/>
                <a:gd name="csY34" fmla="*/ 46273 h 240044"/>
                <a:gd name="csX35" fmla="*/ 288005 w 350069"/>
                <a:gd name="csY35" fmla="*/ 34838 h 240044"/>
                <a:gd name="csX36" fmla="*/ 273293 w 350069"/>
                <a:gd name="csY36" fmla="*/ 2392 h 240044"/>
                <a:gd name="csX37" fmla="*/ 276936 w 350069"/>
                <a:gd name="csY37" fmla="*/ 74 h 240044"/>
                <a:gd name="csX38" fmla="*/ 279254 w 350069"/>
                <a:gd name="csY38" fmla="*/ 3716 h 240044"/>
                <a:gd name="csX39" fmla="*/ 291851 w 350069"/>
                <a:gd name="csY39" fmla="*/ 30101 h 240044"/>
                <a:gd name="csX40" fmla="*/ 310588 w 350069"/>
                <a:gd name="csY40" fmla="*/ 40823 h 240044"/>
                <a:gd name="csX41" fmla="*/ 330764 w 350069"/>
                <a:gd name="csY41" fmla="*/ 52500 h 240044"/>
                <a:gd name="csX42" fmla="*/ 350061 w 350069"/>
                <a:gd name="csY42" fmla="*/ 91109 h 240044"/>
                <a:gd name="csX43" fmla="*/ 318613 w 350069"/>
                <a:gd name="csY43" fmla="*/ 150156 h 240044"/>
                <a:gd name="csX44" fmla="*/ 286655 w 350069"/>
                <a:gd name="csY44" fmla="*/ 157439 h 240044"/>
                <a:gd name="csX45" fmla="*/ 267281 w 350069"/>
                <a:gd name="csY45" fmla="*/ 143725 h 240044"/>
                <a:gd name="csX46" fmla="*/ 272516 w 350069"/>
                <a:gd name="csY46" fmla="*/ 157681 h 240044"/>
                <a:gd name="csX47" fmla="*/ 258556 w 350069"/>
                <a:gd name="csY47" fmla="*/ 190853 h 240044"/>
                <a:gd name="csX48" fmla="*/ 228139 w 350069"/>
                <a:gd name="csY48" fmla="*/ 206096 h 240044"/>
                <a:gd name="csX49" fmla="*/ 215287 w 350069"/>
                <a:gd name="csY49" fmla="*/ 211215 h 240044"/>
                <a:gd name="csX50" fmla="*/ 202244 w 350069"/>
                <a:gd name="csY50" fmla="*/ 217543 h 240044"/>
                <a:gd name="csX51" fmla="*/ 178234 w 350069"/>
                <a:gd name="csY51" fmla="*/ 228023 h 240044"/>
                <a:gd name="csX52" fmla="*/ 134430 w 350069"/>
                <a:gd name="csY52" fmla="*/ 224420 h 240044"/>
                <a:gd name="csX53" fmla="*/ 122992 w 350069"/>
                <a:gd name="csY53" fmla="*/ 212552 h 240044"/>
                <a:gd name="csX54" fmla="*/ 115426 w 350069"/>
                <a:gd name="csY54" fmla="*/ 227043 h 240044"/>
                <a:gd name="csX55" fmla="*/ 85786 w 350069"/>
                <a:gd name="csY55" fmla="*/ 238580 h 240044"/>
                <a:gd name="csX56" fmla="*/ 66196 w 350069"/>
                <a:gd name="csY56" fmla="*/ 240044 h 240044"/>
                <a:gd name="csX57" fmla="*/ 172897 w 350069"/>
                <a:gd name="csY57" fmla="*/ 118296 h 240044"/>
                <a:gd name="csX58" fmla="*/ 187456 w 350069"/>
                <a:gd name="csY58" fmla="*/ 119161 h 240044"/>
                <a:gd name="csX59" fmla="*/ 191137 w 350069"/>
                <a:gd name="csY59" fmla="*/ 118919 h 240044"/>
                <a:gd name="csX60" fmla="*/ 204040 w 350069"/>
                <a:gd name="csY60" fmla="*/ 118143 h 240044"/>
                <a:gd name="csX61" fmla="*/ 229769 w 350069"/>
                <a:gd name="csY61" fmla="*/ 118117 h 240044"/>
                <a:gd name="csX62" fmla="*/ 206345 w 350069"/>
                <a:gd name="csY62" fmla="*/ 114730 h 240044"/>
                <a:gd name="csX63" fmla="*/ 172897 w 350069"/>
                <a:gd name="csY63" fmla="*/ 118308 h 24004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Lst>
              <a:rect l="l" t="t" r="r" b="b"/>
              <a:pathLst>
                <a:path w="350069" h="240044">
                  <a:moveTo>
                    <a:pt x="66260" y="239993"/>
                  </a:moveTo>
                  <a:cubicBezTo>
                    <a:pt x="49383" y="239993"/>
                    <a:pt x="32608" y="236759"/>
                    <a:pt x="16902" y="230392"/>
                  </a:cubicBezTo>
                  <a:cubicBezTo>
                    <a:pt x="7286" y="226508"/>
                    <a:pt x="968" y="217760"/>
                    <a:pt x="13" y="207000"/>
                  </a:cubicBezTo>
                  <a:cubicBezTo>
                    <a:pt x="-140" y="205319"/>
                    <a:pt x="1108" y="203829"/>
                    <a:pt x="2789" y="203689"/>
                  </a:cubicBezTo>
                  <a:cubicBezTo>
                    <a:pt x="4458" y="203536"/>
                    <a:pt x="5961" y="204784"/>
                    <a:pt x="6101" y="206465"/>
                  </a:cubicBezTo>
                  <a:cubicBezTo>
                    <a:pt x="6865" y="215022"/>
                    <a:pt x="11642" y="221682"/>
                    <a:pt x="19195" y="224738"/>
                  </a:cubicBezTo>
                  <a:cubicBezTo>
                    <a:pt x="39957" y="233155"/>
                    <a:pt x="62693" y="235842"/>
                    <a:pt x="84933" y="232506"/>
                  </a:cubicBezTo>
                  <a:cubicBezTo>
                    <a:pt x="97696" y="230595"/>
                    <a:pt x="106739" y="227221"/>
                    <a:pt x="111095" y="222751"/>
                  </a:cubicBezTo>
                  <a:cubicBezTo>
                    <a:pt x="116114" y="217594"/>
                    <a:pt x="119336" y="206363"/>
                    <a:pt x="119693" y="192687"/>
                  </a:cubicBezTo>
                  <a:cubicBezTo>
                    <a:pt x="119693" y="191528"/>
                    <a:pt x="119693" y="190433"/>
                    <a:pt x="119719" y="189338"/>
                  </a:cubicBezTo>
                  <a:cubicBezTo>
                    <a:pt x="119731" y="187657"/>
                    <a:pt x="121094" y="186307"/>
                    <a:pt x="122776" y="186307"/>
                  </a:cubicBezTo>
                  <a:cubicBezTo>
                    <a:pt x="124457" y="186307"/>
                    <a:pt x="125820" y="187657"/>
                    <a:pt x="125832" y="189338"/>
                  </a:cubicBezTo>
                  <a:cubicBezTo>
                    <a:pt x="125832" y="190395"/>
                    <a:pt x="125832" y="191528"/>
                    <a:pt x="125807" y="192725"/>
                  </a:cubicBezTo>
                  <a:cubicBezTo>
                    <a:pt x="125807" y="196800"/>
                    <a:pt x="125934" y="201078"/>
                    <a:pt x="126864" y="205166"/>
                  </a:cubicBezTo>
                  <a:cubicBezTo>
                    <a:pt x="128189" y="211075"/>
                    <a:pt x="131781" y="215773"/>
                    <a:pt x="137538" y="219110"/>
                  </a:cubicBezTo>
                  <a:cubicBezTo>
                    <a:pt x="149104" y="225833"/>
                    <a:pt x="165828" y="225400"/>
                    <a:pt x="176476" y="222140"/>
                  </a:cubicBezTo>
                  <a:cubicBezTo>
                    <a:pt x="184437" y="219708"/>
                    <a:pt x="192105" y="215824"/>
                    <a:pt x="199505" y="212055"/>
                  </a:cubicBezTo>
                  <a:cubicBezTo>
                    <a:pt x="203836" y="209852"/>
                    <a:pt x="208307" y="207585"/>
                    <a:pt x="212854" y="205586"/>
                  </a:cubicBezTo>
                  <a:cubicBezTo>
                    <a:pt x="217172" y="203689"/>
                    <a:pt x="221668" y="201983"/>
                    <a:pt x="226012" y="200340"/>
                  </a:cubicBezTo>
                  <a:cubicBezTo>
                    <a:pt x="236558" y="196354"/>
                    <a:pt x="246519" y="192585"/>
                    <a:pt x="254798" y="186027"/>
                  </a:cubicBezTo>
                  <a:cubicBezTo>
                    <a:pt x="264237" y="178552"/>
                    <a:pt x="268287" y="169091"/>
                    <a:pt x="266517" y="158675"/>
                  </a:cubicBezTo>
                  <a:cubicBezTo>
                    <a:pt x="264160" y="144820"/>
                    <a:pt x="251576" y="131360"/>
                    <a:pt x="235896" y="125936"/>
                  </a:cubicBezTo>
                  <a:cubicBezTo>
                    <a:pt x="225961" y="122498"/>
                    <a:pt x="215555" y="123351"/>
                    <a:pt x="204537" y="124255"/>
                  </a:cubicBezTo>
                  <a:cubicBezTo>
                    <a:pt x="200168" y="124612"/>
                    <a:pt x="195659" y="124981"/>
                    <a:pt x="191226" y="125057"/>
                  </a:cubicBezTo>
                  <a:cubicBezTo>
                    <a:pt x="190436" y="125057"/>
                    <a:pt x="189303" y="125172"/>
                    <a:pt x="187965" y="125286"/>
                  </a:cubicBezTo>
                  <a:cubicBezTo>
                    <a:pt x="180565" y="125923"/>
                    <a:pt x="169369" y="126865"/>
                    <a:pt x="166885" y="120040"/>
                  </a:cubicBezTo>
                  <a:cubicBezTo>
                    <a:pt x="166235" y="118257"/>
                    <a:pt x="166528" y="116449"/>
                    <a:pt x="167687" y="114946"/>
                  </a:cubicBezTo>
                  <a:cubicBezTo>
                    <a:pt x="173521" y="107395"/>
                    <a:pt x="206587" y="108656"/>
                    <a:pt x="206906" y="108681"/>
                  </a:cubicBezTo>
                  <a:cubicBezTo>
                    <a:pt x="225388" y="110451"/>
                    <a:pt x="244481" y="112272"/>
                    <a:pt x="261014" y="128088"/>
                  </a:cubicBezTo>
                  <a:cubicBezTo>
                    <a:pt x="263574" y="130533"/>
                    <a:pt x="265995" y="133207"/>
                    <a:pt x="268338" y="135792"/>
                  </a:cubicBezTo>
                  <a:cubicBezTo>
                    <a:pt x="274529" y="142630"/>
                    <a:pt x="280375" y="149086"/>
                    <a:pt x="288476" y="151582"/>
                  </a:cubicBezTo>
                  <a:cubicBezTo>
                    <a:pt x="296997" y="154218"/>
                    <a:pt x="305901" y="152091"/>
                    <a:pt x="314944" y="145266"/>
                  </a:cubicBezTo>
                  <a:cubicBezTo>
                    <a:pt x="331961" y="132417"/>
                    <a:pt x="344304" y="106147"/>
                    <a:pt x="343960" y="91236"/>
                  </a:cubicBezTo>
                  <a:cubicBezTo>
                    <a:pt x="343591" y="75281"/>
                    <a:pt x="339922" y="67959"/>
                    <a:pt x="326879" y="57198"/>
                  </a:cubicBezTo>
                  <a:cubicBezTo>
                    <a:pt x="322676" y="53722"/>
                    <a:pt x="315135" y="49940"/>
                    <a:pt x="307850" y="46273"/>
                  </a:cubicBezTo>
                  <a:cubicBezTo>
                    <a:pt x="300398" y="42529"/>
                    <a:pt x="292692" y="38645"/>
                    <a:pt x="288005" y="34838"/>
                  </a:cubicBezTo>
                  <a:cubicBezTo>
                    <a:pt x="276388" y="25389"/>
                    <a:pt x="270886" y="13254"/>
                    <a:pt x="273293" y="2392"/>
                  </a:cubicBezTo>
                  <a:cubicBezTo>
                    <a:pt x="273662" y="749"/>
                    <a:pt x="275306" y="-295"/>
                    <a:pt x="276936" y="74"/>
                  </a:cubicBezTo>
                  <a:cubicBezTo>
                    <a:pt x="278579" y="444"/>
                    <a:pt x="279624" y="2074"/>
                    <a:pt x="279254" y="3716"/>
                  </a:cubicBezTo>
                  <a:cubicBezTo>
                    <a:pt x="277012" y="13801"/>
                    <a:pt x="284298" y="23950"/>
                    <a:pt x="291851" y="30101"/>
                  </a:cubicBezTo>
                  <a:cubicBezTo>
                    <a:pt x="296029" y="33488"/>
                    <a:pt x="303430" y="37219"/>
                    <a:pt x="310588" y="40823"/>
                  </a:cubicBezTo>
                  <a:cubicBezTo>
                    <a:pt x="318180" y="44643"/>
                    <a:pt x="326026" y="48590"/>
                    <a:pt x="330764" y="52500"/>
                  </a:cubicBezTo>
                  <a:cubicBezTo>
                    <a:pt x="345145" y="64368"/>
                    <a:pt x="349654" y="73396"/>
                    <a:pt x="350061" y="91109"/>
                  </a:cubicBezTo>
                  <a:cubicBezTo>
                    <a:pt x="350431" y="107523"/>
                    <a:pt x="337617" y="135805"/>
                    <a:pt x="318613" y="150156"/>
                  </a:cubicBezTo>
                  <a:cubicBezTo>
                    <a:pt x="308066" y="158114"/>
                    <a:pt x="297023" y="160636"/>
                    <a:pt x="286655" y="157439"/>
                  </a:cubicBezTo>
                  <a:cubicBezTo>
                    <a:pt x="278681" y="154982"/>
                    <a:pt x="272733" y="149544"/>
                    <a:pt x="267281" y="143725"/>
                  </a:cubicBezTo>
                  <a:cubicBezTo>
                    <a:pt x="269892" y="148144"/>
                    <a:pt x="271701" y="152868"/>
                    <a:pt x="272516" y="157681"/>
                  </a:cubicBezTo>
                  <a:cubicBezTo>
                    <a:pt x="274656" y="170262"/>
                    <a:pt x="269701" y="182041"/>
                    <a:pt x="258556" y="190853"/>
                  </a:cubicBezTo>
                  <a:cubicBezTo>
                    <a:pt x="249525" y="197997"/>
                    <a:pt x="238660" y="202110"/>
                    <a:pt x="228139" y="206096"/>
                  </a:cubicBezTo>
                  <a:cubicBezTo>
                    <a:pt x="223872" y="207713"/>
                    <a:pt x="219452" y="209381"/>
                    <a:pt x="215287" y="211215"/>
                  </a:cubicBezTo>
                  <a:cubicBezTo>
                    <a:pt x="210893" y="213150"/>
                    <a:pt x="206498" y="215379"/>
                    <a:pt x="202244" y="217543"/>
                  </a:cubicBezTo>
                  <a:cubicBezTo>
                    <a:pt x="194602" y="221427"/>
                    <a:pt x="186704" y="225438"/>
                    <a:pt x="178234" y="228023"/>
                  </a:cubicBezTo>
                  <a:cubicBezTo>
                    <a:pt x="166363" y="231652"/>
                    <a:pt x="147588" y="232073"/>
                    <a:pt x="134430" y="224420"/>
                  </a:cubicBezTo>
                  <a:cubicBezTo>
                    <a:pt x="129272" y="221414"/>
                    <a:pt x="125399" y="217378"/>
                    <a:pt x="122992" y="212552"/>
                  </a:cubicBezTo>
                  <a:cubicBezTo>
                    <a:pt x="121451" y="217989"/>
                    <a:pt x="119082" y="223299"/>
                    <a:pt x="115426" y="227043"/>
                  </a:cubicBezTo>
                  <a:cubicBezTo>
                    <a:pt x="110051" y="232557"/>
                    <a:pt x="100077" y="236440"/>
                    <a:pt x="85786" y="238580"/>
                  </a:cubicBezTo>
                  <a:cubicBezTo>
                    <a:pt x="79277" y="239560"/>
                    <a:pt x="72730" y="240044"/>
                    <a:pt x="66196" y="240044"/>
                  </a:cubicBezTo>
                  <a:close/>
                  <a:moveTo>
                    <a:pt x="172897" y="118296"/>
                  </a:moveTo>
                  <a:cubicBezTo>
                    <a:pt x="173840" y="119251"/>
                    <a:pt x="177291" y="120027"/>
                    <a:pt x="187456" y="119161"/>
                  </a:cubicBezTo>
                  <a:cubicBezTo>
                    <a:pt x="188959" y="119034"/>
                    <a:pt x="190245" y="118932"/>
                    <a:pt x="191137" y="118919"/>
                  </a:cubicBezTo>
                  <a:cubicBezTo>
                    <a:pt x="195366" y="118856"/>
                    <a:pt x="199773" y="118487"/>
                    <a:pt x="204040" y="118143"/>
                  </a:cubicBezTo>
                  <a:cubicBezTo>
                    <a:pt x="212510" y="117455"/>
                    <a:pt x="221197" y="116729"/>
                    <a:pt x="229769" y="118117"/>
                  </a:cubicBezTo>
                  <a:cubicBezTo>
                    <a:pt x="222777" y="116449"/>
                    <a:pt x="215096" y="115571"/>
                    <a:pt x="206345" y="114730"/>
                  </a:cubicBezTo>
                  <a:cubicBezTo>
                    <a:pt x="200142" y="114157"/>
                    <a:pt x="176871" y="115176"/>
                    <a:pt x="172897" y="118308"/>
                  </a:cubicBezTo>
                  <a:close/>
                </a:path>
              </a:pathLst>
            </a:custGeom>
            <a:solidFill>
              <a:schemeClr val="tx1"/>
            </a:solidFill>
            <a:ln w="1264" cap="flat">
              <a:noFill/>
              <a:prstDash val="solid"/>
              <a:miter/>
            </a:ln>
          </p:spPr>
          <p:txBody>
            <a:bodyPr/>
            <a:lstStyle/>
            <a:p>
              <a:endParaRPr lang="en-US"/>
            </a:p>
          </p:txBody>
        </p:sp>
        <p:sp>
          <p:nvSpPr>
            <p:cNvPr id="4831" name="Freeform 4830">
              <a:extLst>
                <a:ext uri="{FF2B5EF4-FFF2-40B4-BE49-F238E27FC236}">
                  <a16:creationId xmlns:a16="http://schemas.microsoft.com/office/drawing/2014/main" id="{33BAD42F-D0E3-ABD5-A328-E60F23DA7D42}"/>
                </a:ext>
              </a:extLst>
            </p:cNvPr>
            <p:cNvSpPr/>
            <p:nvPr/>
          </p:nvSpPr>
          <p:spPr>
            <a:xfrm>
              <a:off x="7394831" y="2811015"/>
              <a:ext cx="162817" cy="77992"/>
            </a:xfrm>
            <a:custGeom>
              <a:avLst/>
              <a:gdLst>
                <a:gd name="csX0" fmla="*/ 137153 w 162817"/>
                <a:gd name="csY0" fmla="*/ 77992 h 77992"/>
                <a:gd name="csX1" fmla="*/ 98725 w 162817"/>
                <a:gd name="csY1" fmla="*/ 67321 h 77992"/>
                <a:gd name="csX2" fmla="*/ 85058 w 162817"/>
                <a:gd name="csY2" fmla="*/ 57567 h 77992"/>
                <a:gd name="csX3" fmla="*/ 50628 w 162817"/>
                <a:gd name="csY3" fmla="*/ 35117 h 77992"/>
                <a:gd name="csX4" fmla="*/ 36248 w 162817"/>
                <a:gd name="csY4" fmla="*/ 28483 h 77992"/>
                <a:gd name="csX5" fmla="*/ 583 w 162817"/>
                <a:gd name="csY5" fmla="*/ 4849 h 77992"/>
                <a:gd name="csX6" fmla="*/ 1271 w 162817"/>
                <a:gd name="csY6" fmla="*/ 583 h 77992"/>
                <a:gd name="csX7" fmla="*/ 5538 w 162817"/>
                <a:gd name="csY7" fmla="*/ 1271 h 77992"/>
                <a:gd name="csX8" fmla="*/ 38681 w 162817"/>
                <a:gd name="csY8" fmla="*/ 22867 h 77992"/>
                <a:gd name="csX9" fmla="*/ 53456 w 162817"/>
                <a:gd name="csY9" fmla="*/ 29693 h 77992"/>
                <a:gd name="csX10" fmla="*/ 88650 w 162817"/>
                <a:gd name="csY10" fmla="*/ 52614 h 77992"/>
                <a:gd name="csX11" fmla="*/ 102189 w 162817"/>
                <a:gd name="csY11" fmla="*/ 62279 h 77992"/>
                <a:gd name="csX12" fmla="*/ 158820 w 162817"/>
                <a:gd name="csY12" fmla="*/ 68569 h 77992"/>
                <a:gd name="csX13" fmla="*/ 162666 w 162817"/>
                <a:gd name="csY13" fmla="*/ 70530 h 77992"/>
                <a:gd name="csX14" fmla="*/ 160705 w 162817"/>
                <a:gd name="csY14" fmla="*/ 74376 h 77992"/>
                <a:gd name="csX15" fmla="*/ 137141 w 162817"/>
                <a:gd name="csY15" fmla="*/ 77967 h 779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162817" h="77992">
                  <a:moveTo>
                    <a:pt x="137153" y="77992"/>
                  </a:moveTo>
                  <a:cubicBezTo>
                    <a:pt x="122888" y="77992"/>
                    <a:pt x="108813" y="74287"/>
                    <a:pt x="98725" y="67321"/>
                  </a:cubicBezTo>
                  <a:cubicBezTo>
                    <a:pt x="94050" y="64087"/>
                    <a:pt x="89477" y="60776"/>
                    <a:pt x="85058" y="57567"/>
                  </a:cubicBezTo>
                  <a:cubicBezTo>
                    <a:pt x="73734" y="49354"/>
                    <a:pt x="63047" y="41599"/>
                    <a:pt x="50628" y="35117"/>
                  </a:cubicBezTo>
                  <a:cubicBezTo>
                    <a:pt x="46043" y="32723"/>
                    <a:pt x="41063" y="30571"/>
                    <a:pt x="36248" y="28483"/>
                  </a:cubicBezTo>
                  <a:cubicBezTo>
                    <a:pt x="22937" y="22715"/>
                    <a:pt x="9181" y="16742"/>
                    <a:pt x="583" y="4849"/>
                  </a:cubicBezTo>
                  <a:cubicBezTo>
                    <a:pt x="-410" y="3486"/>
                    <a:pt x="-104" y="1576"/>
                    <a:pt x="1271" y="583"/>
                  </a:cubicBezTo>
                  <a:cubicBezTo>
                    <a:pt x="2634" y="-410"/>
                    <a:pt x="4545" y="-104"/>
                    <a:pt x="5538" y="1271"/>
                  </a:cubicBezTo>
                  <a:cubicBezTo>
                    <a:pt x="13155" y="11802"/>
                    <a:pt x="25561" y="17175"/>
                    <a:pt x="38681" y="22867"/>
                  </a:cubicBezTo>
                  <a:cubicBezTo>
                    <a:pt x="43597" y="24994"/>
                    <a:pt x="48680" y="27197"/>
                    <a:pt x="53456" y="29693"/>
                  </a:cubicBezTo>
                  <a:cubicBezTo>
                    <a:pt x="66283" y="36378"/>
                    <a:pt x="77148" y="44260"/>
                    <a:pt x="88650" y="52614"/>
                  </a:cubicBezTo>
                  <a:cubicBezTo>
                    <a:pt x="93044" y="55797"/>
                    <a:pt x="97578" y="59095"/>
                    <a:pt x="102189" y="62279"/>
                  </a:cubicBezTo>
                  <a:cubicBezTo>
                    <a:pt x="116481" y="72147"/>
                    <a:pt x="139777" y="74733"/>
                    <a:pt x="158820" y="68569"/>
                  </a:cubicBezTo>
                  <a:cubicBezTo>
                    <a:pt x="160425" y="68060"/>
                    <a:pt x="162144" y="68926"/>
                    <a:pt x="162666" y="70530"/>
                  </a:cubicBezTo>
                  <a:cubicBezTo>
                    <a:pt x="163189" y="72135"/>
                    <a:pt x="162310" y="73854"/>
                    <a:pt x="160705" y="74376"/>
                  </a:cubicBezTo>
                  <a:cubicBezTo>
                    <a:pt x="153241" y="76795"/>
                    <a:pt x="145165" y="77967"/>
                    <a:pt x="137141" y="77967"/>
                  </a:cubicBezTo>
                  <a:close/>
                </a:path>
              </a:pathLst>
            </a:custGeom>
            <a:solidFill>
              <a:schemeClr val="tx1"/>
            </a:solidFill>
            <a:ln w="1264" cap="flat">
              <a:noFill/>
              <a:prstDash val="solid"/>
              <a:miter/>
            </a:ln>
          </p:spPr>
          <p:txBody>
            <a:bodyPr/>
            <a:lstStyle/>
            <a:p>
              <a:endParaRPr lang="en-US"/>
            </a:p>
          </p:txBody>
        </p:sp>
        <p:sp>
          <p:nvSpPr>
            <p:cNvPr id="4832" name="Freeform 4831">
              <a:extLst>
                <a:ext uri="{FF2B5EF4-FFF2-40B4-BE49-F238E27FC236}">
                  <a16:creationId xmlns:a16="http://schemas.microsoft.com/office/drawing/2014/main" id="{07C72E16-AC72-8DD7-7503-7316621FFFAC}"/>
                </a:ext>
              </a:extLst>
            </p:cNvPr>
            <p:cNvSpPr/>
            <p:nvPr/>
          </p:nvSpPr>
          <p:spPr>
            <a:xfrm>
              <a:off x="7398911" y="2537412"/>
              <a:ext cx="308657" cy="229885"/>
            </a:xfrm>
            <a:custGeom>
              <a:avLst/>
              <a:gdLst>
                <a:gd name="csX0" fmla="*/ 150715 w 308657"/>
                <a:gd name="csY0" fmla="*/ 229885 h 229885"/>
                <a:gd name="csX1" fmla="*/ 117420 w 308657"/>
                <a:gd name="csY1" fmla="*/ 206722 h 229885"/>
                <a:gd name="csX2" fmla="*/ 118986 w 308657"/>
                <a:gd name="csY2" fmla="*/ 167043 h 229885"/>
                <a:gd name="csX3" fmla="*/ 123330 w 308657"/>
                <a:gd name="csY3" fmla="*/ 145625 h 229885"/>
                <a:gd name="csX4" fmla="*/ 92862 w 308657"/>
                <a:gd name="csY4" fmla="*/ 106481 h 229885"/>
                <a:gd name="csX5" fmla="*/ 72189 w 308657"/>
                <a:gd name="csY5" fmla="*/ 84897 h 229885"/>
                <a:gd name="csX6" fmla="*/ 71782 w 308657"/>
                <a:gd name="csY6" fmla="*/ 74124 h 229885"/>
                <a:gd name="csX7" fmla="*/ 43594 w 308657"/>
                <a:gd name="csY7" fmla="*/ 46505 h 229885"/>
                <a:gd name="csX8" fmla="*/ 34588 w 308657"/>
                <a:gd name="csY8" fmla="*/ 44225 h 229885"/>
                <a:gd name="csX9" fmla="*/ 14043 w 308657"/>
                <a:gd name="csY9" fmla="*/ 37120 h 229885"/>
                <a:gd name="csX10" fmla="*/ 1102 w 308657"/>
                <a:gd name="csY10" fmla="*/ 11601 h 229885"/>
                <a:gd name="csX11" fmla="*/ 28767 w 308657"/>
                <a:gd name="csY11" fmla="*/ 892 h 229885"/>
                <a:gd name="csX12" fmla="*/ 77806 w 308657"/>
                <a:gd name="csY12" fmla="*/ 20706 h 229885"/>
                <a:gd name="csX13" fmla="*/ 154332 w 308657"/>
                <a:gd name="csY13" fmla="*/ 45346 h 229885"/>
                <a:gd name="csX14" fmla="*/ 230859 w 308657"/>
                <a:gd name="csY14" fmla="*/ 20706 h 229885"/>
                <a:gd name="csX15" fmla="*/ 279898 w 308657"/>
                <a:gd name="csY15" fmla="*/ 892 h 229885"/>
                <a:gd name="csX16" fmla="*/ 307563 w 308657"/>
                <a:gd name="csY16" fmla="*/ 11601 h 229885"/>
                <a:gd name="csX17" fmla="*/ 294609 w 308657"/>
                <a:gd name="csY17" fmla="*/ 37120 h 229885"/>
                <a:gd name="csX18" fmla="*/ 274064 w 308657"/>
                <a:gd name="csY18" fmla="*/ 44225 h 229885"/>
                <a:gd name="csX19" fmla="*/ 265058 w 308657"/>
                <a:gd name="csY19" fmla="*/ 46505 h 229885"/>
                <a:gd name="csX20" fmla="*/ 236883 w 308657"/>
                <a:gd name="csY20" fmla="*/ 74124 h 229885"/>
                <a:gd name="csX21" fmla="*/ 236476 w 308657"/>
                <a:gd name="csY21" fmla="*/ 84897 h 229885"/>
                <a:gd name="csX22" fmla="*/ 215803 w 308657"/>
                <a:gd name="csY22" fmla="*/ 106481 h 229885"/>
                <a:gd name="csX23" fmla="*/ 185335 w 308657"/>
                <a:gd name="csY23" fmla="*/ 145625 h 229885"/>
                <a:gd name="csX24" fmla="*/ 189679 w 308657"/>
                <a:gd name="csY24" fmla="*/ 167043 h 229885"/>
                <a:gd name="csX25" fmla="*/ 191245 w 308657"/>
                <a:gd name="csY25" fmla="*/ 206722 h 229885"/>
                <a:gd name="csX26" fmla="*/ 155109 w 308657"/>
                <a:gd name="csY26" fmla="*/ 229821 h 229885"/>
                <a:gd name="csX27" fmla="*/ 153543 w 308657"/>
                <a:gd name="csY27" fmla="*/ 229821 h 229885"/>
                <a:gd name="csX28" fmla="*/ 150766 w 308657"/>
                <a:gd name="csY28" fmla="*/ 229885 h 229885"/>
                <a:gd name="csX29" fmla="*/ 155122 w 308657"/>
                <a:gd name="csY29" fmla="*/ 223709 h 229885"/>
                <a:gd name="csX30" fmla="*/ 155262 w 308657"/>
                <a:gd name="csY30" fmla="*/ 223709 h 229885"/>
                <a:gd name="csX31" fmla="*/ 185590 w 308657"/>
                <a:gd name="csY31" fmla="*/ 204277 h 229885"/>
                <a:gd name="csX32" fmla="*/ 183756 w 308657"/>
                <a:gd name="csY32" fmla="*/ 168724 h 229885"/>
                <a:gd name="csX33" fmla="*/ 179183 w 308657"/>
                <a:gd name="csY33" fmla="*/ 145829 h 229885"/>
                <a:gd name="csX34" fmla="*/ 213383 w 308657"/>
                <a:gd name="csY34" fmla="*/ 100866 h 229885"/>
                <a:gd name="csX35" fmla="*/ 230311 w 308657"/>
                <a:gd name="csY35" fmla="*/ 84885 h 229885"/>
                <a:gd name="csX36" fmla="*/ 230744 w 308657"/>
                <a:gd name="csY36" fmla="*/ 73628 h 229885"/>
                <a:gd name="csX37" fmla="*/ 263263 w 308657"/>
                <a:gd name="csY37" fmla="*/ 40660 h 229885"/>
                <a:gd name="csX38" fmla="*/ 272650 w 308657"/>
                <a:gd name="csY38" fmla="*/ 38279 h 229885"/>
                <a:gd name="csX39" fmla="*/ 291438 w 308657"/>
                <a:gd name="csY39" fmla="*/ 31886 h 229885"/>
                <a:gd name="csX40" fmla="*/ 301844 w 308657"/>
                <a:gd name="csY40" fmla="*/ 13906 h 229885"/>
                <a:gd name="csX41" fmla="*/ 281235 w 308657"/>
                <a:gd name="csY41" fmla="*/ 6864 h 229885"/>
                <a:gd name="csX42" fmla="*/ 233559 w 308657"/>
                <a:gd name="csY42" fmla="*/ 26181 h 229885"/>
                <a:gd name="csX43" fmla="*/ 154294 w 308657"/>
                <a:gd name="csY43" fmla="*/ 51471 h 229885"/>
                <a:gd name="csX44" fmla="*/ 75030 w 308657"/>
                <a:gd name="csY44" fmla="*/ 26181 h 229885"/>
                <a:gd name="csX45" fmla="*/ 27354 w 308657"/>
                <a:gd name="csY45" fmla="*/ 6864 h 229885"/>
                <a:gd name="csX46" fmla="*/ 6744 w 308657"/>
                <a:gd name="csY46" fmla="*/ 13906 h 229885"/>
                <a:gd name="csX47" fmla="*/ 17151 w 308657"/>
                <a:gd name="csY47" fmla="*/ 31886 h 229885"/>
                <a:gd name="csX48" fmla="*/ 35939 w 308657"/>
                <a:gd name="csY48" fmla="*/ 38279 h 229885"/>
                <a:gd name="csX49" fmla="*/ 45326 w 308657"/>
                <a:gd name="csY49" fmla="*/ 40660 h 229885"/>
                <a:gd name="csX50" fmla="*/ 77845 w 308657"/>
                <a:gd name="csY50" fmla="*/ 73628 h 229885"/>
                <a:gd name="csX51" fmla="*/ 78278 w 308657"/>
                <a:gd name="csY51" fmla="*/ 84885 h 229885"/>
                <a:gd name="csX52" fmla="*/ 95206 w 308657"/>
                <a:gd name="csY52" fmla="*/ 100866 h 229885"/>
                <a:gd name="csX53" fmla="*/ 129418 w 308657"/>
                <a:gd name="csY53" fmla="*/ 145829 h 229885"/>
                <a:gd name="csX54" fmla="*/ 124845 w 308657"/>
                <a:gd name="csY54" fmla="*/ 168724 h 229885"/>
                <a:gd name="csX55" fmla="*/ 123011 w 308657"/>
                <a:gd name="csY55" fmla="*/ 204277 h 229885"/>
                <a:gd name="csX56" fmla="*/ 153339 w 308657"/>
                <a:gd name="csY56" fmla="*/ 223709 h 229885"/>
                <a:gd name="csX57" fmla="*/ 155122 w 308657"/>
                <a:gd name="csY57" fmla="*/ 223709 h 22988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Lst>
              <a:rect l="l" t="t" r="r" b="b"/>
              <a:pathLst>
                <a:path w="308657" h="229885">
                  <a:moveTo>
                    <a:pt x="150715" y="229885"/>
                  </a:moveTo>
                  <a:cubicBezTo>
                    <a:pt x="134539" y="229885"/>
                    <a:pt x="124463" y="222843"/>
                    <a:pt x="117420" y="206722"/>
                  </a:cubicBezTo>
                  <a:cubicBezTo>
                    <a:pt x="111509" y="193199"/>
                    <a:pt x="115305" y="179905"/>
                    <a:pt x="118986" y="167043"/>
                  </a:cubicBezTo>
                  <a:cubicBezTo>
                    <a:pt x="121101" y="159620"/>
                    <a:pt x="123113" y="152603"/>
                    <a:pt x="123330" y="145625"/>
                  </a:cubicBezTo>
                  <a:cubicBezTo>
                    <a:pt x="123826" y="129580"/>
                    <a:pt x="107905" y="112810"/>
                    <a:pt x="92862" y="106481"/>
                  </a:cubicBezTo>
                  <a:cubicBezTo>
                    <a:pt x="74011" y="98548"/>
                    <a:pt x="72266" y="97453"/>
                    <a:pt x="72189" y="84897"/>
                  </a:cubicBezTo>
                  <a:cubicBezTo>
                    <a:pt x="72176" y="82109"/>
                    <a:pt x="72151" y="78632"/>
                    <a:pt x="71782" y="74124"/>
                  </a:cubicBezTo>
                  <a:cubicBezTo>
                    <a:pt x="70571" y="59608"/>
                    <a:pt x="56433" y="50338"/>
                    <a:pt x="43594" y="46505"/>
                  </a:cubicBezTo>
                  <a:cubicBezTo>
                    <a:pt x="40664" y="45626"/>
                    <a:pt x="37569" y="44913"/>
                    <a:pt x="34588" y="44225"/>
                  </a:cubicBezTo>
                  <a:cubicBezTo>
                    <a:pt x="27646" y="42621"/>
                    <a:pt x="20475" y="40953"/>
                    <a:pt x="14043" y="37120"/>
                  </a:cubicBezTo>
                  <a:cubicBezTo>
                    <a:pt x="236" y="28881"/>
                    <a:pt x="-1700" y="18541"/>
                    <a:pt x="1102" y="11601"/>
                  </a:cubicBezTo>
                  <a:cubicBezTo>
                    <a:pt x="4821" y="2382"/>
                    <a:pt x="16183" y="-2024"/>
                    <a:pt x="28767" y="892"/>
                  </a:cubicBezTo>
                  <a:cubicBezTo>
                    <a:pt x="45211" y="4699"/>
                    <a:pt x="61350" y="12442"/>
                    <a:pt x="77806" y="20706"/>
                  </a:cubicBezTo>
                  <a:cubicBezTo>
                    <a:pt x="99676" y="31682"/>
                    <a:pt x="126883" y="45346"/>
                    <a:pt x="154332" y="45346"/>
                  </a:cubicBezTo>
                  <a:cubicBezTo>
                    <a:pt x="181782" y="45346"/>
                    <a:pt x="208989" y="31682"/>
                    <a:pt x="230859" y="20706"/>
                  </a:cubicBezTo>
                  <a:cubicBezTo>
                    <a:pt x="247315" y="12442"/>
                    <a:pt x="263466" y="4699"/>
                    <a:pt x="279898" y="892"/>
                  </a:cubicBezTo>
                  <a:cubicBezTo>
                    <a:pt x="292469" y="-2011"/>
                    <a:pt x="303844" y="2382"/>
                    <a:pt x="307563" y="11601"/>
                  </a:cubicBezTo>
                  <a:cubicBezTo>
                    <a:pt x="310353" y="18541"/>
                    <a:pt x="308417" y="28881"/>
                    <a:pt x="294609" y="37120"/>
                  </a:cubicBezTo>
                  <a:cubicBezTo>
                    <a:pt x="288190" y="40953"/>
                    <a:pt x="281006" y="42608"/>
                    <a:pt x="274064" y="44225"/>
                  </a:cubicBezTo>
                  <a:cubicBezTo>
                    <a:pt x="271071" y="44913"/>
                    <a:pt x="267975" y="45639"/>
                    <a:pt x="265058" y="46505"/>
                  </a:cubicBezTo>
                  <a:cubicBezTo>
                    <a:pt x="252232" y="50338"/>
                    <a:pt x="238093" y="59608"/>
                    <a:pt x="236883" y="74124"/>
                  </a:cubicBezTo>
                  <a:cubicBezTo>
                    <a:pt x="236501" y="78632"/>
                    <a:pt x="236489" y="82109"/>
                    <a:pt x="236476" y="84897"/>
                  </a:cubicBezTo>
                  <a:cubicBezTo>
                    <a:pt x="236399" y="97453"/>
                    <a:pt x="234654" y="98548"/>
                    <a:pt x="215803" y="106481"/>
                  </a:cubicBezTo>
                  <a:cubicBezTo>
                    <a:pt x="200760" y="112810"/>
                    <a:pt x="184838" y="129580"/>
                    <a:pt x="185335" y="145625"/>
                  </a:cubicBezTo>
                  <a:cubicBezTo>
                    <a:pt x="185552" y="152603"/>
                    <a:pt x="187552" y="159620"/>
                    <a:pt x="189679" y="167043"/>
                  </a:cubicBezTo>
                  <a:cubicBezTo>
                    <a:pt x="193347" y="179905"/>
                    <a:pt x="197143" y="193199"/>
                    <a:pt x="191245" y="206722"/>
                  </a:cubicBezTo>
                  <a:cubicBezTo>
                    <a:pt x="183819" y="223722"/>
                    <a:pt x="172993" y="230636"/>
                    <a:pt x="155109" y="229821"/>
                  </a:cubicBezTo>
                  <a:lnTo>
                    <a:pt x="153543" y="229821"/>
                  </a:lnTo>
                  <a:cubicBezTo>
                    <a:pt x="152600" y="229860"/>
                    <a:pt x="151670" y="229885"/>
                    <a:pt x="150766" y="229885"/>
                  </a:cubicBezTo>
                  <a:close/>
                  <a:moveTo>
                    <a:pt x="155122" y="223709"/>
                  </a:moveTo>
                  <a:cubicBezTo>
                    <a:pt x="155122" y="223709"/>
                    <a:pt x="155211" y="223709"/>
                    <a:pt x="155262" y="223709"/>
                  </a:cubicBezTo>
                  <a:cubicBezTo>
                    <a:pt x="170675" y="224435"/>
                    <a:pt x="179170" y="218972"/>
                    <a:pt x="185590" y="204277"/>
                  </a:cubicBezTo>
                  <a:cubicBezTo>
                    <a:pt x="190621" y="192766"/>
                    <a:pt x="187284" y="181089"/>
                    <a:pt x="183756" y="168724"/>
                  </a:cubicBezTo>
                  <a:cubicBezTo>
                    <a:pt x="181629" y="161262"/>
                    <a:pt x="179425" y="153558"/>
                    <a:pt x="179183" y="145829"/>
                  </a:cubicBezTo>
                  <a:cubicBezTo>
                    <a:pt x="178597" y="126944"/>
                    <a:pt x="196111" y="108137"/>
                    <a:pt x="213383" y="100866"/>
                  </a:cubicBezTo>
                  <a:cubicBezTo>
                    <a:pt x="224634" y="96129"/>
                    <a:pt x="230277" y="90802"/>
                    <a:pt x="230311" y="84885"/>
                  </a:cubicBezTo>
                  <a:cubicBezTo>
                    <a:pt x="230324" y="81981"/>
                    <a:pt x="230349" y="78378"/>
                    <a:pt x="230744" y="73628"/>
                  </a:cubicBezTo>
                  <a:cubicBezTo>
                    <a:pt x="232209" y="56042"/>
                    <a:pt x="248513" y="45066"/>
                    <a:pt x="263263" y="40660"/>
                  </a:cubicBezTo>
                  <a:cubicBezTo>
                    <a:pt x="266370" y="39730"/>
                    <a:pt x="269568" y="38992"/>
                    <a:pt x="272650" y="38279"/>
                  </a:cubicBezTo>
                  <a:cubicBezTo>
                    <a:pt x="279426" y="36712"/>
                    <a:pt x="285833" y="35222"/>
                    <a:pt x="291438" y="31886"/>
                  </a:cubicBezTo>
                  <a:cubicBezTo>
                    <a:pt x="300214" y="26653"/>
                    <a:pt x="304200" y="19764"/>
                    <a:pt x="301844" y="13906"/>
                  </a:cubicBezTo>
                  <a:cubicBezTo>
                    <a:pt x="299679" y="8532"/>
                    <a:pt x="291909" y="4381"/>
                    <a:pt x="281235" y="6864"/>
                  </a:cubicBezTo>
                  <a:cubicBezTo>
                    <a:pt x="265453" y="10519"/>
                    <a:pt x="249672" y="18083"/>
                    <a:pt x="233559" y="26181"/>
                  </a:cubicBezTo>
                  <a:cubicBezTo>
                    <a:pt x="211116" y="37451"/>
                    <a:pt x="183183" y="51471"/>
                    <a:pt x="154294" y="51471"/>
                  </a:cubicBezTo>
                  <a:cubicBezTo>
                    <a:pt x="125406" y="51471"/>
                    <a:pt x="97473" y="37451"/>
                    <a:pt x="75030" y="26181"/>
                  </a:cubicBezTo>
                  <a:cubicBezTo>
                    <a:pt x="58904" y="18083"/>
                    <a:pt x="43135" y="10519"/>
                    <a:pt x="27354" y="6864"/>
                  </a:cubicBezTo>
                  <a:cubicBezTo>
                    <a:pt x="16680" y="4381"/>
                    <a:pt x="8910" y="8532"/>
                    <a:pt x="6744" y="13906"/>
                  </a:cubicBezTo>
                  <a:cubicBezTo>
                    <a:pt x="4388" y="19764"/>
                    <a:pt x="8375" y="26653"/>
                    <a:pt x="17151" y="31886"/>
                  </a:cubicBezTo>
                  <a:cubicBezTo>
                    <a:pt x="22755" y="35222"/>
                    <a:pt x="29162" y="36712"/>
                    <a:pt x="35939" y="38279"/>
                  </a:cubicBezTo>
                  <a:cubicBezTo>
                    <a:pt x="39021" y="38992"/>
                    <a:pt x="42205" y="39730"/>
                    <a:pt x="45326" y="40660"/>
                  </a:cubicBezTo>
                  <a:cubicBezTo>
                    <a:pt x="60089" y="45066"/>
                    <a:pt x="76380" y="56042"/>
                    <a:pt x="77845" y="73628"/>
                  </a:cubicBezTo>
                  <a:cubicBezTo>
                    <a:pt x="78239" y="78378"/>
                    <a:pt x="78265" y="81981"/>
                    <a:pt x="78278" y="84885"/>
                  </a:cubicBezTo>
                  <a:cubicBezTo>
                    <a:pt x="78312" y="90802"/>
                    <a:pt x="83954" y="96129"/>
                    <a:pt x="95206" y="100866"/>
                  </a:cubicBezTo>
                  <a:cubicBezTo>
                    <a:pt x="112477" y="108137"/>
                    <a:pt x="130004" y="126944"/>
                    <a:pt x="129418" y="145829"/>
                  </a:cubicBezTo>
                  <a:cubicBezTo>
                    <a:pt x="129176" y="153558"/>
                    <a:pt x="126973" y="161275"/>
                    <a:pt x="124845" y="168724"/>
                  </a:cubicBezTo>
                  <a:cubicBezTo>
                    <a:pt x="121317" y="181089"/>
                    <a:pt x="117980" y="192779"/>
                    <a:pt x="123011" y="204277"/>
                  </a:cubicBezTo>
                  <a:cubicBezTo>
                    <a:pt x="129431" y="218972"/>
                    <a:pt x="137939" y="224410"/>
                    <a:pt x="153339" y="223709"/>
                  </a:cubicBezTo>
                  <a:lnTo>
                    <a:pt x="155122" y="223709"/>
                  </a:lnTo>
                  <a:close/>
                </a:path>
              </a:pathLst>
            </a:custGeom>
            <a:solidFill>
              <a:schemeClr val="tx1"/>
            </a:solidFill>
            <a:ln w="1264" cap="flat">
              <a:noFill/>
              <a:prstDash val="solid"/>
              <a:miter/>
            </a:ln>
          </p:spPr>
          <p:txBody>
            <a:bodyPr/>
            <a:lstStyle/>
            <a:p>
              <a:endParaRPr lang="en-US"/>
            </a:p>
          </p:txBody>
        </p:sp>
        <p:sp>
          <p:nvSpPr>
            <p:cNvPr id="4833" name="Freeform 4832">
              <a:extLst>
                <a:ext uri="{FF2B5EF4-FFF2-40B4-BE49-F238E27FC236}">
                  <a16:creationId xmlns:a16="http://schemas.microsoft.com/office/drawing/2014/main" id="{88D57265-17A5-8D65-64E2-ECF12F0303F3}"/>
                </a:ext>
              </a:extLst>
            </p:cNvPr>
            <p:cNvSpPr/>
            <p:nvPr/>
          </p:nvSpPr>
          <p:spPr>
            <a:xfrm>
              <a:off x="7551053" y="2466617"/>
              <a:ext cx="107663" cy="50611"/>
            </a:xfrm>
            <a:custGeom>
              <a:avLst/>
              <a:gdLst>
                <a:gd name="csX0" fmla="*/ 3057 w 107663"/>
                <a:gd name="csY0" fmla="*/ 50612 h 50611"/>
                <a:gd name="csX1" fmla="*/ 0 w 107663"/>
                <a:gd name="csY1" fmla="*/ 47555 h 50611"/>
                <a:gd name="csX2" fmla="*/ 3057 w 107663"/>
                <a:gd name="csY2" fmla="*/ 44499 h 50611"/>
                <a:gd name="csX3" fmla="*/ 102116 w 107663"/>
                <a:gd name="csY3" fmla="*/ 1293 h 50611"/>
                <a:gd name="csX4" fmla="*/ 106370 w 107663"/>
                <a:gd name="csY4" fmla="*/ 555 h 50611"/>
                <a:gd name="csX5" fmla="*/ 107109 w 107663"/>
                <a:gd name="csY5" fmla="*/ 4808 h 50611"/>
                <a:gd name="csX6" fmla="*/ 3044 w 107663"/>
                <a:gd name="csY6" fmla="*/ 50612 h 50611"/>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07663" h="50611">
                  <a:moveTo>
                    <a:pt x="3057" y="50612"/>
                  </a:moveTo>
                  <a:cubicBezTo>
                    <a:pt x="1363" y="50612"/>
                    <a:pt x="0" y="49249"/>
                    <a:pt x="0" y="47555"/>
                  </a:cubicBezTo>
                  <a:cubicBezTo>
                    <a:pt x="0" y="45862"/>
                    <a:pt x="1363" y="44499"/>
                    <a:pt x="3057" y="44499"/>
                  </a:cubicBezTo>
                  <a:cubicBezTo>
                    <a:pt x="70922" y="44499"/>
                    <a:pt x="101810" y="1726"/>
                    <a:pt x="102116" y="1293"/>
                  </a:cubicBezTo>
                  <a:cubicBezTo>
                    <a:pt x="103084" y="-82"/>
                    <a:pt x="104994" y="-413"/>
                    <a:pt x="106370" y="555"/>
                  </a:cubicBezTo>
                  <a:cubicBezTo>
                    <a:pt x="107745" y="1523"/>
                    <a:pt x="108077" y="3433"/>
                    <a:pt x="107109" y="4808"/>
                  </a:cubicBezTo>
                  <a:cubicBezTo>
                    <a:pt x="105797" y="6680"/>
                    <a:pt x="74055" y="50612"/>
                    <a:pt x="3044" y="50612"/>
                  </a:cubicBezTo>
                  <a:close/>
                </a:path>
              </a:pathLst>
            </a:custGeom>
            <a:solidFill>
              <a:schemeClr val="tx1"/>
            </a:solidFill>
            <a:ln w="1264" cap="flat">
              <a:noFill/>
              <a:prstDash val="solid"/>
              <a:miter/>
            </a:ln>
          </p:spPr>
          <p:txBody>
            <a:bodyPr/>
            <a:lstStyle/>
            <a:p>
              <a:endParaRPr lang="en-US"/>
            </a:p>
          </p:txBody>
        </p:sp>
        <p:sp>
          <p:nvSpPr>
            <p:cNvPr id="4834" name="Freeform 4833">
              <a:extLst>
                <a:ext uri="{FF2B5EF4-FFF2-40B4-BE49-F238E27FC236}">
                  <a16:creationId xmlns:a16="http://schemas.microsoft.com/office/drawing/2014/main" id="{2D3DA221-9AB0-0A37-2AC5-C8DA3E0D3FF6}"/>
                </a:ext>
              </a:extLst>
            </p:cNvPr>
            <p:cNvSpPr/>
            <p:nvPr/>
          </p:nvSpPr>
          <p:spPr>
            <a:xfrm>
              <a:off x="7739423" y="2134291"/>
              <a:ext cx="161305" cy="154976"/>
            </a:xfrm>
            <a:custGeom>
              <a:avLst/>
              <a:gdLst>
                <a:gd name="csX0" fmla="*/ 67027 w 161305"/>
                <a:gd name="csY0" fmla="*/ 154977 h 154976"/>
                <a:gd name="csX1" fmla="*/ 65550 w 161305"/>
                <a:gd name="csY1" fmla="*/ 154595 h 154976"/>
                <a:gd name="csX2" fmla="*/ 64352 w 161305"/>
                <a:gd name="csY2" fmla="*/ 150443 h 154976"/>
                <a:gd name="csX3" fmla="*/ 99291 w 161305"/>
                <a:gd name="csY3" fmla="*/ 127433 h 154976"/>
                <a:gd name="csX4" fmla="*/ 107277 w 161305"/>
                <a:gd name="csY4" fmla="*/ 125230 h 154976"/>
                <a:gd name="csX5" fmla="*/ 136446 w 161305"/>
                <a:gd name="csY5" fmla="*/ 113783 h 154976"/>
                <a:gd name="csX6" fmla="*/ 150686 w 161305"/>
                <a:gd name="csY6" fmla="*/ 52978 h 154976"/>
                <a:gd name="csX7" fmla="*/ 97737 w 161305"/>
                <a:gd name="csY7" fmla="*/ 10052 h 154976"/>
                <a:gd name="csX8" fmla="*/ 62200 w 161305"/>
                <a:gd name="csY8" fmla="*/ 8015 h 154976"/>
                <a:gd name="csX9" fmla="*/ 33540 w 161305"/>
                <a:gd name="csY9" fmla="*/ 34998 h 154976"/>
                <a:gd name="csX10" fmla="*/ 26548 w 161305"/>
                <a:gd name="csY10" fmla="*/ 56213 h 154976"/>
                <a:gd name="csX11" fmla="*/ 4805 w 161305"/>
                <a:gd name="csY11" fmla="*/ 95509 h 154976"/>
                <a:gd name="csX12" fmla="*/ 551 w 161305"/>
                <a:gd name="csY12" fmla="*/ 94758 h 154976"/>
                <a:gd name="csX13" fmla="*/ 1302 w 161305"/>
                <a:gd name="csY13" fmla="*/ 90505 h 154976"/>
                <a:gd name="csX14" fmla="*/ 20625 w 161305"/>
                <a:gd name="csY14" fmla="*/ 54685 h 154976"/>
                <a:gd name="csX15" fmla="*/ 28038 w 161305"/>
                <a:gd name="csY15" fmla="*/ 32337 h 154976"/>
                <a:gd name="csX16" fmla="*/ 60365 w 161305"/>
                <a:gd name="csY16" fmla="*/ 2196 h 154976"/>
                <a:gd name="csX17" fmla="*/ 99597 w 161305"/>
                <a:gd name="csY17" fmla="*/ 4233 h 154976"/>
                <a:gd name="csX18" fmla="*/ 156278 w 161305"/>
                <a:gd name="csY18" fmla="*/ 50508 h 154976"/>
                <a:gd name="csX19" fmla="*/ 139949 w 161305"/>
                <a:gd name="csY19" fmla="*/ 118800 h 154976"/>
                <a:gd name="csX20" fmla="*/ 108857 w 161305"/>
                <a:gd name="csY20" fmla="*/ 131139 h 154976"/>
                <a:gd name="csX21" fmla="*/ 100998 w 161305"/>
                <a:gd name="csY21" fmla="*/ 133304 h 154976"/>
                <a:gd name="csX22" fmla="*/ 69702 w 161305"/>
                <a:gd name="csY22" fmla="*/ 153398 h 154976"/>
                <a:gd name="csX23" fmla="*/ 67027 w 161305"/>
                <a:gd name="csY23" fmla="*/ 154977 h 15497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161305" h="154976">
                  <a:moveTo>
                    <a:pt x="67027" y="154977"/>
                  </a:moveTo>
                  <a:cubicBezTo>
                    <a:pt x="66530" y="154977"/>
                    <a:pt x="66021" y="154849"/>
                    <a:pt x="65550" y="154595"/>
                  </a:cubicBezTo>
                  <a:cubicBezTo>
                    <a:pt x="64072" y="153780"/>
                    <a:pt x="63537" y="151920"/>
                    <a:pt x="64352" y="150443"/>
                  </a:cubicBezTo>
                  <a:cubicBezTo>
                    <a:pt x="71931" y="136716"/>
                    <a:pt x="87916" y="130744"/>
                    <a:pt x="99291" y="127433"/>
                  </a:cubicBezTo>
                  <a:cubicBezTo>
                    <a:pt x="101927" y="126669"/>
                    <a:pt x="104602" y="125956"/>
                    <a:pt x="107277" y="125230"/>
                  </a:cubicBezTo>
                  <a:cubicBezTo>
                    <a:pt x="117480" y="122492"/>
                    <a:pt x="128026" y="119678"/>
                    <a:pt x="136446" y="113783"/>
                  </a:cubicBezTo>
                  <a:cubicBezTo>
                    <a:pt x="154100" y="101443"/>
                    <a:pt x="160354" y="74728"/>
                    <a:pt x="150686" y="52978"/>
                  </a:cubicBezTo>
                  <a:cubicBezTo>
                    <a:pt x="142114" y="33674"/>
                    <a:pt x="122817" y="18037"/>
                    <a:pt x="97737" y="10052"/>
                  </a:cubicBezTo>
                  <a:cubicBezTo>
                    <a:pt x="83700" y="5583"/>
                    <a:pt x="72071" y="4921"/>
                    <a:pt x="62200" y="8015"/>
                  </a:cubicBezTo>
                  <a:cubicBezTo>
                    <a:pt x="50545" y="11682"/>
                    <a:pt x="40100" y="21513"/>
                    <a:pt x="33540" y="34998"/>
                  </a:cubicBezTo>
                  <a:cubicBezTo>
                    <a:pt x="30356" y="41556"/>
                    <a:pt x="28420" y="49005"/>
                    <a:pt x="26548" y="56213"/>
                  </a:cubicBezTo>
                  <a:cubicBezTo>
                    <a:pt x="22790" y="70704"/>
                    <a:pt x="18893" y="85679"/>
                    <a:pt x="4805" y="95509"/>
                  </a:cubicBezTo>
                  <a:cubicBezTo>
                    <a:pt x="3417" y="96477"/>
                    <a:pt x="1519" y="96133"/>
                    <a:pt x="551" y="94758"/>
                  </a:cubicBezTo>
                  <a:cubicBezTo>
                    <a:pt x="-417" y="93370"/>
                    <a:pt x="-73" y="91473"/>
                    <a:pt x="1302" y="90505"/>
                  </a:cubicBezTo>
                  <a:cubicBezTo>
                    <a:pt x="13530" y="81973"/>
                    <a:pt x="16969" y="68717"/>
                    <a:pt x="20625" y="54685"/>
                  </a:cubicBezTo>
                  <a:cubicBezTo>
                    <a:pt x="22574" y="47184"/>
                    <a:pt x="24586" y="39442"/>
                    <a:pt x="28038" y="32337"/>
                  </a:cubicBezTo>
                  <a:cubicBezTo>
                    <a:pt x="35324" y="17349"/>
                    <a:pt x="47106" y="6360"/>
                    <a:pt x="60365" y="2196"/>
                  </a:cubicBezTo>
                  <a:cubicBezTo>
                    <a:pt x="71485" y="-1293"/>
                    <a:pt x="84312" y="-631"/>
                    <a:pt x="99597" y="4233"/>
                  </a:cubicBezTo>
                  <a:cubicBezTo>
                    <a:pt x="126345" y="12739"/>
                    <a:pt x="147005" y="29612"/>
                    <a:pt x="156278" y="50508"/>
                  </a:cubicBezTo>
                  <a:cubicBezTo>
                    <a:pt x="167092" y="74842"/>
                    <a:pt x="159921" y="104843"/>
                    <a:pt x="139949" y="118800"/>
                  </a:cubicBezTo>
                  <a:cubicBezTo>
                    <a:pt x="130650" y="125307"/>
                    <a:pt x="119569" y="128274"/>
                    <a:pt x="108857" y="131139"/>
                  </a:cubicBezTo>
                  <a:cubicBezTo>
                    <a:pt x="106220" y="131839"/>
                    <a:pt x="103596" y="132552"/>
                    <a:pt x="100998" y="133304"/>
                  </a:cubicBezTo>
                  <a:cubicBezTo>
                    <a:pt x="84579" y="138079"/>
                    <a:pt x="74644" y="144458"/>
                    <a:pt x="69702" y="153398"/>
                  </a:cubicBezTo>
                  <a:cubicBezTo>
                    <a:pt x="69141" y="154404"/>
                    <a:pt x="68097" y="154977"/>
                    <a:pt x="67027" y="154977"/>
                  </a:cubicBezTo>
                  <a:close/>
                </a:path>
              </a:pathLst>
            </a:custGeom>
            <a:solidFill>
              <a:schemeClr val="tx1"/>
            </a:solidFill>
            <a:ln w="1264" cap="flat">
              <a:noFill/>
              <a:prstDash val="solid"/>
              <a:miter/>
            </a:ln>
          </p:spPr>
          <p:txBody>
            <a:bodyPr/>
            <a:lstStyle/>
            <a:p>
              <a:endParaRPr lang="en-US"/>
            </a:p>
          </p:txBody>
        </p:sp>
        <p:sp>
          <p:nvSpPr>
            <p:cNvPr id="4835" name="Freeform 4834">
              <a:extLst>
                <a:ext uri="{FF2B5EF4-FFF2-40B4-BE49-F238E27FC236}">
                  <a16:creationId xmlns:a16="http://schemas.microsoft.com/office/drawing/2014/main" id="{4B2EDCA1-7D49-C8C8-79E7-3CBF329629A3}"/>
                </a:ext>
              </a:extLst>
            </p:cNvPr>
            <p:cNvSpPr/>
            <p:nvPr/>
          </p:nvSpPr>
          <p:spPr>
            <a:xfrm>
              <a:off x="7676102" y="2103890"/>
              <a:ext cx="102902" cy="64086"/>
            </a:xfrm>
            <a:custGeom>
              <a:avLst/>
              <a:gdLst>
                <a:gd name="csX0" fmla="*/ 95779 w 102902"/>
                <a:gd name="csY0" fmla="*/ 64087 h 64086"/>
                <a:gd name="csX1" fmla="*/ 93983 w 102902"/>
                <a:gd name="csY1" fmla="*/ 63501 h 64086"/>
                <a:gd name="csX2" fmla="*/ 93308 w 102902"/>
                <a:gd name="csY2" fmla="*/ 59235 h 64086"/>
                <a:gd name="csX3" fmla="*/ 92403 w 102902"/>
                <a:gd name="csY3" fmla="*/ 30062 h 64086"/>
                <a:gd name="csX4" fmla="*/ 68317 w 102902"/>
                <a:gd name="csY4" fmla="*/ 14310 h 64086"/>
                <a:gd name="csX5" fmla="*/ 14374 w 102902"/>
                <a:gd name="csY5" fmla="*/ 9624 h 64086"/>
                <a:gd name="csX6" fmla="*/ 6082 w 102902"/>
                <a:gd name="csY6" fmla="*/ 23109 h 64086"/>
                <a:gd name="csX7" fmla="*/ 2630 w 102902"/>
                <a:gd name="csY7" fmla="*/ 25707 h 64086"/>
                <a:gd name="csX8" fmla="*/ 32 w 102902"/>
                <a:gd name="csY8" fmla="*/ 22256 h 64086"/>
                <a:gd name="csX9" fmla="*/ 11266 w 102902"/>
                <a:gd name="csY9" fmla="*/ 4365 h 64086"/>
                <a:gd name="csX10" fmla="*/ 70482 w 102902"/>
                <a:gd name="csY10" fmla="*/ 8580 h 64086"/>
                <a:gd name="csX11" fmla="*/ 97282 w 102902"/>
                <a:gd name="csY11" fmla="*/ 26369 h 64086"/>
                <a:gd name="csX12" fmla="*/ 98262 w 102902"/>
                <a:gd name="csY12" fmla="*/ 62814 h 64086"/>
                <a:gd name="csX13" fmla="*/ 95791 w 102902"/>
                <a:gd name="csY13" fmla="*/ 64074 h 6408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102902" h="64086">
                  <a:moveTo>
                    <a:pt x="95779" y="64087"/>
                  </a:moveTo>
                  <a:cubicBezTo>
                    <a:pt x="95154" y="64087"/>
                    <a:pt x="94530" y="63896"/>
                    <a:pt x="93983" y="63501"/>
                  </a:cubicBezTo>
                  <a:cubicBezTo>
                    <a:pt x="92620" y="62508"/>
                    <a:pt x="92314" y="60598"/>
                    <a:pt x="93308" y="59235"/>
                  </a:cubicBezTo>
                  <a:cubicBezTo>
                    <a:pt x="98339" y="52295"/>
                    <a:pt x="97880" y="37295"/>
                    <a:pt x="92403" y="30062"/>
                  </a:cubicBezTo>
                  <a:cubicBezTo>
                    <a:pt x="87576" y="23682"/>
                    <a:pt x="79921" y="18665"/>
                    <a:pt x="68317" y="14310"/>
                  </a:cubicBezTo>
                  <a:cubicBezTo>
                    <a:pt x="59439" y="10974"/>
                    <a:pt x="29315" y="761"/>
                    <a:pt x="14374" y="9624"/>
                  </a:cubicBezTo>
                  <a:cubicBezTo>
                    <a:pt x="9674" y="12413"/>
                    <a:pt x="6961" y="16819"/>
                    <a:pt x="6082" y="23109"/>
                  </a:cubicBezTo>
                  <a:cubicBezTo>
                    <a:pt x="5853" y="24778"/>
                    <a:pt x="4299" y="25949"/>
                    <a:pt x="2630" y="25707"/>
                  </a:cubicBezTo>
                  <a:cubicBezTo>
                    <a:pt x="962" y="25465"/>
                    <a:pt x="-210" y="23924"/>
                    <a:pt x="32" y="22256"/>
                  </a:cubicBezTo>
                  <a:cubicBezTo>
                    <a:pt x="1178" y="14132"/>
                    <a:pt x="4961" y="8109"/>
                    <a:pt x="11266" y="4365"/>
                  </a:cubicBezTo>
                  <a:cubicBezTo>
                    <a:pt x="28079" y="-5606"/>
                    <a:pt x="58280" y="3996"/>
                    <a:pt x="70482" y="8580"/>
                  </a:cubicBezTo>
                  <a:cubicBezTo>
                    <a:pt x="83207" y="13368"/>
                    <a:pt x="91728" y="19022"/>
                    <a:pt x="97282" y="26369"/>
                  </a:cubicBezTo>
                  <a:cubicBezTo>
                    <a:pt x="104351" y="35703"/>
                    <a:pt x="104835" y="53760"/>
                    <a:pt x="98262" y="62814"/>
                  </a:cubicBezTo>
                  <a:cubicBezTo>
                    <a:pt x="97664" y="63641"/>
                    <a:pt x="96734" y="64074"/>
                    <a:pt x="95791" y="64074"/>
                  </a:cubicBezTo>
                  <a:close/>
                </a:path>
              </a:pathLst>
            </a:custGeom>
            <a:solidFill>
              <a:schemeClr val="tx1"/>
            </a:solidFill>
            <a:ln w="1264" cap="flat">
              <a:noFill/>
              <a:prstDash val="solid"/>
              <a:miter/>
            </a:ln>
          </p:spPr>
          <p:txBody>
            <a:bodyPr/>
            <a:lstStyle/>
            <a:p>
              <a:endParaRPr lang="en-US"/>
            </a:p>
          </p:txBody>
        </p:sp>
        <p:sp>
          <p:nvSpPr>
            <p:cNvPr id="4836" name="Freeform 4835">
              <a:extLst>
                <a:ext uri="{FF2B5EF4-FFF2-40B4-BE49-F238E27FC236}">
                  <a16:creationId xmlns:a16="http://schemas.microsoft.com/office/drawing/2014/main" id="{D50D90C2-7AE0-EE03-6F51-F02B5419AD43}"/>
                </a:ext>
              </a:extLst>
            </p:cNvPr>
            <p:cNvSpPr/>
            <p:nvPr/>
          </p:nvSpPr>
          <p:spPr>
            <a:xfrm>
              <a:off x="7854327" y="2252043"/>
              <a:ext cx="21799" cy="56668"/>
            </a:xfrm>
            <a:custGeom>
              <a:avLst/>
              <a:gdLst>
                <a:gd name="csX0" fmla="*/ 3060 w 21799"/>
                <a:gd name="csY0" fmla="*/ 56668 h 56668"/>
                <a:gd name="csX1" fmla="*/ 551 w 21799"/>
                <a:gd name="csY1" fmla="*/ 55357 h 56668"/>
                <a:gd name="csX2" fmla="*/ 1302 w 21799"/>
                <a:gd name="csY2" fmla="*/ 51104 h 56668"/>
                <a:gd name="csX3" fmla="*/ 9632 w 21799"/>
                <a:gd name="csY3" fmla="*/ 28985 h 56668"/>
                <a:gd name="csX4" fmla="*/ 9709 w 21799"/>
                <a:gd name="csY4" fmla="*/ 27075 h 56668"/>
                <a:gd name="csX5" fmla="*/ 16358 w 21799"/>
                <a:gd name="csY5" fmla="*/ 1149 h 56668"/>
                <a:gd name="csX6" fmla="*/ 20650 w 21799"/>
                <a:gd name="csY6" fmla="*/ 665 h 56668"/>
                <a:gd name="csX7" fmla="*/ 21134 w 21799"/>
                <a:gd name="csY7" fmla="*/ 4956 h 56668"/>
                <a:gd name="csX8" fmla="*/ 15810 w 21799"/>
                <a:gd name="csY8" fmla="*/ 27304 h 56668"/>
                <a:gd name="csX9" fmla="*/ 15734 w 21799"/>
                <a:gd name="csY9" fmla="*/ 29227 h 56668"/>
                <a:gd name="csX10" fmla="*/ 4805 w 21799"/>
                <a:gd name="csY10" fmla="*/ 56108 h 56668"/>
                <a:gd name="csX11" fmla="*/ 3060 w 21799"/>
                <a:gd name="csY11" fmla="*/ 56656 h 566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21799" h="56668">
                  <a:moveTo>
                    <a:pt x="3060" y="56668"/>
                  </a:moveTo>
                  <a:cubicBezTo>
                    <a:pt x="2092" y="56668"/>
                    <a:pt x="1149" y="56210"/>
                    <a:pt x="551" y="55357"/>
                  </a:cubicBezTo>
                  <a:cubicBezTo>
                    <a:pt x="-417" y="53969"/>
                    <a:pt x="-73" y="52072"/>
                    <a:pt x="1302" y="51104"/>
                  </a:cubicBezTo>
                  <a:cubicBezTo>
                    <a:pt x="8142" y="46329"/>
                    <a:pt x="9327" y="36192"/>
                    <a:pt x="9632" y="28985"/>
                  </a:cubicBezTo>
                  <a:lnTo>
                    <a:pt x="9709" y="27075"/>
                  </a:lnTo>
                  <a:cubicBezTo>
                    <a:pt x="10040" y="18403"/>
                    <a:pt x="10409" y="8585"/>
                    <a:pt x="16358" y="1149"/>
                  </a:cubicBezTo>
                  <a:cubicBezTo>
                    <a:pt x="17415" y="-176"/>
                    <a:pt x="19338" y="-379"/>
                    <a:pt x="20650" y="665"/>
                  </a:cubicBezTo>
                  <a:cubicBezTo>
                    <a:pt x="21975" y="1722"/>
                    <a:pt x="22179" y="3645"/>
                    <a:pt x="21134" y="4956"/>
                  </a:cubicBezTo>
                  <a:cubicBezTo>
                    <a:pt x="16447" y="10827"/>
                    <a:pt x="16128" y="19205"/>
                    <a:pt x="15810" y="27304"/>
                  </a:cubicBezTo>
                  <a:lnTo>
                    <a:pt x="15734" y="29227"/>
                  </a:lnTo>
                  <a:cubicBezTo>
                    <a:pt x="15377" y="37733"/>
                    <a:pt x="13861" y="49779"/>
                    <a:pt x="4805" y="56108"/>
                  </a:cubicBezTo>
                  <a:cubicBezTo>
                    <a:pt x="4270" y="56477"/>
                    <a:pt x="3659" y="56656"/>
                    <a:pt x="3060" y="56656"/>
                  </a:cubicBezTo>
                  <a:close/>
                </a:path>
              </a:pathLst>
            </a:custGeom>
            <a:solidFill>
              <a:schemeClr val="tx1"/>
            </a:solidFill>
            <a:ln w="1264" cap="flat">
              <a:noFill/>
              <a:prstDash val="solid"/>
              <a:miter/>
            </a:ln>
          </p:spPr>
          <p:txBody>
            <a:bodyPr/>
            <a:lstStyle/>
            <a:p>
              <a:endParaRPr lang="en-US"/>
            </a:p>
          </p:txBody>
        </p:sp>
        <p:sp>
          <p:nvSpPr>
            <p:cNvPr id="4837" name="Freeform 4836">
              <a:extLst>
                <a:ext uri="{FF2B5EF4-FFF2-40B4-BE49-F238E27FC236}">
                  <a16:creationId xmlns:a16="http://schemas.microsoft.com/office/drawing/2014/main" id="{1ED66F62-043D-57DF-0B3E-501FF67DDBB6}"/>
                </a:ext>
              </a:extLst>
            </p:cNvPr>
            <p:cNvSpPr/>
            <p:nvPr/>
          </p:nvSpPr>
          <p:spPr>
            <a:xfrm>
              <a:off x="7896651" y="2190899"/>
              <a:ext cx="98616" cy="151188"/>
            </a:xfrm>
            <a:custGeom>
              <a:avLst/>
              <a:gdLst>
                <a:gd name="csX0" fmla="*/ 45694 w 98616"/>
                <a:gd name="csY0" fmla="*/ 151188 h 151188"/>
                <a:gd name="csX1" fmla="*/ 42764 w 98616"/>
                <a:gd name="csY1" fmla="*/ 149011 h 151188"/>
                <a:gd name="csX2" fmla="*/ 44815 w 98616"/>
                <a:gd name="csY2" fmla="*/ 145203 h 151188"/>
                <a:gd name="csX3" fmla="*/ 79639 w 98616"/>
                <a:gd name="csY3" fmla="*/ 119456 h 151188"/>
                <a:gd name="csX4" fmla="*/ 77690 w 98616"/>
                <a:gd name="csY4" fmla="*/ 46376 h 151188"/>
                <a:gd name="csX5" fmla="*/ 42153 w 98616"/>
                <a:gd name="csY5" fmla="*/ 15229 h 151188"/>
                <a:gd name="csX6" fmla="*/ 21607 w 98616"/>
                <a:gd name="csY6" fmla="*/ 6150 h 151188"/>
                <a:gd name="csX7" fmla="*/ 6055 w 98616"/>
                <a:gd name="csY7" fmla="*/ 15636 h 151188"/>
                <a:gd name="csX8" fmla="*/ 2476 w 98616"/>
                <a:gd name="csY8" fmla="*/ 18056 h 151188"/>
                <a:gd name="csX9" fmla="*/ 56 w 98616"/>
                <a:gd name="csY9" fmla="*/ 14478 h 151188"/>
                <a:gd name="csX10" fmla="*/ 22015 w 98616"/>
                <a:gd name="csY10" fmla="*/ 50 h 151188"/>
                <a:gd name="csX11" fmla="*/ 45668 w 98616"/>
                <a:gd name="csY11" fmla="*/ 10224 h 151188"/>
                <a:gd name="csX12" fmla="*/ 82199 w 98616"/>
                <a:gd name="csY12" fmla="*/ 42237 h 151188"/>
                <a:gd name="csX13" fmla="*/ 84734 w 98616"/>
                <a:gd name="csY13" fmla="*/ 122830 h 151188"/>
                <a:gd name="csX14" fmla="*/ 46572 w 98616"/>
                <a:gd name="csY14" fmla="*/ 151061 h 151188"/>
                <a:gd name="csX15" fmla="*/ 45694 w 98616"/>
                <a:gd name="csY15" fmla="*/ 151188 h 1511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98616" h="151188">
                  <a:moveTo>
                    <a:pt x="45694" y="151188"/>
                  </a:moveTo>
                  <a:cubicBezTo>
                    <a:pt x="44382" y="151188"/>
                    <a:pt x="43159" y="150335"/>
                    <a:pt x="42764" y="149011"/>
                  </a:cubicBezTo>
                  <a:cubicBezTo>
                    <a:pt x="42280" y="147394"/>
                    <a:pt x="43197" y="145687"/>
                    <a:pt x="44815" y="145203"/>
                  </a:cubicBezTo>
                  <a:cubicBezTo>
                    <a:pt x="59068" y="140938"/>
                    <a:pt x="71436" y="131782"/>
                    <a:pt x="79639" y="119456"/>
                  </a:cubicBezTo>
                  <a:cubicBezTo>
                    <a:pt x="92121" y="100686"/>
                    <a:pt x="101904" y="72760"/>
                    <a:pt x="77690" y="46376"/>
                  </a:cubicBezTo>
                  <a:cubicBezTo>
                    <a:pt x="67067" y="34788"/>
                    <a:pt x="55106" y="24321"/>
                    <a:pt x="42153" y="15229"/>
                  </a:cubicBezTo>
                  <a:cubicBezTo>
                    <a:pt x="35835" y="10797"/>
                    <a:pt x="28982" y="6633"/>
                    <a:pt x="21607" y="6150"/>
                  </a:cubicBezTo>
                  <a:cubicBezTo>
                    <a:pt x="15073" y="5717"/>
                    <a:pt x="7265" y="9435"/>
                    <a:pt x="6055" y="15636"/>
                  </a:cubicBezTo>
                  <a:cubicBezTo>
                    <a:pt x="5736" y="17292"/>
                    <a:pt x="4119" y="18374"/>
                    <a:pt x="2476" y="18056"/>
                  </a:cubicBezTo>
                  <a:cubicBezTo>
                    <a:pt x="820" y="17737"/>
                    <a:pt x="-263" y="16133"/>
                    <a:pt x="56" y="14478"/>
                  </a:cubicBezTo>
                  <a:cubicBezTo>
                    <a:pt x="1966" y="4660"/>
                    <a:pt x="12729" y="-574"/>
                    <a:pt x="22015" y="50"/>
                  </a:cubicBezTo>
                  <a:cubicBezTo>
                    <a:pt x="30880" y="636"/>
                    <a:pt x="38624" y="5284"/>
                    <a:pt x="45668" y="10224"/>
                  </a:cubicBezTo>
                  <a:cubicBezTo>
                    <a:pt x="58979" y="19558"/>
                    <a:pt x="71270" y="30331"/>
                    <a:pt x="82199" y="42237"/>
                  </a:cubicBezTo>
                  <a:cubicBezTo>
                    <a:pt x="103177" y="65107"/>
                    <a:pt x="104082" y="93720"/>
                    <a:pt x="84734" y="122830"/>
                  </a:cubicBezTo>
                  <a:cubicBezTo>
                    <a:pt x="75741" y="136353"/>
                    <a:pt x="62188" y="146375"/>
                    <a:pt x="46572" y="151061"/>
                  </a:cubicBezTo>
                  <a:cubicBezTo>
                    <a:pt x="46279" y="151150"/>
                    <a:pt x="45987" y="151188"/>
                    <a:pt x="45694" y="151188"/>
                  </a:cubicBezTo>
                  <a:close/>
                </a:path>
              </a:pathLst>
            </a:custGeom>
            <a:solidFill>
              <a:schemeClr val="tx1"/>
            </a:solidFill>
            <a:ln w="1264" cap="flat">
              <a:noFill/>
              <a:prstDash val="solid"/>
              <a:miter/>
            </a:ln>
          </p:spPr>
          <p:txBody>
            <a:bodyPr/>
            <a:lstStyle/>
            <a:p>
              <a:endParaRPr lang="en-US"/>
            </a:p>
          </p:txBody>
        </p:sp>
        <p:sp>
          <p:nvSpPr>
            <p:cNvPr id="4838" name="Freeform 4837">
              <a:extLst>
                <a:ext uri="{FF2B5EF4-FFF2-40B4-BE49-F238E27FC236}">
                  <a16:creationId xmlns:a16="http://schemas.microsoft.com/office/drawing/2014/main" id="{B111426E-057C-B8F8-4419-AE9B77D1B2C8}"/>
                </a:ext>
              </a:extLst>
            </p:cNvPr>
            <p:cNvSpPr/>
            <p:nvPr/>
          </p:nvSpPr>
          <p:spPr>
            <a:xfrm>
              <a:off x="7965393" y="2279761"/>
              <a:ext cx="116874" cy="167291"/>
            </a:xfrm>
            <a:custGeom>
              <a:avLst/>
              <a:gdLst>
                <a:gd name="csX0" fmla="*/ 17915 w 116874"/>
                <a:gd name="csY0" fmla="*/ 167292 h 167291"/>
                <a:gd name="csX1" fmla="*/ 1395 w 116874"/>
                <a:gd name="csY1" fmla="*/ 162631 h 167291"/>
                <a:gd name="csX2" fmla="*/ 490 w 116874"/>
                <a:gd name="csY2" fmla="*/ 158403 h 167291"/>
                <a:gd name="csX3" fmla="*/ 4719 w 116874"/>
                <a:gd name="csY3" fmla="*/ 157499 h 167291"/>
                <a:gd name="csX4" fmla="*/ 43504 w 116874"/>
                <a:gd name="csY4" fmla="*/ 152329 h 167291"/>
                <a:gd name="csX5" fmla="*/ 57910 w 116874"/>
                <a:gd name="csY5" fmla="*/ 140640 h 167291"/>
                <a:gd name="csX6" fmla="*/ 79042 w 116874"/>
                <a:gd name="csY6" fmla="*/ 124697 h 167291"/>
                <a:gd name="csX7" fmla="*/ 87538 w 116874"/>
                <a:gd name="csY7" fmla="*/ 120546 h 167291"/>
                <a:gd name="csX8" fmla="*/ 104249 w 116874"/>
                <a:gd name="csY8" fmla="*/ 110091 h 167291"/>
                <a:gd name="csX9" fmla="*/ 108822 w 116874"/>
                <a:gd name="csY9" fmla="*/ 75506 h 167291"/>
                <a:gd name="csX10" fmla="*/ 25710 w 116874"/>
                <a:gd name="csY10" fmla="*/ 6106 h 167291"/>
                <a:gd name="csX11" fmla="*/ 22806 w 116874"/>
                <a:gd name="csY11" fmla="*/ 2910 h 167291"/>
                <a:gd name="csX12" fmla="*/ 26003 w 116874"/>
                <a:gd name="csY12" fmla="*/ 7 h 167291"/>
                <a:gd name="csX13" fmla="*/ 114757 w 116874"/>
                <a:gd name="csY13" fmla="*/ 74054 h 167291"/>
                <a:gd name="csX14" fmla="*/ 108796 w 116874"/>
                <a:gd name="csY14" fmla="*/ 114166 h 167291"/>
                <a:gd name="csX15" fmla="*/ 90072 w 116874"/>
                <a:gd name="csY15" fmla="*/ 126098 h 167291"/>
                <a:gd name="csX16" fmla="*/ 81971 w 116874"/>
                <a:gd name="csY16" fmla="*/ 130045 h 167291"/>
                <a:gd name="csX17" fmla="*/ 61923 w 116874"/>
                <a:gd name="csY17" fmla="*/ 145224 h 167291"/>
                <a:gd name="csX18" fmla="*/ 46956 w 116874"/>
                <a:gd name="csY18" fmla="*/ 157347 h 167291"/>
                <a:gd name="csX19" fmla="*/ 17877 w 116874"/>
                <a:gd name="csY19" fmla="*/ 167266 h 16729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116874" h="167291">
                  <a:moveTo>
                    <a:pt x="17915" y="167292"/>
                  </a:moveTo>
                  <a:cubicBezTo>
                    <a:pt x="12170" y="167292"/>
                    <a:pt x="6490" y="165942"/>
                    <a:pt x="1395" y="162631"/>
                  </a:cubicBezTo>
                  <a:cubicBezTo>
                    <a:pt x="-19" y="161714"/>
                    <a:pt x="-427" y="159817"/>
                    <a:pt x="490" y="158403"/>
                  </a:cubicBezTo>
                  <a:cubicBezTo>
                    <a:pt x="1407" y="156990"/>
                    <a:pt x="3305" y="156583"/>
                    <a:pt x="4719" y="157499"/>
                  </a:cubicBezTo>
                  <a:cubicBezTo>
                    <a:pt x="16629" y="165229"/>
                    <a:pt x="33060" y="159549"/>
                    <a:pt x="43504" y="152329"/>
                  </a:cubicBezTo>
                  <a:cubicBezTo>
                    <a:pt x="48548" y="148840"/>
                    <a:pt x="53312" y="144676"/>
                    <a:pt x="57910" y="140640"/>
                  </a:cubicBezTo>
                  <a:cubicBezTo>
                    <a:pt x="64419" y="134935"/>
                    <a:pt x="71157" y="129039"/>
                    <a:pt x="79042" y="124697"/>
                  </a:cubicBezTo>
                  <a:cubicBezTo>
                    <a:pt x="81806" y="123169"/>
                    <a:pt x="84723" y="121845"/>
                    <a:pt x="87538" y="120546"/>
                  </a:cubicBezTo>
                  <a:cubicBezTo>
                    <a:pt x="93944" y="117617"/>
                    <a:pt x="100007" y="114841"/>
                    <a:pt x="104249" y="110091"/>
                  </a:cubicBezTo>
                  <a:cubicBezTo>
                    <a:pt x="112719" y="100643"/>
                    <a:pt x="111407" y="86075"/>
                    <a:pt x="108822" y="75506"/>
                  </a:cubicBezTo>
                  <a:cubicBezTo>
                    <a:pt x="99574" y="37776"/>
                    <a:pt x="63846" y="7940"/>
                    <a:pt x="25710" y="6106"/>
                  </a:cubicBezTo>
                  <a:cubicBezTo>
                    <a:pt x="24029" y="6030"/>
                    <a:pt x="22717" y="4591"/>
                    <a:pt x="22806" y="2910"/>
                  </a:cubicBezTo>
                  <a:cubicBezTo>
                    <a:pt x="22883" y="1229"/>
                    <a:pt x="24322" y="-108"/>
                    <a:pt x="26003" y="7"/>
                  </a:cubicBezTo>
                  <a:cubicBezTo>
                    <a:pt x="67400" y="1993"/>
                    <a:pt x="104720" y="33140"/>
                    <a:pt x="114757" y="74054"/>
                  </a:cubicBezTo>
                  <a:cubicBezTo>
                    <a:pt x="117687" y="86050"/>
                    <a:pt x="119037" y="102731"/>
                    <a:pt x="108796" y="114166"/>
                  </a:cubicBezTo>
                  <a:cubicBezTo>
                    <a:pt x="103701" y="119858"/>
                    <a:pt x="96772" y="123029"/>
                    <a:pt x="90072" y="126098"/>
                  </a:cubicBezTo>
                  <a:cubicBezTo>
                    <a:pt x="87359" y="127346"/>
                    <a:pt x="84544" y="128632"/>
                    <a:pt x="81971" y="130045"/>
                  </a:cubicBezTo>
                  <a:cubicBezTo>
                    <a:pt x="74673" y="134056"/>
                    <a:pt x="68482" y="139481"/>
                    <a:pt x="61923" y="145224"/>
                  </a:cubicBezTo>
                  <a:cubicBezTo>
                    <a:pt x="57184" y="149375"/>
                    <a:pt x="52293" y="153666"/>
                    <a:pt x="46956" y="157347"/>
                  </a:cubicBezTo>
                  <a:cubicBezTo>
                    <a:pt x="39186" y="162708"/>
                    <a:pt x="28423" y="167266"/>
                    <a:pt x="17877" y="167266"/>
                  </a:cubicBezTo>
                  <a:close/>
                </a:path>
              </a:pathLst>
            </a:custGeom>
            <a:solidFill>
              <a:schemeClr val="tx1"/>
            </a:solidFill>
            <a:ln w="1264" cap="flat">
              <a:noFill/>
              <a:prstDash val="solid"/>
              <a:miter/>
            </a:ln>
          </p:spPr>
          <p:txBody>
            <a:bodyPr/>
            <a:lstStyle/>
            <a:p>
              <a:endParaRPr lang="en-US"/>
            </a:p>
          </p:txBody>
        </p:sp>
        <p:sp>
          <p:nvSpPr>
            <p:cNvPr id="4839" name="Freeform 4838">
              <a:extLst>
                <a:ext uri="{FF2B5EF4-FFF2-40B4-BE49-F238E27FC236}">
                  <a16:creationId xmlns:a16="http://schemas.microsoft.com/office/drawing/2014/main" id="{ED720C57-DB1B-B3E0-F36A-F42F2FE6CF7B}"/>
                </a:ext>
              </a:extLst>
            </p:cNvPr>
            <p:cNvSpPr/>
            <p:nvPr/>
          </p:nvSpPr>
          <p:spPr>
            <a:xfrm>
              <a:off x="7987362" y="2423111"/>
              <a:ext cx="38274" cy="76418"/>
            </a:xfrm>
            <a:custGeom>
              <a:avLst/>
              <a:gdLst>
                <a:gd name="csX0" fmla="*/ 3054 w 38274"/>
                <a:gd name="csY0" fmla="*/ 76418 h 76418"/>
                <a:gd name="csX1" fmla="*/ 86 w 38274"/>
                <a:gd name="csY1" fmla="*/ 74075 h 76418"/>
                <a:gd name="csX2" fmla="*/ 2340 w 38274"/>
                <a:gd name="csY2" fmla="*/ 70382 h 76418"/>
                <a:gd name="csX3" fmla="*/ 18873 w 38274"/>
                <a:gd name="csY3" fmla="*/ 53777 h 76418"/>
                <a:gd name="csX4" fmla="*/ 22886 w 38274"/>
                <a:gd name="csY4" fmla="*/ 33250 h 76418"/>
                <a:gd name="csX5" fmla="*/ 23510 w 38274"/>
                <a:gd name="csY5" fmla="*/ 27966 h 76418"/>
                <a:gd name="csX6" fmla="*/ 32795 w 38274"/>
                <a:gd name="csY6" fmla="*/ 1187 h 76418"/>
                <a:gd name="csX7" fmla="*/ 37088 w 38274"/>
                <a:gd name="csY7" fmla="*/ 639 h 76418"/>
                <a:gd name="csX8" fmla="*/ 37635 w 38274"/>
                <a:gd name="csY8" fmla="*/ 4930 h 76418"/>
                <a:gd name="csX9" fmla="*/ 29585 w 38274"/>
                <a:gd name="csY9" fmla="*/ 28743 h 76418"/>
                <a:gd name="csX10" fmla="*/ 28974 w 38274"/>
                <a:gd name="csY10" fmla="*/ 33938 h 76418"/>
                <a:gd name="csX11" fmla="*/ 24618 w 38274"/>
                <a:gd name="csY11" fmla="*/ 55942 h 76418"/>
                <a:gd name="csX12" fmla="*/ 3792 w 38274"/>
                <a:gd name="csY12" fmla="*/ 76329 h 76418"/>
                <a:gd name="csX13" fmla="*/ 3079 w 38274"/>
                <a:gd name="csY13" fmla="*/ 76418 h 7641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38274" h="76418">
                  <a:moveTo>
                    <a:pt x="3054" y="76418"/>
                  </a:moveTo>
                  <a:cubicBezTo>
                    <a:pt x="1678" y="76418"/>
                    <a:pt x="417" y="75476"/>
                    <a:pt x="86" y="74075"/>
                  </a:cubicBezTo>
                  <a:cubicBezTo>
                    <a:pt x="-309" y="72433"/>
                    <a:pt x="697" y="70777"/>
                    <a:pt x="2340" y="70382"/>
                  </a:cubicBezTo>
                  <a:cubicBezTo>
                    <a:pt x="9410" y="68676"/>
                    <a:pt x="15600" y="62475"/>
                    <a:pt x="18873" y="53777"/>
                  </a:cubicBezTo>
                  <a:cubicBezTo>
                    <a:pt x="21293" y="47334"/>
                    <a:pt x="22070" y="40496"/>
                    <a:pt x="22886" y="33250"/>
                  </a:cubicBezTo>
                  <a:cubicBezTo>
                    <a:pt x="23089" y="31480"/>
                    <a:pt x="23280" y="29723"/>
                    <a:pt x="23510" y="27966"/>
                  </a:cubicBezTo>
                  <a:cubicBezTo>
                    <a:pt x="24631" y="19205"/>
                    <a:pt x="26605" y="9171"/>
                    <a:pt x="32795" y="1187"/>
                  </a:cubicBezTo>
                  <a:cubicBezTo>
                    <a:pt x="33827" y="-151"/>
                    <a:pt x="35750" y="-392"/>
                    <a:pt x="37088" y="639"/>
                  </a:cubicBezTo>
                  <a:cubicBezTo>
                    <a:pt x="38425" y="1670"/>
                    <a:pt x="38667" y="3593"/>
                    <a:pt x="37635" y="4930"/>
                  </a:cubicBezTo>
                  <a:cubicBezTo>
                    <a:pt x="32350" y="11756"/>
                    <a:pt x="30592" y="20797"/>
                    <a:pt x="29585" y="28743"/>
                  </a:cubicBezTo>
                  <a:cubicBezTo>
                    <a:pt x="29369" y="30462"/>
                    <a:pt x="29178" y="32194"/>
                    <a:pt x="28974" y="33938"/>
                  </a:cubicBezTo>
                  <a:cubicBezTo>
                    <a:pt x="28146" y="41235"/>
                    <a:pt x="27305" y="48786"/>
                    <a:pt x="24618" y="55942"/>
                  </a:cubicBezTo>
                  <a:cubicBezTo>
                    <a:pt x="20631" y="66537"/>
                    <a:pt x="12849" y="74152"/>
                    <a:pt x="3792" y="76329"/>
                  </a:cubicBezTo>
                  <a:cubicBezTo>
                    <a:pt x="3550" y="76393"/>
                    <a:pt x="3308" y="76418"/>
                    <a:pt x="3079" y="76418"/>
                  </a:cubicBezTo>
                  <a:close/>
                </a:path>
              </a:pathLst>
            </a:custGeom>
            <a:solidFill>
              <a:schemeClr val="tx1"/>
            </a:solidFill>
            <a:ln w="1264" cap="flat">
              <a:noFill/>
              <a:prstDash val="solid"/>
              <a:miter/>
            </a:ln>
          </p:spPr>
          <p:txBody>
            <a:bodyPr/>
            <a:lstStyle/>
            <a:p>
              <a:endParaRPr lang="en-US"/>
            </a:p>
          </p:txBody>
        </p:sp>
        <p:sp>
          <p:nvSpPr>
            <p:cNvPr id="4840" name="Freeform 4839">
              <a:extLst>
                <a:ext uri="{FF2B5EF4-FFF2-40B4-BE49-F238E27FC236}">
                  <a16:creationId xmlns:a16="http://schemas.microsoft.com/office/drawing/2014/main" id="{C6D8868C-7E0A-5C4E-CC4A-3E1529085EC8}"/>
                </a:ext>
              </a:extLst>
            </p:cNvPr>
            <p:cNvSpPr/>
            <p:nvPr/>
          </p:nvSpPr>
          <p:spPr>
            <a:xfrm>
              <a:off x="7832327" y="2397641"/>
              <a:ext cx="313968" cy="245004"/>
            </a:xfrm>
            <a:custGeom>
              <a:avLst/>
              <a:gdLst>
                <a:gd name="csX0" fmla="*/ 166801 w 313968"/>
                <a:gd name="csY0" fmla="*/ 245004 h 245004"/>
                <a:gd name="csX1" fmla="*/ 134320 w 313968"/>
                <a:gd name="csY1" fmla="*/ 241057 h 245004"/>
                <a:gd name="csX2" fmla="*/ 103865 w 313968"/>
                <a:gd name="csY2" fmla="*/ 215984 h 245004"/>
                <a:gd name="csX3" fmla="*/ 94885 w 313968"/>
                <a:gd name="csY3" fmla="*/ 206102 h 245004"/>
                <a:gd name="csX4" fmla="*/ 53413 w 313968"/>
                <a:gd name="csY4" fmla="*/ 176076 h 245004"/>
                <a:gd name="csX5" fmla="*/ 4399 w 313968"/>
                <a:gd name="csY5" fmla="*/ 175452 h 245004"/>
                <a:gd name="csX6" fmla="*/ 310 w 313968"/>
                <a:gd name="csY6" fmla="*/ 174051 h 245004"/>
                <a:gd name="csX7" fmla="*/ 1712 w 313968"/>
                <a:gd name="csY7" fmla="*/ 169963 h 245004"/>
                <a:gd name="csX8" fmla="*/ 55769 w 313968"/>
                <a:gd name="csY8" fmla="*/ 170435 h 245004"/>
                <a:gd name="csX9" fmla="*/ 99165 w 313968"/>
                <a:gd name="csY9" fmla="*/ 201734 h 245004"/>
                <a:gd name="csX10" fmla="*/ 108476 w 313968"/>
                <a:gd name="csY10" fmla="*/ 211972 h 245004"/>
                <a:gd name="csX11" fmla="*/ 136002 w 313968"/>
                <a:gd name="csY11" fmla="*/ 235186 h 245004"/>
                <a:gd name="csX12" fmla="*/ 187028 w 313968"/>
                <a:gd name="csY12" fmla="*/ 237733 h 245004"/>
                <a:gd name="csX13" fmla="*/ 189843 w 313968"/>
                <a:gd name="csY13" fmla="*/ 237415 h 245004"/>
                <a:gd name="csX14" fmla="*/ 218833 w 313968"/>
                <a:gd name="csY14" fmla="*/ 228972 h 245004"/>
                <a:gd name="csX15" fmla="*/ 219508 w 313968"/>
                <a:gd name="csY15" fmla="*/ 220109 h 245004"/>
                <a:gd name="csX16" fmla="*/ 218731 w 313968"/>
                <a:gd name="csY16" fmla="*/ 213055 h 245004"/>
                <a:gd name="csX17" fmla="*/ 217801 w 313968"/>
                <a:gd name="csY17" fmla="*/ 205529 h 245004"/>
                <a:gd name="csX18" fmla="*/ 219597 w 313968"/>
                <a:gd name="csY18" fmla="*/ 201594 h 245004"/>
                <a:gd name="csX19" fmla="*/ 223533 w 313968"/>
                <a:gd name="csY19" fmla="*/ 203390 h 245004"/>
                <a:gd name="csX20" fmla="*/ 223533 w 313968"/>
                <a:gd name="csY20" fmla="*/ 203390 h 245004"/>
                <a:gd name="csX21" fmla="*/ 223533 w 313968"/>
                <a:gd name="csY21" fmla="*/ 203390 h 245004"/>
                <a:gd name="csX22" fmla="*/ 245276 w 313968"/>
                <a:gd name="csY22" fmla="*/ 226502 h 245004"/>
                <a:gd name="csX23" fmla="*/ 283220 w 313968"/>
                <a:gd name="csY23" fmla="*/ 214608 h 245004"/>
                <a:gd name="csX24" fmla="*/ 298059 w 313968"/>
                <a:gd name="csY24" fmla="*/ 98768 h 245004"/>
                <a:gd name="csX25" fmla="*/ 297040 w 313968"/>
                <a:gd name="csY25" fmla="*/ 95483 h 245004"/>
                <a:gd name="csX26" fmla="*/ 271133 w 313968"/>
                <a:gd name="csY26" fmla="*/ 66042 h 245004"/>
                <a:gd name="csX27" fmla="*/ 267337 w 313968"/>
                <a:gd name="csY27" fmla="*/ 63979 h 245004"/>
                <a:gd name="csX28" fmla="*/ 269400 w 313968"/>
                <a:gd name="csY28" fmla="*/ 60185 h 245004"/>
                <a:gd name="csX29" fmla="*/ 269400 w 313968"/>
                <a:gd name="csY29" fmla="*/ 60185 h 245004"/>
                <a:gd name="csX30" fmla="*/ 269400 w 313968"/>
                <a:gd name="csY30" fmla="*/ 60185 h 245004"/>
                <a:gd name="csX31" fmla="*/ 272699 w 313968"/>
                <a:gd name="csY31" fmla="*/ 57027 h 245004"/>
                <a:gd name="csX32" fmla="*/ 271107 w 313968"/>
                <a:gd name="csY32" fmla="*/ 33087 h 245004"/>
                <a:gd name="csX33" fmla="*/ 245136 w 313968"/>
                <a:gd name="csY33" fmla="*/ 8001 h 245004"/>
                <a:gd name="csX34" fmla="*/ 227150 w 313968"/>
                <a:gd name="csY34" fmla="*/ 8001 h 245004"/>
                <a:gd name="csX35" fmla="*/ 223036 w 313968"/>
                <a:gd name="csY35" fmla="*/ 6677 h 245004"/>
                <a:gd name="csX36" fmla="*/ 224374 w 313968"/>
                <a:gd name="csY36" fmla="*/ 2564 h 245004"/>
                <a:gd name="csX37" fmla="*/ 247441 w 313968"/>
                <a:gd name="csY37" fmla="*/ 2348 h 245004"/>
                <a:gd name="csX38" fmla="*/ 276686 w 313968"/>
                <a:gd name="csY38" fmla="*/ 30579 h 245004"/>
                <a:gd name="csX39" fmla="*/ 278342 w 313968"/>
                <a:gd name="csY39" fmla="*/ 59446 h 245004"/>
                <a:gd name="csX40" fmla="*/ 302887 w 313968"/>
                <a:gd name="csY40" fmla="*/ 93713 h 245004"/>
                <a:gd name="csX41" fmla="*/ 303893 w 313968"/>
                <a:gd name="csY41" fmla="*/ 96935 h 245004"/>
                <a:gd name="csX42" fmla="*/ 287207 w 313968"/>
                <a:gd name="csY42" fmla="*/ 219269 h 245004"/>
                <a:gd name="csX43" fmla="*/ 244728 w 313968"/>
                <a:gd name="csY43" fmla="*/ 232601 h 245004"/>
                <a:gd name="csX44" fmla="*/ 225953 w 313968"/>
                <a:gd name="csY44" fmla="*/ 221281 h 245004"/>
                <a:gd name="csX45" fmla="*/ 223686 w 313968"/>
                <a:gd name="csY45" fmla="*/ 232691 h 245004"/>
                <a:gd name="csX46" fmla="*/ 190518 w 313968"/>
                <a:gd name="csY46" fmla="*/ 243476 h 245004"/>
                <a:gd name="csX47" fmla="*/ 187754 w 313968"/>
                <a:gd name="csY47" fmla="*/ 243782 h 245004"/>
                <a:gd name="csX48" fmla="*/ 166801 w 313968"/>
                <a:gd name="csY48" fmla="*/ 244991 h 2450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Lst>
              <a:rect l="l" t="t" r="r" b="b"/>
              <a:pathLst>
                <a:path w="313968" h="245004">
                  <a:moveTo>
                    <a:pt x="166801" y="245004"/>
                  </a:moveTo>
                  <a:cubicBezTo>
                    <a:pt x="156713" y="245004"/>
                    <a:pt x="144969" y="244113"/>
                    <a:pt x="134320" y="241057"/>
                  </a:cubicBezTo>
                  <a:cubicBezTo>
                    <a:pt x="122704" y="237720"/>
                    <a:pt x="112705" y="226171"/>
                    <a:pt x="103865" y="215984"/>
                  </a:cubicBezTo>
                  <a:cubicBezTo>
                    <a:pt x="100681" y="212316"/>
                    <a:pt x="97688" y="208853"/>
                    <a:pt x="94885" y="206102"/>
                  </a:cubicBezTo>
                  <a:cubicBezTo>
                    <a:pt x="83766" y="195189"/>
                    <a:pt x="70149" y="183079"/>
                    <a:pt x="53413" y="176076"/>
                  </a:cubicBezTo>
                  <a:cubicBezTo>
                    <a:pt x="36434" y="168970"/>
                    <a:pt x="18105" y="168741"/>
                    <a:pt x="4399" y="175452"/>
                  </a:cubicBezTo>
                  <a:cubicBezTo>
                    <a:pt x="2883" y="176203"/>
                    <a:pt x="1049" y="175566"/>
                    <a:pt x="310" y="174051"/>
                  </a:cubicBezTo>
                  <a:cubicBezTo>
                    <a:pt x="-428" y="172536"/>
                    <a:pt x="196" y="170702"/>
                    <a:pt x="1712" y="169963"/>
                  </a:cubicBezTo>
                  <a:cubicBezTo>
                    <a:pt x="17200" y="162374"/>
                    <a:pt x="36905" y="162552"/>
                    <a:pt x="55769" y="170435"/>
                  </a:cubicBezTo>
                  <a:cubicBezTo>
                    <a:pt x="73461" y="177833"/>
                    <a:pt x="87638" y="190401"/>
                    <a:pt x="99165" y="201734"/>
                  </a:cubicBezTo>
                  <a:cubicBezTo>
                    <a:pt x="102133" y="204651"/>
                    <a:pt x="105216" y="208203"/>
                    <a:pt x="108476" y="211972"/>
                  </a:cubicBezTo>
                  <a:cubicBezTo>
                    <a:pt x="116756" y="221523"/>
                    <a:pt x="126130" y="232347"/>
                    <a:pt x="136002" y="235186"/>
                  </a:cubicBezTo>
                  <a:cubicBezTo>
                    <a:pt x="149172" y="238981"/>
                    <a:pt x="168240" y="239923"/>
                    <a:pt x="187028" y="237733"/>
                  </a:cubicBezTo>
                  <a:cubicBezTo>
                    <a:pt x="187881" y="237631"/>
                    <a:pt x="188824" y="237529"/>
                    <a:pt x="189843" y="237415"/>
                  </a:cubicBezTo>
                  <a:cubicBezTo>
                    <a:pt x="198415" y="236485"/>
                    <a:pt x="214375" y="234766"/>
                    <a:pt x="218833" y="228972"/>
                  </a:cubicBezTo>
                  <a:cubicBezTo>
                    <a:pt x="220680" y="226578"/>
                    <a:pt x="220336" y="224286"/>
                    <a:pt x="219508" y="220109"/>
                  </a:cubicBezTo>
                  <a:cubicBezTo>
                    <a:pt x="219139" y="218238"/>
                    <a:pt x="218935" y="215716"/>
                    <a:pt x="218731" y="213055"/>
                  </a:cubicBezTo>
                  <a:cubicBezTo>
                    <a:pt x="218514" y="210355"/>
                    <a:pt x="218234" y="206675"/>
                    <a:pt x="217801" y="205529"/>
                  </a:cubicBezTo>
                  <a:cubicBezTo>
                    <a:pt x="217215" y="203950"/>
                    <a:pt x="218018" y="202193"/>
                    <a:pt x="219597" y="201594"/>
                  </a:cubicBezTo>
                  <a:cubicBezTo>
                    <a:pt x="221177" y="201009"/>
                    <a:pt x="222934" y="201811"/>
                    <a:pt x="223533" y="203390"/>
                  </a:cubicBezTo>
                  <a:lnTo>
                    <a:pt x="223533" y="203390"/>
                  </a:lnTo>
                  <a:cubicBezTo>
                    <a:pt x="223533" y="203390"/>
                    <a:pt x="223533" y="203390"/>
                    <a:pt x="223533" y="203390"/>
                  </a:cubicBezTo>
                  <a:cubicBezTo>
                    <a:pt x="229099" y="218301"/>
                    <a:pt x="236003" y="225649"/>
                    <a:pt x="245276" y="226502"/>
                  </a:cubicBezTo>
                  <a:cubicBezTo>
                    <a:pt x="259096" y="227763"/>
                    <a:pt x="272929" y="223433"/>
                    <a:pt x="283220" y="214608"/>
                  </a:cubicBezTo>
                  <a:cubicBezTo>
                    <a:pt x="310249" y="191471"/>
                    <a:pt x="315242" y="152493"/>
                    <a:pt x="298059" y="98768"/>
                  </a:cubicBezTo>
                  <a:cubicBezTo>
                    <a:pt x="297741" y="97762"/>
                    <a:pt x="297397" y="96655"/>
                    <a:pt x="297040" y="95483"/>
                  </a:cubicBezTo>
                  <a:cubicBezTo>
                    <a:pt x="291742" y="78292"/>
                    <a:pt x="285373" y="61853"/>
                    <a:pt x="271133" y="66042"/>
                  </a:cubicBezTo>
                  <a:cubicBezTo>
                    <a:pt x="269515" y="66514"/>
                    <a:pt x="267808" y="65597"/>
                    <a:pt x="267337" y="63979"/>
                  </a:cubicBezTo>
                  <a:cubicBezTo>
                    <a:pt x="266853" y="62362"/>
                    <a:pt x="267783" y="60656"/>
                    <a:pt x="269400" y="60185"/>
                  </a:cubicBezTo>
                  <a:lnTo>
                    <a:pt x="269400" y="60185"/>
                  </a:lnTo>
                  <a:cubicBezTo>
                    <a:pt x="269400" y="60185"/>
                    <a:pt x="269400" y="60185"/>
                    <a:pt x="269400" y="60185"/>
                  </a:cubicBezTo>
                  <a:cubicBezTo>
                    <a:pt x="270852" y="59752"/>
                    <a:pt x="271910" y="58746"/>
                    <a:pt x="272699" y="57027"/>
                  </a:cubicBezTo>
                  <a:cubicBezTo>
                    <a:pt x="275578" y="50724"/>
                    <a:pt x="273311" y="37951"/>
                    <a:pt x="271107" y="33087"/>
                  </a:cubicBezTo>
                  <a:cubicBezTo>
                    <a:pt x="266190" y="22251"/>
                    <a:pt x="256001" y="12407"/>
                    <a:pt x="245136" y="8001"/>
                  </a:cubicBezTo>
                  <a:cubicBezTo>
                    <a:pt x="238856" y="5455"/>
                    <a:pt x="232131" y="5455"/>
                    <a:pt x="227150" y="8001"/>
                  </a:cubicBezTo>
                  <a:cubicBezTo>
                    <a:pt x="225647" y="8778"/>
                    <a:pt x="223813" y="8180"/>
                    <a:pt x="223036" y="6677"/>
                  </a:cubicBezTo>
                  <a:cubicBezTo>
                    <a:pt x="222272" y="5174"/>
                    <a:pt x="222871" y="3328"/>
                    <a:pt x="224374" y="2564"/>
                  </a:cubicBezTo>
                  <a:cubicBezTo>
                    <a:pt x="230908" y="-772"/>
                    <a:pt x="239531" y="-861"/>
                    <a:pt x="247441" y="2348"/>
                  </a:cubicBezTo>
                  <a:cubicBezTo>
                    <a:pt x="259873" y="7377"/>
                    <a:pt x="271082" y="18201"/>
                    <a:pt x="276686" y="30579"/>
                  </a:cubicBezTo>
                  <a:cubicBezTo>
                    <a:pt x="278851" y="35354"/>
                    <a:pt x="282380" y="50392"/>
                    <a:pt x="278342" y="59446"/>
                  </a:cubicBezTo>
                  <a:cubicBezTo>
                    <a:pt x="293028" y="61662"/>
                    <a:pt x="299269" y="81960"/>
                    <a:pt x="302887" y="93713"/>
                  </a:cubicBezTo>
                  <a:cubicBezTo>
                    <a:pt x="303243" y="94859"/>
                    <a:pt x="303575" y="95941"/>
                    <a:pt x="303893" y="96935"/>
                  </a:cubicBezTo>
                  <a:cubicBezTo>
                    <a:pt x="321636" y="152429"/>
                    <a:pt x="315866" y="194731"/>
                    <a:pt x="287207" y="219269"/>
                  </a:cubicBezTo>
                  <a:cubicBezTo>
                    <a:pt x="275654" y="229163"/>
                    <a:pt x="260166" y="234002"/>
                    <a:pt x="244728" y="232601"/>
                  </a:cubicBezTo>
                  <a:cubicBezTo>
                    <a:pt x="236245" y="231825"/>
                    <a:pt x="230195" y="226884"/>
                    <a:pt x="225953" y="221281"/>
                  </a:cubicBezTo>
                  <a:cubicBezTo>
                    <a:pt x="226577" y="225037"/>
                    <a:pt x="226654" y="228832"/>
                    <a:pt x="223686" y="232691"/>
                  </a:cubicBezTo>
                  <a:cubicBezTo>
                    <a:pt x="218107" y="239936"/>
                    <a:pt x="204236" y="241986"/>
                    <a:pt x="190518" y="243476"/>
                  </a:cubicBezTo>
                  <a:cubicBezTo>
                    <a:pt x="189511" y="243591"/>
                    <a:pt x="188582" y="243680"/>
                    <a:pt x="187754" y="243782"/>
                  </a:cubicBezTo>
                  <a:cubicBezTo>
                    <a:pt x="183347" y="244291"/>
                    <a:pt x="175730" y="244991"/>
                    <a:pt x="166801" y="244991"/>
                  </a:cubicBezTo>
                  <a:close/>
                </a:path>
              </a:pathLst>
            </a:custGeom>
            <a:solidFill>
              <a:schemeClr val="tx1"/>
            </a:solidFill>
            <a:ln w="1264" cap="flat">
              <a:noFill/>
              <a:prstDash val="solid"/>
              <a:miter/>
            </a:ln>
          </p:spPr>
          <p:txBody>
            <a:bodyPr/>
            <a:lstStyle/>
            <a:p>
              <a:endParaRPr lang="en-US"/>
            </a:p>
          </p:txBody>
        </p:sp>
        <p:sp>
          <p:nvSpPr>
            <p:cNvPr id="4841" name="Freeform 4840">
              <a:extLst>
                <a:ext uri="{FF2B5EF4-FFF2-40B4-BE49-F238E27FC236}">
                  <a16:creationId xmlns:a16="http://schemas.microsoft.com/office/drawing/2014/main" id="{7B276D8B-ED3D-0A10-B7B2-95CDB038F983}"/>
                </a:ext>
              </a:extLst>
            </p:cNvPr>
            <p:cNvSpPr/>
            <p:nvPr/>
          </p:nvSpPr>
          <p:spPr>
            <a:xfrm>
              <a:off x="7909251" y="2629860"/>
              <a:ext cx="261234" cy="177128"/>
            </a:xfrm>
            <a:custGeom>
              <a:avLst/>
              <a:gdLst>
                <a:gd name="csX0" fmla="*/ 3059 w 261234"/>
                <a:gd name="csY0" fmla="*/ 177115 h 177128"/>
                <a:gd name="csX1" fmla="*/ 550 w 261234"/>
                <a:gd name="csY1" fmla="*/ 175804 h 177128"/>
                <a:gd name="csX2" fmla="*/ 1314 w 261234"/>
                <a:gd name="csY2" fmla="*/ 171551 h 177128"/>
                <a:gd name="csX3" fmla="*/ 10918 w 261234"/>
                <a:gd name="csY3" fmla="*/ 144389 h 177128"/>
                <a:gd name="csX4" fmla="*/ 6906 w 261234"/>
                <a:gd name="csY4" fmla="*/ 126295 h 177128"/>
                <a:gd name="csX5" fmla="*/ 2410 w 261234"/>
                <a:gd name="csY5" fmla="*/ 95670 h 177128"/>
                <a:gd name="csX6" fmla="*/ 27018 w 261234"/>
                <a:gd name="csY6" fmla="*/ 42582 h 177128"/>
                <a:gd name="csX7" fmla="*/ 84680 w 261234"/>
                <a:gd name="csY7" fmla="*/ 15956 h 177128"/>
                <a:gd name="csX8" fmla="*/ 110779 w 261234"/>
                <a:gd name="csY8" fmla="*/ 13905 h 177128"/>
                <a:gd name="csX9" fmla="*/ 127121 w 261234"/>
                <a:gd name="csY9" fmla="*/ 13116 h 177128"/>
                <a:gd name="csX10" fmla="*/ 169690 w 261234"/>
                <a:gd name="csY10" fmla="*/ 6494 h 177128"/>
                <a:gd name="csX11" fmla="*/ 176147 w 261234"/>
                <a:gd name="csY11" fmla="*/ 4992 h 177128"/>
                <a:gd name="csX12" fmla="*/ 208207 w 261234"/>
                <a:gd name="csY12" fmla="*/ 0 h 177128"/>
                <a:gd name="csX13" fmla="*/ 208258 w 261234"/>
                <a:gd name="csY13" fmla="*/ 0 h 177128"/>
                <a:gd name="csX14" fmla="*/ 244789 w 261234"/>
                <a:gd name="csY14" fmla="*/ 15357 h 177128"/>
                <a:gd name="csX15" fmla="*/ 260316 w 261234"/>
                <a:gd name="csY15" fmla="*/ 71221 h 177128"/>
                <a:gd name="csX16" fmla="*/ 240204 w 261234"/>
                <a:gd name="csY16" fmla="*/ 99541 h 177128"/>
                <a:gd name="csX17" fmla="*/ 201342 w 261234"/>
                <a:gd name="csY17" fmla="*/ 110836 h 177128"/>
                <a:gd name="csX18" fmla="*/ 194260 w 261234"/>
                <a:gd name="csY18" fmla="*/ 112007 h 177128"/>
                <a:gd name="csX19" fmla="*/ 154494 w 261234"/>
                <a:gd name="csY19" fmla="*/ 129924 h 177128"/>
                <a:gd name="csX20" fmla="*/ 150189 w 261234"/>
                <a:gd name="csY20" fmla="*/ 130267 h 177128"/>
                <a:gd name="csX21" fmla="*/ 149845 w 261234"/>
                <a:gd name="csY21" fmla="*/ 125963 h 177128"/>
                <a:gd name="csX22" fmla="*/ 193228 w 261234"/>
                <a:gd name="csY22" fmla="*/ 105984 h 177128"/>
                <a:gd name="csX23" fmla="*/ 200387 w 261234"/>
                <a:gd name="csY23" fmla="*/ 104800 h 177128"/>
                <a:gd name="csX24" fmla="*/ 237134 w 261234"/>
                <a:gd name="csY24" fmla="*/ 94256 h 177128"/>
                <a:gd name="csX25" fmla="*/ 254329 w 261234"/>
                <a:gd name="csY25" fmla="*/ 70049 h 177128"/>
                <a:gd name="csX26" fmla="*/ 239962 w 261234"/>
                <a:gd name="csY26" fmla="*/ 19088 h 177128"/>
                <a:gd name="csX27" fmla="*/ 208271 w 261234"/>
                <a:gd name="csY27" fmla="*/ 6099 h 177128"/>
                <a:gd name="csX28" fmla="*/ 208233 w 261234"/>
                <a:gd name="csY28" fmla="*/ 6099 h 177128"/>
                <a:gd name="csX29" fmla="*/ 177574 w 261234"/>
                <a:gd name="csY29" fmla="*/ 10926 h 177128"/>
                <a:gd name="csX30" fmla="*/ 171052 w 261234"/>
                <a:gd name="csY30" fmla="*/ 12441 h 177128"/>
                <a:gd name="csX31" fmla="*/ 127669 w 261234"/>
                <a:gd name="csY31" fmla="*/ 19190 h 177128"/>
                <a:gd name="csX32" fmla="*/ 110970 w 261234"/>
                <a:gd name="csY32" fmla="*/ 20005 h 177128"/>
                <a:gd name="csX33" fmla="*/ 85750 w 261234"/>
                <a:gd name="csY33" fmla="*/ 21966 h 177128"/>
                <a:gd name="csX34" fmla="*/ 31030 w 261234"/>
                <a:gd name="csY34" fmla="*/ 47204 h 177128"/>
                <a:gd name="csX35" fmla="*/ 8536 w 261234"/>
                <a:gd name="csY35" fmla="*/ 96103 h 177128"/>
                <a:gd name="csX36" fmla="*/ 12842 w 261234"/>
                <a:gd name="csY36" fmla="*/ 124703 h 177128"/>
                <a:gd name="csX37" fmla="*/ 17019 w 261234"/>
                <a:gd name="csY37" fmla="*/ 143613 h 177128"/>
                <a:gd name="csX38" fmla="*/ 4855 w 261234"/>
                <a:gd name="csY38" fmla="*/ 176581 h 177128"/>
                <a:gd name="csX39" fmla="*/ 3110 w 261234"/>
                <a:gd name="csY39" fmla="*/ 177128 h 17712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Lst>
              <a:rect l="l" t="t" r="r" b="b"/>
              <a:pathLst>
                <a:path w="261234" h="177128">
                  <a:moveTo>
                    <a:pt x="3059" y="177115"/>
                  </a:moveTo>
                  <a:cubicBezTo>
                    <a:pt x="2091" y="177115"/>
                    <a:pt x="1149" y="176657"/>
                    <a:pt x="550" y="175804"/>
                  </a:cubicBezTo>
                  <a:cubicBezTo>
                    <a:pt x="-418" y="174416"/>
                    <a:pt x="-74" y="172518"/>
                    <a:pt x="1314" y="171551"/>
                  </a:cubicBezTo>
                  <a:cubicBezTo>
                    <a:pt x="10179" y="165375"/>
                    <a:pt x="12090" y="153469"/>
                    <a:pt x="10918" y="144389"/>
                  </a:cubicBezTo>
                  <a:cubicBezTo>
                    <a:pt x="10116" y="138213"/>
                    <a:pt x="8485" y="132152"/>
                    <a:pt x="6906" y="126295"/>
                  </a:cubicBezTo>
                  <a:cubicBezTo>
                    <a:pt x="4308" y="116655"/>
                    <a:pt x="1620" y="106697"/>
                    <a:pt x="2410" y="95670"/>
                  </a:cubicBezTo>
                  <a:cubicBezTo>
                    <a:pt x="4040" y="73105"/>
                    <a:pt x="12319" y="55240"/>
                    <a:pt x="27018" y="42582"/>
                  </a:cubicBezTo>
                  <a:cubicBezTo>
                    <a:pt x="42813" y="28982"/>
                    <a:pt x="62747" y="19776"/>
                    <a:pt x="84680" y="15956"/>
                  </a:cubicBezTo>
                  <a:cubicBezTo>
                    <a:pt x="93609" y="14402"/>
                    <a:pt x="102334" y="14147"/>
                    <a:pt x="110779" y="13905"/>
                  </a:cubicBezTo>
                  <a:cubicBezTo>
                    <a:pt x="116103" y="13753"/>
                    <a:pt x="121606" y="13587"/>
                    <a:pt x="127121" y="13116"/>
                  </a:cubicBezTo>
                  <a:cubicBezTo>
                    <a:pt x="141438" y="11868"/>
                    <a:pt x="155768" y="9640"/>
                    <a:pt x="169690" y="6494"/>
                  </a:cubicBezTo>
                  <a:cubicBezTo>
                    <a:pt x="171842" y="6010"/>
                    <a:pt x="173995" y="5501"/>
                    <a:pt x="176147" y="4992"/>
                  </a:cubicBezTo>
                  <a:cubicBezTo>
                    <a:pt x="186516" y="2534"/>
                    <a:pt x="197241" y="13"/>
                    <a:pt x="208207" y="0"/>
                  </a:cubicBezTo>
                  <a:lnTo>
                    <a:pt x="208258" y="0"/>
                  </a:lnTo>
                  <a:cubicBezTo>
                    <a:pt x="223925" y="0"/>
                    <a:pt x="237236" y="5603"/>
                    <a:pt x="244789" y="15357"/>
                  </a:cubicBezTo>
                  <a:cubicBezTo>
                    <a:pt x="257590" y="31924"/>
                    <a:pt x="263691" y="53852"/>
                    <a:pt x="260316" y="71221"/>
                  </a:cubicBezTo>
                  <a:cubicBezTo>
                    <a:pt x="257947" y="83445"/>
                    <a:pt x="250992" y="93237"/>
                    <a:pt x="240204" y="99541"/>
                  </a:cubicBezTo>
                  <a:cubicBezTo>
                    <a:pt x="228371" y="106468"/>
                    <a:pt x="214627" y="108684"/>
                    <a:pt x="201342" y="110836"/>
                  </a:cubicBezTo>
                  <a:cubicBezTo>
                    <a:pt x="198973" y="111218"/>
                    <a:pt x="196604" y="111600"/>
                    <a:pt x="194260" y="112007"/>
                  </a:cubicBezTo>
                  <a:cubicBezTo>
                    <a:pt x="180860" y="114337"/>
                    <a:pt x="164238" y="118476"/>
                    <a:pt x="154494" y="129924"/>
                  </a:cubicBezTo>
                  <a:cubicBezTo>
                    <a:pt x="153398" y="131210"/>
                    <a:pt x="151475" y="131363"/>
                    <a:pt x="150189" y="130267"/>
                  </a:cubicBezTo>
                  <a:cubicBezTo>
                    <a:pt x="148902" y="129172"/>
                    <a:pt x="148749" y="127250"/>
                    <a:pt x="149845" y="125963"/>
                  </a:cubicBezTo>
                  <a:cubicBezTo>
                    <a:pt x="160863" y="113026"/>
                    <a:pt x="178822" y="108493"/>
                    <a:pt x="193228" y="105984"/>
                  </a:cubicBezTo>
                  <a:cubicBezTo>
                    <a:pt x="195597" y="105576"/>
                    <a:pt x="197992" y="105182"/>
                    <a:pt x="200387" y="104800"/>
                  </a:cubicBezTo>
                  <a:cubicBezTo>
                    <a:pt x="213124" y="102737"/>
                    <a:pt x="226282" y="100610"/>
                    <a:pt x="237134" y="94256"/>
                  </a:cubicBezTo>
                  <a:cubicBezTo>
                    <a:pt x="246483" y="88781"/>
                    <a:pt x="252279" y="80644"/>
                    <a:pt x="254329" y="70049"/>
                  </a:cubicBezTo>
                  <a:cubicBezTo>
                    <a:pt x="257807" y="52171"/>
                    <a:pt x="249617" y="31567"/>
                    <a:pt x="239962" y="19088"/>
                  </a:cubicBezTo>
                  <a:cubicBezTo>
                    <a:pt x="233669" y="10951"/>
                    <a:pt x="221824" y="6099"/>
                    <a:pt x="208271" y="6099"/>
                  </a:cubicBezTo>
                  <a:lnTo>
                    <a:pt x="208233" y="6099"/>
                  </a:lnTo>
                  <a:cubicBezTo>
                    <a:pt x="197967" y="6099"/>
                    <a:pt x="187598" y="8557"/>
                    <a:pt x="177574" y="10926"/>
                  </a:cubicBezTo>
                  <a:cubicBezTo>
                    <a:pt x="175396" y="11435"/>
                    <a:pt x="173231" y="11957"/>
                    <a:pt x="171052" y="12441"/>
                  </a:cubicBezTo>
                  <a:cubicBezTo>
                    <a:pt x="156850" y="15650"/>
                    <a:pt x="142266" y="17917"/>
                    <a:pt x="127669" y="19190"/>
                  </a:cubicBezTo>
                  <a:cubicBezTo>
                    <a:pt x="121963" y="19687"/>
                    <a:pt x="116371" y="19852"/>
                    <a:pt x="110970" y="20005"/>
                  </a:cubicBezTo>
                  <a:cubicBezTo>
                    <a:pt x="102373" y="20260"/>
                    <a:pt x="94246" y="20489"/>
                    <a:pt x="85750" y="21966"/>
                  </a:cubicBezTo>
                  <a:cubicBezTo>
                    <a:pt x="64899" y="25595"/>
                    <a:pt x="45984" y="34318"/>
                    <a:pt x="31030" y="47204"/>
                  </a:cubicBezTo>
                  <a:cubicBezTo>
                    <a:pt x="17605" y="58767"/>
                    <a:pt x="10039" y="75219"/>
                    <a:pt x="8536" y="96103"/>
                  </a:cubicBezTo>
                  <a:cubicBezTo>
                    <a:pt x="7810" y="106099"/>
                    <a:pt x="10256" y="115127"/>
                    <a:pt x="12842" y="124703"/>
                  </a:cubicBezTo>
                  <a:cubicBezTo>
                    <a:pt x="14472" y="130764"/>
                    <a:pt x="16166" y="137016"/>
                    <a:pt x="17019" y="143613"/>
                  </a:cubicBezTo>
                  <a:cubicBezTo>
                    <a:pt x="18421" y="154475"/>
                    <a:pt x="15962" y="168838"/>
                    <a:pt x="4855" y="176581"/>
                  </a:cubicBezTo>
                  <a:cubicBezTo>
                    <a:pt x="4320" y="176950"/>
                    <a:pt x="3709" y="177128"/>
                    <a:pt x="3110" y="177128"/>
                  </a:cubicBezTo>
                  <a:close/>
                </a:path>
              </a:pathLst>
            </a:custGeom>
            <a:solidFill>
              <a:schemeClr val="tx1"/>
            </a:solidFill>
            <a:ln w="1264" cap="flat">
              <a:noFill/>
              <a:prstDash val="solid"/>
              <a:miter/>
            </a:ln>
          </p:spPr>
          <p:txBody>
            <a:bodyPr/>
            <a:lstStyle/>
            <a:p>
              <a:endParaRPr lang="en-US"/>
            </a:p>
          </p:txBody>
        </p:sp>
        <p:sp>
          <p:nvSpPr>
            <p:cNvPr id="4842" name="Freeform 4841">
              <a:extLst>
                <a:ext uri="{FF2B5EF4-FFF2-40B4-BE49-F238E27FC236}">
                  <a16:creationId xmlns:a16="http://schemas.microsoft.com/office/drawing/2014/main" id="{485552CA-2D72-08AF-5B2C-CCA778A2AE34}"/>
                </a:ext>
              </a:extLst>
            </p:cNvPr>
            <p:cNvSpPr/>
            <p:nvPr/>
          </p:nvSpPr>
          <p:spPr>
            <a:xfrm>
              <a:off x="7870556" y="2712770"/>
              <a:ext cx="48223" cy="35031"/>
            </a:xfrm>
            <a:custGeom>
              <a:avLst/>
              <a:gdLst>
                <a:gd name="csX0" fmla="*/ 3962 w 48223"/>
                <a:gd name="csY0" fmla="*/ 35031 h 35031"/>
                <a:gd name="csX1" fmla="*/ 2994 w 48223"/>
                <a:gd name="csY1" fmla="*/ 35031 h 35031"/>
                <a:gd name="csX2" fmla="*/ 1 w 48223"/>
                <a:gd name="csY2" fmla="*/ 31911 h 35031"/>
                <a:gd name="csX3" fmla="*/ 3121 w 48223"/>
                <a:gd name="csY3" fmla="*/ 28919 h 35031"/>
                <a:gd name="csX4" fmla="*/ 42276 w 48223"/>
                <a:gd name="csY4" fmla="*/ 2076 h 35031"/>
                <a:gd name="csX5" fmla="*/ 46148 w 48223"/>
                <a:gd name="csY5" fmla="*/ 166 h 35031"/>
                <a:gd name="csX6" fmla="*/ 48059 w 48223"/>
                <a:gd name="csY6" fmla="*/ 4037 h 35031"/>
                <a:gd name="csX7" fmla="*/ 3949 w 48223"/>
                <a:gd name="csY7" fmla="*/ 35031 h 350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48223" h="35031">
                  <a:moveTo>
                    <a:pt x="3962" y="35031"/>
                  </a:moveTo>
                  <a:cubicBezTo>
                    <a:pt x="3644" y="35031"/>
                    <a:pt x="3325" y="35031"/>
                    <a:pt x="2994" y="35031"/>
                  </a:cubicBezTo>
                  <a:cubicBezTo>
                    <a:pt x="1313" y="34993"/>
                    <a:pt x="-37" y="33592"/>
                    <a:pt x="1" y="31911"/>
                  </a:cubicBezTo>
                  <a:cubicBezTo>
                    <a:pt x="39" y="30230"/>
                    <a:pt x="1504" y="28868"/>
                    <a:pt x="3121" y="28919"/>
                  </a:cubicBezTo>
                  <a:cubicBezTo>
                    <a:pt x="20126" y="29288"/>
                    <a:pt x="36965" y="17751"/>
                    <a:pt x="42276" y="2076"/>
                  </a:cubicBezTo>
                  <a:cubicBezTo>
                    <a:pt x="42811" y="471"/>
                    <a:pt x="44543" y="-382"/>
                    <a:pt x="46148" y="166"/>
                  </a:cubicBezTo>
                  <a:cubicBezTo>
                    <a:pt x="47740" y="713"/>
                    <a:pt x="48607" y="2445"/>
                    <a:pt x="48059" y="4037"/>
                  </a:cubicBezTo>
                  <a:cubicBezTo>
                    <a:pt x="41932" y="22132"/>
                    <a:pt x="23476" y="35031"/>
                    <a:pt x="3949" y="35031"/>
                  </a:cubicBezTo>
                  <a:close/>
                </a:path>
              </a:pathLst>
            </a:custGeom>
            <a:solidFill>
              <a:schemeClr val="tx1"/>
            </a:solidFill>
            <a:ln w="1264" cap="flat">
              <a:noFill/>
              <a:prstDash val="solid"/>
              <a:miter/>
            </a:ln>
          </p:spPr>
          <p:txBody>
            <a:bodyPr/>
            <a:lstStyle/>
            <a:p>
              <a:endParaRPr lang="en-US"/>
            </a:p>
          </p:txBody>
        </p:sp>
        <p:sp>
          <p:nvSpPr>
            <p:cNvPr id="4843" name="Freeform 4842">
              <a:extLst>
                <a:ext uri="{FF2B5EF4-FFF2-40B4-BE49-F238E27FC236}">
                  <a16:creationId xmlns:a16="http://schemas.microsoft.com/office/drawing/2014/main" id="{0538FEBA-2521-9A7D-F4D1-4FDBEDE15BBC}"/>
                </a:ext>
              </a:extLst>
            </p:cNvPr>
            <p:cNvSpPr/>
            <p:nvPr/>
          </p:nvSpPr>
          <p:spPr>
            <a:xfrm>
              <a:off x="7938600" y="2613136"/>
              <a:ext cx="18653" cy="62439"/>
            </a:xfrm>
            <a:custGeom>
              <a:avLst/>
              <a:gdLst>
                <a:gd name="csX0" fmla="*/ 3057 w 18653"/>
                <a:gd name="csY0" fmla="*/ 62414 h 62439"/>
                <a:gd name="csX1" fmla="*/ 1197 w 18653"/>
                <a:gd name="csY1" fmla="*/ 61790 h 62439"/>
                <a:gd name="csX2" fmla="*/ 624 w 18653"/>
                <a:gd name="csY2" fmla="*/ 57511 h 62439"/>
                <a:gd name="csX3" fmla="*/ 1338 w 18653"/>
                <a:gd name="csY3" fmla="*/ 5035 h 62439"/>
                <a:gd name="csX4" fmla="*/ 1681 w 18653"/>
                <a:gd name="csY4" fmla="*/ 731 h 62439"/>
                <a:gd name="csX5" fmla="*/ 5987 w 18653"/>
                <a:gd name="csY5" fmla="*/ 1075 h 62439"/>
                <a:gd name="csX6" fmla="*/ 5477 w 18653"/>
                <a:gd name="csY6" fmla="*/ 61242 h 62439"/>
                <a:gd name="csX7" fmla="*/ 3044 w 18653"/>
                <a:gd name="csY7" fmla="*/ 62439 h 6243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653" h="62439">
                  <a:moveTo>
                    <a:pt x="3057" y="62414"/>
                  </a:moveTo>
                  <a:cubicBezTo>
                    <a:pt x="2407" y="62414"/>
                    <a:pt x="1758" y="62210"/>
                    <a:pt x="1197" y="61790"/>
                  </a:cubicBezTo>
                  <a:cubicBezTo>
                    <a:pt x="-140" y="60758"/>
                    <a:pt x="-395" y="58848"/>
                    <a:pt x="624" y="57511"/>
                  </a:cubicBezTo>
                  <a:cubicBezTo>
                    <a:pt x="13909" y="40142"/>
                    <a:pt x="18660" y="25307"/>
                    <a:pt x="1338" y="5035"/>
                  </a:cubicBezTo>
                  <a:cubicBezTo>
                    <a:pt x="242" y="3749"/>
                    <a:pt x="395" y="1826"/>
                    <a:pt x="1681" y="731"/>
                  </a:cubicBezTo>
                  <a:cubicBezTo>
                    <a:pt x="2968" y="-364"/>
                    <a:pt x="4891" y="-212"/>
                    <a:pt x="5987" y="1075"/>
                  </a:cubicBezTo>
                  <a:cubicBezTo>
                    <a:pt x="27080" y="25766"/>
                    <a:pt x="18215" y="44586"/>
                    <a:pt x="5477" y="61242"/>
                  </a:cubicBezTo>
                  <a:cubicBezTo>
                    <a:pt x="4878" y="62032"/>
                    <a:pt x="3961" y="62439"/>
                    <a:pt x="3044" y="62439"/>
                  </a:cubicBezTo>
                  <a:close/>
                </a:path>
              </a:pathLst>
            </a:custGeom>
            <a:solidFill>
              <a:schemeClr val="tx1"/>
            </a:solidFill>
            <a:ln w="1264" cap="flat">
              <a:noFill/>
              <a:prstDash val="solid"/>
              <a:miter/>
            </a:ln>
          </p:spPr>
          <p:txBody>
            <a:bodyPr/>
            <a:lstStyle/>
            <a:p>
              <a:endParaRPr lang="en-US"/>
            </a:p>
          </p:txBody>
        </p:sp>
        <p:sp>
          <p:nvSpPr>
            <p:cNvPr id="4844" name="Freeform 4843">
              <a:extLst>
                <a:ext uri="{FF2B5EF4-FFF2-40B4-BE49-F238E27FC236}">
                  <a16:creationId xmlns:a16="http://schemas.microsoft.com/office/drawing/2014/main" id="{F772698F-E4C1-E559-BDD7-794DE6E2E40E}"/>
                </a:ext>
              </a:extLst>
            </p:cNvPr>
            <p:cNvSpPr/>
            <p:nvPr/>
          </p:nvSpPr>
          <p:spPr>
            <a:xfrm>
              <a:off x="8061068" y="2722745"/>
              <a:ext cx="45355" cy="20077"/>
            </a:xfrm>
            <a:custGeom>
              <a:avLst/>
              <a:gdLst>
                <a:gd name="csX0" fmla="*/ 36049 w 45355"/>
                <a:gd name="csY0" fmla="*/ 20077 h 20077"/>
                <a:gd name="csX1" fmla="*/ 754 w 45355"/>
                <a:gd name="csY1" fmla="*/ 5077 h 20077"/>
                <a:gd name="csX2" fmla="*/ 1047 w 45355"/>
                <a:gd name="csY2" fmla="*/ 760 h 20077"/>
                <a:gd name="csX3" fmla="*/ 5365 w 45355"/>
                <a:gd name="csY3" fmla="*/ 1040 h 20077"/>
                <a:gd name="csX4" fmla="*/ 41768 w 45355"/>
                <a:gd name="csY4" fmla="*/ 13481 h 20077"/>
                <a:gd name="csX5" fmla="*/ 45309 w 45355"/>
                <a:gd name="csY5" fmla="*/ 15964 h 20077"/>
                <a:gd name="csX6" fmla="*/ 42825 w 45355"/>
                <a:gd name="csY6" fmla="*/ 19504 h 20077"/>
                <a:gd name="csX7" fmla="*/ 36074 w 45355"/>
                <a:gd name="csY7" fmla="*/ 20064 h 2007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45355" h="20077">
                  <a:moveTo>
                    <a:pt x="36049" y="20077"/>
                  </a:moveTo>
                  <a:cubicBezTo>
                    <a:pt x="23019" y="20077"/>
                    <a:pt x="8765" y="14220"/>
                    <a:pt x="754" y="5077"/>
                  </a:cubicBezTo>
                  <a:cubicBezTo>
                    <a:pt x="-354" y="3803"/>
                    <a:pt x="-227" y="1880"/>
                    <a:pt x="1047" y="760"/>
                  </a:cubicBezTo>
                  <a:cubicBezTo>
                    <a:pt x="2320" y="-361"/>
                    <a:pt x="4256" y="-221"/>
                    <a:pt x="5365" y="1040"/>
                  </a:cubicBezTo>
                  <a:cubicBezTo>
                    <a:pt x="13364" y="10183"/>
                    <a:pt x="29349" y="15646"/>
                    <a:pt x="41768" y="13481"/>
                  </a:cubicBezTo>
                  <a:cubicBezTo>
                    <a:pt x="43424" y="13201"/>
                    <a:pt x="45016" y="14309"/>
                    <a:pt x="45309" y="15964"/>
                  </a:cubicBezTo>
                  <a:cubicBezTo>
                    <a:pt x="45602" y="17632"/>
                    <a:pt x="44481" y="19211"/>
                    <a:pt x="42825" y="19504"/>
                  </a:cubicBezTo>
                  <a:cubicBezTo>
                    <a:pt x="40647" y="19886"/>
                    <a:pt x="38380" y="20064"/>
                    <a:pt x="36074" y="20064"/>
                  </a:cubicBezTo>
                  <a:close/>
                </a:path>
              </a:pathLst>
            </a:custGeom>
            <a:solidFill>
              <a:schemeClr val="tx1"/>
            </a:solidFill>
            <a:ln w="1264" cap="flat">
              <a:noFill/>
              <a:prstDash val="solid"/>
              <a:miter/>
            </a:ln>
          </p:spPr>
          <p:txBody>
            <a:bodyPr/>
            <a:lstStyle/>
            <a:p>
              <a:endParaRPr lang="en-US"/>
            </a:p>
          </p:txBody>
        </p:sp>
        <p:sp>
          <p:nvSpPr>
            <p:cNvPr id="4845" name="Freeform 4844">
              <a:extLst>
                <a:ext uri="{FF2B5EF4-FFF2-40B4-BE49-F238E27FC236}">
                  <a16:creationId xmlns:a16="http://schemas.microsoft.com/office/drawing/2014/main" id="{7D80C94D-7E37-CD6C-DB77-723AC0724BF0}"/>
                </a:ext>
              </a:extLst>
            </p:cNvPr>
            <p:cNvSpPr/>
            <p:nvPr/>
          </p:nvSpPr>
          <p:spPr>
            <a:xfrm>
              <a:off x="8085695" y="2730207"/>
              <a:ext cx="87512" cy="179466"/>
            </a:xfrm>
            <a:custGeom>
              <a:avLst/>
              <a:gdLst>
                <a:gd name="csX0" fmla="*/ 16963 w 87512"/>
                <a:gd name="csY0" fmla="*/ 179467 h 179466"/>
                <a:gd name="csX1" fmla="*/ 1054 w 87512"/>
                <a:gd name="csY1" fmla="*/ 173877 h 179466"/>
                <a:gd name="csX2" fmla="*/ 748 w 87512"/>
                <a:gd name="csY2" fmla="*/ 169560 h 179466"/>
                <a:gd name="csX3" fmla="*/ 5066 w 87512"/>
                <a:gd name="csY3" fmla="*/ 169254 h 179466"/>
                <a:gd name="csX4" fmla="*/ 24847 w 87512"/>
                <a:gd name="csY4" fmla="*/ 171916 h 179466"/>
                <a:gd name="csX5" fmla="*/ 40947 w 87512"/>
                <a:gd name="csY5" fmla="*/ 157603 h 179466"/>
                <a:gd name="csX6" fmla="*/ 49583 w 87512"/>
                <a:gd name="csY6" fmla="*/ 136401 h 179466"/>
                <a:gd name="csX7" fmla="*/ 51392 w 87512"/>
                <a:gd name="csY7" fmla="*/ 124622 h 179466"/>
                <a:gd name="csX8" fmla="*/ 42807 w 87512"/>
                <a:gd name="csY8" fmla="*/ 113352 h 179466"/>
                <a:gd name="csX9" fmla="*/ 32362 w 87512"/>
                <a:gd name="csY9" fmla="*/ 108870 h 179466"/>
                <a:gd name="csX10" fmla="*/ 27229 w 87512"/>
                <a:gd name="csY10" fmla="*/ 107342 h 179466"/>
                <a:gd name="csX11" fmla="*/ 25280 w 87512"/>
                <a:gd name="csY11" fmla="*/ 103535 h 179466"/>
                <a:gd name="csX12" fmla="*/ 29038 w 87512"/>
                <a:gd name="csY12" fmla="*/ 101497 h 179466"/>
                <a:gd name="csX13" fmla="*/ 34082 w 87512"/>
                <a:gd name="csY13" fmla="*/ 102987 h 179466"/>
                <a:gd name="csX14" fmla="*/ 62219 w 87512"/>
                <a:gd name="csY14" fmla="*/ 99269 h 179466"/>
                <a:gd name="csX15" fmla="*/ 76345 w 87512"/>
                <a:gd name="csY15" fmla="*/ 71764 h 179466"/>
                <a:gd name="csX16" fmla="*/ 79643 w 87512"/>
                <a:gd name="csY16" fmla="*/ 29118 h 179466"/>
                <a:gd name="csX17" fmla="*/ 49418 w 87512"/>
                <a:gd name="csY17" fmla="*/ 6350 h 179466"/>
                <a:gd name="csX18" fmla="*/ 45940 w 87512"/>
                <a:gd name="csY18" fmla="*/ 3778 h 179466"/>
                <a:gd name="csX19" fmla="*/ 48513 w 87512"/>
                <a:gd name="csY19" fmla="*/ 301 h 179466"/>
                <a:gd name="csX20" fmla="*/ 85528 w 87512"/>
                <a:gd name="csY20" fmla="*/ 27424 h 179466"/>
                <a:gd name="csX21" fmla="*/ 82242 w 87512"/>
                <a:gd name="csY21" fmla="*/ 73381 h 179466"/>
                <a:gd name="csX22" fmla="*/ 66167 w 87512"/>
                <a:gd name="csY22" fmla="*/ 103929 h 179466"/>
                <a:gd name="csX23" fmla="*/ 49405 w 87512"/>
                <a:gd name="csY23" fmla="*/ 110564 h 179466"/>
                <a:gd name="csX24" fmla="*/ 57417 w 87512"/>
                <a:gd name="csY24" fmla="*/ 123603 h 179466"/>
                <a:gd name="csX25" fmla="*/ 55404 w 87512"/>
                <a:gd name="csY25" fmla="*/ 138184 h 179466"/>
                <a:gd name="csX26" fmla="*/ 46157 w 87512"/>
                <a:gd name="csY26" fmla="*/ 160748 h 179466"/>
                <a:gd name="csX27" fmla="*/ 26987 w 87512"/>
                <a:gd name="csY27" fmla="*/ 177608 h 179466"/>
                <a:gd name="csX28" fmla="*/ 16963 w 87512"/>
                <a:gd name="csY28" fmla="*/ 179428 h 1794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87512" h="179466">
                  <a:moveTo>
                    <a:pt x="16963" y="179467"/>
                  </a:moveTo>
                  <a:cubicBezTo>
                    <a:pt x="11002" y="179467"/>
                    <a:pt x="5283" y="177544"/>
                    <a:pt x="1054" y="173877"/>
                  </a:cubicBezTo>
                  <a:cubicBezTo>
                    <a:pt x="-220" y="172769"/>
                    <a:pt x="-360" y="170846"/>
                    <a:pt x="748" y="169560"/>
                  </a:cubicBezTo>
                  <a:cubicBezTo>
                    <a:pt x="1856" y="168286"/>
                    <a:pt x="3780" y="168146"/>
                    <a:pt x="5066" y="169254"/>
                  </a:cubicBezTo>
                  <a:cubicBezTo>
                    <a:pt x="9919" y="173456"/>
                    <a:pt x="17867" y="174526"/>
                    <a:pt x="24847" y="171916"/>
                  </a:cubicBezTo>
                  <a:cubicBezTo>
                    <a:pt x="32744" y="168961"/>
                    <a:pt x="37967" y="162492"/>
                    <a:pt x="40947" y="157603"/>
                  </a:cubicBezTo>
                  <a:cubicBezTo>
                    <a:pt x="44807" y="151261"/>
                    <a:pt x="47138" y="144245"/>
                    <a:pt x="49583" y="136401"/>
                  </a:cubicBezTo>
                  <a:cubicBezTo>
                    <a:pt x="50972" y="131918"/>
                    <a:pt x="51991" y="128213"/>
                    <a:pt x="51392" y="124622"/>
                  </a:cubicBezTo>
                  <a:cubicBezTo>
                    <a:pt x="50704" y="120420"/>
                    <a:pt x="47571" y="116307"/>
                    <a:pt x="42807" y="113352"/>
                  </a:cubicBezTo>
                  <a:cubicBezTo>
                    <a:pt x="39648" y="111391"/>
                    <a:pt x="36043" y="110029"/>
                    <a:pt x="32362" y="108870"/>
                  </a:cubicBezTo>
                  <a:cubicBezTo>
                    <a:pt x="30579" y="108412"/>
                    <a:pt x="28860" y="107890"/>
                    <a:pt x="27229" y="107342"/>
                  </a:cubicBezTo>
                  <a:cubicBezTo>
                    <a:pt x="25650" y="106820"/>
                    <a:pt x="24784" y="105126"/>
                    <a:pt x="25280" y="103535"/>
                  </a:cubicBezTo>
                  <a:cubicBezTo>
                    <a:pt x="25777" y="101943"/>
                    <a:pt x="27446" y="101052"/>
                    <a:pt x="29038" y="101497"/>
                  </a:cubicBezTo>
                  <a:cubicBezTo>
                    <a:pt x="30707" y="101981"/>
                    <a:pt x="32401" y="102465"/>
                    <a:pt x="34082" y="102987"/>
                  </a:cubicBezTo>
                  <a:cubicBezTo>
                    <a:pt x="43304" y="105330"/>
                    <a:pt x="54334" y="105929"/>
                    <a:pt x="62219" y="99269"/>
                  </a:cubicBezTo>
                  <a:cubicBezTo>
                    <a:pt x="70090" y="92622"/>
                    <a:pt x="73517" y="82040"/>
                    <a:pt x="76345" y="71764"/>
                  </a:cubicBezTo>
                  <a:cubicBezTo>
                    <a:pt x="80026" y="58406"/>
                    <a:pt x="83618" y="42998"/>
                    <a:pt x="79643" y="29118"/>
                  </a:cubicBezTo>
                  <a:cubicBezTo>
                    <a:pt x="76026" y="16524"/>
                    <a:pt x="63429" y="4236"/>
                    <a:pt x="49418" y="6350"/>
                  </a:cubicBezTo>
                  <a:cubicBezTo>
                    <a:pt x="47736" y="6592"/>
                    <a:pt x="46195" y="5446"/>
                    <a:pt x="45940" y="3778"/>
                  </a:cubicBezTo>
                  <a:cubicBezTo>
                    <a:pt x="45686" y="2109"/>
                    <a:pt x="46845" y="556"/>
                    <a:pt x="48513" y="301"/>
                  </a:cubicBezTo>
                  <a:cubicBezTo>
                    <a:pt x="65849" y="-2297"/>
                    <a:pt x="81210" y="12347"/>
                    <a:pt x="85528" y="27424"/>
                  </a:cubicBezTo>
                  <a:cubicBezTo>
                    <a:pt x="89948" y="42832"/>
                    <a:pt x="86152" y="59221"/>
                    <a:pt x="82242" y="73381"/>
                  </a:cubicBezTo>
                  <a:cubicBezTo>
                    <a:pt x="79159" y="84574"/>
                    <a:pt x="75364" y="96149"/>
                    <a:pt x="66167" y="103929"/>
                  </a:cubicBezTo>
                  <a:cubicBezTo>
                    <a:pt x="61174" y="108144"/>
                    <a:pt x="55341" y="110054"/>
                    <a:pt x="49405" y="110564"/>
                  </a:cubicBezTo>
                  <a:cubicBezTo>
                    <a:pt x="53774" y="114206"/>
                    <a:pt x="56627" y="118803"/>
                    <a:pt x="57417" y="123603"/>
                  </a:cubicBezTo>
                  <a:cubicBezTo>
                    <a:pt x="58283" y="128900"/>
                    <a:pt x="56691" y="134045"/>
                    <a:pt x="55404" y="138184"/>
                  </a:cubicBezTo>
                  <a:cubicBezTo>
                    <a:pt x="52933" y="146117"/>
                    <a:pt x="50373" y="153821"/>
                    <a:pt x="46157" y="160748"/>
                  </a:cubicBezTo>
                  <a:cubicBezTo>
                    <a:pt x="42680" y="166465"/>
                    <a:pt x="36515" y="174042"/>
                    <a:pt x="26987" y="177608"/>
                  </a:cubicBezTo>
                  <a:cubicBezTo>
                    <a:pt x="23714" y="178830"/>
                    <a:pt x="20300" y="179428"/>
                    <a:pt x="16963" y="179428"/>
                  </a:cubicBezTo>
                  <a:close/>
                </a:path>
              </a:pathLst>
            </a:custGeom>
            <a:solidFill>
              <a:schemeClr val="tx1"/>
            </a:solidFill>
            <a:ln w="1264" cap="flat">
              <a:noFill/>
              <a:prstDash val="solid"/>
              <a:miter/>
            </a:ln>
          </p:spPr>
          <p:txBody>
            <a:bodyPr/>
            <a:lstStyle/>
            <a:p>
              <a:endParaRPr lang="en-US"/>
            </a:p>
          </p:txBody>
        </p:sp>
        <p:sp>
          <p:nvSpPr>
            <p:cNvPr id="4846" name="Freeform 4845">
              <a:extLst>
                <a:ext uri="{FF2B5EF4-FFF2-40B4-BE49-F238E27FC236}">
                  <a16:creationId xmlns:a16="http://schemas.microsoft.com/office/drawing/2014/main" id="{1D4FAD84-30DD-530B-ED4F-8BB4F93A0D5C}"/>
                </a:ext>
              </a:extLst>
            </p:cNvPr>
            <p:cNvSpPr/>
            <p:nvPr/>
          </p:nvSpPr>
          <p:spPr>
            <a:xfrm>
              <a:off x="7961785" y="2865895"/>
              <a:ext cx="139815" cy="148120"/>
            </a:xfrm>
            <a:custGeom>
              <a:avLst/>
              <a:gdLst>
                <a:gd name="csX0" fmla="*/ 46680 w 139815"/>
                <a:gd name="csY0" fmla="*/ 148121 h 148120"/>
                <a:gd name="csX1" fmla="*/ 30911 w 139815"/>
                <a:gd name="csY1" fmla="*/ 145116 h 148120"/>
                <a:gd name="csX2" fmla="*/ 8799 w 139815"/>
                <a:gd name="csY2" fmla="*/ 123392 h 148120"/>
                <a:gd name="csX3" fmla="*/ 7054 w 139815"/>
                <a:gd name="csY3" fmla="*/ 56399 h 148120"/>
                <a:gd name="csX4" fmla="*/ 11130 w 139815"/>
                <a:gd name="csY4" fmla="*/ 54960 h 148120"/>
                <a:gd name="csX5" fmla="*/ 12569 w 139815"/>
                <a:gd name="csY5" fmla="*/ 59035 h 148120"/>
                <a:gd name="csX6" fmla="*/ 14174 w 139815"/>
                <a:gd name="csY6" fmla="*/ 120475 h 148120"/>
                <a:gd name="csX7" fmla="*/ 33293 w 139815"/>
                <a:gd name="csY7" fmla="*/ 139474 h 148120"/>
                <a:gd name="csX8" fmla="*/ 66894 w 139815"/>
                <a:gd name="csY8" fmla="*/ 138163 h 148120"/>
                <a:gd name="csX9" fmla="*/ 132135 w 139815"/>
                <a:gd name="csY9" fmla="*/ 52222 h 148120"/>
                <a:gd name="csX10" fmla="*/ 76307 w 139815"/>
                <a:gd name="csY10" fmla="*/ 5947 h 148120"/>
                <a:gd name="csX11" fmla="*/ 74409 w 139815"/>
                <a:gd name="csY11" fmla="*/ 2063 h 148120"/>
                <a:gd name="csX12" fmla="*/ 78294 w 139815"/>
                <a:gd name="csY12" fmla="*/ 166 h 148120"/>
                <a:gd name="csX13" fmla="*/ 137969 w 139815"/>
                <a:gd name="csY13" fmla="*/ 50426 h 148120"/>
                <a:gd name="csX14" fmla="*/ 68881 w 139815"/>
                <a:gd name="csY14" fmla="*/ 143931 h 148120"/>
                <a:gd name="csX15" fmla="*/ 46667 w 139815"/>
                <a:gd name="csY15" fmla="*/ 148108 h 1481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139815" h="148120">
                  <a:moveTo>
                    <a:pt x="46680" y="148121"/>
                  </a:moveTo>
                  <a:cubicBezTo>
                    <a:pt x="40935" y="148121"/>
                    <a:pt x="35675" y="147115"/>
                    <a:pt x="30911" y="145116"/>
                  </a:cubicBezTo>
                  <a:cubicBezTo>
                    <a:pt x="22148" y="141423"/>
                    <a:pt x="14505" y="133910"/>
                    <a:pt x="8799" y="123392"/>
                  </a:cubicBezTo>
                  <a:cubicBezTo>
                    <a:pt x="-2270" y="102992"/>
                    <a:pt x="-2945" y="77320"/>
                    <a:pt x="7054" y="56399"/>
                  </a:cubicBezTo>
                  <a:cubicBezTo>
                    <a:pt x="7780" y="54871"/>
                    <a:pt x="9601" y="54234"/>
                    <a:pt x="11130" y="54960"/>
                  </a:cubicBezTo>
                  <a:cubicBezTo>
                    <a:pt x="12658" y="55685"/>
                    <a:pt x="13295" y="57507"/>
                    <a:pt x="12569" y="59035"/>
                  </a:cubicBezTo>
                  <a:cubicBezTo>
                    <a:pt x="3398" y="78224"/>
                    <a:pt x="4022" y="101757"/>
                    <a:pt x="14174" y="120475"/>
                  </a:cubicBezTo>
                  <a:cubicBezTo>
                    <a:pt x="17690" y="126944"/>
                    <a:pt x="23855" y="135501"/>
                    <a:pt x="33293" y="139474"/>
                  </a:cubicBezTo>
                  <a:cubicBezTo>
                    <a:pt x="42222" y="143244"/>
                    <a:pt x="53520" y="142798"/>
                    <a:pt x="66894" y="138163"/>
                  </a:cubicBezTo>
                  <a:cubicBezTo>
                    <a:pt x="99858" y="126728"/>
                    <a:pt x="142694" y="86629"/>
                    <a:pt x="132135" y="52222"/>
                  </a:cubicBezTo>
                  <a:cubicBezTo>
                    <a:pt x="124467" y="27251"/>
                    <a:pt x="97540" y="13269"/>
                    <a:pt x="76307" y="5947"/>
                  </a:cubicBezTo>
                  <a:cubicBezTo>
                    <a:pt x="74715" y="5399"/>
                    <a:pt x="73861" y="3655"/>
                    <a:pt x="74409" y="2063"/>
                  </a:cubicBezTo>
                  <a:cubicBezTo>
                    <a:pt x="74957" y="471"/>
                    <a:pt x="76702" y="-382"/>
                    <a:pt x="78294" y="166"/>
                  </a:cubicBezTo>
                  <a:cubicBezTo>
                    <a:pt x="100877" y="7959"/>
                    <a:pt x="129549" y="22998"/>
                    <a:pt x="137969" y="50426"/>
                  </a:cubicBezTo>
                  <a:cubicBezTo>
                    <a:pt x="149572" y="88208"/>
                    <a:pt x="104075" y="131732"/>
                    <a:pt x="68881" y="143931"/>
                  </a:cubicBezTo>
                  <a:cubicBezTo>
                    <a:pt x="60857" y="146720"/>
                    <a:pt x="53431" y="148108"/>
                    <a:pt x="46667" y="148108"/>
                  </a:cubicBezTo>
                  <a:close/>
                </a:path>
              </a:pathLst>
            </a:custGeom>
            <a:solidFill>
              <a:schemeClr val="tx1"/>
            </a:solidFill>
            <a:ln w="1264" cap="flat">
              <a:noFill/>
              <a:prstDash val="solid"/>
              <a:miter/>
            </a:ln>
          </p:spPr>
          <p:txBody>
            <a:bodyPr/>
            <a:lstStyle/>
            <a:p>
              <a:endParaRPr lang="en-US"/>
            </a:p>
          </p:txBody>
        </p:sp>
        <p:sp>
          <p:nvSpPr>
            <p:cNvPr id="4847" name="Freeform 4846">
              <a:extLst>
                <a:ext uri="{FF2B5EF4-FFF2-40B4-BE49-F238E27FC236}">
                  <a16:creationId xmlns:a16="http://schemas.microsoft.com/office/drawing/2014/main" id="{28ACC646-B6E1-40D3-DC07-E8D756F2BC3F}"/>
                </a:ext>
              </a:extLst>
            </p:cNvPr>
            <p:cNvSpPr/>
            <p:nvPr/>
          </p:nvSpPr>
          <p:spPr>
            <a:xfrm>
              <a:off x="7638411" y="2796332"/>
              <a:ext cx="350081" cy="240031"/>
            </a:xfrm>
            <a:custGeom>
              <a:avLst/>
              <a:gdLst>
                <a:gd name="csX0" fmla="*/ 283886 w 350081"/>
                <a:gd name="csY0" fmla="*/ 240031 h 240031"/>
                <a:gd name="csX1" fmla="*/ 264296 w 350081"/>
                <a:gd name="csY1" fmla="*/ 238567 h 240031"/>
                <a:gd name="csX2" fmla="*/ 234656 w 350081"/>
                <a:gd name="csY2" fmla="*/ 227030 h 240031"/>
                <a:gd name="csX3" fmla="*/ 227090 w 350081"/>
                <a:gd name="csY3" fmla="*/ 212539 h 240031"/>
                <a:gd name="csX4" fmla="*/ 215652 w 350081"/>
                <a:gd name="csY4" fmla="*/ 224407 h 240031"/>
                <a:gd name="csX5" fmla="*/ 171848 w 350081"/>
                <a:gd name="csY5" fmla="*/ 228011 h 240031"/>
                <a:gd name="csX6" fmla="*/ 147838 w 350081"/>
                <a:gd name="csY6" fmla="*/ 217531 h 240031"/>
                <a:gd name="csX7" fmla="*/ 134795 w 350081"/>
                <a:gd name="csY7" fmla="*/ 211202 h 240031"/>
                <a:gd name="csX8" fmla="*/ 121943 w 350081"/>
                <a:gd name="csY8" fmla="*/ 206083 h 240031"/>
                <a:gd name="csX9" fmla="*/ 91526 w 350081"/>
                <a:gd name="csY9" fmla="*/ 190840 h 240031"/>
                <a:gd name="csX10" fmla="*/ 77566 w 350081"/>
                <a:gd name="csY10" fmla="*/ 157669 h 240031"/>
                <a:gd name="csX11" fmla="*/ 82801 w 350081"/>
                <a:gd name="csY11" fmla="*/ 143712 h 240031"/>
                <a:gd name="csX12" fmla="*/ 63414 w 350081"/>
                <a:gd name="csY12" fmla="*/ 157427 h 240031"/>
                <a:gd name="csX13" fmla="*/ 31456 w 350081"/>
                <a:gd name="csY13" fmla="*/ 150143 h 240031"/>
                <a:gd name="csX14" fmla="*/ 8 w 350081"/>
                <a:gd name="csY14" fmla="*/ 91096 h 240031"/>
                <a:gd name="csX15" fmla="*/ 19305 w 350081"/>
                <a:gd name="csY15" fmla="*/ 52487 h 240031"/>
                <a:gd name="csX16" fmla="*/ 39468 w 350081"/>
                <a:gd name="csY16" fmla="*/ 40823 h 240031"/>
                <a:gd name="csX17" fmla="*/ 58205 w 350081"/>
                <a:gd name="csY17" fmla="*/ 30101 h 240031"/>
                <a:gd name="csX18" fmla="*/ 70802 w 350081"/>
                <a:gd name="csY18" fmla="*/ 3716 h 240031"/>
                <a:gd name="csX19" fmla="*/ 73120 w 350081"/>
                <a:gd name="csY19" fmla="*/ 74 h 240031"/>
                <a:gd name="csX20" fmla="*/ 76763 w 350081"/>
                <a:gd name="csY20" fmla="*/ 2392 h 240031"/>
                <a:gd name="csX21" fmla="*/ 62052 w 350081"/>
                <a:gd name="csY21" fmla="*/ 34838 h 240031"/>
                <a:gd name="csX22" fmla="*/ 42207 w 350081"/>
                <a:gd name="csY22" fmla="*/ 46273 h 240031"/>
                <a:gd name="csX23" fmla="*/ 23177 w 350081"/>
                <a:gd name="csY23" fmla="*/ 57198 h 240031"/>
                <a:gd name="csX24" fmla="*/ 6096 w 350081"/>
                <a:gd name="csY24" fmla="*/ 91236 h 240031"/>
                <a:gd name="csX25" fmla="*/ 35112 w 350081"/>
                <a:gd name="csY25" fmla="*/ 145266 h 240031"/>
                <a:gd name="csX26" fmla="*/ 61580 w 350081"/>
                <a:gd name="csY26" fmla="*/ 151582 h 240031"/>
                <a:gd name="csX27" fmla="*/ 81718 w 350081"/>
                <a:gd name="csY27" fmla="*/ 135792 h 240031"/>
                <a:gd name="csX28" fmla="*/ 89042 w 350081"/>
                <a:gd name="csY28" fmla="*/ 128088 h 240031"/>
                <a:gd name="csX29" fmla="*/ 143150 w 350081"/>
                <a:gd name="csY29" fmla="*/ 108681 h 240031"/>
                <a:gd name="csX30" fmla="*/ 182382 w 350081"/>
                <a:gd name="csY30" fmla="*/ 114947 h 240031"/>
                <a:gd name="csX31" fmla="*/ 183184 w 350081"/>
                <a:gd name="csY31" fmla="*/ 120040 h 240031"/>
                <a:gd name="csX32" fmla="*/ 162104 w 350081"/>
                <a:gd name="csY32" fmla="*/ 125286 h 240031"/>
                <a:gd name="csX33" fmla="*/ 158843 w 350081"/>
                <a:gd name="csY33" fmla="*/ 125057 h 240031"/>
                <a:gd name="csX34" fmla="*/ 145532 w 350081"/>
                <a:gd name="csY34" fmla="*/ 124255 h 240031"/>
                <a:gd name="csX35" fmla="*/ 114173 w 350081"/>
                <a:gd name="csY35" fmla="*/ 125936 h 240031"/>
                <a:gd name="csX36" fmla="*/ 83552 w 350081"/>
                <a:gd name="csY36" fmla="*/ 158675 h 240031"/>
                <a:gd name="csX37" fmla="*/ 95271 w 350081"/>
                <a:gd name="csY37" fmla="*/ 186040 h 240031"/>
                <a:gd name="csX38" fmla="*/ 124057 w 350081"/>
                <a:gd name="csY38" fmla="*/ 200353 h 240031"/>
                <a:gd name="csX39" fmla="*/ 137215 w 350081"/>
                <a:gd name="csY39" fmla="*/ 205599 h 240031"/>
                <a:gd name="csX40" fmla="*/ 150564 w 350081"/>
                <a:gd name="csY40" fmla="*/ 212068 h 240031"/>
                <a:gd name="csX41" fmla="*/ 173593 w 350081"/>
                <a:gd name="csY41" fmla="*/ 222153 h 240031"/>
                <a:gd name="csX42" fmla="*/ 212531 w 350081"/>
                <a:gd name="csY42" fmla="*/ 219110 h 240031"/>
                <a:gd name="csX43" fmla="*/ 223205 w 350081"/>
                <a:gd name="csY43" fmla="*/ 205166 h 240031"/>
                <a:gd name="csX44" fmla="*/ 224262 w 350081"/>
                <a:gd name="csY44" fmla="*/ 192763 h 240031"/>
                <a:gd name="csX45" fmla="*/ 224237 w 350081"/>
                <a:gd name="csY45" fmla="*/ 189325 h 240031"/>
                <a:gd name="csX46" fmla="*/ 227294 w 350081"/>
                <a:gd name="csY46" fmla="*/ 186294 h 240031"/>
                <a:gd name="csX47" fmla="*/ 227294 w 350081"/>
                <a:gd name="csY47" fmla="*/ 186294 h 240031"/>
                <a:gd name="csX48" fmla="*/ 230351 w 350081"/>
                <a:gd name="csY48" fmla="*/ 189325 h 240031"/>
                <a:gd name="csX49" fmla="*/ 230376 w 350081"/>
                <a:gd name="csY49" fmla="*/ 192623 h 240031"/>
                <a:gd name="csX50" fmla="*/ 238974 w 350081"/>
                <a:gd name="csY50" fmla="*/ 222739 h 240031"/>
                <a:gd name="csX51" fmla="*/ 265136 w 350081"/>
                <a:gd name="csY51" fmla="*/ 232493 h 240031"/>
                <a:gd name="csX52" fmla="*/ 330874 w 350081"/>
                <a:gd name="csY52" fmla="*/ 224725 h 240031"/>
                <a:gd name="csX53" fmla="*/ 343981 w 350081"/>
                <a:gd name="csY53" fmla="*/ 206452 h 240031"/>
                <a:gd name="csX54" fmla="*/ 347292 w 350081"/>
                <a:gd name="csY54" fmla="*/ 203676 h 240031"/>
                <a:gd name="csX55" fmla="*/ 350069 w 350081"/>
                <a:gd name="csY55" fmla="*/ 206987 h 240031"/>
                <a:gd name="csX56" fmla="*/ 333167 w 350081"/>
                <a:gd name="csY56" fmla="*/ 230379 h 240031"/>
                <a:gd name="csX57" fmla="*/ 283809 w 350081"/>
                <a:gd name="csY57" fmla="*/ 239980 h 240031"/>
                <a:gd name="csX58" fmla="*/ 131152 w 350081"/>
                <a:gd name="csY58" fmla="*/ 117366 h 240031"/>
                <a:gd name="csX59" fmla="*/ 146093 w 350081"/>
                <a:gd name="csY59" fmla="*/ 118181 h 240031"/>
                <a:gd name="csX60" fmla="*/ 158996 w 350081"/>
                <a:gd name="csY60" fmla="*/ 118958 h 240031"/>
                <a:gd name="csX61" fmla="*/ 162677 w 350081"/>
                <a:gd name="csY61" fmla="*/ 119200 h 240031"/>
                <a:gd name="csX62" fmla="*/ 177236 w 350081"/>
                <a:gd name="csY62" fmla="*/ 118334 h 240031"/>
                <a:gd name="csX63" fmla="*/ 143775 w 350081"/>
                <a:gd name="csY63" fmla="*/ 114768 h 240031"/>
                <a:gd name="csX64" fmla="*/ 120363 w 350081"/>
                <a:gd name="csY64" fmla="*/ 118155 h 240031"/>
                <a:gd name="csX65" fmla="*/ 131152 w 350081"/>
                <a:gd name="csY65" fmla="*/ 117366 h 2400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Lst>
              <a:rect l="l" t="t" r="r" b="b"/>
              <a:pathLst>
                <a:path w="350081" h="240031">
                  <a:moveTo>
                    <a:pt x="283886" y="240031"/>
                  </a:moveTo>
                  <a:cubicBezTo>
                    <a:pt x="277351" y="240031"/>
                    <a:pt x="270804" y="239547"/>
                    <a:pt x="264296" y="238567"/>
                  </a:cubicBezTo>
                  <a:cubicBezTo>
                    <a:pt x="250004" y="236428"/>
                    <a:pt x="240031" y="232544"/>
                    <a:pt x="234656" y="227030"/>
                  </a:cubicBezTo>
                  <a:cubicBezTo>
                    <a:pt x="231000" y="223286"/>
                    <a:pt x="228631" y="217976"/>
                    <a:pt x="227090" y="212539"/>
                  </a:cubicBezTo>
                  <a:cubicBezTo>
                    <a:pt x="224695" y="217365"/>
                    <a:pt x="220810" y="221402"/>
                    <a:pt x="215652" y="224407"/>
                  </a:cubicBezTo>
                  <a:cubicBezTo>
                    <a:pt x="202507" y="232047"/>
                    <a:pt x="183732" y="231627"/>
                    <a:pt x="171848" y="228011"/>
                  </a:cubicBezTo>
                  <a:cubicBezTo>
                    <a:pt x="163377" y="225426"/>
                    <a:pt x="155480" y="221414"/>
                    <a:pt x="147838" y="217531"/>
                  </a:cubicBezTo>
                  <a:cubicBezTo>
                    <a:pt x="143584" y="215366"/>
                    <a:pt x="139189" y="213137"/>
                    <a:pt x="134795" y="211202"/>
                  </a:cubicBezTo>
                  <a:cubicBezTo>
                    <a:pt x="130617" y="209368"/>
                    <a:pt x="126210" y="207700"/>
                    <a:pt x="121943" y="206083"/>
                  </a:cubicBezTo>
                  <a:cubicBezTo>
                    <a:pt x="111422" y="202097"/>
                    <a:pt x="100557" y="197984"/>
                    <a:pt x="91526" y="190840"/>
                  </a:cubicBezTo>
                  <a:cubicBezTo>
                    <a:pt x="80393" y="182029"/>
                    <a:pt x="75439" y="170237"/>
                    <a:pt x="77566" y="157669"/>
                  </a:cubicBezTo>
                  <a:cubicBezTo>
                    <a:pt x="78381" y="152843"/>
                    <a:pt x="80190" y="148118"/>
                    <a:pt x="82801" y="143712"/>
                  </a:cubicBezTo>
                  <a:cubicBezTo>
                    <a:pt x="77336" y="149532"/>
                    <a:pt x="71401" y="154969"/>
                    <a:pt x="63414" y="157427"/>
                  </a:cubicBezTo>
                  <a:cubicBezTo>
                    <a:pt x="53059" y="160623"/>
                    <a:pt x="42003" y="158114"/>
                    <a:pt x="31456" y="150143"/>
                  </a:cubicBezTo>
                  <a:cubicBezTo>
                    <a:pt x="12465" y="135792"/>
                    <a:pt x="-362" y="107510"/>
                    <a:pt x="8" y="91096"/>
                  </a:cubicBezTo>
                  <a:cubicBezTo>
                    <a:pt x="415" y="73383"/>
                    <a:pt x="4924" y="64355"/>
                    <a:pt x="19305" y="52487"/>
                  </a:cubicBezTo>
                  <a:cubicBezTo>
                    <a:pt x="24043" y="48578"/>
                    <a:pt x="31889" y="44630"/>
                    <a:pt x="39468" y="40823"/>
                  </a:cubicBezTo>
                  <a:cubicBezTo>
                    <a:pt x="46627" y="37219"/>
                    <a:pt x="54027" y="33501"/>
                    <a:pt x="58205" y="30101"/>
                  </a:cubicBezTo>
                  <a:cubicBezTo>
                    <a:pt x="65758" y="23963"/>
                    <a:pt x="73044" y="13801"/>
                    <a:pt x="70802" y="3716"/>
                  </a:cubicBezTo>
                  <a:cubicBezTo>
                    <a:pt x="70433" y="2074"/>
                    <a:pt x="71477" y="444"/>
                    <a:pt x="73120" y="74"/>
                  </a:cubicBezTo>
                  <a:cubicBezTo>
                    <a:pt x="74763" y="-295"/>
                    <a:pt x="76407" y="749"/>
                    <a:pt x="76763" y="2392"/>
                  </a:cubicBezTo>
                  <a:cubicBezTo>
                    <a:pt x="79171" y="13267"/>
                    <a:pt x="73681" y="25389"/>
                    <a:pt x="62052" y="34838"/>
                  </a:cubicBezTo>
                  <a:cubicBezTo>
                    <a:pt x="57364" y="38658"/>
                    <a:pt x="49658" y="42529"/>
                    <a:pt x="42207" y="46273"/>
                  </a:cubicBezTo>
                  <a:cubicBezTo>
                    <a:pt x="34921" y="49940"/>
                    <a:pt x="27393" y="53722"/>
                    <a:pt x="23177" y="57198"/>
                  </a:cubicBezTo>
                  <a:cubicBezTo>
                    <a:pt x="10134" y="67971"/>
                    <a:pt x="6466" y="75281"/>
                    <a:pt x="6096" y="91236"/>
                  </a:cubicBezTo>
                  <a:cubicBezTo>
                    <a:pt x="5752" y="106135"/>
                    <a:pt x="18095" y="132405"/>
                    <a:pt x="35112" y="145266"/>
                  </a:cubicBezTo>
                  <a:cubicBezTo>
                    <a:pt x="44156" y="152091"/>
                    <a:pt x="53046" y="154218"/>
                    <a:pt x="61580" y="151582"/>
                  </a:cubicBezTo>
                  <a:cubicBezTo>
                    <a:pt x="69681" y="149086"/>
                    <a:pt x="75528" y="142630"/>
                    <a:pt x="81718" y="135792"/>
                  </a:cubicBezTo>
                  <a:cubicBezTo>
                    <a:pt x="84062" y="133207"/>
                    <a:pt x="86482" y="130533"/>
                    <a:pt x="89042" y="128088"/>
                  </a:cubicBezTo>
                  <a:cubicBezTo>
                    <a:pt x="105588" y="112272"/>
                    <a:pt x="124681" y="110451"/>
                    <a:pt x="143150" y="108681"/>
                  </a:cubicBezTo>
                  <a:cubicBezTo>
                    <a:pt x="143469" y="108643"/>
                    <a:pt x="176535" y="107395"/>
                    <a:pt x="182382" y="114947"/>
                  </a:cubicBezTo>
                  <a:cubicBezTo>
                    <a:pt x="183541" y="116449"/>
                    <a:pt x="183834" y="118257"/>
                    <a:pt x="183184" y="120040"/>
                  </a:cubicBezTo>
                  <a:cubicBezTo>
                    <a:pt x="180700" y="126865"/>
                    <a:pt x="169504" y="125923"/>
                    <a:pt x="162104" y="125286"/>
                  </a:cubicBezTo>
                  <a:cubicBezTo>
                    <a:pt x="160766" y="125172"/>
                    <a:pt x="159633" y="125070"/>
                    <a:pt x="158843" y="125057"/>
                  </a:cubicBezTo>
                  <a:cubicBezTo>
                    <a:pt x="154410" y="124994"/>
                    <a:pt x="149901" y="124612"/>
                    <a:pt x="145532" y="124255"/>
                  </a:cubicBezTo>
                  <a:cubicBezTo>
                    <a:pt x="134515" y="123351"/>
                    <a:pt x="124108" y="122498"/>
                    <a:pt x="114173" y="125936"/>
                  </a:cubicBezTo>
                  <a:cubicBezTo>
                    <a:pt x="98506" y="131361"/>
                    <a:pt x="85909" y="144820"/>
                    <a:pt x="83552" y="158675"/>
                  </a:cubicBezTo>
                  <a:cubicBezTo>
                    <a:pt x="81782" y="169104"/>
                    <a:pt x="85832" y="178565"/>
                    <a:pt x="95271" y="186040"/>
                  </a:cubicBezTo>
                  <a:cubicBezTo>
                    <a:pt x="103550" y="192598"/>
                    <a:pt x="113511" y="196367"/>
                    <a:pt x="124057" y="200353"/>
                  </a:cubicBezTo>
                  <a:cubicBezTo>
                    <a:pt x="128401" y="201995"/>
                    <a:pt x="132884" y="203689"/>
                    <a:pt x="137215" y="205599"/>
                  </a:cubicBezTo>
                  <a:cubicBezTo>
                    <a:pt x="141762" y="207598"/>
                    <a:pt x="146233" y="209865"/>
                    <a:pt x="150564" y="212068"/>
                  </a:cubicBezTo>
                  <a:cubicBezTo>
                    <a:pt x="157964" y="215837"/>
                    <a:pt x="165619" y="219721"/>
                    <a:pt x="173593" y="222153"/>
                  </a:cubicBezTo>
                  <a:cubicBezTo>
                    <a:pt x="184241" y="225400"/>
                    <a:pt x="200965" y="225846"/>
                    <a:pt x="212531" y="219110"/>
                  </a:cubicBezTo>
                  <a:cubicBezTo>
                    <a:pt x="218288" y="215761"/>
                    <a:pt x="221880" y="211075"/>
                    <a:pt x="223205" y="205166"/>
                  </a:cubicBezTo>
                  <a:cubicBezTo>
                    <a:pt x="224135" y="201066"/>
                    <a:pt x="224262" y="196787"/>
                    <a:pt x="224262" y="192763"/>
                  </a:cubicBezTo>
                  <a:cubicBezTo>
                    <a:pt x="224237" y="191528"/>
                    <a:pt x="224237" y="190395"/>
                    <a:pt x="224237" y="189325"/>
                  </a:cubicBezTo>
                  <a:cubicBezTo>
                    <a:pt x="224249" y="187644"/>
                    <a:pt x="225612" y="186294"/>
                    <a:pt x="227294" y="186294"/>
                  </a:cubicBezTo>
                  <a:lnTo>
                    <a:pt x="227294" y="186294"/>
                  </a:lnTo>
                  <a:cubicBezTo>
                    <a:pt x="228975" y="186294"/>
                    <a:pt x="230338" y="187644"/>
                    <a:pt x="230351" y="189325"/>
                  </a:cubicBezTo>
                  <a:cubicBezTo>
                    <a:pt x="230351" y="190420"/>
                    <a:pt x="230376" y="191528"/>
                    <a:pt x="230376" y="192623"/>
                  </a:cubicBezTo>
                  <a:cubicBezTo>
                    <a:pt x="230733" y="206350"/>
                    <a:pt x="233955" y="217594"/>
                    <a:pt x="238974" y="222739"/>
                  </a:cubicBezTo>
                  <a:cubicBezTo>
                    <a:pt x="243330" y="227208"/>
                    <a:pt x="252373" y="230583"/>
                    <a:pt x="265136" y="232493"/>
                  </a:cubicBezTo>
                  <a:cubicBezTo>
                    <a:pt x="287388" y="235829"/>
                    <a:pt x="310112" y="233142"/>
                    <a:pt x="330874" y="224725"/>
                  </a:cubicBezTo>
                  <a:cubicBezTo>
                    <a:pt x="338440" y="221669"/>
                    <a:pt x="343216" y="215009"/>
                    <a:pt x="343981" y="206452"/>
                  </a:cubicBezTo>
                  <a:cubicBezTo>
                    <a:pt x="344133" y="204771"/>
                    <a:pt x="345637" y="203536"/>
                    <a:pt x="347292" y="203676"/>
                  </a:cubicBezTo>
                  <a:cubicBezTo>
                    <a:pt x="348974" y="203829"/>
                    <a:pt x="350222" y="205306"/>
                    <a:pt x="350069" y="206987"/>
                  </a:cubicBezTo>
                  <a:cubicBezTo>
                    <a:pt x="349114" y="217747"/>
                    <a:pt x="342796" y="226495"/>
                    <a:pt x="333167" y="230379"/>
                  </a:cubicBezTo>
                  <a:cubicBezTo>
                    <a:pt x="317474" y="236746"/>
                    <a:pt x="300699" y="239980"/>
                    <a:pt x="283809" y="239980"/>
                  </a:cubicBezTo>
                  <a:close/>
                  <a:moveTo>
                    <a:pt x="131152" y="117366"/>
                  </a:moveTo>
                  <a:cubicBezTo>
                    <a:pt x="136170" y="117366"/>
                    <a:pt x="141163" y="117773"/>
                    <a:pt x="146093" y="118181"/>
                  </a:cubicBezTo>
                  <a:cubicBezTo>
                    <a:pt x="150360" y="118537"/>
                    <a:pt x="154767" y="118894"/>
                    <a:pt x="158996" y="118958"/>
                  </a:cubicBezTo>
                  <a:cubicBezTo>
                    <a:pt x="159887" y="118970"/>
                    <a:pt x="161174" y="119072"/>
                    <a:pt x="162677" y="119200"/>
                  </a:cubicBezTo>
                  <a:cubicBezTo>
                    <a:pt x="172841" y="120066"/>
                    <a:pt x="176293" y="119289"/>
                    <a:pt x="177236" y="118334"/>
                  </a:cubicBezTo>
                  <a:cubicBezTo>
                    <a:pt x="173262" y="115201"/>
                    <a:pt x="149990" y="114182"/>
                    <a:pt x="143775" y="114768"/>
                  </a:cubicBezTo>
                  <a:cubicBezTo>
                    <a:pt x="135037" y="115609"/>
                    <a:pt x="127343" y="116487"/>
                    <a:pt x="120363" y="118155"/>
                  </a:cubicBezTo>
                  <a:cubicBezTo>
                    <a:pt x="123942" y="117582"/>
                    <a:pt x="127547" y="117366"/>
                    <a:pt x="131152" y="117366"/>
                  </a:cubicBezTo>
                  <a:close/>
                </a:path>
              </a:pathLst>
            </a:custGeom>
            <a:solidFill>
              <a:schemeClr val="tx1"/>
            </a:solidFill>
            <a:ln w="1264" cap="flat">
              <a:noFill/>
              <a:prstDash val="solid"/>
              <a:miter/>
            </a:ln>
          </p:spPr>
          <p:txBody>
            <a:bodyPr/>
            <a:lstStyle/>
            <a:p>
              <a:endParaRPr lang="en-US"/>
            </a:p>
          </p:txBody>
        </p:sp>
        <p:sp>
          <p:nvSpPr>
            <p:cNvPr id="4848" name="Freeform 4847">
              <a:extLst>
                <a:ext uri="{FF2B5EF4-FFF2-40B4-BE49-F238E27FC236}">
                  <a16:creationId xmlns:a16="http://schemas.microsoft.com/office/drawing/2014/main" id="{A91018B5-B611-7E02-9F8B-377A2AFFEFF1}"/>
                </a:ext>
              </a:extLst>
            </p:cNvPr>
            <p:cNvSpPr/>
            <p:nvPr/>
          </p:nvSpPr>
          <p:spPr>
            <a:xfrm>
              <a:off x="7550545" y="2811044"/>
              <a:ext cx="162813" cy="77988"/>
            </a:xfrm>
            <a:custGeom>
              <a:avLst/>
              <a:gdLst>
                <a:gd name="csX0" fmla="*/ 25676 w 162813"/>
                <a:gd name="csY0" fmla="*/ 77963 h 77988"/>
                <a:gd name="csX1" fmla="*/ 2112 w 162813"/>
                <a:gd name="csY1" fmla="*/ 74372 h 77988"/>
                <a:gd name="csX2" fmla="*/ 151 w 162813"/>
                <a:gd name="csY2" fmla="*/ 70527 h 77988"/>
                <a:gd name="csX3" fmla="*/ 3997 w 162813"/>
                <a:gd name="csY3" fmla="*/ 68566 h 77988"/>
                <a:gd name="csX4" fmla="*/ 60628 w 162813"/>
                <a:gd name="csY4" fmla="*/ 62275 h 77988"/>
                <a:gd name="csX5" fmla="*/ 74168 w 162813"/>
                <a:gd name="csY5" fmla="*/ 52610 h 77988"/>
                <a:gd name="csX6" fmla="*/ 109361 w 162813"/>
                <a:gd name="csY6" fmla="*/ 29689 h 77988"/>
                <a:gd name="csX7" fmla="*/ 124136 w 162813"/>
                <a:gd name="csY7" fmla="*/ 22864 h 77988"/>
                <a:gd name="csX8" fmla="*/ 157279 w 162813"/>
                <a:gd name="csY8" fmla="*/ 1267 h 77988"/>
                <a:gd name="csX9" fmla="*/ 161546 w 162813"/>
                <a:gd name="csY9" fmla="*/ 580 h 77988"/>
                <a:gd name="csX10" fmla="*/ 162234 w 162813"/>
                <a:gd name="csY10" fmla="*/ 4845 h 77988"/>
                <a:gd name="csX11" fmla="*/ 126569 w 162813"/>
                <a:gd name="csY11" fmla="*/ 28479 h 77988"/>
                <a:gd name="csX12" fmla="*/ 112189 w 162813"/>
                <a:gd name="csY12" fmla="*/ 35114 h 77988"/>
                <a:gd name="csX13" fmla="*/ 77760 w 162813"/>
                <a:gd name="csY13" fmla="*/ 57564 h 77988"/>
                <a:gd name="csX14" fmla="*/ 64092 w 162813"/>
                <a:gd name="csY14" fmla="*/ 67318 h 77988"/>
                <a:gd name="csX15" fmla="*/ 25664 w 162813"/>
                <a:gd name="csY15" fmla="*/ 77989 h 779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162813" h="77988">
                  <a:moveTo>
                    <a:pt x="25676" y="77963"/>
                  </a:moveTo>
                  <a:cubicBezTo>
                    <a:pt x="17652" y="77963"/>
                    <a:pt x="9576" y="76792"/>
                    <a:pt x="2112" y="74372"/>
                  </a:cubicBezTo>
                  <a:cubicBezTo>
                    <a:pt x="507" y="73850"/>
                    <a:pt x="-372" y="72131"/>
                    <a:pt x="151" y="70527"/>
                  </a:cubicBezTo>
                  <a:cubicBezTo>
                    <a:pt x="673" y="68922"/>
                    <a:pt x="2392" y="68044"/>
                    <a:pt x="3997" y="68566"/>
                  </a:cubicBezTo>
                  <a:cubicBezTo>
                    <a:pt x="23040" y="74729"/>
                    <a:pt x="46324" y="72144"/>
                    <a:pt x="60628" y="62275"/>
                  </a:cubicBezTo>
                  <a:cubicBezTo>
                    <a:pt x="65239" y="59092"/>
                    <a:pt x="69786" y="55794"/>
                    <a:pt x="74168" y="52610"/>
                  </a:cubicBezTo>
                  <a:cubicBezTo>
                    <a:pt x="85669" y="44257"/>
                    <a:pt x="96547" y="36374"/>
                    <a:pt x="109361" y="29689"/>
                  </a:cubicBezTo>
                  <a:cubicBezTo>
                    <a:pt x="114137" y="27206"/>
                    <a:pt x="119220" y="24990"/>
                    <a:pt x="124136" y="22864"/>
                  </a:cubicBezTo>
                  <a:cubicBezTo>
                    <a:pt x="137269" y="17172"/>
                    <a:pt x="149662" y="11798"/>
                    <a:pt x="157279" y="1267"/>
                  </a:cubicBezTo>
                  <a:cubicBezTo>
                    <a:pt x="158273" y="-95"/>
                    <a:pt x="160183" y="-414"/>
                    <a:pt x="161546" y="580"/>
                  </a:cubicBezTo>
                  <a:cubicBezTo>
                    <a:pt x="162909" y="1573"/>
                    <a:pt x="163227" y="3483"/>
                    <a:pt x="162234" y="4845"/>
                  </a:cubicBezTo>
                  <a:cubicBezTo>
                    <a:pt x="153636" y="16739"/>
                    <a:pt x="139867" y="22698"/>
                    <a:pt x="126569" y="28479"/>
                  </a:cubicBezTo>
                  <a:cubicBezTo>
                    <a:pt x="121754" y="30568"/>
                    <a:pt x="116774" y="32733"/>
                    <a:pt x="112189" y="35114"/>
                  </a:cubicBezTo>
                  <a:cubicBezTo>
                    <a:pt x="99770" y="41595"/>
                    <a:pt x="89070" y="49350"/>
                    <a:pt x="77760" y="57564"/>
                  </a:cubicBezTo>
                  <a:cubicBezTo>
                    <a:pt x="73340" y="60773"/>
                    <a:pt x="68780" y="64083"/>
                    <a:pt x="64092" y="67318"/>
                  </a:cubicBezTo>
                  <a:cubicBezTo>
                    <a:pt x="54004" y="74283"/>
                    <a:pt x="39929" y="77989"/>
                    <a:pt x="25664" y="77989"/>
                  </a:cubicBezTo>
                  <a:close/>
                </a:path>
              </a:pathLst>
            </a:custGeom>
            <a:solidFill>
              <a:schemeClr val="tx1"/>
            </a:solidFill>
            <a:ln w="1264" cap="flat">
              <a:noFill/>
              <a:prstDash val="solid"/>
              <a:miter/>
            </a:ln>
          </p:spPr>
          <p:txBody>
            <a:bodyPr/>
            <a:lstStyle/>
            <a:p>
              <a:endParaRPr lang="en-US"/>
            </a:p>
          </p:txBody>
        </p:sp>
        <p:sp>
          <p:nvSpPr>
            <p:cNvPr id="4849" name="Freeform 4848">
              <a:extLst>
                <a:ext uri="{FF2B5EF4-FFF2-40B4-BE49-F238E27FC236}">
                  <a16:creationId xmlns:a16="http://schemas.microsoft.com/office/drawing/2014/main" id="{0BAF94BD-EAB6-4169-8793-152B5090249E}"/>
                </a:ext>
              </a:extLst>
            </p:cNvPr>
            <p:cNvSpPr/>
            <p:nvPr/>
          </p:nvSpPr>
          <p:spPr>
            <a:xfrm>
              <a:off x="7419033" y="2323117"/>
              <a:ext cx="32647" cy="22191"/>
            </a:xfrm>
            <a:custGeom>
              <a:avLst/>
              <a:gdLst>
                <a:gd name="csX0" fmla="*/ 29598 w 32647"/>
                <a:gd name="csY0" fmla="*/ 22192 h 22191"/>
                <a:gd name="csX1" fmla="*/ 28961 w 32647"/>
                <a:gd name="csY1" fmla="*/ 22128 h 22191"/>
                <a:gd name="csX2" fmla="*/ 697 w 32647"/>
                <a:gd name="csY2" fmla="*/ 5001 h 22191"/>
                <a:gd name="csX3" fmla="*/ 1117 w 32647"/>
                <a:gd name="csY3" fmla="*/ 697 h 22191"/>
                <a:gd name="csX4" fmla="*/ 5423 w 32647"/>
                <a:gd name="csY4" fmla="*/ 1117 h 22191"/>
                <a:gd name="csX5" fmla="*/ 30222 w 32647"/>
                <a:gd name="csY5" fmla="*/ 16156 h 22191"/>
                <a:gd name="csX6" fmla="*/ 32579 w 32647"/>
                <a:gd name="csY6" fmla="*/ 19772 h 22191"/>
                <a:gd name="csX7" fmla="*/ 29586 w 32647"/>
                <a:gd name="csY7" fmla="*/ 22192 h 2219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32647" h="22191">
                  <a:moveTo>
                    <a:pt x="29598" y="22192"/>
                  </a:moveTo>
                  <a:cubicBezTo>
                    <a:pt x="29394" y="22192"/>
                    <a:pt x="29178" y="22166"/>
                    <a:pt x="28961" y="22128"/>
                  </a:cubicBezTo>
                  <a:cubicBezTo>
                    <a:pt x="17918" y="19785"/>
                    <a:pt x="7881" y="13711"/>
                    <a:pt x="697" y="5001"/>
                  </a:cubicBezTo>
                  <a:cubicBezTo>
                    <a:pt x="-373" y="3702"/>
                    <a:pt x="-194" y="1767"/>
                    <a:pt x="1117" y="697"/>
                  </a:cubicBezTo>
                  <a:cubicBezTo>
                    <a:pt x="2417" y="-373"/>
                    <a:pt x="4353" y="-194"/>
                    <a:pt x="5423" y="1117"/>
                  </a:cubicBezTo>
                  <a:cubicBezTo>
                    <a:pt x="11728" y="8757"/>
                    <a:pt x="20529" y="14106"/>
                    <a:pt x="30222" y="16156"/>
                  </a:cubicBezTo>
                  <a:cubicBezTo>
                    <a:pt x="31878" y="16500"/>
                    <a:pt x="32935" y="18130"/>
                    <a:pt x="32579" y="19772"/>
                  </a:cubicBezTo>
                  <a:cubicBezTo>
                    <a:pt x="32273" y="21211"/>
                    <a:pt x="30999" y="22192"/>
                    <a:pt x="29586" y="22192"/>
                  </a:cubicBezTo>
                  <a:close/>
                </a:path>
              </a:pathLst>
            </a:custGeom>
            <a:solidFill>
              <a:schemeClr val="tx1"/>
            </a:solidFill>
            <a:ln w="1264" cap="flat">
              <a:noFill/>
              <a:prstDash val="solid"/>
              <a:miter/>
            </a:ln>
          </p:spPr>
          <p:txBody>
            <a:bodyPr/>
            <a:lstStyle/>
            <a:p>
              <a:endParaRPr lang="en-US"/>
            </a:p>
          </p:txBody>
        </p:sp>
        <p:sp>
          <p:nvSpPr>
            <p:cNvPr id="4850" name="Freeform 4849">
              <a:extLst>
                <a:ext uri="{FF2B5EF4-FFF2-40B4-BE49-F238E27FC236}">
                  <a16:creationId xmlns:a16="http://schemas.microsoft.com/office/drawing/2014/main" id="{23D3BD32-9570-C616-9D69-A224FEEF41C6}"/>
                </a:ext>
              </a:extLst>
            </p:cNvPr>
            <p:cNvSpPr/>
            <p:nvPr/>
          </p:nvSpPr>
          <p:spPr>
            <a:xfrm>
              <a:off x="7555459" y="2327693"/>
              <a:ext cx="54905" cy="178915"/>
            </a:xfrm>
            <a:custGeom>
              <a:avLst/>
              <a:gdLst>
                <a:gd name="csX0" fmla="*/ 48785 w 54905"/>
                <a:gd name="csY0" fmla="*/ 178915 h 178915"/>
                <a:gd name="csX1" fmla="*/ 15833 w 54905"/>
                <a:gd name="csY1" fmla="*/ 162400 h 178915"/>
                <a:gd name="csX2" fmla="*/ 3261 w 54905"/>
                <a:gd name="csY2" fmla="*/ 131087 h 178915"/>
                <a:gd name="csX3" fmla="*/ 16916 w 54905"/>
                <a:gd name="csY3" fmla="*/ 18341 h 178915"/>
                <a:gd name="csX4" fmla="*/ 43040 w 54905"/>
                <a:gd name="csY4" fmla="*/ 56 h 178915"/>
                <a:gd name="csX5" fmla="*/ 46619 w 54905"/>
                <a:gd name="csY5" fmla="*/ 2488 h 178915"/>
                <a:gd name="csX6" fmla="*/ 44186 w 54905"/>
                <a:gd name="csY6" fmla="*/ 6066 h 178915"/>
                <a:gd name="csX7" fmla="*/ 21973 w 54905"/>
                <a:gd name="csY7" fmla="*/ 21780 h 178915"/>
                <a:gd name="csX8" fmla="*/ 9261 w 54905"/>
                <a:gd name="csY8" fmla="*/ 129928 h 178915"/>
                <a:gd name="csX9" fmla="*/ 20610 w 54905"/>
                <a:gd name="csY9" fmla="*/ 158592 h 178915"/>
                <a:gd name="csX10" fmla="*/ 51409 w 54905"/>
                <a:gd name="csY10" fmla="*/ 172612 h 178915"/>
                <a:gd name="csX11" fmla="*/ 54873 w 54905"/>
                <a:gd name="csY11" fmla="*/ 175197 h 178915"/>
                <a:gd name="csX12" fmla="*/ 52287 w 54905"/>
                <a:gd name="csY12" fmla="*/ 178661 h 178915"/>
                <a:gd name="csX13" fmla="*/ 48772 w 54905"/>
                <a:gd name="csY13" fmla="*/ 178903 h 17891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54905" h="178915">
                  <a:moveTo>
                    <a:pt x="48785" y="178915"/>
                  </a:moveTo>
                  <a:cubicBezTo>
                    <a:pt x="36773" y="178915"/>
                    <a:pt x="22584" y="170893"/>
                    <a:pt x="15833" y="162400"/>
                  </a:cubicBezTo>
                  <a:cubicBezTo>
                    <a:pt x="8254" y="152849"/>
                    <a:pt x="5223" y="141210"/>
                    <a:pt x="3261" y="131087"/>
                  </a:cubicBezTo>
                  <a:cubicBezTo>
                    <a:pt x="-2521" y="101162"/>
                    <a:pt x="-2101" y="46407"/>
                    <a:pt x="16916" y="18341"/>
                  </a:cubicBezTo>
                  <a:cubicBezTo>
                    <a:pt x="23781" y="8205"/>
                    <a:pt x="32570" y="2055"/>
                    <a:pt x="43040" y="56"/>
                  </a:cubicBezTo>
                  <a:cubicBezTo>
                    <a:pt x="44696" y="-263"/>
                    <a:pt x="46301" y="820"/>
                    <a:pt x="46619" y="2488"/>
                  </a:cubicBezTo>
                  <a:cubicBezTo>
                    <a:pt x="46938" y="4143"/>
                    <a:pt x="45855" y="5748"/>
                    <a:pt x="44186" y="6066"/>
                  </a:cubicBezTo>
                  <a:cubicBezTo>
                    <a:pt x="35372" y="7760"/>
                    <a:pt x="27895" y="13044"/>
                    <a:pt x="21973" y="21780"/>
                  </a:cubicBezTo>
                  <a:cubicBezTo>
                    <a:pt x="3936" y="48393"/>
                    <a:pt x="3682" y="101048"/>
                    <a:pt x="9261" y="129928"/>
                  </a:cubicBezTo>
                  <a:cubicBezTo>
                    <a:pt x="11082" y="139326"/>
                    <a:pt x="13846" y="150073"/>
                    <a:pt x="20610" y="158592"/>
                  </a:cubicBezTo>
                  <a:cubicBezTo>
                    <a:pt x="26825" y="166424"/>
                    <a:pt x="41308" y="174089"/>
                    <a:pt x="51409" y="172612"/>
                  </a:cubicBezTo>
                  <a:cubicBezTo>
                    <a:pt x="53077" y="172370"/>
                    <a:pt x="54631" y="173529"/>
                    <a:pt x="54873" y="175197"/>
                  </a:cubicBezTo>
                  <a:cubicBezTo>
                    <a:pt x="55115" y="176865"/>
                    <a:pt x="53956" y="178419"/>
                    <a:pt x="52287" y="178661"/>
                  </a:cubicBezTo>
                  <a:cubicBezTo>
                    <a:pt x="51141" y="178826"/>
                    <a:pt x="49969" y="178903"/>
                    <a:pt x="48772" y="178903"/>
                  </a:cubicBezTo>
                  <a:close/>
                </a:path>
              </a:pathLst>
            </a:custGeom>
            <a:solidFill>
              <a:schemeClr val="tx1"/>
            </a:solidFill>
            <a:ln w="1264" cap="flat">
              <a:noFill/>
              <a:prstDash val="solid"/>
              <a:miter/>
            </a:ln>
          </p:spPr>
          <p:txBody>
            <a:bodyPr/>
            <a:lstStyle/>
            <a:p>
              <a:endParaRPr lang="en-US"/>
            </a:p>
          </p:txBody>
        </p:sp>
        <p:sp>
          <p:nvSpPr>
            <p:cNvPr id="4851" name="Freeform 4850">
              <a:extLst>
                <a:ext uri="{FF2B5EF4-FFF2-40B4-BE49-F238E27FC236}">
                  <a16:creationId xmlns:a16="http://schemas.microsoft.com/office/drawing/2014/main" id="{2A7B3155-430D-1D5F-4D30-F6A7CF2B0E4E}"/>
                </a:ext>
              </a:extLst>
            </p:cNvPr>
            <p:cNvSpPr/>
            <p:nvPr/>
          </p:nvSpPr>
          <p:spPr>
            <a:xfrm>
              <a:off x="7552791" y="2080070"/>
              <a:ext cx="139024" cy="281385"/>
            </a:xfrm>
            <a:custGeom>
              <a:avLst/>
              <a:gdLst>
                <a:gd name="csX0" fmla="*/ 135978 w 139024"/>
                <a:gd name="csY0" fmla="*/ 281385 h 281385"/>
                <a:gd name="csX1" fmla="*/ 134169 w 139024"/>
                <a:gd name="csY1" fmla="*/ 280800 h 281385"/>
                <a:gd name="csX2" fmla="*/ 45874 w 139024"/>
                <a:gd name="csY2" fmla="*/ 253715 h 281385"/>
                <a:gd name="csX3" fmla="*/ 45 w 139024"/>
                <a:gd name="csY3" fmla="*/ 203250 h 281385"/>
                <a:gd name="csX4" fmla="*/ 12591 w 139024"/>
                <a:gd name="csY4" fmla="*/ 164960 h 281385"/>
                <a:gd name="csX5" fmla="*/ 23252 w 139024"/>
                <a:gd name="csY5" fmla="*/ 160999 h 281385"/>
                <a:gd name="csX6" fmla="*/ 911 w 139024"/>
                <a:gd name="csY6" fmla="*/ 73429 h 281385"/>
                <a:gd name="csX7" fmla="*/ 1127 w 139024"/>
                <a:gd name="csY7" fmla="*/ 67826 h 281385"/>
                <a:gd name="csX8" fmla="*/ 17902 w 139024"/>
                <a:gd name="csY8" fmla="*/ 13045 h 281385"/>
                <a:gd name="csX9" fmla="*/ 61413 w 139024"/>
                <a:gd name="csY9" fmla="*/ 285 h 281385"/>
                <a:gd name="csX10" fmla="*/ 104618 w 139024"/>
                <a:gd name="csY10" fmla="*/ 12357 h 281385"/>
                <a:gd name="csX11" fmla="*/ 129303 w 139024"/>
                <a:gd name="csY11" fmla="*/ 31674 h 281385"/>
                <a:gd name="csX12" fmla="*/ 126705 w 139024"/>
                <a:gd name="csY12" fmla="*/ 56085 h 281385"/>
                <a:gd name="csX13" fmla="*/ 114872 w 139024"/>
                <a:gd name="csY13" fmla="*/ 89512 h 281385"/>
                <a:gd name="csX14" fmla="*/ 110974 w 139024"/>
                <a:gd name="csY14" fmla="*/ 91371 h 281385"/>
                <a:gd name="csX15" fmla="*/ 109115 w 139024"/>
                <a:gd name="csY15" fmla="*/ 87474 h 281385"/>
                <a:gd name="csX16" fmla="*/ 120948 w 139024"/>
                <a:gd name="csY16" fmla="*/ 54048 h 281385"/>
                <a:gd name="csX17" fmla="*/ 123533 w 139024"/>
                <a:gd name="csY17" fmla="*/ 33699 h 281385"/>
                <a:gd name="csX18" fmla="*/ 102428 w 139024"/>
                <a:gd name="csY18" fmla="*/ 18062 h 281385"/>
                <a:gd name="csX19" fmla="*/ 60878 w 139024"/>
                <a:gd name="csY19" fmla="*/ 6372 h 281385"/>
                <a:gd name="csX20" fmla="*/ 22067 w 139024"/>
                <a:gd name="csY20" fmla="*/ 17527 h 281385"/>
                <a:gd name="csX21" fmla="*/ 7241 w 139024"/>
                <a:gd name="csY21" fmla="*/ 68042 h 281385"/>
                <a:gd name="csX22" fmla="*/ 7025 w 139024"/>
                <a:gd name="csY22" fmla="*/ 73696 h 281385"/>
                <a:gd name="csX23" fmla="*/ 46218 w 139024"/>
                <a:gd name="csY23" fmla="*/ 164947 h 281385"/>
                <a:gd name="csX24" fmla="*/ 48561 w 139024"/>
                <a:gd name="csY24" fmla="*/ 168321 h 281385"/>
                <a:gd name="csX25" fmla="*/ 45428 w 139024"/>
                <a:gd name="csY25" fmla="*/ 170983 h 281385"/>
                <a:gd name="csX26" fmla="*/ 30245 w 139024"/>
                <a:gd name="csY26" fmla="*/ 168041 h 281385"/>
                <a:gd name="csX27" fmla="*/ 16336 w 139024"/>
                <a:gd name="csY27" fmla="*/ 169799 h 281385"/>
                <a:gd name="csX28" fmla="*/ 6159 w 139024"/>
                <a:gd name="csY28" fmla="*/ 203034 h 281385"/>
                <a:gd name="csX29" fmla="*/ 46689 w 139024"/>
                <a:gd name="csY29" fmla="*/ 247666 h 281385"/>
                <a:gd name="csX30" fmla="*/ 137774 w 139024"/>
                <a:gd name="csY30" fmla="*/ 275872 h 281385"/>
                <a:gd name="csX31" fmla="*/ 138436 w 139024"/>
                <a:gd name="csY31" fmla="*/ 280138 h 281385"/>
                <a:gd name="csX32" fmla="*/ 135965 w 139024"/>
                <a:gd name="csY32" fmla="*/ 281385 h 28138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Lst>
              <a:rect l="l" t="t" r="r" b="b"/>
              <a:pathLst>
                <a:path w="139024" h="281385">
                  <a:moveTo>
                    <a:pt x="135978" y="281385"/>
                  </a:moveTo>
                  <a:cubicBezTo>
                    <a:pt x="135354" y="281385"/>
                    <a:pt x="134717" y="281194"/>
                    <a:pt x="134169" y="280800"/>
                  </a:cubicBezTo>
                  <a:cubicBezTo>
                    <a:pt x="108643" y="262132"/>
                    <a:pt x="75297" y="257662"/>
                    <a:pt x="45874" y="253715"/>
                  </a:cubicBezTo>
                  <a:cubicBezTo>
                    <a:pt x="11979" y="249169"/>
                    <a:pt x="1280" y="237377"/>
                    <a:pt x="45" y="203250"/>
                  </a:cubicBezTo>
                  <a:cubicBezTo>
                    <a:pt x="-414" y="190415"/>
                    <a:pt x="2592" y="172689"/>
                    <a:pt x="12591" y="164960"/>
                  </a:cubicBezTo>
                  <a:cubicBezTo>
                    <a:pt x="15724" y="162528"/>
                    <a:pt x="19291" y="161216"/>
                    <a:pt x="23252" y="160999"/>
                  </a:cubicBezTo>
                  <a:cubicBezTo>
                    <a:pt x="-2006" y="141313"/>
                    <a:pt x="-287" y="101520"/>
                    <a:pt x="911" y="73429"/>
                  </a:cubicBezTo>
                  <a:cubicBezTo>
                    <a:pt x="987" y="71582"/>
                    <a:pt x="1051" y="69710"/>
                    <a:pt x="1127" y="67826"/>
                  </a:cubicBezTo>
                  <a:cubicBezTo>
                    <a:pt x="1790" y="48840"/>
                    <a:pt x="2541" y="27319"/>
                    <a:pt x="17902" y="13045"/>
                  </a:cubicBezTo>
                  <a:cubicBezTo>
                    <a:pt x="28271" y="3418"/>
                    <a:pt x="44116" y="-1243"/>
                    <a:pt x="61413" y="285"/>
                  </a:cubicBezTo>
                  <a:cubicBezTo>
                    <a:pt x="76622" y="1622"/>
                    <a:pt x="90849" y="7072"/>
                    <a:pt x="104618" y="12357"/>
                  </a:cubicBezTo>
                  <a:cubicBezTo>
                    <a:pt x="114630" y="16190"/>
                    <a:pt x="125610" y="21169"/>
                    <a:pt x="129303" y="31674"/>
                  </a:cubicBezTo>
                  <a:cubicBezTo>
                    <a:pt x="132080" y="39595"/>
                    <a:pt x="129660" y="47744"/>
                    <a:pt x="126705" y="56085"/>
                  </a:cubicBezTo>
                  <a:lnTo>
                    <a:pt x="114872" y="89512"/>
                  </a:lnTo>
                  <a:cubicBezTo>
                    <a:pt x="114312" y="91103"/>
                    <a:pt x="112567" y="91944"/>
                    <a:pt x="110974" y="91371"/>
                  </a:cubicBezTo>
                  <a:cubicBezTo>
                    <a:pt x="109382" y="90810"/>
                    <a:pt x="108554" y="89066"/>
                    <a:pt x="109115" y="87474"/>
                  </a:cubicBezTo>
                  <a:lnTo>
                    <a:pt x="120948" y="54048"/>
                  </a:lnTo>
                  <a:cubicBezTo>
                    <a:pt x="123623" y="46497"/>
                    <a:pt x="125661" y="39760"/>
                    <a:pt x="123533" y="33699"/>
                  </a:cubicBezTo>
                  <a:cubicBezTo>
                    <a:pt x="120706" y="25664"/>
                    <a:pt x="111165" y="21411"/>
                    <a:pt x="102428" y="18062"/>
                  </a:cubicBezTo>
                  <a:cubicBezTo>
                    <a:pt x="89053" y="12943"/>
                    <a:pt x="75233" y="7633"/>
                    <a:pt x="60878" y="6372"/>
                  </a:cubicBezTo>
                  <a:cubicBezTo>
                    <a:pt x="45313" y="5010"/>
                    <a:pt x="31162" y="9072"/>
                    <a:pt x="22067" y="17527"/>
                  </a:cubicBezTo>
                  <a:cubicBezTo>
                    <a:pt x="8566" y="30070"/>
                    <a:pt x="7891" y="49374"/>
                    <a:pt x="7241" y="68042"/>
                  </a:cubicBezTo>
                  <a:cubicBezTo>
                    <a:pt x="7177" y="69952"/>
                    <a:pt x="7114" y="71837"/>
                    <a:pt x="7025" y="73696"/>
                  </a:cubicBezTo>
                  <a:cubicBezTo>
                    <a:pt x="5178" y="116596"/>
                    <a:pt x="6783" y="155855"/>
                    <a:pt x="46218" y="164947"/>
                  </a:cubicBezTo>
                  <a:cubicBezTo>
                    <a:pt x="47746" y="165304"/>
                    <a:pt x="48765" y="166768"/>
                    <a:pt x="48561" y="168321"/>
                  </a:cubicBezTo>
                  <a:cubicBezTo>
                    <a:pt x="48357" y="169888"/>
                    <a:pt x="46893" y="171047"/>
                    <a:pt x="45428" y="170983"/>
                  </a:cubicBezTo>
                  <a:cubicBezTo>
                    <a:pt x="39887" y="170792"/>
                    <a:pt x="35467" y="169595"/>
                    <a:pt x="30245" y="168041"/>
                  </a:cubicBezTo>
                  <a:cubicBezTo>
                    <a:pt x="24589" y="166360"/>
                    <a:pt x="20042" y="166933"/>
                    <a:pt x="16336" y="169799"/>
                  </a:cubicBezTo>
                  <a:cubicBezTo>
                    <a:pt x="8693" y="175707"/>
                    <a:pt x="5725" y="190759"/>
                    <a:pt x="6159" y="203034"/>
                  </a:cubicBezTo>
                  <a:cubicBezTo>
                    <a:pt x="7279" y="234321"/>
                    <a:pt x="15622" y="243502"/>
                    <a:pt x="46689" y="247666"/>
                  </a:cubicBezTo>
                  <a:cubicBezTo>
                    <a:pt x="76838" y="251703"/>
                    <a:pt x="111000" y="256287"/>
                    <a:pt x="137774" y="275872"/>
                  </a:cubicBezTo>
                  <a:cubicBezTo>
                    <a:pt x="139137" y="276865"/>
                    <a:pt x="139430" y="278775"/>
                    <a:pt x="138436" y="280138"/>
                  </a:cubicBezTo>
                  <a:cubicBezTo>
                    <a:pt x="137837" y="280953"/>
                    <a:pt x="136908" y="281385"/>
                    <a:pt x="135965" y="281385"/>
                  </a:cubicBezTo>
                  <a:close/>
                </a:path>
              </a:pathLst>
            </a:custGeom>
            <a:solidFill>
              <a:schemeClr val="tx1"/>
            </a:solidFill>
            <a:ln w="1264" cap="flat">
              <a:noFill/>
              <a:prstDash val="solid"/>
              <a:miter/>
            </a:ln>
          </p:spPr>
          <p:txBody>
            <a:bodyPr/>
            <a:lstStyle/>
            <a:p>
              <a:endParaRPr lang="en-US"/>
            </a:p>
          </p:txBody>
        </p:sp>
        <p:sp>
          <p:nvSpPr>
            <p:cNvPr id="4852" name="Freeform 4851">
              <a:extLst>
                <a:ext uri="{FF2B5EF4-FFF2-40B4-BE49-F238E27FC236}">
                  <a16:creationId xmlns:a16="http://schemas.microsoft.com/office/drawing/2014/main" id="{B69294DC-C06A-0E5E-ADFE-B366FE6DB684}"/>
                </a:ext>
              </a:extLst>
            </p:cNvPr>
            <p:cNvSpPr/>
            <p:nvPr/>
          </p:nvSpPr>
          <p:spPr>
            <a:xfrm>
              <a:off x="7656516" y="2323121"/>
              <a:ext cx="32652" cy="22187"/>
            </a:xfrm>
            <a:custGeom>
              <a:avLst/>
              <a:gdLst>
                <a:gd name="csX0" fmla="*/ 3059 w 32652"/>
                <a:gd name="csY0" fmla="*/ 22188 h 22187"/>
                <a:gd name="csX1" fmla="*/ 65 w 32652"/>
                <a:gd name="csY1" fmla="*/ 19768 h 22187"/>
                <a:gd name="csX2" fmla="*/ 2422 w 32652"/>
                <a:gd name="csY2" fmla="*/ 16152 h 22187"/>
                <a:gd name="csX3" fmla="*/ 27234 w 32652"/>
                <a:gd name="csY3" fmla="*/ 1113 h 22187"/>
                <a:gd name="csX4" fmla="*/ 31540 w 32652"/>
                <a:gd name="csY4" fmla="*/ 693 h 22187"/>
                <a:gd name="csX5" fmla="*/ 31960 w 32652"/>
                <a:gd name="csY5" fmla="*/ 4997 h 22187"/>
                <a:gd name="csX6" fmla="*/ 3696 w 32652"/>
                <a:gd name="csY6" fmla="*/ 22124 h 22187"/>
                <a:gd name="csX7" fmla="*/ 3059 w 32652"/>
                <a:gd name="csY7" fmla="*/ 22188 h 2218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32652" h="22187">
                  <a:moveTo>
                    <a:pt x="3059" y="22188"/>
                  </a:moveTo>
                  <a:cubicBezTo>
                    <a:pt x="1645" y="22188"/>
                    <a:pt x="371" y="21207"/>
                    <a:pt x="65" y="19768"/>
                  </a:cubicBezTo>
                  <a:cubicBezTo>
                    <a:pt x="-278" y="18113"/>
                    <a:pt x="766" y="16496"/>
                    <a:pt x="2422" y="16152"/>
                  </a:cubicBezTo>
                  <a:cubicBezTo>
                    <a:pt x="12115" y="14102"/>
                    <a:pt x="20929" y="8753"/>
                    <a:pt x="27234" y="1113"/>
                  </a:cubicBezTo>
                  <a:cubicBezTo>
                    <a:pt x="28304" y="-186"/>
                    <a:pt x="30228" y="-377"/>
                    <a:pt x="31540" y="693"/>
                  </a:cubicBezTo>
                  <a:cubicBezTo>
                    <a:pt x="32839" y="1762"/>
                    <a:pt x="33030" y="3698"/>
                    <a:pt x="31960" y="4997"/>
                  </a:cubicBezTo>
                  <a:cubicBezTo>
                    <a:pt x="24789" y="13707"/>
                    <a:pt x="14752" y="19794"/>
                    <a:pt x="3696" y="22124"/>
                  </a:cubicBezTo>
                  <a:cubicBezTo>
                    <a:pt x="3479" y="22175"/>
                    <a:pt x="3275" y="22188"/>
                    <a:pt x="3059" y="22188"/>
                  </a:cubicBezTo>
                  <a:close/>
                </a:path>
              </a:pathLst>
            </a:custGeom>
            <a:solidFill>
              <a:schemeClr val="tx1"/>
            </a:solidFill>
            <a:ln w="1264" cap="flat">
              <a:noFill/>
              <a:prstDash val="solid"/>
              <a:miter/>
            </a:ln>
          </p:spPr>
          <p:txBody>
            <a:bodyPr/>
            <a:lstStyle/>
            <a:p>
              <a:endParaRPr lang="en-US"/>
            </a:p>
          </p:txBody>
        </p:sp>
      </p:grpSp>
      <p:grpSp>
        <p:nvGrpSpPr>
          <p:cNvPr id="4897" name="Group 4896">
            <a:extLst>
              <a:ext uri="{FF2B5EF4-FFF2-40B4-BE49-F238E27FC236}">
                <a16:creationId xmlns:a16="http://schemas.microsoft.com/office/drawing/2014/main" id="{CDE80C3A-033B-6384-5818-98E6E91B5D46}"/>
              </a:ext>
            </a:extLst>
          </p:cNvPr>
          <p:cNvGrpSpPr/>
          <p:nvPr/>
        </p:nvGrpSpPr>
        <p:grpSpPr>
          <a:xfrm>
            <a:off x="9732309" y="4038110"/>
            <a:ext cx="696913" cy="468729"/>
            <a:chOff x="9730494" y="4457010"/>
            <a:chExt cx="696913" cy="468729"/>
          </a:xfrm>
        </p:grpSpPr>
        <p:sp>
          <p:nvSpPr>
            <p:cNvPr id="4781" name="Freeform 4780">
              <a:extLst>
                <a:ext uri="{FF2B5EF4-FFF2-40B4-BE49-F238E27FC236}">
                  <a16:creationId xmlns:a16="http://schemas.microsoft.com/office/drawing/2014/main" id="{FDA2D03F-9B4C-786E-BB5A-7A8262A4FCE3}"/>
                </a:ext>
              </a:extLst>
            </p:cNvPr>
            <p:cNvSpPr/>
            <p:nvPr/>
          </p:nvSpPr>
          <p:spPr>
            <a:xfrm>
              <a:off x="9733563" y="4660400"/>
              <a:ext cx="690544" cy="262301"/>
            </a:xfrm>
            <a:custGeom>
              <a:avLst/>
              <a:gdLst>
                <a:gd name="csX0" fmla="*/ 0 w 690544"/>
                <a:gd name="csY0" fmla="*/ 0 h 262301"/>
                <a:gd name="csX1" fmla="*/ 0 w 690544"/>
                <a:gd name="csY1" fmla="*/ 47612 h 262301"/>
                <a:gd name="csX2" fmla="*/ 82818 w 690544"/>
                <a:gd name="csY2" fmla="*/ 201170 h 262301"/>
                <a:gd name="csX3" fmla="*/ 177827 w 690544"/>
                <a:gd name="csY3" fmla="*/ 248158 h 262301"/>
                <a:gd name="csX4" fmla="*/ 251041 w 690544"/>
                <a:gd name="csY4" fmla="*/ 261477 h 262301"/>
                <a:gd name="csX5" fmla="*/ 345272 w 690544"/>
                <a:gd name="csY5" fmla="*/ 219787 h 262301"/>
                <a:gd name="csX6" fmla="*/ 439503 w 690544"/>
                <a:gd name="csY6" fmla="*/ 261477 h 262301"/>
                <a:gd name="csX7" fmla="*/ 512718 w 690544"/>
                <a:gd name="csY7" fmla="*/ 248158 h 262301"/>
                <a:gd name="csX8" fmla="*/ 607726 w 690544"/>
                <a:gd name="csY8" fmla="*/ 201170 h 262301"/>
                <a:gd name="csX9" fmla="*/ 690544 w 690544"/>
                <a:gd name="csY9" fmla="*/ 47612 h 262301"/>
                <a:gd name="csX10" fmla="*/ 690544 w 690544"/>
                <a:gd name="csY10" fmla="*/ 0 h 262301"/>
                <a:gd name="csX11" fmla="*/ 0 w 690544"/>
                <a:gd name="csY11" fmla="*/ 0 h 26230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690544" h="262301">
                  <a:moveTo>
                    <a:pt x="0" y="0"/>
                  </a:moveTo>
                  <a:lnTo>
                    <a:pt x="0" y="47612"/>
                  </a:lnTo>
                  <a:cubicBezTo>
                    <a:pt x="1006" y="104991"/>
                    <a:pt x="32964" y="163605"/>
                    <a:pt x="82818" y="201170"/>
                  </a:cubicBezTo>
                  <a:cubicBezTo>
                    <a:pt x="111223" y="222563"/>
                    <a:pt x="143869" y="237907"/>
                    <a:pt x="177827" y="248158"/>
                  </a:cubicBezTo>
                  <a:cubicBezTo>
                    <a:pt x="201531" y="255314"/>
                    <a:pt x="226381" y="259529"/>
                    <a:pt x="251041" y="261477"/>
                  </a:cubicBezTo>
                  <a:cubicBezTo>
                    <a:pt x="284235" y="264101"/>
                    <a:pt x="339770" y="262916"/>
                    <a:pt x="345272" y="219787"/>
                  </a:cubicBezTo>
                  <a:cubicBezTo>
                    <a:pt x="350787" y="262916"/>
                    <a:pt x="406310" y="264101"/>
                    <a:pt x="439503" y="261477"/>
                  </a:cubicBezTo>
                  <a:cubicBezTo>
                    <a:pt x="464163" y="259529"/>
                    <a:pt x="489013" y="255314"/>
                    <a:pt x="512718" y="248158"/>
                  </a:cubicBezTo>
                  <a:cubicBezTo>
                    <a:pt x="546676" y="237907"/>
                    <a:pt x="579334" y="222563"/>
                    <a:pt x="607726" y="201170"/>
                  </a:cubicBezTo>
                  <a:cubicBezTo>
                    <a:pt x="657593" y="163605"/>
                    <a:pt x="689551" y="104991"/>
                    <a:pt x="690544" y="47612"/>
                  </a:cubicBezTo>
                  <a:lnTo>
                    <a:pt x="690544" y="0"/>
                  </a:lnTo>
                  <a:lnTo>
                    <a:pt x="0" y="0"/>
                  </a:lnTo>
                  <a:close/>
                </a:path>
              </a:pathLst>
            </a:custGeom>
            <a:solidFill>
              <a:schemeClr val="bg1">
                <a:lumMod val="65000"/>
              </a:schemeClr>
            </a:solidFill>
            <a:ln w="1264" cap="flat">
              <a:noFill/>
              <a:prstDash val="solid"/>
              <a:miter/>
            </a:ln>
          </p:spPr>
          <p:txBody>
            <a:bodyPr/>
            <a:lstStyle/>
            <a:p>
              <a:endParaRPr lang="en-US"/>
            </a:p>
          </p:txBody>
        </p:sp>
        <p:sp>
          <p:nvSpPr>
            <p:cNvPr id="4782" name="Freeform 4781">
              <a:extLst>
                <a:ext uri="{FF2B5EF4-FFF2-40B4-BE49-F238E27FC236}">
                  <a16:creationId xmlns:a16="http://schemas.microsoft.com/office/drawing/2014/main" id="{E0F10628-7E6E-55C0-68F2-312214EE86AF}"/>
                </a:ext>
              </a:extLst>
            </p:cNvPr>
            <p:cNvSpPr/>
            <p:nvPr/>
          </p:nvSpPr>
          <p:spPr>
            <a:xfrm>
              <a:off x="9730494" y="4657344"/>
              <a:ext cx="696683" cy="268395"/>
            </a:xfrm>
            <a:custGeom>
              <a:avLst/>
              <a:gdLst>
                <a:gd name="csX0" fmla="*/ 422855 w 696683"/>
                <a:gd name="csY0" fmla="*/ 268392 h 268395"/>
                <a:gd name="csX1" fmla="*/ 348342 w 696683"/>
                <a:gd name="csY1" fmla="*/ 235105 h 268395"/>
                <a:gd name="csX2" fmla="*/ 253869 w 696683"/>
                <a:gd name="csY2" fmla="*/ 267564 h 268395"/>
                <a:gd name="csX3" fmla="*/ 180005 w 696683"/>
                <a:gd name="csY3" fmla="*/ 254130 h 268395"/>
                <a:gd name="csX4" fmla="*/ 84041 w 696683"/>
                <a:gd name="csY4" fmla="*/ 206658 h 268395"/>
                <a:gd name="csX5" fmla="*/ 0 w 696683"/>
                <a:gd name="csY5" fmla="*/ 50719 h 268395"/>
                <a:gd name="csX6" fmla="*/ 0 w 696683"/>
                <a:gd name="csY6" fmla="*/ 0 h 268395"/>
                <a:gd name="csX7" fmla="*/ 696684 w 696683"/>
                <a:gd name="csY7" fmla="*/ 0 h 268395"/>
                <a:gd name="csX8" fmla="*/ 696684 w 696683"/>
                <a:gd name="csY8" fmla="*/ 50668 h 268395"/>
                <a:gd name="csX9" fmla="*/ 612642 w 696683"/>
                <a:gd name="csY9" fmla="*/ 206658 h 268395"/>
                <a:gd name="csX10" fmla="*/ 516679 w 696683"/>
                <a:gd name="csY10" fmla="*/ 254130 h 268395"/>
                <a:gd name="csX11" fmla="*/ 442815 w 696683"/>
                <a:gd name="csY11" fmla="*/ 267564 h 268395"/>
                <a:gd name="csX12" fmla="*/ 422843 w 696683"/>
                <a:gd name="csY12" fmla="*/ 268392 h 268395"/>
                <a:gd name="csX13" fmla="*/ 348355 w 696683"/>
                <a:gd name="csY13" fmla="*/ 198725 h 268395"/>
                <a:gd name="csX14" fmla="*/ 351386 w 696683"/>
                <a:gd name="csY14" fmla="*/ 222448 h 268395"/>
                <a:gd name="csX15" fmla="*/ 442344 w 696683"/>
                <a:gd name="csY15" fmla="*/ 261477 h 268395"/>
                <a:gd name="csX16" fmla="*/ 514921 w 696683"/>
                <a:gd name="csY16" fmla="*/ 248285 h 268395"/>
                <a:gd name="csX17" fmla="*/ 608974 w 696683"/>
                <a:gd name="csY17" fmla="*/ 201781 h 268395"/>
                <a:gd name="csX18" fmla="*/ 690582 w 696683"/>
                <a:gd name="csY18" fmla="*/ 50617 h 268395"/>
                <a:gd name="csX19" fmla="*/ 690582 w 696683"/>
                <a:gd name="csY19" fmla="*/ 6112 h 268395"/>
                <a:gd name="csX20" fmla="*/ 6127 w 696683"/>
                <a:gd name="csY20" fmla="*/ 6112 h 268395"/>
                <a:gd name="csX21" fmla="*/ 6127 w 696683"/>
                <a:gd name="csY21" fmla="*/ 50668 h 268395"/>
                <a:gd name="csX22" fmla="*/ 87735 w 696683"/>
                <a:gd name="csY22" fmla="*/ 201781 h 268395"/>
                <a:gd name="csX23" fmla="*/ 181788 w 696683"/>
                <a:gd name="csY23" fmla="*/ 248285 h 268395"/>
                <a:gd name="csX24" fmla="*/ 254365 w 696683"/>
                <a:gd name="csY24" fmla="*/ 261477 h 268395"/>
                <a:gd name="csX25" fmla="*/ 345323 w 696683"/>
                <a:gd name="csY25" fmla="*/ 222448 h 268395"/>
                <a:gd name="csX26" fmla="*/ 348355 w 696683"/>
                <a:gd name="csY26" fmla="*/ 198725 h 2683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696683" h="268395">
                  <a:moveTo>
                    <a:pt x="422855" y="268392"/>
                  </a:moveTo>
                  <a:cubicBezTo>
                    <a:pt x="382529" y="268392"/>
                    <a:pt x="357169" y="257058"/>
                    <a:pt x="348342" y="235105"/>
                  </a:cubicBezTo>
                  <a:cubicBezTo>
                    <a:pt x="338139" y="260484"/>
                    <a:pt x="305837" y="271677"/>
                    <a:pt x="253869" y="267564"/>
                  </a:cubicBezTo>
                  <a:cubicBezTo>
                    <a:pt x="227490" y="265476"/>
                    <a:pt x="202639" y="260955"/>
                    <a:pt x="180005" y="254130"/>
                  </a:cubicBezTo>
                  <a:cubicBezTo>
                    <a:pt x="143525" y="243128"/>
                    <a:pt x="111236" y="227159"/>
                    <a:pt x="84041" y="206658"/>
                  </a:cubicBezTo>
                  <a:cubicBezTo>
                    <a:pt x="33219" y="168367"/>
                    <a:pt x="1019" y="108620"/>
                    <a:pt x="0" y="50719"/>
                  </a:cubicBezTo>
                  <a:lnTo>
                    <a:pt x="0" y="0"/>
                  </a:lnTo>
                  <a:lnTo>
                    <a:pt x="696684" y="0"/>
                  </a:lnTo>
                  <a:lnTo>
                    <a:pt x="696684" y="50668"/>
                  </a:lnTo>
                  <a:cubicBezTo>
                    <a:pt x="695665" y="108620"/>
                    <a:pt x="663465" y="168380"/>
                    <a:pt x="612642" y="206658"/>
                  </a:cubicBezTo>
                  <a:cubicBezTo>
                    <a:pt x="585435" y="227147"/>
                    <a:pt x="553159" y="243128"/>
                    <a:pt x="516679" y="254130"/>
                  </a:cubicBezTo>
                  <a:cubicBezTo>
                    <a:pt x="494045" y="260955"/>
                    <a:pt x="469194" y="265476"/>
                    <a:pt x="442815" y="267564"/>
                  </a:cubicBezTo>
                  <a:cubicBezTo>
                    <a:pt x="435797" y="268124"/>
                    <a:pt x="429135" y="268392"/>
                    <a:pt x="422843" y="268392"/>
                  </a:cubicBezTo>
                  <a:close/>
                  <a:moveTo>
                    <a:pt x="348355" y="198725"/>
                  </a:moveTo>
                  <a:lnTo>
                    <a:pt x="351386" y="222448"/>
                  </a:lnTo>
                  <a:cubicBezTo>
                    <a:pt x="356226" y="260280"/>
                    <a:pt x="403520" y="264546"/>
                    <a:pt x="442344" y="261477"/>
                  </a:cubicBezTo>
                  <a:cubicBezTo>
                    <a:pt x="468290" y="259427"/>
                    <a:pt x="492707" y="254983"/>
                    <a:pt x="514921" y="248285"/>
                  </a:cubicBezTo>
                  <a:cubicBezTo>
                    <a:pt x="550701" y="237487"/>
                    <a:pt x="582353" y="221849"/>
                    <a:pt x="608974" y="201781"/>
                  </a:cubicBezTo>
                  <a:cubicBezTo>
                    <a:pt x="658331" y="164598"/>
                    <a:pt x="689602" y="106672"/>
                    <a:pt x="690582" y="50617"/>
                  </a:cubicBezTo>
                  <a:lnTo>
                    <a:pt x="690582" y="6112"/>
                  </a:lnTo>
                  <a:lnTo>
                    <a:pt x="6127" y="6112"/>
                  </a:lnTo>
                  <a:lnTo>
                    <a:pt x="6127" y="50668"/>
                  </a:lnTo>
                  <a:cubicBezTo>
                    <a:pt x="7107" y="106672"/>
                    <a:pt x="38378" y="164598"/>
                    <a:pt x="87735" y="201781"/>
                  </a:cubicBezTo>
                  <a:cubicBezTo>
                    <a:pt x="114356" y="221837"/>
                    <a:pt x="146009" y="237487"/>
                    <a:pt x="181788" y="248285"/>
                  </a:cubicBezTo>
                  <a:cubicBezTo>
                    <a:pt x="204002" y="254983"/>
                    <a:pt x="228432" y="259427"/>
                    <a:pt x="254365" y="261477"/>
                  </a:cubicBezTo>
                  <a:cubicBezTo>
                    <a:pt x="293202" y="264546"/>
                    <a:pt x="340496" y="260267"/>
                    <a:pt x="345323" y="222448"/>
                  </a:cubicBezTo>
                  <a:lnTo>
                    <a:pt x="348355" y="198725"/>
                  </a:lnTo>
                  <a:close/>
                </a:path>
              </a:pathLst>
            </a:custGeom>
            <a:solidFill>
              <a:schemeClr val="tx1"/>
            </a:solidFill>
            <a:ln w="1264" cap="flat">
              <a:noFill/>
              <a:prstDash val="solid"/>
              <a:miter/>
            </a:ln>
          </p:spPr>
          <p:txBody>
            <a:bodyPr/>
            <a:lstStyle/>
            <a:p>
              <a:endParaRPr lang="en-US"/>
            </a:p>
          </p:txBody>
        </p:sp>
        <p:sp>
          <p:nvSpPr>
            <p:cNvPr id="4783" name="Freeform 4782">
              <a:extLst>
                <a:ext uri="{FF2B5EF4-FFF2-40B4-BE49-F238E27FC236}">
                  <a16:creationId xmlns:a16="http://schemas.microsoft.com/office/drawing/2014/main" id="{467B932A-293F-EEFF-7271-28A64DBCC2A5}"/>
                </a:ext>
              </a:extLst>
            </p:cNvPr>
            <p:cNvSpPr/>
            <p:nvPr/>
          </p:nvSpPr>
          <p:spPr>
            <a:xfrm>
              <a:off x="9733739" y="4460094"/>
              <a:ext cx="690615" cy="416225"/>
            </a:xfrm>
            <a:custGeom>
              <a:avLst/>
              <a:gdLst>
                <a:gd name="csX0" fmla="*/ 630630 w 690615"/>
                <a:gd name="csY0" fmla="*/ 79169 h 416225"/>
                <a:gd name="csX1" fmla="*/ 600901 w 690615"/>
                <a:gd name="csY1" fmla="*/ 57979 h 416225"/>
                <a:gd name="csX2" fmla="*/ 569745 w 690615"/>
                <a:gd name="csY2" fmla="*/ 39401 h 416225"/>
                <a:gd name="csX3" fmla="*/ 471693 w 690615"/>
                <a:gd name="csY3" fmla="*/ 26183 h 416225"/>
                <a:gd name="csX4" fmla="*/ 471667 w 690615"/>
                <a:gd name="csY4" fmla="*/ 26208 h 416225"/>
                <a:gd name="csX5" fmla="*/ 471438 w 690615"/>
                <a:gd name="csY5" fmla="*/ 26208 h 416225"/>
                <a:gd name="csX6" fmla="*/ 471693 w 690615"/>
                <a:gd name="csY6" fmla="*/ 26183 h 416225"/>
                <a:gd name="csX7" fmla="*/ 430908 w 690615"/>
                <a:gd name="csY7" fmla="*/ 1759 h 416225"/>
                <a:gd name="csX8" fmla="*/ 345313 w 690615"/>
                <a:gd name="csY8" fmla="*/ 26196 h 416225"/>
                <a:gd name="csX9" fmla="*/ 345313 w 690615"/>
                <a:gd name="csY9" fmla="*/ 26196 h 416225"/>
                <a:gd name="csX10" fmla="*/ 259717 w 690615"/>
                <a:gd name="csY10" fmla="*/ 1759 h 416225"/>
                <a:gd name="csX11" fmla="*/ 218932 w 690615"/>
                <a:gd name="csY11" fmla="*/ 26183 h 416225"/>
                <a:gd name="csX12" fmla="*/ 120625 w 690615"/>
                <a:gd name="csY12" fmla="*/ 39553 h 416225"/>
                <a:gd name="csX13" fmla="*/ 89546 w 690615"/>
                <a:gd name="csY13" fmla="*/ 58119 h 416225"/>
                <a:gd name="csX14" fmla="*/ 59995 w 690615"/>
                <a:gd name="csY14" fmla="*/ 79181 h 416225"/>
                <a:gd name="csX15" fmla="*/ 82846 w 690615"/>
                <a:gd name="csY15" fmla="*/ 353889 h 416225"/>
                <a:gd name="csX16" fmla="*/ 177854 w 690615"/>
                <a:gd name="csY16" fmla="*/ 400877 h 416225"/>
                <a:gd name="csX17" fmla="*/ 304578 w 690615"/>
                <a:gd name="csY17" fmla="*/ 406989 h 416225"/>
                <a:gd name="csX18" fmla="*/ 337161 w 690615"/>
                <a:gd name="csY18" fmla="*/ 315535 h 416225"/>
                <a:gd name="csX19" fmla="*/ 345313 w 690615"/>
                <a:gd name="csY19" fmla="*/ 234038 h 416225"/>
                <a:gd name="csX20" fmla="*/ 353464 w 690615"/>
                <a:gd name="csY20" fmla="*/ 315535 h 416225"/>
                <a:gd name="csX21" fmla="*/ 386047 w 690615"/>
                <a:gd name="csY21" fmla="*/ 406989 h 416225"/>
                <a:gd name="csX22" fmla="*/ 512771 w 690615"/>
                <a:gd name="csY22" fmla="*/ 400877 h 416225"/>
                <a:gd name="csX23" fmla="*/ 607779 w 690615"/>
                <a:gd name="csY23" fmla="*/ 353889 h 416225"/>
                <a:gd name="csX24" fmla="*/ 630630 w 690615"/>
                <a:gd name="csY24" fmla="*/ 79181 h 4162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690615" h="416225">
                  <a:moveTo>
                    <a:pt x="630630" y="79169"/>
                  </a:moveTo>
                  <a:cubicBezTo>
                    <a:pt x="620096" y="71146"/>
                    <a:pt x="610212" y="64117"/>
                    <a:pt x="600901" y="57979"/>
                  </a:cubicBezTo>
                  <a:cubicBezTo>
                    <a:pt x="589666" y="50568"/>
                    <a:pt x="579298" y="44431"/>
                    <a:pt x="569745" y="39401"/>
                  </a:cubicBezTo>
                  <a:cubicBezTo>
                    <a:pt x="498174" y="1683"/>
                    <a:pt x="472597" y="25317"/>
                    <a:pt x="471693" y="26183"/>
                  </a:cubicBezTo>
                  <a:lnTo>
                    <a:pt x="471667" y="26208"/>
                  </a:lnTo>
                  <a:lnTo>
                    <a:pt x="471438" y="26208"/>
                  </a:lnTo>
                  <a:lnTo>
                    <a:pt x="471693" y="26183"/>
                  </a:lnTo>
                  <a:cubicBezTo>
                    <a:pt x="471897" y="25406"/>
                    <a:pt x="476864" y="5745"/>
                    <a:pt x="430908" y="1759"/>
                  </a:cubicBezTo>
                  <a:cubicBezTo>
                    <a:pt x="351376" y="-7995"/>
                    <a:pt x="345351" y="25979"/>
                    <a:pt x="345313" y="26196"/>
                  </a:cubicBezTo>
                  <a:lnTo>
                    <a:pt x="345313" y="26196"/>
                  </a:lnTo>
                  <a:cubicBezTo>
                    <a:pt x="345274" y="25979"/>
                    <a:pt x="339250" y="-7995"/>
                    <a:pt x="259717" y="1759"/>
                  </a:cubicBezTo>
                  <a:cubicBezTo>
                    <a:pt x="213761" y="5758"/>
                    <a:pt x="218728" y="25419"/>
                    <a:pt x="218932" y="26183"/>
                  </a:cubicBezTo>
                  <a:cubicBezTo>
                    <a:pt x="218041" y="25330"/>
                    <a:pt x="192400" y="1632"/>
                    <a:pt x="120625" y="39553"/>
                  </a:cubicBezTo>
                  <a:cubicBezTo>
                    <a:pt x="111085" y="44583"/>
                    <a:pt x="100755" y="50696"/>
                    <a:pt x="89546" y="58119"/>
                  </a:cubicBezTo>
                  <a:cubicBezTo>
                    <a:pt x="80299" y="64232"/>
                    <a:pt x="70453" y="71223"/>
                    <a:pt x="59995" y="79181"/>
                  </a:cubicBezTo>
                  <a:cubicBezTo>
                    <a:pt x="-37853" y="153789"/>
                    <a:pt x="-5793" y="287100"/>
                    <a:pt x="82846" y="353889"/>
                  </a:cubicBezTo>
                  <a:cubicBezTo>
                    <a:pt x="111251" y="375282"/>
                    <a:pt x="143909" y="390626"/>
                    <a:pt x="177854" y="400877"/>
                  </a:cubicBezTo>
                  <a:cubicBezTo>
                    <a:pt x="215557" y="412249"/>
                    <a:pt x="276021" y="425555"/>
                    <a:pt x="304578" y="406989"/>
                  </a:cubicBezTo>
                  <a:cubicBezTo>
                    <a:pt x="332269" y="388996"/>
                    <a:pt x="337161" y="345192"/>
                    <a:pt x="337161" y="315535"/>
                  </a:cubicBezTo>
                  <a:cubicBezTo>
                    <a:pt x="337161" y="297198"/>
                    <a:pt x="331416" y="234038"/>
                    <a:pt x="345313" y="234038"/>
                  </a:cubicBezTo>
                  <a:cubicBezTo>
                    <a:pt x="359209" y="234038"/>
                    <a:pt x="353464" y="297198"/>
                    <a:pt x="353464" y="315535"/>
                  </a:cubicBezTo>
                  <a:cubicBezTo>
                    <a:pt x="353464" y="345205"/>
                    <a:pt x="358356" y="389009"/>
                    <a:pt x="386047" y="406989"/>
                  </a:cubicBezTo>
                  <a:cubicBezTo>
                    <a:pt x="414604" y="425555"/>
                    <a:pt x="475068" y="412249"/>
                    <a:pt x="512771" y="400877"/>
                  </a:cubicBezTo>
                  <a:cubicBezTo>
                    <a:pt x="546729" y="390626"/>
                    <a:pt x="579375" y="375282"/>
                    <a:pt x="607779" y="353889"/>
                  </a:cubicBezTo>
                  <a:cubicBezTo>
                    <a:pt x="696406" y="287100"/>
                    <a:pt x="728466" y="153789"/>
                    <a:pt x="630630" y="79181"/>
                  </a:cubicBezTo>
                  <a:close/>
                </a:path>
              </a:pathLst>
            </a:custGeom>
            <a:solidFill>
              <a:schemeClr val="bg1">
                <a:lumMod val="85000"/>
              </a:schemeClr>
            </a:solidFill>
            <a:ln w="1264" cap="flat">
              <a:noFill/>
              <a:prstDash val="solid"/>
              <a:miter/>
            </a:ln>
          </p:spPr>
          <p:txBody>
            <a:bodyPr/>
            <a:lstStyle/>
            <a:p>
              <a:endParaRPr lang="en-US"/>
            </a:p>
          </p:txBody>
        </p:sp>
        <p:sp>
          <p:nvSpPr>
            <p:cNvPr id="4784" name="Freeform 4783">
              <a:extLst>
                <a:ext uri="{FF2B5EF4-FFF2-40B4-BE49-F238E27FC236}">
                  <a16:creationId xmlns:a16="http://schemas.microsoft.com/office/drawing/2014/main" id="{1920A5A3-B20E-B8F7-0E3B-F695E63066B0}"/>
                </a:ext>
              </a:extLst>
            </p:cNvPr>
            <p:cNvSpPr/>
            <p:nvPr/>
          </p:nvSpPr>
          <p:spPr>
            <a:xfrm>
              <a:off x="9823285" y="4499482"/>
              <a:ext cx="511341" cy="326262"/>
            </a:xfrm>
            <a:custGeom>
              <a:avLst/>
              <a:gdLst>
                <a:gd name="csX0" fmla="*/ 511342 w 511341"/>
                <a:gd name="csY0" fmla="*/ 18591 h 326262"/>
                <a:gd name="csX1" fmla="*/ 511278 w 511341"/>
                <a:gd name="csY1" fmla="*/ 18668 h 326262"/>
                <a:gd name="csX2" fmla="*/ 460252 w 511341"/>
                <a:gd name="csY2" fmla="*/ 67642 h 326262"/>
                <a:gd name="csX3" fmla="*/ 439936 w 511341"/>
                <a:gd name="csY3" fmla="*/ 98433 h 326262"/>
                <a:gd name="csX4" fmla="*/ 401864 w 511341"/>
                <a:gd name="csY4" fmla="*/ 159326 h 326262"/>
                <a:gd name="csX5" fmla="*/ 450941 w 511341"/>
                <a:gd name="csY5" fmla="*/ 201666 h 326262"/>
                <a:gd name="csX6" fmla="*/ 439299 w 511341"/>
                <a:gd name="csY6" fmla="*/ 245572 h 326262"/>
                <a:gd name="csX7" fmla="*/ 407036 w 511341"/>
                <a:gd name="csY7" fmla="*/ 326114 h 326262"/>
                <a:gd name="csX8" fmla="*/ 373918 w 511341"/>
                <a:gd name="csY8" fmla="*/ 312298 h 326262"/>
                <a:gd name="csX9" fmla="*/ 314129 w 511341"/>
                <a:gd name="csY9" fmla="*/ 255823 h 326262"/>
                <a:gd name="csX10" fmla="*/ 300169 w 511341"/>
                <a:gd name="csY10" fmla="*/ 207396 h 326262"/>
                <a:gd name="csX11" fmla="*/ 255563 w 511341"/>
                <a:gd name="csY11" fmla="*/ 167972 h 326262"/>
                <a:gd name="csX12" fmla="*/ 210956 w 511341"/>
                <a:gd name="csY12" fmla="*/ 207396 h 326262"/>
                <a:gd name="csX13" fmla="*/ 196996 w 511341"/>
                <a:gd name="csY13" fmla="*/ 255823 h 326262"/>
                <a:gd name="csX14" fmla="*/ 137207 w 511341"/>
                <a:gd name="csY14" fmla="*/ 312298 h 326262"/>
                <a:gd name="csX15" fmla="*/ 104090 w 511341"/>
                <a:gd name="csY15" fmla="*/ 326114 h 326262"/>
                <a:gd name="csX16" fmla="*/ 71826 w 511341"/>
                <a:gd name="csY16" fmla="*/ 245572 h 326262"/>
                <a:gd name="csX17" fmla="*/ 60184 w 511341"/>
                <a:gd name="csY17" fmla="*/ 201666 h 326262"/>
                <a:gd name="csX18" fmla="*/ 109261 w 511341"/>
                <a:gd name="csY18" fmla="*/ 159326 h 326262"/>
                <a:gd name="csX19" fmla="*/ 71189 w 511341"/>
                <a:gd name="csY19" fmla="*/ 98433 h 326262"/>
                <a:gd name="csX20" fmla="*/ 50873 w 511341"/>
                <a:gd name="csY20" fmla="*/ 67642 h 326262"/>
                <a:gd name="csX21" fmla="*/ 0 w 511341"/>
                <a:gd name="csY21" fmla="*/ 18706 h 326262"/>
                <a:gd name="csX22" fmla="*/ 31079 w 511341"/>
                <a:gd name="csY22" fmla="*/ 140 h 326262"/>
                <a:gd name="csX23" fmla="*/ 109274 w 511341"/>
                <a:gd name="csY23" fmla="*/ 41232 h 326262"/>
                <a:gd name="csX24" fmla="*/ 152708 w 511341"/>
                <a:gd name="csY24" fmla="*/ 56984 h 326262"/>
                <a:gd name="csX25" fmla="*/ 189965 w 511341"/>
                <a:gd name="csY25" fmla="*/ 89112 h 326262"/>
                <a:gd name="csX26" fmla="*/ 255563 w 511341"/>
                <a:gd name="csY26" fmla="*/ 111396 h 326262"/>
                <a:gd name="csX27" fmla="*/ 321160 w 511341"/>
                <a:gd name="csY27" fmla="*/ 89112 h 326262"/>
                <a:gd name="csX28" fmla="*/ 358417 w 511341"/>
                <a:gd name="csY28" fmla="*/ 56984 h 326262"/>
                <a:gd name="csX29" fmla="*/ 401852 w 511341"/>
                <a:gd name="csY29" fmla="*/ 41232 h 326262"/>
                <a:gd name="csX30" fmla="*/ 480110 w 511341"/>
                <a:gd name="csY30" fmla="*/ 76 h 326262"/>
                <a:gd name="csX31" fmla="*/ 480186 w 511341"/>
                <a:gd name="csY31" fmla="*/ 0 h 326262"/>
                <a:gd name="csX32" fmla="*/ 511342 w 511341"/>
                <a:gd name="csY32" fmla="*/ 18579 h 32626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Lst>
              <a:rect l="l" t="t" r="r" b="b"/>
              <a:pathLst>
                <a:path w="511341" h="326262">
                  <a:moveTo>
                    <a:pt x="511342" y="18591"/>
                  </a:moveTo>
                  <a:lnTo>
                    <a:pt x="511278" y="18668"/>
                  </a:lnTo>
                  <a:cubicBezTo>
                    <a:pt x="484721" y="24143"/>
                    <a:pt x="472226" y="45600"/>
                    <a:pt x="460252" y="67642"/>
                  </a:cubicBezTo>
                  <a:cubicBezTo>
                    <a:pt x="454444" y="78313"/>
                    <a:pt x="448636" y="89748"/>
                    <a:pt x="439936" y="98433"/>
                  </a:cubicBezTo>
                  <a:cubicBezTo>
                    <a:pt x="423046" y="115267"/>
                    <a:pt x="387738" y="131133"/>
                    <a:pt x="401864" y="159326"/>
                  </a:cubicBezTo>
                  <a:cubicBezTo>
                    <a:pt x="412283" y="180133"/>
                    <a:pt x="443745" y="180273"/>
                    <a:pt x="450941" y="201666"/>
                  </a:cubicBezTo>
                  <a:cubicBezTo>
                    <a:pt x="455871" y="216361"/>
                    <a:pt x="443223" y="230597"/>
                    <a:pt x="439299" y="245572"/>
                  </a:cubicBezTo>
                  <a:cubicBezTo>
                    <a:pt x="432549" y="271282"/>
                    <a:pt x="457272" y="329578"/>
                    <a:pt x="407036" y="326114"/>
                  </a:cubicBezTo>
                  <a:cubicBezTo>
                    <a:pt x="394973" y="325274"/>
                    <a:pt x="384147" y="318742"/>
                    <a:pt x="373918" y="312298"/>
                  </a:cubicBezTo>
                  <a:cubicBezTo>
                    <a:pt x="350354" y="297501"/>
                    <a:pt x="325924" y="280998"/>
                    <a:pt x="314129" y="255823"/>
                  </a:cubicBezTo>
                  <a:cubicBezTo>
                    <a:pt x="307022" y="240581"/>
                    <a:pt x="305200" y="223454"/>
                    <a:pt x="300169" y="207396"/>
                  </a:cubicBezTo>
                  <a:cubicBezTo>
                    <a:pt x="295138" y="191339"/>
                    <a:pt x="284578" y="167972"/>
                    <a:pt x="255563" y="167972"/>
                  </a:cubicBezTo>
                  <a:cubicBezTo>
                    <a:pt x="226547" y="167972"/>
                    <a:pt x="215988" y="191339"/>
                    <a:pt x="210956" y="207396"/>
                  </a:cubicBezTo>
                  <a:cubicBezTo>
                    <a:pt x="205925" y="223454"/>
                    <a:pt x="204104" y="240581"/>
                    <a:pt x="196996" y="255823"/>
                  </a:cubicBezTo>
                  <a:cubicBezTo>
                    <a:pt x="185201" y="281011"/>
                    <a:pt x="160758" y="297514"/>
                    <a:pt x="137207" y="312298"/>
                  </a:cubicBezTo>
                  <a:cubicBezTo>
                    <a:pt x="126979" y="318742"/>
                    <a:pt x="116152" y="325274"/>
                    <a:pt x="104090" y="326114"/>
                  </a:cubicBezTo>
                  <a:cubicBezTo>
                    <a:pt x="53854" y="329578"/>
                    <a:pt x="78577" y="271282"/>
                    <a:pt x="71826" y="245572"/>
                  </a:cubicBezTo>
                  <a:cubicBezTo>
                    <a:pt x="67916" y="230597"/>
                    <a:pt x="55255" y="216361"/>
                    <a:pt x="60184" y="201666"/>
                  </a:cubicBezTo>
                  <a:cubicBezTo>
                    <a:pt x="67381" y="180273"/>
                    <a:pt x="98842" y="180133"/>
                    <a:pt x="109261" y="159326"/>
                  </a:cubicBezTo>
                  <a:cubicBezTo>
                    <a:pt x="123387" y="131133"/>
                    <a:pt x="88092" y="115254"/>
                    <a:pt x="71189" y="98433"/>
                  </a:cubicBezTo>
                  <a:cubicBezTo>
                    <a:pt x="62490" y="89748"/>
                    <a:pt x="56681" y="78326"/>
                    <a:pt x="50873" y="67642"/>
                  </a:cubicBezTo>
                  <a:cubicBezTo>
                    <a:pt x="38913" y="45638"/>
                    <a:pt x="26456" y="24220"/>
                    <a:pt x="0" y="18706"/>
                  </a:cubicBezTo>
                  <a:cubicBezTo>
                    <a:pt x="11209" y="11295"/>
                    <a:pt x="21539" y="5183"/>
                    <a:pt x="31079" y="140"/>
                  </a:cubicBezTo>
                  <a:cubicBezTo>
                    <a:pt x="50274" y="22182"/>
                    <a:pt x="80577" y="33044"/>
                    <a:pt x="109274" y="41232"/>
                  </a:cubicBezTo>
                  <a:cubicBezTo>
                    <a:pt x="124075" y="45447"/>
                    <a:pt x="139882" y="48223"/>
                    <a:pt x="152708" y="56984"/>
                  </a:cubicBezTo>
                  <a:cubicBezTo>
                    <a:pt x="166261" y="66254"/>
                    <a:pt x="177444" y="78606"/>
                    <a:pt x="189965" y="89112"/>
                  </a:cubicBezTo>
                  <a:cubicBezTo>
                    <a:pt x="205479" y="102151"/>
                    <a:pt x="235412" y="113497"/>
                    <a:pt x="255563" y="111396"/>
                  </a:cubicBezTo>
                  <a:cubicBezTo>
                    <a:pt x="275713" y="113497"/>
                    <a:pt x="305659" y="102151"/>
                    <a:pt x="321160" y="89112"/>
                  </a:cubicBezTo>
                  <a:cubicBezTo>
                    <a:pt x="333668" y="78593"/>
                    <a:pt x="344865" y="66254"/>
                    <a:pt x="358417" y="56984"/>
                  </a:cubicBezTo>
                  <a:cubicBezTo>
                    <a:pt x="371231" y="48223"/>
                    <a:pt x="387051" y="45447"/>
                    <a:pt x="401852" y="41232"/>
                  </a:cubicBezTo>
                  <a:cubicBezTo>
                    <a:pt x="430562" y="33044"/>
                    <a:pt x="460915" y="22157"/>
                    <a:pt x="480110" y="76"/>
                  </a:cubicBezTo>
                  <a:lnTo>
                    <a:pt x="480186" y="0"/>
                  </a:lnTo>
                  <a:cubicBezTo>
                    <a:pt x="489739" y="5030"/>
                    <a:pt x="500120" y="11168"/>
                    <a:pt x="511342" y="18579"/>
                  </a:cubicBezTo>
                  <a:close/>
                </a:path>
              </a:pathLst>
            </a:custGeom>
            <a:solidFill>
              <a:schemeClr val="bg1">
                <a:lumMod val="75000"/>
              </a:schemeClr>
            </a:solidFill>
            <a:ln w="1264" cap="flat">
              <a:noFill/>
              <a:prstDash val="solid"/>
              <a:miter/>
            </a:ln>
          </p:spPr>
          <p:txBody>
            <a:bodyPr/>
            <a:lstStyle/>
            <a:p>
              <a:endParaRPr lang="en-US"/>
            </a:p>
          </p:txBody>
        </p:sp>
        <p:sp>
          <p:nvSpPr>
            <p:cNvPr id="4785" name="Freeform 4784">
              <a:extLst>
                <a:ext uri="{FF2B5EF4-FFF2-40B4-BE49-F238E27FC236}">
                  <a16:creationId xmlns:a16="http://schemas.microsoft.com/office/drawing/2014/main" id="{E740E614-E658-3451-E61F-D713A43E1E6B}"/>
                </a:ext>
              </a:extLst>
            </p:cNvPr>
            <p:cNvSpPr/>
            <p:nvPr/>
          </p:nvSpPr>
          <p:spPr>
            <a:xfrm>
              <a:off x="9815516" y="4495763"/>
              <a:ext cx="523569" cy="333047"/>
            </a:xfrm>
            <a:custGeom>
              <a:avLst/>
              <a:gdLst>
                <a:gd name="csX0" fmla="*/ 419009 w 523569"/>
                <a:gd name="csY0" fmla="*/ 333042 h 333047"/>
                <a:gd name="csX1" fmla="*/ 414602 w 523569"/>
                <a:gd name="csY1" fmla="*/ 332889 h 333047"/>
                <a:gd name="csX2" fmla="*/ 380071 w 523569"/>
                <a:gd name="csY2" fmla="*/ 318614 h 333047"/>
                <a:gd name="csX3" fmla="*/ 319135 w 523569"/>
                <a:gd name="csY3" fmla="*/ 260853 h 333047"/>
                <a:gd name="csX4" fmla="*/ 309735 w 523569"/>
                <a:gd name="csY4" fmla="*/ 230267 h 333047"/>
                <a:gd name="csX5" fmla="*/ 305022 w 523569"/>
                <a:gd name="csY5" fmla="*/ 212032 h 333047"/>
                <a:gd name="csX6" fmla="*/ 263333 w 523569"/>
                <a:gd name="csY6" fmla="*/ 174747 h 333047"/>
                <a:gd name="csX7" fmla="*/ 221643 w 523569"/>
                <a:gd name="csY7" fmla="*/ 212032 h 333047"/>
                <a:gd name="csX8" fmla="*/ 216930 w 523569"/>
                <a:gd name="csY8" fmla="*/ 230267 h 333047"/>
                <a:gd name="csX9" fmla="*/ 207543 w 523569"/>
                <a:gd name="csY9" fmla="*/ 260841 h 333047"/>
                <a:gd name="csX10" fmla="*/ 146607 w 523569"/>
                <a:gd name="csY10" fmla="*/ 318614 h 333047"/>
                <a:gd name="csX11" fmla="*/ 112076 w 523569"/>
                <a:gd name="csY11" fmla="*/ 332889 h 333047"/>
                <a:gd name="csX12" fmla="*/ 85137 w 523569"/>
                <a:gd name="csY12" fmla="*/ 325249 h 333047"/>
                <a:gd name="csX13" fmla="*/ 77061 w 523569"/>
                <a:gd name="csY13" fmla="*/ 277637 h 333047"/>
                <a:gd name="csX14" fmla="*/ 76654 w 523569"/>
                <a:gd name="csY14" fmla="*/ 250068 h 333047"/>
                <a:gd name="csX15" fmla="*/ 70896 w 523569"/>
                <a:gd name="csY15" fmla="*/ 235602 h 333047"/>
                <a:gd name="csX16" fmla="*/ 65075 w 523569"/>
                <a:gd name="csY16" fmla="*/ 204404 h 333047"/>
                <a:gd name="csX17" fmla="*/ 90932 w 523569"/>
                <a:gd name="csY17" fmla="*/ 180732 h 333047"/>
                <a:gd name="csX18" fmla="*/ 114318 w 523569"/>
                <a:gd name="csY18" fmla="*/ 161669 h 333047"/>
                <a:gd name="csX19" fmla="*/ 90945 w 523569"/>
                <a:gd name="csY19" fmla="*/ 116248 h 333047"/>
                <a:gd name="csX20" fmla="*/ 76819 w 523569"/>
                <a:gd name="csY20" fmla="*/ 104303 h 333047"/>
                <a:gd name="csX21" fmla="*/ 57458 w 523569"/>
                <a:gd name="csY21" fmla="*/ 75550 h 333047"/>
                <a:gd name="csX22" fmla="*/ 55981 w 523569"/>
                <a:gd name="csY22" fmla="*/ 72812 h 333047"/>
                <a:gd name="csX23" fmla="*/ 7171 w 523569"/>
                <a:gd name="csY23" fmla="*/ 25404 h 333047"/>
                <a:gd name="csX24" fmla="*/ 0 w 523569"/>
                <a:gd name="csY24" fmla="*/ 23901 h 333047"/>
                <a:gd name="csX25" fmla="*/ 6114 w 523569"/>
                <a:gd name="csY25" fmla="*/ 19852 h 333047"/>
                <a:gd name="csX26" fmla="*/ 37448 w 523569"/>
                <a:gd name="csY26" fmla="*/ 1133 h 333047"/>
                <a:gd name="csX27" fmla="*/ 39588 w 523569"/>
                <a:gd name="csY27" fmla="*/ 0 h 333047"/>
                <a:gd name="csX28" fmla="*/ 41180 w 523569"/>
                <a:gd name="csY28" fmla="*/ 1821 h 333047"/>
                <a:gd name="csX29" fmla="*/ 117910 w 523569"/>
                <a:gd name="csY29" fmla="*/ 41984 h 333047"/>
                <a:gd name="csX30" fmla="*/ 126902 w 523569"/>
                <a:gd name="csY30" fmla="*/ 44403 h 333047"/>
                <a:gd name="csX31" fmla="*/ 162236 w 523569"/>
                <a:gd name="csY31" fmla="*/ 58143 h 333047"/>
                <a:gd name="csX32" fmla="*/ 186399 w 523569"/>
                <a:gd name="csY32" fmla="*/ 78466 h 333047"/>
                <a:gd name="csX33" fmla="*/ 199735 w 523569"/>
                <a:gd name="csY33" fmla="*/ 90461 h 333047"/>
                <a:gd name="csX34" fmla="*/ 263052 w 523569"/>
                <a:gd name="csY34" fmla="*/ 112046 h 333047"/>
                <a:gd name="csX35" fmla="*/ 263371 w 523569"/>
                <a:gd name="csY35" fmla="*/ 112020 h 333047"/>
                <a:gd name="csX36" fmla="*/ 263689 w 523569"/>
                <a:gd name="csY36" fmla="*/ 112046 h 333047"/>
                <a:gd name="csX37" fmla="*/ 327007 w 523569"/>
                <a:gd name="csY37" fmla="*/ 90461 h 333047"/>
                <a:gd name="csX38" fmla="*/ 340343 w 523569"/>
                <a:gd name="csY38" fmla="*/ 78466 h 333047"/>
                <a:gd name="csX39" fmla="*/ 364505 w 523569"/>
                <a:gd name="csY39" fmla="*/ 58156 h 333047"/>
                <a:gd name="csX40" fmla="*/ 399839 w 523569"/>
                <a:gd name="csY40" fmla="*/ 44416 h 333047"/>
                <a:gd name="csX41" fmla="*/ 408832 w 523569"/>
                <a:gd name="csY41" fmla="*/ 41997 h 333047"/>
                <a:gd name="csX42" fmla="*/ 485625 w 523569"/>
                <a:gd name="csY42" fmla="*/ 1770 h 333047"/>
                <a:gd name="csX43" fmla="*/ 485791 w 523569"/>
                <a:gd name="csY43" fmla="*/ 1592 h 333047"/>
                <a:gd name="csX44" fmla="*/ 487383 w 523569"/>
                <a:gd name="csY44" fmla="*/ 38 h 333047"/>
                <a:gd name="csX45" fmla="*/ 489434 w 523569"/>
                <a:gd name="csY45" fmla="*/ 993 h 333047"/>
                <a:gd name="csX46" fmla="*/ 520857 w 523569"/>
                <a:gd name="csY46" fmla="*/ 19725 h 333047"/>
                <a:gd name="csX47" fmla="*/ 523570 w 523569"/>
                <a:gd name="csY47" fmla="*/ 21520 h 333047"/>
                <a:gd name="csX48" fmla="*/ 520857 w 523569"/>
                <a:gd name="csY48" fmla="*/ 25111 h 333047"/>
                <a:gd name="csX49" fmla="*/ 519736 w 523569"/>
                <a:gd name="csY49" fmla="*/ 25341 h 333047"/>
                <a:gd name="csX50" fmla="*/ 470773 w 523569"/>
                <a:gd name="csY50" fmla="*/ 72787 h 333047"/>
                <a:gd name="csX51" fmla="*/ 469296 w 523569"/>
                <a:gd name="csY51" fmla="*/ 75512 h 333047"/>
                <a:gd name="csX52" fmla="*/ 449922 w 523569"/>
                <a:gd name="csY52" fmla="*/ 104278 h 333047"/>
                <a:gd name="csX53" fmla="*/ 435797 w 523569"/>
                <a:gd name="csY53" fmla="*/ 116222 h 333047"/>
                <a:gd name="csX54" fmla="*/ 412424 w 523569"/>
                <a:gd name="csY54" fmla="*/ 161644 h 333047"/>
                <a:gd name="csX55" fmla="*/ 435809 w 523569"/>
                <a:gd name="csY55" fmla="*/ 180707 h 333047"/>
                <a:gd name="csX56" fmla="*/ 461666 w 523569"/>
                <a:gd name="csY56" fmla="*/ 204379 h 333047"/>
                <a:gd name="csX57" fmla="*/ 455845 w 523569"/>
                <a:gd name="csY57" fmla="*/ 235577 h 333047"/>
                <a:gd name="csX58" fmla="*/ 450088 w 523569"/>
                <a:gd name="csY58" fmla="*/ 250030 h 333047"/>
                <a:gd name="csX59" fmla="*/ 449668 w 523569"/>
                <a:gd name="csY59" fmla="*/ 277598 h 333047"/>
                <a:gd name="csX60" fmla="*/ 441592 w 523569"/>
                <a:gd name="csY60" fmla="*/ 325210 h 333047"/>
                <a:gd name="csX61" fmla="*/ 419060 w 523569"/>
                <a:gd name="csY61" fmla="*/ 333003 h 333047"/>
                <a:gd name="csX62" fmla="*/ 263333 w 523569"/>
                <a:gd name="csY62" fmla="*/ 168635 h 333047"/>
                <a:gd name="csX63" fmla="*/ 310856 w 523569"/>
                <a:gd name="csY63" fmla="*/ 210198 h 333047"/>
                <a:gd name="csX64" fmla="*/ 315696 w 523569"/>
                <a:gd name="csY64" fmla="*/ 228879 h 333047"/>
                <a:gd name="csX65" fmla="*/ 324676 w 523569"/>
                <a:gd name="csY65" fmla="*/ 258256 h 333047"/>
                <a:gd name="csX66" fmla="*/ 383331 w 523569"/>
                <a:gd name="csY66" fmla="*/ 313432 h 333047"/>
                <a:gd name="csX67" fmla="*/ 415035 w 523569"/>
                <a:gd name="csY67" fmla="*/ 326789 h 333047"/>
                <a:gd name="csX68" fmla="*/ 437223 w 523569"/>
                <a:gd name="csY68" fmla="*/ 320932 h 333047"/>
                <a:gd name="csX69" fmla="*/ 443528 w 523569"/>
                <a:gd name="csY69" fmla="*/ 278070 h 333047"/>
                <a:gd name="csX70" fmla="*/ 444127 w 523569"/>
                <a:gd name="csY70" fmla="*/ 248527 h 333047"/>
                <a:gd name="csX71" fmla="*/ 450254 w 523569"/>
                <a:gd name="csY71" fmla="*/ 233030 h 333047"/>
                <a:gd name="csX72" fmla="*/ 455820 w 523569"/>
                <a:gd name="csY72" fmla="*/ 206365 h 333047"/>
                <a:gd name="csX73" fmla="*/ 432918 w 523569"/>
                <a:gd name="csY73" fmla="*/ 186157 h 333047"/>
                <a:gd name="csX74" fmla="*/ 406908 w 523569"/>
                <a:gd name="csY74" fmla="*/ 164420 h 333047"/>
                <a:gd name="csX75" fmla="*/ 431975 w 523569"/>
                <a:gd name="csY75" fmla="*/ 111447 h 333047"/>
                <a:gd name="csX76" fmla="*/ 445566 w 523569"/>
                <a:gd name="csY76" fmla="*/ 99986 h 333047"/>
                <a:gd name="csX77" fmla="*/ 463870 w 523569"/>
                <a:gd name="csY77" fmla="*/ 72647 h 333047"/>
                <a:gd name="csX78" fmla="*/ 465347 w 523569"/>
                <a:gd name="csY78" fmla="*/ 69909 h 333047"/>
                <a:gd name="csX79" fmla="*/ 511775 w 523569"/>
                <a:gd name="csY79" fmla="*/ 21189 h 333047"/>
                <a:gd name="csX80" fmla="*/ 488631 w 523569"/>
                <a:gd name="csY80" fmla="*/ 7551 h 333047"/>
                <a:gd name="csX81" fmla="*/ 410449 w 523569"/>
                <a:gd name="csY81" fmla="*/ 47905 h 333047"/>
                <a:gd name="csX82" fmla="*/ 401329 w 523569"/>
                <a:gd name="csY82" fmla="*/ 50363 h 333047"/>
                <a:gd name="csX83" fmla="*/ 367906 w 523569"/>
                <a:gd name="csY83" fmla="*/ 63237 h 333047"/>
                <a:gd name="csX84" fmla="*/ 344457 w 523569"/>
                <a:gd name="csY84" fmla="*/ 82987 h 333047"/>
                <a:gd name="csX85" fmla="*/ 330892 w 523569"/>
                <a:gd name="csY85" fmla="*/ 95186 h 333047"/>
                <a:gd name="csX86" fmla="*/ 263320 w 523569"/>
                <a:gd name="csY86" fmla="*/ 118209 h 333047"/>
                <a:gd name="csX87" fmla="*/ 195748 w 523569"/>
                <a:gd name="csY87" fmla="*/ 95186 h 333047"/>
                <a:gd name="csX88" fmla="*/ 182183 w 523569"/>
                <a:gd name="csY88" fmla="*/ 82987 h 333047"/>
                <a:gd name="csX89" fmla="*/ 158733 w 523569"/>
                <a:gd name="csY89" fmla="*/ 63237 h 333047"/>
                <a:gd name="csX90" fmla="*/ 125310 w 523569"/>
                <a:gd name="csY90" fmla="*/ 50363 h 333047"/>
                <a:gd name="csX91" fmla="*/ 116190 w 523569"/>
                <a:gd name="csY91" fmla="*/ 47905 h 333047"/>
                <a:gd name="csX92" fmla="*/ 38148 w 523569"/>
                <a:gd name="csY92" fmla="*/ 7691 h 333047"/>
                <a:gd name="csX93" fmla="*/ 15132 w 523569"/>
                <a:gd name="csY93" fmla="*/ 21279 h 333047"/>
                <a:gd name="csX94" fmla="*/ 61305 w 523569"/>
                <a:gd name="csY94" fmla="*/ 69909 h 333047"/>
                <a:gd name="csX95" fmla="*/ 62795 w 523569"/>
                <a:gd name="csY95" fmla="*/ 72660 h 333047"/>
                <a:gd name="csX96" fmla="*/ 81099 w 523569"/>
                <a:gd name="csY96" fmla="*/ 99999 h 333047"/>
                <a:gd name="csX97" fmla="*/ 94677 w 523569"/>
                <a:gd name="csY97" fmla="*/ 111460 h 333047"/>
                <a:gd name="csX98" fmla="*/ 119744 w 523569"/>
                <a:gd name="csY98" fmla="*/ 164433 h 333047"/>
                <a:gd name="csX99" fmla="*/ 93747 w 523569"/>
                <a:gd name="csY99" fmla="*/ 186157 h 333047"/>
                <a:gd name="csX100" fmla="*/ 70845 w 523569"/>
                <a:gd name="csY100" fmla="*/ 206365 h 333047"/>
                <a:gd name="csX101" fmla="*/ 76412 w 523569"/>
                <a:gd name="csY101" fmla="*/ 233030 h 333047"/>
                <a:gd name="csX102" fmla="*/ 82551 w 523569"/>
                <a:gd name="csY102" fmla="*/ 248527 h 333047"/>
                <a:gd name="csX103" fmla="*/ 83150 w 523569"/>
                <a:gd name="csY103" fmla="*/ 278070 h 333047"/>
                <a:gd name="csX104" fmla="*/ 89455 w 523569"/>
                <a:gd name="csY104" fmla="*/ 320932 h 333047"/>
                <a:gd name="csX105" fmla="*/ 111656 w 523569"/>
                <a:gd name="csY105" fmla="*/ 326789 h 333047"/>
                <a:gd name="csX106" fmla="*/ 143359 w 523569"/>
                <a:gd name="csY106" fmla="*/ 313432 h 333047"/>
                <a:gd name="csX107" fmla="*/ 202015 w 523569"/>
                <a:gd name="csY107" fmla="*/ 258243 h 333047"/>
                <a:gd name="csX108" fmla="*/ 210995 w 523569"/>
                <a:gd name="csY108" fmla="*/ 228879 h 333047"/>
                <a:gd name="csX109" fmla="*/ 215835 w 523569"/>
                <a:gd name="csY109" fmla="*/ 210198 h 333047"/>
                <a:gd name="csX110" fmla="*/ 263358 w 523569"/>
                <a:gd name="csY110" fmla="*/ 168635 h 33304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Lst>
              <a:rect l="l" t="t" r="r" b="b"/>
              <a:pathLst>
                <a:path w="523569" h="333047">
                  <a:moveTo>
                    <a:pt x="419009" y="333042"/>
                  </a:moveTo>
                  <a:cubicBezTo>
                    <a:pt x="417595" y="333042"/>
                    <a:pt x="416117" y="332991"/>
                    <a:pt x="414602" y="332889"/>
                  </a:cubicBezTo>
                  <a:cubicBezTo>
                    <a:pt x="402285" y="332036"/>
                    <a:pt x="391674" y="325924"/>
                    <a:pt x="380071" y="318614"/>
                  </a:cubicBezTo>
                  <a:cubicBezTo>
                    <a:pt x="354787" y="302735"/>
                    <a:pt x="331095" y="286372"/>
                    <a:pt x="319135" y="260853"/>
                  </a:cubicBezTo>
                  <a:cubicBezTo>
                    <a:pt x="314562" y="251061"/>
                    <a:pt x="312117" y="240492"/>
                    <a:pt x="309735" y="230267"/>
                  </a:cubicBezTo>
                  <a:cubicBezTo>
                    <a:pt x="308334" y="224231"/>
                    <a:pt x="306882" y="217979"/>
                    <a:pt x="305022" y="212032"/>
                  </a:cubicBezTo>
                  <a:cubicBezTo>
                    <a:pt x="300003" y="196025"/>
                    <a:pt x="290221" y="174747"/>
                    <a:pt x="263333" y="174747"/>
                  </a:cubicBezTo>
                  <a:cubicBezTo>
                    <a:pt x="236444" y="174747"/>
                    <a:pt x="226662" y="196025"/>
                    <a:pt x="221643" y="212032"/>
                  </a:cubicBezTo>
                  <a:cubicBezTo>
                    <a:pt x="219783" y="217979"/>
                    <a:pt x="218331" y="224218"/>
                    <a:pt x="216930" y="230267"/>
                  </a:cubicBezTo>
                  <a:cubicBezTo>
                    <a:pt x="214561" y="240492"/>
                    <a:pt x="212103" y="251061"/>
                    <a:pt x="207543" y="260841"/>
                  </a:cubicBezTo>
                  <a:cubicBezTo>
                    <a:pt x="195582" y="286372"/>
                    <a:pt x="171891" y="302735"/>
                    <a:pt x="146607" y="318614"/>
                  </a:cubicBezTo>
                  <a:cubicBezTo>
                    <a:pt x="135003" y="325924"/>
                    <a:pt x="124393" y="332036"/>
                    <a:pt x="112076" y="332889"/>
                  </a:cubicBezTo>
                  <a:cubicBezTo>
                    <a:pt x="99937" y="333729"/>
                    <a:pt x="91110" y="331234"/>
                    <a:pt x="85137" y="325249"/>
                  </a:cubicBezTo>
                  <a:cubicBezTo>
                    <a:pt x="74488" y="314590"/>
                    <a:pt x="75800" y="295808"/>
                    <a:pt x="77061" y="277637"/>
                  </a:cubicBezTo>
                  <a:cubicBezTo>
                    <a:pt x="77800" y="267080"/>
                    <a:pt x="78488" y="257110"/>
                    <a:pt x="76654" y="250068"/>
                  </a:cubicBezTo>
                  <a:cubicBezTo>
                    <a:pt x="75405" y="245267"/>
                    <a:pt x="73113" y="240365"/>
                    <a:pt x="70896" y="235602"/>
                  </a:cubicBezTo>
                  <a:cubicBezTo>
                    <a:pt x="66234" y="225619"/>
                    <a:pt x="61420" y="215292"/>
                    <a:pt x="65075" y="204404"/>
                  </a:cubicBezTo>
                  <a:cubicBezTo>
                    <a:pt x="69189" y="192180"/>
                    <a:pt x="80245" y="186360"/>
                    <a:pt x="90932" y="180732"/>
                  </a:cubicBezTo>
                  <a:cubicBezTo>
                    <a:pt x="100600" y="175638"/>
                    <a:pt x="109732" y="170838"/>
                    <a:pt x="114318" y="161669"/>
                  </a:cubicBezTo>
                  <a:cubicBezTo>
                    <a:pt x="124049" y="142225"/>
                    <a:pt x="107223" y="129020"/>
                    <a:pt x="90945" y="116248"/>
                  </a:cubicBezTo>
                  <a:cubicBezTo>
                    <a:pt x="85761" y="112173"/>
                    <a:pt x="80857" y="108327"/>
                    <a:pt x="76819" y="104303"/>
                  </a:cubicBezTo>
                  <a:cubicBezTo>
                    <a:pt x="68540" y="96052"/>
                    <a:pt x="62897" y="85623"/>
                    <a:pt x="57458" y="75550"/>
                  </a:cubicBezTo>
                  <a:lnTo>
                    <a:pt x="55981" y="72812"/>
                  </a:lnTo>
                  <a:cubicBezTo>
                    <a:pt x="43052" y="49025"/>
                    <a:pt x="31245" y="30434"/>
                    <a:pt x="7171" y="25404"/>
                  </a:cubicBezTo>
                  <a:lnTo>
                    <a:pt x="0" y="23901"/>
                  </a:lnTo>
                  <a:lnTo>
                    <a:pt x="6114" y="19852"/>
                  </a:lnTo>
                  <a:cubicBezTo>
                    <a:pt x="16903" y="12709"/>
                    <a:pt x="27449" y="6418"/>
                    <a:pt x="37448" y="1133"/>
                  </a:cubicBezTo>
                  <a:lnTo>
                    <a:pt x="39588" y="0"/>
                  </a:lnTo>
                  <a:lnTo>
                    <a:pt x="41180" y="1821"/>
                  </a:lnTo>
                  <a:cubicBezTo>
                    <a:pt x="59777" y="23176"/>
                    <a:pt x="89047" y="33745"/>
                    <a:pt x="117910" y="41984"/>
                  </a:cubicBezTo>
                  <a:cubicBezTo>
                    <a:pt x="120878" y="42824"/>
                    <a:pt x="123884" y="43614"/>
                    <a:pt x="126902" y="44403"/>
                  </a:cubicBezTo>
                  <a:cubicBezTo>
                    <a:pt x="139028" y="47574"/>
                    <a:pt x="151562" y="50859"/>
                    <a:pt x="162236" y="58143"/>
                  </a:cubicBezTo>
                  <a:cubicBezTo>
                    <a:pt x="170999" y="64128"/>
                    <a:pt x="178833" y="71424"/>
                    <a:pt x="186399" y="78466"/>
                  </a:cubicBezTo>
                  <a:cubicBezTo>
                    <a:pt x="190717" y="82490"/>
                    <a:pt x="195188" y="86641"/>
                    <a:pt x="199735" y="90461"/>
                  </a:cubicBezTo>
                  <a:cubicBezTo>
                    <a:pt x="214141" y="102571"/>
                    <a:pt x="243016" y="114121"/>
                    <a:pt x="263052" y="112046"/>
                  </a:cubicBezTo>
                  <a:lnTo>
                    <a:pt x="263371" y="112020"/>
                  </a:lnTo>
                  <a:lnTo>
                    <a:pt x="263689" y="112046"/>
                  </a:lnTo>
                  <a:cubicBezTo>
                    <a:pt x="283725" y="114134"/>
                    <a:pt x="312613" y="102571"/>
                    <a:pt x="327007" y="90461"/>
                  </a:cubicBezTo>
                  <a:cubicBezTo>
                    <a:pt x="331554" y="86641"/>
                    <a:pt x="336025" y="82490"/>
                    <a:pt x="340343" y="78466"/>
                  </a:cubicBezTo>
                  <a:cubicBezTo>
                    <a:pt x="347921" y="71424"/>
                    <a:pt x="355742" y="64141"/>
                    <a:pt x="364505" y="58156"/>
                  </a:cubicBezTo>
                  <a:cubicBezTo>
                    <a:pt x="375179" y="50859"/>
                    <a:pt x="387713" y="47587"/>
                    <a:pt x="399839" y="44416"/>
                  </a:cubicBezTo>
                  <a:cubicBezTo>
                    <a:pt x="402858" y="43626"/>
                    <a:pt x="405864" y="42837"/>
                    <a:pt x="408832" y="41997"/>
                  </a:cubicBezTo>
                  <a:cubicBezTo>
                    <a:pt x="437720" y="33758"/>
                    <a:pt x="467016" y="23189"/>
                    <a:pt x="485625" y="1770"/>
                  </a:cubicBezTo>
                  <a:lnTo>
                    <a:pt x="485791" y="1592"/>
                  </a:lnTo>
                  <a:lnTo>
                    <a:pt x="487383" y="38"/>
                  </a:lnTo>
                  <a:lnTo>
                    <a:pt x="489434" y="993"/>
                  </a:lnTo>
                  <a:cubicBezTo>
                    <a:pt x="499420" y="6253"/>
                    <a:pt x="509992" y="12556"/>
                    <a:pt x="520857" y="19725"/>
                  </a:cubicBezTo>
                  <a:lnTo>
                    <a:pt x="523570" y="21520"/>
                  </a:lnTo>
                  <a:lnTo>
                    <a:pt x="520857" y="25111"/>
                  </a:lnTo>
                  <a:lnTo>
                    <a:pt x="519736" y="25341"/>
                  </a:lnTo>
                  <a:cubicBezTo>
                    <a:pt x="495560" y="30332"/>
                    <a:pt x="483727" y="48962"/>
                    <a:pt x="470773" y="72787"/>
                  </a:cubicBezTo>
                  <a:lnTo>
                    <a:pt x="469296" y="75512"/>
                  </a:lnTo>
                  <a:cubicBezTo>
                    <a:pt x="463844" y="85597"/>
                    <a:pt x="458202" y="96014"/>
                    <a:pt x="449922" y="104278"/>
                  </a:cubicBezTo>
                  <a:cubicBezTo>
                    <a:pt x="445885" y="108302"/>
                    <a:pt x="440981" y="112147"/>
                    <a:pt x="435797" y="116222"/>
                  </a:cubicBezTo>
                  <a:cubicBezTo>
                    <a:pt x="419518" y="128994"/>
                    <a:pt x="402692" y="142212"/>
                    <a:pt x="412424" y="161644"/>
                  </a:cubicBezTo>
                  <a:cubicBezTo>
                    <a:pt x="417009" y="170812"/>
                    <a:pt x="426142" y="175613"/>
                    <a:pt x="435809" y="180707"/>
                  </a:cubicBezTo>
                  <a:cubicBezTo>
                    <a:pt x="446496" y="186335"/>
                    <a:pt x="457552" y="192154"/>
                    <a:pt x="461666" y="204379"/>
                  </a:cubicBezTo>
                  <a:cubicBezTo>
                    <a:pt x="465322" y="215266"/>
                    <a:pt x="460507" y="225593"/>
                    <a:pt x="455845" y="235577"/>
                  </a:cubicBezTo>
                  <a:cubicBezTo>
                    <a:pt x="453629" y="240327"/>
                    <a:pt x="451336" y="245242"/>
                    <a:pt x="450088" y="250030"/>
                  </a:cubicBezTo>
                  <a:cubicBezTo>
                    <a:pt x="448241" y="257059"/>
                    <a:pt x="448942" y="267042"/>
                    <a:pt x="449668" y="277598"/>
                  </a:cubicBezTo>
                  <a:cubicBezTo>
                    <a:pt x="450929" y="295770"/>
                    <a:pt x="452241" y="314552"/>
                    <a:pt x="441592" y="325210"/>
                  </a:cubicBezTo>
                  <a:cubicBezTo>
                    <a:pt x="436370" y="330444"/>
                    <a:pt x="428969" y="333003"/>
                    <a:pt x="419060" y="333003"/>
                  </a:cubicBezTo>
                  <a:close/>
                  <a:moveTo>
                    <a:pt x="263333" y="168635"/>
                  </a:moveTo>
                  <a:cubicBezTo>
                    <a:pt x="297825" y="168635"/>
                    <a:pt x="307633" y="199922"/>
                    <a:pt x="310856" y="210198"/>
                  </a:cubicBezTo>
                  <a:cubicBezTo>
                    <a:pt x="312792" y="216361"/>
                    <a:pt x="314269" y="222716"/>
                    <a:pt x="315696" y="228879"/>
                  </a:cubicBezTo>
                  <a:cubicBezTo>
                    <a:pt x="318103" y="239257"/>
                    <a:pt x="320371" y="249049"/>
                    <a:pt x="324676" y="258256"/>
                  </a:cubicBezTo>
                  <a:cubicBezTo>
                    <a:pt x="335936" y="282272"/>
                    <a:pt x="358837" y="298062"/>
                    <a:pt x="383331" y="313432"/>
                  </a:cubicBezTo>
                  <a:cubicBezTo>
                    <a:pt x="394235" y="320295"/>
                    <a:pt x="404132" y="326025"/>
                    <a:pt x="415035" y="326789"/>
                  </a:cubicBezTo>
                  <a:cubicBezTo>
                    <a:pt x="425314" y="327503"/>
                    <a:pt x="432574" y="325580"/>
                    <a:pt x="437223" y="320932"/>
                  </a:cubicBezTo>
                  <a:cubicBezTo>
                    <a:pt x="445910" y="312247"/>
                    <a:pt x="444700" y="294878"/>
                    <a:pt x="443528" y="278070"/>
                  </a:cubicBezTo>
                  <a:cubicBezTo>
                    <a:pt x="442751" y="266991"/>
                    <a:pt x="442025" y="256537"/>
                    <a:pt x="444127" y="248527"/>
                  </a:cubicBezTo>
                  <a:cubicBezTo>
                    <a:pt x="445515" y="243204"/>
                    <a:pt x="447923" y="238034"/>
                    <a:pt x="450254" y="233030"/>
                  </a:cubicBezTo>
                  <a:cubicBezTo>
                    <a:pt x="454597" y="223722"/>
                    <a:pt x="458686" y="214935"/>
                    <a:pt x="455820" y="206365"/>
                  </a:cubicBezTo>
                  <a:cubicBezTo>
                    <a:pt x="452483" y="196458"/>
                    <a:pt x="442981" y="191454"/>
                    <a:pt x="432918" y="186157"/>
                  </a:cubicBezTo>
                  <a:cubicBezTo>
                    <a:pt x="422817" y="180834"/>
                    <a:pt x="412385" y="175346"/>
                    <a:pt x="406908" y="164420"/>
                  </a:cubicBezTo>
                  <a:cubicBezTo>
                    <a:pt x="394935" y="140518"/>
                    <a:pt x="415468" y="124410"/>
                    <a:pt x="431975" y="111447"/>
                  </a:cubicBezTo>
                  <a:cubicBezTo>
                    <a:pt x="437019" y="107487"/>
                    <a:pt x="441770" y="103756"/>
                    <a:pt x="445566" y="99986"/>
                  </a:cubicBezTo>
                  <a:cubicBezTo>
                    <a:pt x="453209" y="92359"/>
                    <a:pt x="458635" y="82337"/>
                    <a:pt x="463870" y="72647"/>
                  </a:cubicBezTo>
                  <a:lnTo>
                    <a:pt x="465347" y="69909"/>
                  </a:lnTo>
                  <a:cubicBezTo>
                    <a:pt x="475270" y="51661"/>
                    <a:pt x="487421" y="29288"/>
                    <a:pt x="511775" y="21189"/>
                  </a:cubicBezTo>
                  <a:cubicBezTo>
                    <a:pt x="503827" y="16121"/>
                    <a:pt x="496070" y="11550"/>
                    <a:pt x="488631" y="7551"/>
                  </a:cubicBezTo>
                  <a:cubicBezTo>
                    <a:pt x="469041" y="28970"/>
                    <a:pt x="439516" y="39615"/>
                    <a:pt x="410449" y="47905"/>
                  </a:cubicBezTo>
                  <a:cubicBezTo>
                    <a:pt x="407443" y="48758"/>
                    <a:pt x="404386" y="49560"/>
                    <a:pt x="401329" y="50363"/>
                  </a:cubicBezTo>
                  <a:cubicBezTo>
                    <a:pt x="389713" y="53406"/>
                    <a:pt x="377701" y="56551"/>
                    <a:pt x="367906" y="63237"/>
                  </a:cubicBezTo>
                  <a:cubicBezTo>
                    <a:pt x="359525" y="68967"/>
                    <a:pt x="351870" y="76098"/>
                    <a:pt x="344457" y="82987"/>
                  </a:cubicBezTo>
                  <a:cubicBezTo>
                    <a:pt x="340075" y="87062"/>
                    <a:pt x="335553" y="91277"/>
                    <a:pt x="330892" y="95186"/>
                  </a:cubicBezTo>
                  <a:cubicBezTo>
                    <a:pt x="315607" y="108034"/>
                    <a:pt x="284871" y="120297"/>
                    <a:pt x="263320" y="118209"/>
                  </a:cubicBezTo>
                  <a:cubicBezTo>
                    <a:pt x="241768" y="120284"/>
                    <a:pt x="211033" y="108034"/>
                    <a:pt x="195748" y="95186"/>
                  </a:cubicBezTo>
                  <a:cubicBezTo>
                    <a:pt x="191086" y="91277"/>
                    <a:pt x="186564" y="87062"/>
                    <a:pt x="182183" y="82987"/>
                  </a:cubicBezTo>
                  <a:cubicBezTo>
                    <a:pt x="174770" y="76098"/>
                    <a:pt x="167114" y="68967"/>
                    <a:pt x="158733" y="63237"/>
                  </a:cubicBezTo>
                  <a:cubicBezTo>
                    <a:pt x="148938" y="56539"/>
                    <a:pt x="136927" y="53393"/>
                    <a:pt x="125310" y="50363"/>
                  </a:cubicBezTo>
                  <a:cubicBezTo>
                    <a:pt x="122253" y="49560"/>
                    <a:pt x="119196" y="48758"/>
                    <a:pt x="116190" y="47905"/>
                  </a:cubicBezTo>
                  <a:cubicBezTo>
                    <a:pt x="87238" y="39641"/>
                    <a:pt x="57815" y="29033"/>
                    <a:pt x="38148" y="7691"/>
                  </a:cubicBezTo>
                  <a:cubicBezTo>
                    <a:pt x="30723" y="11690"/>
                    <a:pt x="23016" y="16236"/>
                    <a:pt x="15132" y="21279"/>
                  </a:cubicBezTo>
                  <a:cubicBezTo>
                    <a:pt x="39308" y="29454"/>
                    <a:pt x="51408" y="51725"/>
                    <a:pt x="61305" y="69909"/>
                  </a:cubicBezTo>
                  <a:lnTo>
                    <a:pt x="62795" y="72660"/>
                  </a:lnTo>
                  <a:cubicBezTo>
                    <a:pt x="68030" y="82350"/>
                    <a:pt x="73456" y="92372"/>
                    <a:pt x="81099" y="99999"/>
                  </a:cubicBezTo>
                  <a:cubicBezTo>
                    <a:pt x="84882" y="103769"/>
                    <a:pt x="89646" y="107500"/>
                    <a:pt x="94677" y="111460"/>
                  </a:cubicBezTo>
                  <a:cubicBezTo>
                    <a:pt x="111172" y="124410"/>
                    <a:pt x="131704" y="140531"/>
                    <a:pt x="119744" y="164433"/>
                  </a:cubicBezTo>
                  <a:cubicBezTo>
                    <a:pt x="114280" y="175346"/>
                    <a:pt x="103835" y="180846"/>
                    <a:pt x="93747" y="186157"/>
                  </a:cubicBezTo>
                  <a:cubicBezTo>
                    <a:pt x="83685" y="191454"/>
                    <a:pt x="74170" y="196458"/>
                    <a:pt x="70845" y="206365"/>
                  </a:cubicBezTo>
                  <a:cubicBezTo>
                    <a:pt x="67967" y="214935"/>
                    <a:pt x="72068" y="223722"/>
                    <a:pt x="76412" y="233030"/>
                  </a:cubicBezTo>
                  <a:cubicBezTo>
                    <a:pt x="78742" y="238022"/>
                    <a:pt x="81150" y="243192"/>
                    <a:pt x="82551" y="248527"/>
                  </a:cubicBezTo>
                  <a:cubicBezTo>
                    <a:pt x="84653" y="256524"/>
                    <a:pt x="83927" y="266991"/>
                    <a:pt x="83150" y="278070"/>
                  </a:cubicBezTo>
                  <a:cubicBezTo>
                    <a:pt x="81978" y="294878"/>
                    <a:pt x="80768" y="312247"/>
                    <a:pt x="89455" y="320932"/>
                  </a:cubicBezTo>
                  <a:cubicBezTo>
                    <a:pt x="94104" y="325580"/>
                    <a:pt x="101351" y="327503"/>
                    <a:pt x="111656" y="326789"/>
                  </a:cubicBezTo>
                  <a:cubicBezTo>
                    <a:pt x="122546" y="326038"/>
                    <a:pt x="132456" y="320295"/>
                    <a:pt x="143359" y="313432"/>
                  </a:cubicBezTo>
                  <a:cubicBezTo>
                    <a:pt x="167840" y="298062"/>
                    <a:pt x="190755" y="282272"/>
                    <a:pt x="202015" y="258243"/>
                  </a:cubicBezTo>
                  <a:cubicBezTo>
                    <a:pt x="206307" y="249036"/>
                    <a:pt x="208587" y="239244"/>
                    <a:pt x="210995" y="228879"/>
                  </a:cubicBezTo>
                  <a:cubicBezTo>
                    <a:pt x="212421" y="222728"/>
                    <a:pt x="213899" y="216361"/>
                    <a:pt x="215835" y="210198"/>
                  </a:cubicBezTo>
                  <a:cubicBezTo>
                    <a:pt x="219057" y="199922"/>
                    <a:pt x="228865" y="168635"/>
                    <a:pt x="263358" y="168635"/>
                  </a:cubicBezTo>
                  <a:close/>
                </a:path>
              </a:pathLst>
            </a:custGeom>
            <a:solidFill>
              <a:schemeClr val="tx1"/>
            </a:solidFill>
            <a:ln w="1264" cap="flat">
              <a:noFill/>
              <a:prstDash val="solid"/>
              <a:miter/>
            </a:ln>
          </p:spPr>
          <p:txBody>
            <a:bodyPr/>
            <a:lstStyle/>
            <a:p>
              <a:endParaRPr lang="en-US"/>
            </a:p>
          </p:txBody>
        </p:sp>
        <p:sp>
          <p:nvSpPr>
            <p:cNvPr id="4786" name="Oval 4785">
              <a:extLst>
                <a:ext uri="{FF2B5EF4-FFF2-40B4-BE49-F238E27FC236}">
                  <a16:creationId xmlns:a16="http://schemas.microsoft.com/office/drawing/2014/main" id="{9C883FBA-7910-F576-40E7-3F9951E62523}"/>
                </a:ext>
              </a:extLst>
            </p:cNvPr>
            <p:cNvSpPr/>
            <p:nvPr/>
          </p:nvSpPr>
          <p:spPr>
            <a:xfrm>
              <a:off x="10059984" y="4628107"/>
              <a:ext cx="38135" cy="26410"/>
            </a:xfrm>
            <a:prstGeom prst="ellipse">
              <a:avLst/>
            </a:prstGeom>
            <a:solidFill>
              <a:schemeClr val="accent1"/>
            </a:solidFill>
            <a:ln w="1264" cap="flat">
              <a:noFill/>
              <a:prstDash val="solid"/>
              <a:miter/>
            </a:ln>
          </p:spPr>
          <p:txBody>
            <a:bodyPr/>
            <a:lstStyle/>
            <a:p>
              <a:endParaRPr lang="en-US"/>
            </a:p>
          </p:txBody>
        </p:sp>
        <p:sp>
          <p:nvSpPr>
            <p:cNvPr id="4787" name="Freeform 4786">
              <a:extLst>
                <a:ext uri="{FF2B5EF4-FFF2-40B4-BE49-F238E27FC236}">
                  <a16:creationId xmlns:a16="http://schemas.microsoft.com/office/drawing/2014/main" id="{1042D4B0-9444-D175-BBB4-FD0EC6B98105}"/>
                </a:ext>
              </a:extLst>
            </p:cNvPr>
            <p:cNvSpPr/>
            <p:nvPr/>
          </p:nvSpPr>
          <p:spPr>
            <a:xfrm>
              <a:off x="10056927" y="4625050"/>
              <a:ext cx="44249" cy="32522"/>
            </a:xfrm>
            <a:custGeom>
              <a:avLst/>
              <a:gdLst>
                <a:gd name="csX0" fmla="*/ 22125 w 44249"/>
                <a:gd name="csY0" fmla="*/ 32522 h 32522"/>
                <a:gd name="csX1" fmla="*/ 0 w 44249"/>
                <a:gd name="csY1" fmla="*/ 16261 h 32522"/>
                <a:gd name="csX2" fmla="*/ 22125 w 44249"/>
                <a:gd name="csY2" fmla="*/ 0 h 32522"/>
                <a:gd name="csX3" fmla="*/ 44250 w 44249"/>
                <a:gd name="csY3" fmla="*/ 16261 h 32522"/>
                <a:gd name="csX4" fmla="*/ 22125 w 44249"/>
                <a:gd name="csY4" fmla="*/ 32522 h 32522"/>
                <a:gd name="csX5" fmla="*/ 22125 w 44249"/>
                <a:gd name="csY5" fmla="*/ 6112 h 32522"/>
                <a:gd name="csX6" fmla="*/ 6114 w 44249"/>
                <a:gd name="csY6" fmla="*/ 16261 h 32522"/>
                <a:gd name="csX7" fmla="*/ 22125 w 44249"/>
                <a:gd name="csY7" fmla="*/ 26410 h 32522"/>
                <a:gd name="csX8" fmla="*/ 38136 w 44249"/>
                <a:gd name="csY8" fmla="*/ 16261 h 32522"/>
                <a:gd name="csX9" fmla="*/ 22125 w 44249"/>
                <a:gd name="csY9" fmla="*/ 6112 h 3252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44249" h="32522">
                  <a:moveTo>
                    <a:pt x="22125" y="32522"/>
                  </a:moveTo>
                  <a:cubicBezTo>
                    <a:pt x="9719" y="32522"/>
                    <a:pt x="0" y="25379"/>
                    <a:pt x="0" y="16261"/>
                  </a:cubicBezTo>
                  <a:cubicBezTo>
                    <a:pt x="0" y="7144"/>
                    <a:pt x="9719" y="0"/>
                    <a:pt x="22125" y="0"/>
                  </a:cubicBezTo>
                  <a:cubicBezTo>
                    <a:pt x="34531" y="0"/>
                    <a:pt x="44250" y="7144"/>
                    <a:pt x="44250" y="16261"/>
                  </a:cubicBezTo>
                  <a:cubicBezTo>
                    <a:pt x="44250" y="25379"/>
                    <a:pt x="34531" y="32522"/>
                    <a:pt x="22125" y="32522"/>
                  </a:cubicBezTo>
                  <a:close/>
                  <a:moveTo>
                    <a:pt x="22125" y="6112"/>
                  </a:moveTo>
                  <a:cubicBezTo>
                    <a:pt x="13438" y="6112"/>
                    <a:pt x="6114" y="10760"/>
                    <a:pt x="6114" y="16261"/>
                  </a:cubicBezTo>
                  <a:cubicBezTo>
                    <a:pt x="6114" y="21762"/>
                    <a:pt x="13451" y="26410"/>
                    <a:pt x="22125" y="26410"/>
                  </a:cubicBezTo>
                  <a:cubicBezTo>
                    <a:pt x="30799" y="26410"/>
                    <a:pt x="38136" y="21762"/>
                    <a:pt x="38136" y="16261"/>
                  </a:cubicBezTo>
                  <a:cubicBezTo>
                    <a:pt x="38136" y="10760"/>
                    <a:pt x="30799" y="6112"/>
                    <a:pt x="22125" y="6112"/>
                  </a:cubicBezTo>
                  <a:close/>
                </a:path>
              </a:pathLst>
            </a:custGeom>
            <a:solidFill>
              <a:schemeClr val="tx1"/>
            </a:solidFill>
            <a:ln w="1264" cap="flat">
              <a:noFill/>
              <a:prstDash val="solid"/>
              <a:miter/>
            </a:ln>
          </p:spPr>
          <p:txBody>
            <a:bodyPr/>
            <a:lstStyle/>
            <a:p>
              <a:endParaRPr lang="en-US"/>
            </a:p>
          </p:txBody>
        </p:sp>
        <p:sp>
          <p:nvSpPr>
            <p:cNvPr id="4788" name="Freeform 4787">
              <a:extLst>
                <a:ext uri="{FF2B5EF4-FFF2-40B4-BE49-F238E27FC236}">
                  <a16:creationId xmlns:a16="http://schemas.microsoft.com/office/drawing/2014/main" id="{76F3A482-06FD-35ED-12EF-245F29E4A399}"/>
                </a:ext>
              </a:extLst>
            </p:cNvPr>
            <p:cNvSpPr/>
            <p:nvPr/>
          </p:nvSpPr>
          <p:spPr>
            <a:xfrm>
              <a:off x="9947233" y="4479706"/>
              <a:ext cx="48045" cy="60294"/>
            </a:xfrm>
            <a:custGeom>
              <a:avLst/>
              <a:gdLst>
                <a:gd name="csX0" fmla="*/ 6445 w 48045"/>
                <a:gd name="csY0" fmla="*/ 0 h 60294"/>
                <a:gd name="csX1" fmla="*/ 48045 w 48045"/>
                <a:gd name="csY1" fmla="*/ 60295 h 60294"/>
                <a:gd name="csX2" fmla="*/ 0 w 48045"/>
                <a:gd name="csY2" fmla="*/ 5004 h 60294"/>
                <a:gd name="csX3" fmla="*/ 6445 w 48045"/>
                <a:gd name="csY3" fmla="*/ 0 h 60294"/>
              </a:gdLst>
              <a:ahLst/>
              <a:cxnLst>
                <a:cxn ang="0">
                  <a:pos x="csX0" y="csY0"/>
                </a:cxn>
                <a:cxn ang="0">
                  <a:pos x="csX1" y="csY1"/>
                </a:cxn>
                <a:cxn ang="0">
                  <a:pos x="csX2" y="csY2"/>
                </a:cxn>
                <a:cxn ang="0">
                  <a:pos x="csX3" y="csY3"/>
                </a:cxn>
              </a:cxnLst>
              <a:rect l="l" t="t" r="r" b="b"/>
              <a:pathLst>
                <a:path w="48045" h="60294">
                  <a:moveTo>
                    <a:pt x="6445" y="0"/>
                  </a:moveTo>
                  <a:lnTo>
                    <a:pt x="48045" y="60295"/>
                  </a:lnTo>
                  <a:lnTo>
                    <a:pt x="0" y="5004"/>
                  </a:lnTo>
                  <a:lnTo>
                    <a:pt x="6445" y="0"/>
                  </a:lnTo>
                  <a:close/>
                </a:path>
              </a:pathLst>
            </a:custGeom>
            <a:solidFill>
              <a:schemeClr val="tx1"/>
            </a:solidFill>
            <a:ln w="1264" cap="flat">
              <a:noFill/>
              <a:prstDash val="solid"/>
              <a:miter/>
            </a:ln>
          </p:spPr>
          <p:txBody>
            <a:bodyPr/>
            <a:lstStyle/>
            <a:p>
              <a:endParaRPr lang="en-US"/>
            </a:p>
          </p:txBody>
        </p:sp>
        <p:sp>
          <p:nvSpPr>
            <p:cNvPr id="4789" name="Freeform 4788">
              <a:extLst>
                <a:ext uri="{FF2B5EF4-FFF2-40B4-BE49-F238E27FC236}">
                  <a16:creationId xmlns:a16="http://schemas.microsoft.com/office/drawing/2014/main" id="{EE29BC81-9DF8-CBA6-D480-110F6A7216F3}"/>
                </a:ext>
              </a:extLst>
            </p:cNvPr>
            <p:cNvSpPr/>
            <p:nvPr/>
          </p:nvSpPr>
          <p:spPr>
            <a:xfrm>
              <a:off x="10074772" y="4480012"/>
              <a:ext cx="8151" cy="120487"/>
            </a:xfrm>
            <a:custGeom>
              <a:avLst/>
              <a:gdLst>
                <a:gd name="csX0" fmla="*/ 8152 w 8151"/>
                <a:gd name="csY0" fmla="*/ 0 h 120487"/>
                <a:gd name="csX1" fmla="*/ 4076 w 8151"/>
                <a:gd name="csY1" fmla="*/ 120488 h 120487"/>
                <a:gd name="csX2" fmla="*/ 0 w 8151"/>
                <a:gd name="csY2" fmla="*/ 0 h 120487"/>
                <a:gd name="csX3" fmla="*/ 8152 w 8151"/>
                <a:gd name="csY3" fmla="*/ 0 h 120487"/>
              </a:gdLst>
              <a:ahLst/>
              <a:cxnLst>
                <a:cxn ang="0">
                  <a:pos x="csX0" y="csY0"/>
                </a:cxn>
                <a:cxn ang="0">
                  <a:pos x="csX1" y="csY1"/>
                </a:cxn>
                <a:cxn ang="0">
                  <a:pos x="csX2" y="csY2"/>
                </a:cxn>
                <a:cxn ang="0">
                  <a:pos x="csX3" y="csY3"/>
                </a:cxn>
              </a:cxnLst>
              <a:rect l="l" t="t" r="r" b="b"/>
              <a:pathLst>
                <a:path w="8151" h="120487">
                  <a:moveTo>
                    <a:pt x="8152" y="0"/>
                  </a:moveTo>
                  <a:lnTo>
                    <a:pt x="4076" y="120488"/>
                  </a:lnTo>
                  <a:lnTo>
                    <a:pt x="0" y="0"/>
                  </a:lnTo>
                  <a:lnTo>
                    <a:pt x="8152" y="0"/>
                  </a:lnTo>
                  <a:close/>
                </a:path>
              </a:pathLst>
            </a:custGeom>
            <a:solidFill>
              <a:schemeClr val="tx1"/>
            </a:solidFill>
            <a:ln w="1264" cap="flat">
              <a:noFill/>
              <a:prstDash val="solid"/>
              <a:miter/>
            </a:ln>
          </p:spPr>
          <p:txBody>
            <a:bodyPr/>
            <a:lstStyle/>
            <a:p>
              <a:endParaRPr lang="en-US"/>
            </a:p>
          </p:txBody>
        </p:sp>
        <p:sp>
          <p:nvSpPr>
            <p:cNvPr id="4790" name="Freeform 4789">
              <a:extLst>
                <a:ext uri="{FF2B5EF4-FFF2-40B4-BE49-F238E27FC236}">
                  <a16:creationId xmlns:a16="http://schemas.microsoft.com/office/drawing/2014/main" id="{8EEE06AA-CF99-B9D3-4FD8-20FA81F811A8}"/>
                </a:ext>
              </a:extLst>
            </p:cNvPr>
            <p:cNvSpPr/>
            <p:nvPr/>
          </p:nvSpPr>
          <p:spPr>
            <a:xfrm>
              <a:off x="9730697" y="4457010"/>
              <a:ext cx="696710" cy="422297"/>
            </a:xfrm>
            <a:custGeom>
              <a:avLst/>
              <a:gdLst>
                <a:gd name="csX0" fmla="*/ 266887 w 696710"/>
                <a:gd name="csY0" fmla="*/ 422298 h 422297"/>
                <a:gd name="csX1" fmla="*/ 180018 w 696710"/>
                <a:gd name="csY1" fmla="*/ 406864 h 422297"/>
                <a:gd name="csX2" fmla="*/ 84055 w 696710"/>
                <a:gd name="csY2" fmla="*/ 359392 h 422297"/>
                <a:gd name="csX3" fmla="*/ 1 w 696710"/>
                <a:gd name="csY3" fmla="*/ 201072 h 422297"/>
                <a:gd name="csX4" fmla="*/ 61191 w 696710"/>
                <a:gd name="csY4" fmla="*/ 79820 h 422297"/>
                <a:gd name="csX5" fmla="*/ 90907 w 696710"/>
                <a:gd name="csY5" fmla="*/ 58631 h 422297"/>
                <a:gd name="csX6" fmla="*/ 122241 w 696710"/>
                <a:gd name="csY6" fmla="*/ 39912 h 422297"/>
                <a:gd name="csX7" fmla="*/ 219071 w 696710"/>
                <a:gd name="csY7" fmla="*/ 23536 h 422297"/>
                <a:gd name="csX8" fmla="*/ 221848 w 696710"/>
                <a:gd name="csY8" fmla="*/ 17424 h 422297"/>
                <a:gd name="csX9" fmla="*/ 262493 w 696710"/>
                <a:gd name="csY9" fmla="*/ 1774 h 422297"/>
                <a:gd name="csX10" fmla="*/ 348393 w 696710"/>
                <a:gd name="csY10" fmla="*/ 21754 h 422297"/>
                <a:gd name="csX11" fmla="*/ 434320 w 696710"/>
                <a:gd name="csY11" fmla="*/ 1787 h 422297"/>
                <a:gd name="csX12" fmla="*/ 474863 w 696710"/>
                <a:gd name="csY12" fmla="*/ 17437 h 422297"/>
                <a:gd name="csX13" fmla="*/ 477640 w 696710"/>
                <a:gd name="csY13" fmla="*/ 23549 h 422297"/>
                <a:gd name="csX14" fmla="*/ 574189 w 696710"/>
                <a:gd name="csY14" fmla="*/ 39772 h 422297"/>
                <a:gd name="csX15" fmla="*/ 605612 w 696710"/>
                <a:gd name="csY15" fmla="*/ 58504 h 422297"/>
                <a:gd name="csX16" fmla="*/ 635519 w 696710"/>
                <a:gd name="csY16" fmla="*/ 79808 h 422297"/>
                <a:gd name="csX17" fmla="*/ 635519 w 696710"/>
                <a:gd name="csY17" fmla="*/ 79808 h 422297"/>
                <a:gd name="csX18" fmla="*/ 696710 w 696710"/>
                <a:gd name="csY18" fmla="*/ 201059 h 422297"/>
                <a:gd name="csX19" fmla="*/ 612656 w 696710"/>
                <a:gd name="csY19" fmla="*/ 359379 h 422297"/>
                <a:gd name="csX20" fmla="*/ 516692 w 696710"/>
                <a:gd name="csY20" fmla="*/ 406839 h 422297"/>
                <a:gd name="csX21" fmla="*/ 387421 w 696710"/>
                <a:gd name="csY21" fmla="*/ 412594 h 422297"/>
                <a:gd name="csX22" fmla="*/ 353437 w 696710"/>
                <a:gd name="csY22" fmla="*/ 318568 h 422297"/>
                <a:gd name="csX23" fmla="*/ 353794 w 696710"/>
                <a:gd name="csY23" fmla="*/ 304904 h 422297"/>
                <a:gd name="csX24" fmla="*/ 349272 w 696710"/>
                <a:gd name="csY24" fmla="*/ 240649 h 422297"/>
                <a:gd name="csX25" fmla="*/ 348343 w 696710"/>
                <a:gd name="csY25" fmla="*/ 240140 h 422297"/>
                <a:gd name="csX26" fmla="*/ 347145 w 696710"/>
                <a:gd name="csY26" fmla="*/ 240776 h 422297"/>
                <a:gd name="csX27" fmla="*/ 342815 w 696710"/>
                <a:gd name="csY27" fmla="*/ 304153 h 422297"/>
                <a:gd name="csX28" fmla="*/ 343260 w 696710"/>
                <a:gd name="csY28" fmla="*/ 318593 h 422297"/>
                <a:gd name="csX29" fmla="*/ 309277 w 696710"/>
                <a:gd name="csY29" fmla="*/ 412620 h 422297"/>
                <a:gd name="csX30" fmla="*/ 266874 w 696710"/>
                <a:gd name="csY30" fmla="*/ 422298 h 422297"/>
                <a:gd name="csX31" fmla="*/ 193609 w 696710"/>
                <a:gd name="csY31" fmla="*/ 24109 h 422297"/>
                <a:gd name="csX32" fmla="*/ 125094 w 696710"/>
                <a:gd name="csY32" fmla="*/ 45324 h 422297"/>
                <a:gd name="csX33" fmla="*/ 94270 w 696710"/>
                <a:gd name="csY33" fmla="*/ 63737 h 422297"/>
                <a:gd name="csX34" fmla="*/ 64885 w 696710"/>
                <a:gd name="csY34" fmla="*/ 84684 h 422297"/>
                <a:gd name="csX35" fmla="*/ 6102 w 696710"/>
                <a:gd name="csY35" fmla="*/ 201059 h 422297"/>
                <a:gd name="csX36" fmla="*/ 87723 w 696710"/>
                <a:gd name="csY36" fmla="*/ 354515 h 422297"/>
                <a:gd name="csX37" fmla="*/ 181776 w 696710"/>
                <a:gd name="csY37" fmla="*/ 401019 h 422297"/>
                <a:gd name="csX38" fmla="*/ 305953 w 696710"/>
                <a:gd name="csY38" fmla="*/ 407488 h 422297"/>
                <a:gd name="csX39" fmla="*/ 337146 w 696710"/>
                <a:gd name="csY39" fmla="*/ 318593 h 422297"/>
                <a:gd name="csX40" fmla="*/ 336713 w 696710"/>
                <a:gd name="csY40" fmla="*/ 304407 h 422297"/>
                <a:gd name="csX41" fmla="*/ 342751 w 696710"/>
                <a:gd name="csY41" fmla="*/ 236549 h 422297"/>
                <a:gd name="csX42" fmla="*/ 353692 w 696710"/>
                <a:gd name="csY42" fmla="*/ 236421 h 422297"/>
                <a:gd name="csX43" fmla="*/ 359921 w 696710"/>
                <a:gd name="csY43" fmla="*/ 305133 h 422297"/>
                <a:gd name="csX44" fmla="*/ 359564 w 696710"/>
                <a:gd name="csY44" fmla="*/ 318593 h 422297"/>
                <a:gd name="csX45" fmla="*/ 390758 w 696710"/>
                <a:gd name="csY45" fmla="*/ 407488 h 422297"/>
                <a:gd name="csX46" fmla="*/ 514935 w 696710"/>
                <a:gd name="csY46" fmla="*/ 401007 h 422297"/>
                <a:gd name="csX47" fmla="*/ 608987 w 696710"/>
                <a:gd name="csY47" fmla="*/ 354515 h 422297"/>
                <a:gd name="csX48" fmla="*/ 690609 w 696710"/>
                <a:gd name="csY48" fmla="*/ 201059 h 422297"/>
                <a:gd name="csX49" fmla="*/ 631813 w 696710"/>
                <a:gd name="csY49" fmla="*/ 84672 h 422297"/>
                <a:gd name="csX50" fmla="*/ 602249 w 696710"/>
                <a:gd name="csY50" fmla="*/ 63610 h 422297"/>
                <a:gd name="csX51" fmla="*/ 571349 w 696710"/>
                <a:gd name="csY51" fmla="*/ 45184 h 422297"/>
                <a:gd name="csX52" fmla="*/ 476837 w 696710"/>
                <a:gd name="csY52" fmla="*/ 31470 h 422297"/>
                <a:gd name="csX53" fmla="*/ 474710 w 696710"/>
                <a:gd name="csY53" fmla="*/ 32336 h 422297"/>
                <a:gd name="csX54" fmla="*/ 474481 w 696710"/>
                <a:gd name="csY54" fmla="*/ 32336 h 422297"/>
                <a:gd name="csX55" fmla="*/ 471424 w 696710"/>
                <a:gd name="csY55" fmla="*/ 29394 h 422297"/>
                <a:gd name="csX56" fmla="*/ 471908 w 696710"/>
                <a:gd name="csY56" fmla="*/ 27624 h 422297"/>
                <a:gd name="csX57" fmla="*/ 469870 w 696710"/>
                <a:gd name="csY57" fmla="*/ 20951 h 422297"/>
                <a:gd name="csX58" fmla="*/ 433683 w 696710"/>
                <a:gd name="csY58" fmla="*/ 7861 h 422297"/>
                <a:gd name="csX59" fmla="*/ 351361 w 696710"/>
                <a:gd name="csY59" fmla="*/ 29802 h 422297"/>
                <a:gd name="csX60" fmla="*/ 348355 w 696710"/>
                <a:gd name="csY60" fmla="*/ 32297 h 422297"/>
                <a:gd name="csX61" fmla="*/ 348355 w 696710"/>
                <a:gd name="csY61" fmla="*/ 32297 h 422297"/>
                <a:gd name="csX62" fmla="*/ 345362 w 696710"/>
                <a:gd name="csY62" fmla="*/ 29814 h 422297"/>
                <a:gd name="csX63" fmla="*/ 263142 w 696710"/>
                <a:gd name="csY63" fmla="*/ 7861 h 422297"/>
                <a:gd name="csX64" fmla="*/ 226853 w 696710"/>
                <a:gd name="csY64" fmla="*/ 20951 h 422297"/>
                <a:gd name="csX65" fmla="*/ 224943 w 696710"/>
                <a:gd name="csY65" fmla="*/ 28477 h 422297"/>
                <a:gd name="csX66" fmla="*/ 223542 w 696710"/>
                <a:gd name="csY66" fmla="*/ 31890 h 422297"/>
                <a:gd name="csX67" fmla="*/ 219873 w 696710"/>
                <a:gd name="csY67" fmla="*/ 31470 h 422297"/>
                <a:gd name="csX68" fmla="*/ 193609 w 696710"/>
                <a:gd name="csY68" fmla="*/ 24109 h 42229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Lst>
              <a:rect l="l" t="t" r="r" b="b"/>
              <a:pathLst>
                <a:path w="696710" h="422297">
                  <a:moveTo>
                    <a:pt x="266887" y="422298"/>
                  </a:moveTo>
                  <a:cubicBezTo>
                    <a:pt x="237120" y="422298"/>
                    <a:pt x="202691" y="413702"/>
                    <a:pt x="180018" y="406864"/>
                  </a:cubicBezTo>
                  <a:cubicBezTo>
                    <a:pt x="143551" y="395862"/>
                    <a:pt x="111262" y="379894"/>
                    <a:pt x="84055" y="359392"/>
                  </a:cubicBezTo>
                  <a:cubicBezTo>
                    <a:pt x="32379" y="320452"/>
                    <a:pt x="166" y="259788"/>
                    <a:pt x="1" y="201072"/>
                  </a:cubicBezTo>
                  <a:cubicBezTo>
                    <a:pt x="-101" y="167111"/>
                    <a:pt x="10445" y="118518"/>
                    <a:pt x="61191" y="79820"/>
                  </a:cubicBezTo>
                  <a:cubicBezTo>
                    <a:pt x="71356" y="72078"/>
                    <a:pt x="81354" y="64947"/>
                    <a:pt x="90907" y="58631"/>
                  </a:cubicBezTo>
                  <a:cubicBezTo>
                    <a:pt x="101696" y="51500"/>
                    <a:pt x="112242" y="45197"/>
                    <a:pt x="122241" y="39912"/>
                  </a:cubicBezTo>
                  <a:cubicBezTo>
                    <a:pt x="179483" y="9682"/>
                    <a:pt x="208219" y="17603"/>
                    <a:pt x="219071" y="23536"/>
                  </a:cubicBezTo>
                  <a:cubicBezTo>
                    <a:pt x="219491" y="21690"/>
                    <a:pt x="220332" y="19589"/>
                    <a:pt x="221848" y="17424"/>
                  </a:cubicBezTo>
                  <a:cubicBezTo>
                    <a:pt x="227872" y="8854"/>
                    <a:pt x="241552" y="3595"/>
                    <a:pt x="262493" y="1774"/>
                  </a:cubicBezTo>
                  <a:cubicBezTo>
                    <a:pt x="322231" y="-5548"/>
                    <a:pt x="341999" y="11503"/>
                    <a:pt x="348393" y="21754"/>
                  </a:cubicBezTo>
                  <a:cubicBezTo>
                    <a:pt x="354915" y="11541"/>
                    <a:pt x="374862" y="-5484"/>
                    <a:pt x="434320" y="1787"/>
                  </a:cubicBezTo>
                  <a:cubicBezTo>
                    <a:pt x="455171" y="3595"/>
                    <a:pt x="468838" y="8867"/>
                    <a:pt x="474863" y="17437"/>
                  </a:cubicBezTo>
                  <a:cubicBezTo>
                    <a:pt x="476391" y="19602"/>
                    <a:pt x="477219" y="21703"/>
                    <a:pt x="477640" y="23549"/>
                  </a:cubicBezTo>
                  <a:cubicBezTo>
                    <a:pt x="488530" y="17603"/>
                    <a:pt x="517202" y="9746"/>
                    <a:pt x="574189" y="39772"/>
                  </a:cubicBezTo>
                  <a:cubicBezTo>
                    <a:pt x="584175" y="45031"/>
                    <a:pt x="594747" y="51335"/>
                    <a:pt x="605612" y="58504"/>
                  </a:cubicBezTo>
                  <a:cubicBezTo>
                    <a:pt x="615063" y="64731"/>
                    <a:pt x="625126" y="71900"/>
                    <a:pt x="635519" y="79808"/>
                  </a:cubicBezTo>
                  <a:cubicBezTo>
                    <a:pt x="635519" y="79808"/>
                    <a:pt x="635519" y="79808"/>
                    <a:pt x="635519" y="79808"/>
                  </a:cubicBezTo>
                  <a:cubicBezTo>
                    <a:pt x="686278" y="118506"/>
                    <a:pt x="696812" y="167111"/>
                    <a:pt x="696710" y="201059"/>
                  </a:cubicBezTo>
                  <a:cubicBezTo>
                    <a:pt x="696544" y="259775"/>
                    <a:pt x="664331" y="320440"/>
                    <a:pt x="612656" y="359379"/>
                  </a:cubicBezTo>
                  <a:cubicBezTo>
                    <a:pt x="585436" y="379868"/>
                    <a:pt x="553147" y="395837"/>
                    <a:pt x="516692" y="406839"/>
                  </a:cubicBezTo>
                  <a:cubicBezTo>
                    <a:pt x="481461" y="417459"/>
                    <a:pt x="417799" y="432345"/>
                    <a:pt x="387421" y="412594"/>
                  </a:cubicBezTo>
                  <a:cubicBezTo>
                    <a:pt x="359335" y="394359"/>
                    <a:pt x="353437" y="351395"/>
                    <a:pt x="353437" y="318568"/>
                  </a:cubicBezTo>
                  <a:cubicBezTo>
                    <a:pt x="353437" y="315231"/>
                    <a:pt x="353603" y="310443"/>
                    <a:pt x="353794" y="304904"/>
                  </a:cubicBezTo>
                  <a:cubicBezTo>
                    <a:pt x="354431" y="286223"/>
                    <a:pt x="355768" y="247360"/>
                    <a:pt x="349272" y="240649"/>
                  </a:cubicBezTo>
                  <a:cubicBezTo>
                    <a:pt x="348776" y="240140"/>
                    <a:pt x="348483" y="240140"/>
                    <a:pt x="348343" y="240140"/>
                  </a:cubicBezTo>
                  <a:cubicBezTo>
                    <a:pt x="348050" y="240140"/>
                    <a:pt x="347680" y="240216"/>
                    <a:pt x="347145" y="240776"/>
                  </a:cubicBezTo>
                  <a:cubicBezTo>
                    <a:pt x="340535" y="247653"/>
                    <a:pt x="342012" y="284403"/>
                    <a:pt x="342815" y="304153"/>
                  </a:cubicBezTo>
                  <a:cubicBezTo>
                    <a:pt x="343057" y="310023"/>
                    <a:pt x="343260" y="315091"/>
                    <a:pt x="343260" y="318593"/>
                  </a:cubicBezTo>
                  <a:cubicBezTo>
                    <a:pt x="343260" y="351421"/>
                    <a:pt x="337363" y="394372"/>
                    <a:pt x="309277" y="412620"/>
                  </a:cubicBezTo>
                  <a:cubicBezTo>
                    <a:pt x="298437" y="419662"/>
                    <a:pt x="283382" y="422298"/>
                    <a:pt x="266874" y="422298"/>
                  </a:cubicBezTo>
                  <a:close/>
                  <a:moveTo>
                    <a:pt x="193609" y="24109"/>
                  </a:moveTo>
                  <a:cubicBezTo>
                    <a:pt x="178655" y="24109"/>
                    <a:pt x="156492" y="28732"/>
                    <a:pt x="125094" y="45324"/>
                  </a:cubicBezTo>
                  <a:cubicBezTo>
                    <a:pt x="115261" y="50507"/>
                    <a:pt x="104893" y="56708"/>
                    <a:pt x="94270" y="63737"/>
                  </a:cubicBezTo>
                  <a:cubicBezTo>
                    <a:pt x="84832" y="69977"/>
                    <a:pt x="74935" y="77019"/>
                    <a:pt x="64885" y="84684"/>
                  </a:cubicBezTo>
                  <a:cubicBezTo>
                    <a:pt x="16126" y="121867"/>
                    <a:pt x="6000" y="168499"/>
                    <a:pt x="6102" y="201059"/>
                  </a:cubicBezTo>
                  <a:cubicBezTo>
                    <a:pt x="6268" y="257903"/>
                    <a:pt x="37538" y="316696"/>
                    <a:pt x="87723" y="354515"/>
                  </a:cubicBezTo>
                  <a:cubicBezTo>
                    <a:pt x="114357" y="374571"/>
                    <a:pt x="145997" y="390221"/>
                    <a:pt x="181776" y="401019"/>
                  </a:cubicBezTo>
                  <a:cubicBezTo>
                    <a:pt x="216001" y="411334"/>
                    <a:pt x="277637" y="425901"/>
                    <a:pt x="305953" y="407488"/>
                  </a:cubicBezTo>
                  <a:cubicBezTo>
                    <a:pt x="331733" y="390743"/>
                    <a:pt x="337146" y="349906"/>
                    <a:pt x="337146" y="318593"/>
                  </a:cubicBezTo>
                  <a:cubicBezTo>
                    <a:pt x="337146" y="315218"/>
                    <a:pt x="336943" y="310201"/>
                    <a:pt x="336713" y="304407"/>
                  </a:cubicBezTo>
                  <a:cubicBezTo>
                    <a:pt x="335465" y="273260"/>
                    <a:pt x="334981" y="244647"/>
                    <a:pt x="342751" y="236549"/>
                  </a:cubicBezTo>
                  <a:cubicBezTo>
                    <a:pt x="345821" y="233352"/>
                    <a:pt x="350597" y="233212"/>
                    <a:pt x="353692" y="236421"/>
                  </a:cubicBezTo>
                  <a:cubicBezTo>
                    <a:pt x="361360" y="244342"/>
                    <a:pt x="361016" y="273451"/>
                    <a:pt x="359921" y="305133"/>
                  </a:cubicBezTo>
                  <a:cubicBezTo>
                    <a:pt x="359730" y="310621"/>
                    <a:pt x="359564" y="315359"/>
                    <a:pt x="359564" y="318593"/>
                  </a:cubicBezTo>
                  <a:cubicBezTo>
                    <a:pt x="359564" y="349906"/>
                    <a:pt x="364978" y="390743"/>
                    <a:pt x="390758" y="407488"/>
                  </a:cubicBezTo>
                  <a:cubicBezTo>
                    <a:pt x="419073" y="425888"/>
                    <a:pt x="480709" y="411334"/>
                    <a:pt x="514935" y="401007"/>
                  </a:cubicBezTo>
                  <a:cubicBezTo>
                    <a:pt x="550714" y="390208"/>
                    <a:pt x="582354" y="374571"/>
                    <a:pt x="608987" y="354515"/>
                  </a:cubicBezTo>
                  <a:cubicBezTo>
                    <a:pt x="659173" y="316696"/>
                    <a:pt x="690443" y="257903"/>
                    <a:pt x="690609" y="201059"/>
                  </a:cubicBezTo>
                  <a:cubicBezTo>
                    <a:pt x="690698" y="168486"/>
                    <a:pt x="680572" y="121855"/>
                    <a:pt x="631813" y="84672"/>
                  </a:cubicBezTo>
                  <a:cubicBezTo>
                    <a:pt x="621534" y="76841"/>
                    <a:pt x="611586" y="69748"/>
                    <a:pt x="602249" y="63610"/>
                  </a:cubicBezTo>
                  <a:cubicBezTo>
                    <a:pt x="591550" y="56543"/>
                    <a:pt x="581156" y="50341"/>
                    <a:pt x="571349" y="45184"/>
                  </a:cubicBezTo>
                  <a:cubicBezTo>
                    <a:pt x="502019" y="8651"/>
                    <a:pt x="477831" y="30527"/>
                    <a:pt x="476837" y="31470"/>
                  </a:cubicBezTo>
                  <a:cubicBezTo>
                    <a:pt x="476264" y="32017"/>
                    <a:pt x="475500" y="32336"/>
                    <a:pt x="474710" y="32336"/>
                  </a:cubicBezTo>
                  <a:lnTo>
                    <a:pt x="474481" y="32336"/>
                  </a:lnTo>
                  <a:cubicBezTo>
                    <a:pt x="472838" y="32336"/>
                    <a:pt x="471487" y="31037"/>
                    <a:pt x="471424" y="29394"/>
                  </a:cubicBezTo>
                  <a:cubicBezTo>
                    <a:pt x="471398" y="28745"/>
                    <a:pt x="471577" y="28133"/>
                    <a:pt x="471908" y="27624"/>
                  </a:cubicBezTo>
                  <a:cubicBezTo>
                    <a:pt x="472010" y="26351"/>
                    <a:pt x="471882" y="23804"/>
                    <a:pt x="469870" y="20951"/>
                  </a:cubicBezTo>
                  <a:cubicBezTo>
                    <a:pt x="466469" y="16126"/>
                    <a:pt x="457438" y="9937"/>
                    <a:pt x="433683" y="7861"/>
                  </a:cubicBezTo>
                  <a:cubicBezTo>
                    <a:pt x="358214" y="-1396"/>
                    <a:pt x="351425" y="29483"/>
                    <a:pt x="351361" y="29802"/>
                  </a:cubicBezTo>
                  <a:cubicBezTo>
                    <a:pt x="351081" y="31240"/>
                    <a:pt x="349820" y="32297"/>
                    <a:pt x="348355" y="32297"/>
                  </a:cubicBezTo>
                  <a:lnTo>
                    <a:pt x="348355" y="32297"/>
                  </a:lnTo>
                  <a:cubicBezTo>
                    <a:pt x="346890" y="32297"/>
                    <a:pt x="345629" y="31253"/>
                    <a:pt x="345362" y="29814"/>
                  </a:cubicBezTo>
                  <a:cubicBezTo>
                    <a:pt x="345298" y="29496"/>
                    <a:pt x="338547" y="-1396"/>
                    <a:pt x="263142" y="7861"/>
                  </a:cubicBezTo>
                  <a:cubicBezTo>
                    <a:pt x="239285" y="9937"/>
                    <a:pt x="230254" y="16126"/>
                    <a:pt x="226853" y="20951"/>
                  </a:cubicBezTo>
                  <a:cubicBezTo>
                    <a:pt x="224051" y="24925"/>
                    <a:pt x="224905" y="28337"/>
                    <a:pt x="224943" y="28477"/>
                  </a:cubicBezTo>
                  <a:cubicBezTo>
                    <a:pt x="225287" y="29802"/>
                    <a:pt x="224714" y="31189"/>
                    <a:pt x="223542" y="31890"/>
                  </a:cubicBezTo>
                  <a:cubicBezTo>
                    <a:pt x="222370" y="32578"/>
                    <a:pt x="220867" y="32412"/>
                    <a:pt x="219873" y="31470"/>
                  </a:cubicBezTo>
                  <a:cubicBezTo>
                    <a:pt x="219326" y="30948"/>
                    <a:pt x="211785" y="24109"/>
                    <a:pt x="193609" y="24109"/>
                  </a:cubicBezTo>
                  <a:close/>
                </a:path>
              </a:pathLst>
            </a:custGeom>
            <a:solidFill>
              <a:schemeClr val="tx1"/>
            </a:solidFill>
            <a:ln w="1264" cap="flat">
              <a:noFill/>
              <a:prstDash val="solid"/>
              <a:miter/>
            </a:ln>
          </p:spPr>
          <p:txBody>
            <a:bodyPr/>
            <a:lstStyle/>
            <a:p>
              <a:endParaRPr lang="en-US"/>
            </a:p>
          </p:txBody>
        </p:sp>
        <p:sp>
          <p:nvSpPr>
            <p:cNvPr id="4791" name="Freeform 4790">
              <a:extLst>
                <a:ext uri="{FF2B5EF4-FFF2-40B4-BE49-F238E27FC236}">
                  <a16:creationId xmlns:a16="http://schemas.microsoft.com/office/drawing/2014/main" id="{EB5820F3-AE51-BB07-E534-A0F20497E899}"/>
                </a:ext>
              </a:extLst>
            </p:cNvPr>
            <p:cNvSpPr/>
            <p:nvPr/>
          </p:nvSpPr>
          <p:spPr>
            <a:xfrm>
              <a:off x="10162405" y="4479643"/>
              <a:ext cx="50032" cy="60358"/>
            </a:xfrm>
            <a:custGeom>
              <a:avLst/>
              <a:gdLst>
                <a:gd name="csX0" fmla="*/ 50032 w 50032"/>
                <a:gd name="csY0" fmla="*/ 5132 h 60358"/>
                <a:gd name="csX1" fmla="*/ 0 w 50032"/>
                <a:gd name="csY1" fmla="*/ 60359 h 60358"/>
                <a:gd name="csX2" fmla="*/ 43702 w 50032"/>
                <a:gd name="csY2" fmla="*/ 0 h 60358"/>
                <a:gd name="csX3" fmla="*/ 50032 w 50032"/>
                <a:gd name="csY3" fmla="*/ 5132 h 60358"/>
              </a:gdLst>
              <a:ahLst/>
              <a:cxnLst>
                <a:cxn ang="0">
                  <a:pos x="csX0" y="csY0"/>
                </a:cxn>
                <a:cxn ang="0">
                  <a:pos x="csX1" y="csY1"/>
                </a:cxn>
                <a:cxn ang="0">
                  <a:pos x="csX2" y="csY2"/>
                </a:cxn>
                <a:cxn ang="0">
                  <a:pos x="csX3" y="csY3"/>
                </a:cxn>
              </a:cxnLst>
              <a:rect l="l" t="t" r="r" b="b"/>
              <a:pathLst>
                <a:path w="50032" h="60358">
                  <a:moveTo>
                    <a:pt x="50032" y="5132"/>
                  </a:moveTo>
                  <a:lnTo>
                    <a:pt x="0" y="60359"/>
                  </a:lnTo>
                  <a:lnTo>
                    <a:pt x="43702" y="0"/>
                  </a:lnTo>
                  <a:lnTo>
                    <a:pt x="50032" y="5132"/>
                  </a:lnTo>
                  <a:close/>
                </a:path>
              </a:pathLst>
            </a:custGeom>
            <a:solidFill>
              <a:schemeClr val="tx1"/>
            </a:solidFill>
            <a:ln w="1264" cap="flat">
              <a:noFill/>
              <a:prstDash val="solid"/>
              <a:miter/>
            </a:ln>
          </p:spPr>
          <p:txBody>
            <a:bodyPr/>
            <a:lstStyle/>
            <a:p>
              <a:endParaRPr lang="en-US"/>
            </a:p>
          </p:txBody>
        </p:sp>
        <p:sp>
          <p:nvSpPr>
            <p:cNvPr id="4792" name="Freeform 4791">
              <a:extLst>
                <a:ext uri="{FF2B5EF4-FFF2-40B4-BE49-F238E27FC236}">
                  <a16:creationId xmlns:a16="http://schemas.microsoft.com/office/drawing/2014/main" id="{F9CDAFB0-7544-6FB0-71AB-48ADDA761A08}"/>
                </a:ext>
              </a:extLst>
            </p:cNvPr>
            <p:cNvSpPr/>
            <p:nvPr/>
          </p:nvSpPr>
          <p:spPr>
            <a:xfrm>
              <a:off x="9771750" y="4666823"/>
              <a:ext cx="98665" cy="114460"/>
            </a:xfrm>
            <a:custGeom>
              <a:avLst/>
              <a:gdLst>
                <a:gd name="csX0" fmla="*/ 26812 w 98665"/>
                <a:gd name="csY0" fmla="*/ 90902 h 114460"/>
                <a:gd name="csX1" fmla="*/ 82334 w 98665"/>
                <a:gd name="csY1" fmla="*/ 112460 h 114460"/>
                <a:gd name="csX2" fmla="*/ 83825 w 98665"/>
                <a:gd name="csY2" fmla="*/ 57145 h 114460"/>
                <a:gd name="csX3" fmla="*/ 21590 w 98665"/>
                <a:gd name="csY3" fmla="*/ 517 h 114460"/>
                <a:gd name="csX4" fmla="*/ 26812 w 98665"/>
                <a:gd name="csY4" fmla="*/ 90902 h 114460"/>
              </a:gdLst>
              <a:ahLst/>
              <a:cxnLst>
                <a:cxn ang="0">
                  <a:pos x="csX0" y="csY0"/>
                </a:cxn>
                <a:cxn ang="0">
                  <a:pos x="csX1" y="csY1"/>
                </a:cxn>
                <a:cxn ang="0">
                  <a:pos x="csX2" y="csY2"/>
                </a:cxn>
                <a:cxn ang="0">
                  <a:pos x="csX3" y="csY3"/>
                </a:cxn>
                <a:cxn ang="0">
                  <a:pos x="csX4" y="csY4"/>
                </a:cxn>
              </a:cxnLst>
              <a:rect l="l" t="t" r="r" b="b"/>
              <a:pathLst>
                <a:path w="98665" h="114460">
                  <a:moveTo>
                    <a:pt x="26812" y="90902"/>
                  </a:moveTo>
                  <a:cubicBezTo>
                    <a:pt x="42390" y="108245"/>
                    <a:pt x="62757" y="119171"/>
                    <a:pt x="82334" y="112460"/>
                  </a:cubicBezTo>
                  <a:cubicBezTo>
                    <a:pt x="110484" y="102808"/>
                    <a:pt x="96294" y="73087"/>
                    <a:pt x="83825" y="57145"/>
                  </a:cubicBezTo>
                  <a:cubicBezTo>
                    <a:pt x="69126" y="38362"/>
                    <a:pt x="49192" y="-5226"/>
                    <a:pt x="21590" y="517"/>
                  </a:cubicBezTo>
                  <a:cubicBezTo>
                    <a:pt x="-13731" y="7864"/>
                    <a:pt x="-1185" y="59730"/>
                    <a:pt x="26812" y="90902"/>
                  </a:cubicBezTo>
                  <a:close/>
                </a:path>
              </a:pathLst>
            </a:custGeom>
            <a:solidFill>
              <a:schemeClr val="bg1">
                <a:lumMod val="65000"/>
              </a:schemeClr>
            </a:solidFill>
            <a:ln w="1264" cap="flat">
              <a:noFill/>
              <a:prstDash val="solid"/>
              <a:miter/>
            </a:ln>
          </p:spPr>
          <p:txBody>
            <a:bodyPr/>
            <a:lstStyle/>
            <a:p>
              <a:endParaRPr lang="en-US"/>
            </a:p>
          </p:txBody>
        </p:sp>
      </p:grpSp>
      <p:grpSp>
        <p:nvGrpSpPr>
          <p:cNvPr id="4973" name="Group 4972">
            <a:extLst>
              <a:ext uri="{FF2B5EF4-FFF2-40B4-BE49-F238E27FC236}">
                <a16:creationId xmlns:a16="http://schemas.microsoft.com/office/drawing/2014/main" id="{66650821-6385-F6DB-6C7E-5F8C9FEA49CD}"/>
              </a:ext>
            </a:extLst>
          </p:cNvPr>
          <p:cNvGrpSpPr/>
          <p:nvPr/>
        </p:nvGrpSpPr>
        <p:grpSpPr>
          <a:xfrm>
            <a:off x="9817479" y="3712082"/>
            <a:ext cx="28752" cy="615994"/>
            <a:chOff x="9824541" y="3553207"/>
            <a:chExt cx="28752" cy="615994"/>
          </a:xfrm>
        </p:grpSpPr>
        <p:cxnSp>
          <p:nvCxnSpPr>
            <p:cNvPr id="4952" name="Straight Connector 4951">
              <a:extLst>
                <a:ext uri="{FF2B5EF4-FFF2-40B4-BE49-F238E27FC236}">
                  <a16:creationId xmlns:a16="http://schemas.microsoft.com/office/drawing/2014/main" id="{DD5FC6E4-EAE7-9FA9-5BEC-1F64A30E88E1}"/>
                </a:ext>
              </a:extLst>
            </p:cNvPr>
            <p:cNvCxnSpPr>
              <a:cxnSpLocks/>
            </p:cNvCxnSpPr>
            <p:nvPr/>
          </p:nvCxnSpPr>
          <p:spPr>
            <a:xfrm>
              <a:off x="9824541" y="3553207"/>
              <a:ext cx="0" cy="615994"/>
            </a:xfrm>
            <a:prstGeom prst="line">
              <a:avLst/>
            </a:prstGeom>
            <a:ln w="9525" cap="rnd">
              <a:solidFill>
                <a:schemeClr val="tx1">
                  <a:lumMod val="75000"/>
                  <a:lumOff val="25000"/>
                </a:schemeClr>
              </a:solidFill>
              <a:round/>
            </a:ln>
          </p:spPr>
          <p:style>
            <a:lnRef idx="1">
              <a:schemeClr val="accent1"/>
            </a:lnRef>
            <a:fillRef idx="0">
              <a:schemeClr val="accent1"/>
            </a:fillRef>
            <a:effectRef idx="0">
              <a:schemeClr val="accent1"/>
            </a:effectRef>
            <a:fontRef idx="minor">
              <a:schemeClr val="tx1"/>
            </a:fontRef>
          </p:style>
        </p:cxnSp>
        <p:cxnSp>
          <p:nvCxnSpPr>
            <p:cNvPr id="4953" name="Straight Connector 4952">
              <a:extLst>
                <a:ext uri="{FF2B5EF4-FFF2-40B4-BE49-F238E27FC236}">
                  <a16:creationId xmlns:a16="http://schemas.microsoft.com/office/drawing/2014/main" id="{62F41321-AFF5-4D08-1887-77E5E77DC544}"/>
                </a:ext>
              </a:extLst>
            </p:cNvPr>
            <p:cNvCxnSpPr>
              <a:cxnSpLocks/>
            </p:cNvCxnSpPr>
            <p:nvPr/>
          </p:nvCxnSpPr>
          <p:spPr>
            <a:xfrm>
              <a:off x="9837418" y="3553207"/>
              <a:ext cx="0" cy="615994"/>
            </a:xfrm>
            <a:prstGeom prst="line">
              <a:avLst/>
            </a:prstGeom>
            <a:ln w="9525" cap="rnd">
              <a:solidFill>
                <a:schemeClr val="tx1">
                  <a:lumMod val="75000"/>
                  <a:lumOff val="25000"/>
                </a:schemeClr>
              </a:solidFill>
              <a:round/>
            </a:ln>
          </p:spPr>
          <p:style>
            <a:lnRef idx="1">
              <a:schemeClr val="accent1"/>
            </a:lnRef>
            <a:fillRef idx="0">
              <a:schemeClr val="accent1"/>
            </a:fillRef>
            <a:effectRef idx="0">
              <a:schemeClr val="accent1"/>
            </a:effectRef>
            <a:fontRef idx="minor">
              <a:schemeClr val="tx1"/>
            </a:fontRef>
          </p:style>
        </p:cxnSp>
        <p:cxnSp>
          <p:nvCxnSpPr>
            <p:cNvPr id="4954" name="Straight Connector 4953">
              <a:extLst>
                <a:ext uri="{FF2B5EF4-FFF2-40B4-BE49-F238E27FC236}">
                  <a16:creationId xmlns:a16="http://schemas.microsoft.com/office/drawing/2014/main" id="{98261A90-5688-62C7-D5A5-3EF9A131B248}"/>
                </a:ext>
              </a:extLst>
            </p:cNvPr>
            <p:cNvCxnSpPr>
              <a:cxnSpLocks/>
            </p:cNvCxnSpPr>
            <p:nvPr/>
          </p:nvCxnSpPr>
          <p:spPr>
            <a:xfrm>
              <a:off x="9853293" y="3553207"/>
              <a:ext cx="0" cy="615994"/>
            </a:xfrm>
            <a:prstGeom prst="line">
              <a:avLst/>
            </a:prstGeom>
            <a:ln w="9525" cap="rnd">
              <a:solidFill>
                <a:schemeClr val="tx1">
                  <a:lumMod val="75000"/>
                  <a:lumOff val="25000"/>
                </a:schemeClr>
              </a:solidFill>
              <a:round/>
            </a:ln>
          </p:spPr>
          <p:style>
            <a:lnRef idx="1">
              <a:schemeClr val="accent1"/>
            </a:lnRef>
            <a:fillRef idx="0">
              <a:schemeClr val="accent1"/>
            </a:fillRef>
            <a:effectRef idx="0">
              <a:schemeClr val="accent1"/>
            </a:effectRef>
            <a:fontRef idx="minor">
              <a:schemeClr val="tx1"/>
            </a:fontRef>
          </p:style>
        </p:cxnSp>
      </p:grpSp>
      <p:grpSp>
        <p:nvGrpSpPr>
          <p:cNvPr id="4896" name="Group 4895">
            <a:extLst>
              <a:ext uri="{FF2B5EF4-FFF2-40B4-BE49-F238E27FC236}">
                <a16:creationId xmlns:a16="http://schemas.microsoft.com/office/drawing/2014/main" id="{59F7E4BA-BB6F-75D1-C6F3-70E35A762628}"/>
              </a:ext>
            </a:extLst>
          </p:cNvPr>
          <p:cNvGrpSpPr/>
          <p:nvPr/>
        </p:nvGrpSpPr>
        <p:grpSpPr>
          <a:xfrm>
            <a:off x="9732309" y="3540039"/>
            <a:ext cx="696913" cy="468729"/>
            <a:chOff x="9730494" y="3813301"/>
            <a:chExt cx="696913" cy="468729"/>
          </a:xfrm>
        </p:grpSpPr>
        <p:sp>
          <p:nvSpPr>
            <p:cNvPr id="4606" name="Freeform 4605">
              <a:extLst>
                <a:ext uri="{FF2B5EF4-FFF2-40B4-BE49-F238E27FC236}">
                  <a16:creationId xmlns:a16="http://schemas.microsoft.com/office/drawing/2014/main" id="{0548DFF0-5B80-EE46-1765-23E6C6660797}"/>
                </a:ext>
              </a:extLst>
            </p:cNvPr>
            <p:cNvSpPr/>
            <p:nvPr/>
          </p:nvSpPr>
          <p:spPr>
            <a:xfrm flipH="1">
              <a:off x="9733794" y="4016691"/>
              <a:ext cx="690544" cy="262301"/>
            </a:xfrm>
            <a:custGeom>
              <a:avLst/>
              <a:gdLst>
                <a:gd name="csX0" fmla="*/ 0 w 690544"/>
                <a:gd name="csY0" fmla="*/ 0 h 262301"/>
                <a:gd name="csX1" fmla="*/ 0 w 690544"/>
                <a:gd name="csY1" fmla="*/ 47612 h 262301"/>
                <a:gd name="csX2" fmla="*/ 82818 w 690544"/>
                <a:gd name="csY2" fmla="*/ 201170 h 262301"/>
                <a:gd name="csX3" fmla="*/ 177827 w 690544"/>
                <a:gd name="csY3" fmla="*/ 248158 h 262301"/>
                <a:gd name="csX4" fmla="*/ 251041 w 690544"/>
                <a:gd name="csY4" fmla="*/ 261477 h 262301"/>
                <a:gd name="csX5" fmla="*/ 345272 w 690544"/>
                <a:gd name="csY5" fmla="*/ 219787 h 262301"/>
                <a:gd name="csX6" fmla="*/ 439503 w 690544"/>
                <a:gd name="csY6" fmla="*/ 261477 h 262301"/>
                <a:gd name="csX7" fmla="*/ 512718 w 690544"/>
                <a:gd name="csY7" fmla="*/ 248158 h 262301"/>
                <a:gd name="csX8" fmla="*/ 607726 w 690544"/>
                <a:gd name="csY8" fmla="*/ 201170 h 262301"/>
                <a:gd name="csX9" fmla="*/ 690544 w 690544"/>
                <a:gd name="csY9" fmla="*/ 47612 h 262301"/>
                <a:gd name="csX10" fmla="*/ 690544 w 690544"/>
                <a:gd name="csY10" fmla="*/ 0 h 262301"/>
                <a:gd name="csX11" fmla="*/ 0 w 690544"/>
                <a:gd name="csY11" fmla="*/ 0 h 26230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690544" h="262301">
                  <a:moveTo>
                    <a:pt x="0" y="0"/>
                  </a:moveTo>
                  <a:lnTo>
                    <a:pt x="0" y="47612"/>
                  </a:lnTo>
                  <a:cubicBezTo>
                    <a:pt x="1006" y="104991"/>
                    <a:pt x="32964" y="163605"/>
                    <a:pt x="82818" y="201170"/>
                  </a:cubicBezTo>
                  <a:cubicBezTo>
                    <a:pt x="111223" y="222563"/>
                    <a:pt x="143869" y="237907"/>
                    <a:pt x="177827" y="248158"/>
                  </a:cubicBezTo>
                  <a:cubicBezTo>
                    <a:pt x="201531" y="255314"/>
                    <a:pt x="226381" y="259529"/>
                    <a:pt x="251041" y="261477"/>
                  </a:cubicBezTo>
                  <a:cubicBezTo>
                    <a:pt x="284235" y="264101"/>
                    <a:pt x="339770" y="262916"/>
                    <a:pt x="345272" y="219787"/>
                  </a:cubicBezTo>
                  <a:cubicBezTo>
                    <a:pt x="350787" y="262916"/>
                    <a:pt x="406310" y="264101"/>
                    <a:pt x="439503" y="261477"/>
                  </a:cubicBezTo>
                  <a:cubicBezTo>
                    <a:pt x="464163" y="259529"/>
                    <a:pt x="489013" y="255314"/>
                    <a:pt x="512718" y="248158"/>
                  </a:cubicBezTo>
                  <a:cubicBezTo>
                    <a:pt x="546676" y="237907"/>
                    <a:pt x="579334" y="222563"/>
                    <a:pt x="607726" y="201170"/>
                  </a:cubicBezTo>
                  <a:cubicBezTo>
                    <a:pt x="657593" y="163605"/>
                    <a:pt x="689551" y="104991"/>
                    <a:pt x="690544" y="47612"/>
                  </a:cubicBezTo>
                  <a:lnTo>
                    <a:pt x="690544" y="0"/>
                  </a:lnTo>
                  <a:lnTo>
                    <a:pt x="0" y="0"/>
                  </a:lnTo>
                  <a:close/>
                </a:path>
              </a:pathLst>
            </a:custGeom>
            <a:solidFill>
              <a:schemeClr val="bg1">
                <a:lumMod val="65000"/>
              </a:schemeClr>
            </a:solidFill>
            <a:ln w="1264" cap="flat">
              <a:noFill/>
              <a:prstDash val="solid"/>
              <a:miter/>
            </a:ln>
          </p:spPr>
          <p:txBody>
            <a:bodyPr/>
            <a:lstStyle/>
            <a:p>
              <a:endParaRPr lang="en-US"/>
            </a:p>
          </p:txBody>
        </p:sp>
        <p:sp>
          <p:nvSpPr>
            <p:cNvPr id="4607" name="Freeform 4606">
              <a:extLst>
                <a:ext uri="{FF2B5EF4-FFF2-40B4-BE49-F238E27FC236}">
                  <a16:creationId xmlns:a16="http://schemas.microsoft.com/office/drawing/2014/main" id="{EE526056-518E-53FC-A246-5A501A44AE49}"/>
                </a:ext>
              </a:extLst>
            </p:cNvPr>
            <p:cNvSpPr/>
            <p:nvPr/>
          </p:nvSpPr>
          <p:spPr>
            <a:xfrm flipH="1">
              <a:off x="9730724" y="4013635"/>
              <a:ext cx="696683" cy="268395"/>
            </a:xfrm>
            <a:custGeom>
              <a:avLst/>
              <a:gdLst>
                <a:gd name="csX0" fmla="*/ 422855 w 696683"/>
                <a:gd name="csY0" fmla="*/ 268392 h 268395"/>
                <a:gd name="csX1" fmla="*/ 348342 w 696683"/>
                <a:gd name="csY1" fmla="*/ 235105 h 268395"/>
                <a:gd name="csX2" fmla="*/ 253869 w 696683"/>
                <a:gd name="csY2" fmla="*/ 267564 h 268395"/>
                <a:gd name="csX3" fmla="*/ 180005 w 696683"/>
                <a:gd name="csY3" fmla="*/ 254130 h 268395"/>
                <a:gd name="csX4" fmla="*/ 84041 w 696683"/>
                <a:gd name="csY4" fmla="*/ 206658 h 268395"/>
                <a:gd name="csX5" fmla="*/ 0 w 696683"/>
                <a:gd name="csY5" fmla="*/ 50719 h 268395"/>
                <a:gd name="csX6" fmla="*/ 0 w 696683"/>
                <a:gd name="csY6" fmla="*/ 0 h 268395"/>
                <a:gd name="csX7" fmla="*/ 696684 w 696683"/>
                <a:gd name="csY7" fmla="*/ 0 h 268395"/>
                <a:gd name="csX8" fmla="*/ 696684 w 696683"/>
                <a:gd name="csY8" fmla="*/ 50668 h 268395"/>
                <a:gd name="csX9" fmla="*/ 612642 w 696683"/>
                <a:gd name="csY9" fmla="*/ 206658 h 268395"/>
                <a:gd name="csX10" fmla="*/ 516679 w 696683"/>
                <a:gd name="csY10" fmla="*/ 254130 h 268395"/>
                <a:gd name="csX11" fmla="*/ 442815 w 696683"/>
                <a:gd name="csY11" fmla="*/ 267564 h 268395"/>
                <a:gd name="csX12" fmla="*/ 422843 w 696683"/>
                <a:gd name="csY12" fmla="*/ 268392 h 268395"/>
                <a:gd name="csX13" fmla="*/ 348355 w 696683"/>
                <a:gd name="csY13" fmla="*/ 198725 h 268395"/>
                <a:gd name="csX14" fmla="*/ 351386 w 696683"/>
                <a:gd name="csY14" fmla="*/ 222448 h 268395"/>
                <a:gd name="csX15" fmla="*/ 442344 w 696683"/>
                <a:gd name="csY15" fmla="*/ 261477 h 268395"/>
                <a:gd name="csX16" fmla="*/ 514921 w 696683"/>
                <a:gd name="csY16" fmla="*/ 248285 h 268395"/>
                <a:gd name="csX17" fmla="*/ 608974 w 696683"/>
                <a:gd name="csY17" fmla="*/ 201781 h 268395"/>
                <a:gd name="csX18" fmla="*/ 690582 w 696683"/>
                <a:gd name="csY18" fmla="*/ 50617 h 268395"/>
                <a:gd name="csX19" fmla="*/ 690582 w 696683"/>
                <a:gd name="csY19" fmla="*/ 6112 h 268395"/>
                <a:gd name="csX20" fmla="*/ 6127 w 696683"/>
                <a:gd name="csY20" fmla="*/ 6112 h 268395"/>
                <a:gd name="csX21" fmla="*/ 6127 w 696683"/>
                <a:gd name="csY21" fmla="*/ 50668 h 268395"/>
                <a:gd name="csX22" fmla="*/ 87735 w 696683"/>
                <a:gd name="csY22" fmla="*/ 201781 h 268395"/>
                <a:gd name="csX23" fmla="*/ 181788 w 696683"/>
                <a:gd name="csY23" fmla="*/ 248285 h 268395"/>
                <a:gd name="csX24" fmla="*/ 254365 w 696683"/>
                <a:gd name="csY24" fmla="*/ 261477 h 268395"/>
                <a:gd name="csX25" fmla="*/ 345323 w 696683"/>
                <a:gd name="csY25" fmla="*/ 222448 h 268395"/>
                <a:gd name="csX26" fmla="*/ 348355 w 696683"/>
                <a:gd name="csY26" fmla="*/ 198725 h 2683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696683" h="268395">
                  <a:moveTo>
                    <a:pt x="422855" y="268392"/>
                  </a:moveTo>
                  <a:cubicBezTo>
                    <a:pt x="382529" y="268392"/>
                    <a:pt x="357169" y="257058"/>
                    <a:pt x="348342" y="235105"/>
                  </a:cubicBezTo>
                  <a:cubicBezTo>
                    <a:pt x="338139" y="260484"/>
                    <a:pt x="305837" y="271677"/>
                    <a:pt x="253869" y="267564"/>
                  </a:cubicBezTo>
                  <a:cubicBezTo>
                    <a:pt x="227490" y="265476"/>
                    <a:pt x="202639" y="260955"/>
                    <a:pt x="180005" y="254130"/>
                  </a:cubicBezTo>
                  <a:cubicBezTo>
                    <a:pt x="143525" y="243128"/>
                    <a:pt x="111236" y="227159"/>
                    <a:pt x="84041" y="206658"/>
                  </a:cubicBezTo>
                  <a:cubicBezTo>
                    <a:pt x="33219" y="168367"/>
                    <a:pt x="1019" y="108620"/>
                    <a:pt x="0" y="50719"/>
                  </a:cubicBezTo>
                  <a:lnTo>
                    <a:pt x="0" y="0"/>
                  </a:lnTo>
                  <a:lnTo>
                    <a:pt x="696684" y="0"/>
                  </a:lnTo>
                  <a:lnTo>
                    <a:pt x="696684" y="50668"/>
                  </a:lnTo>
                  <a:cubicBezTo>
                    <a:pt x="695665" y="108620"/>
                    <a:pt x="663465" y="168380"/>
                    <a:pt x="612642" y="206658"/>
                  </a:cubicBezTo>
                  <a:cubicBezTo>
                    <a:pt x="585435" y="227147"/>
                    <a:pt x="553159" y="243128"/>
                    <a:pt x="516679" y="254130"/>
                  </a:cubicBezTo>
                  <a:cubicBezTo>
                    <a:pt x="494045" y="260955"/>
                    <a:pt x="469194" y="265476"/>
                    <a:pt x="442815" y="267564"/>
                  </a:cubicBezTo>
                  <a:cubicBezTo>
                    <a:pt x="435797" y="268124"/>
                    <a:pt x="429135" y="268392"/>
                    <a:pt x="422843" y="268392"/>
                  </a:cubicBezTo>
                  <a:close/>
                  <a:moveTo>
                    <a:pt x="348355" y="198725"/>
                  </a:moveTo>
                  <a:lnTo>
                    <a:pt x="351386" y="222448"/>
                  </a:lnTo>
                  <a:cubicBezTo>
                    <a:pt x="356226" y="260280"/>
                    <a:pt x="403520" y="264546"/>
                    <a:pt x="442344" y="261477"/>
                  </a:cubicBezTo>
                  <a:cubicBezTo>
                    <a:pt x="468290" y="259427"/>
                    <a:pt x="492707" y="254983"/>
                    <a:pt x="514921" y="248285"/>
                  </a:cubicBezTo>
                  <a:cubicBezTo>
                    <a:pt x="550701" y="237487"/>
                    <a:pt x="582353" y="221849"/>
                    <a:pt x="608974" y="201781"/>
                  </a:cubicBezTo>
                  <a:cubicBezTo>
                    <a:pt x="658331" y="164598"/>
                    <a:pt x="689602" y="106672"/>
                    <a:pt x="690582" y="50617"/>
                  </a:cubicBezTo>
                  <a:lnTo>
                    <a:pt x="690582" y="6112"/>
                  </a:lnTo>
                  <a:lnTo>
                    <a:pt x="6127" y="6112"/>
                  </a:lnTo>
                  <a:lnTo>
                    <a:pt x="6127" y="50668"/>
                  </a:lnTo>
                  <a:cubicBezTo>
                    <a:pt x="7107" y="106672"/>
                    <a:pt x="38378" y="164598"/>
                    <a:pt x="87735" y="201781"/>
                  </a:cubicBezTo>
                  <a:cubicBezTo>
                    <a:pt x="114356" y="221837"/>
                    <a:pt x="146009" y="237487"/>
                    <a:pt x="181788" y="248285"/>
                  </a:cubicBezTo>
                  <a:cubicBezTo>
                    <a:pt x="204002" y="254983"/>
                    <a:pt x="228432" y="259427"/>
                    <a:pt x="254365" y="261477"/>
                  </a:cubicBezTo>
                  <a:cubicBezTo>
                    <a:pt x="293202" y="264546"/>
                    <a:pt x="340496" y="260267"/>
                    <a:pt x="345323" y="222448"/>
                  </a:cubicBezTo>
                  <a:lnTo>
                    <a:pt x="348355" y="198725"/>
                  </a:lnTo>
                  <a:close/>
                </a:path>
              </a:pathLst>
            </a:custGeom>
            <a:solidFill>
              <a:schemeClr val="tx1"/>
            </a:solidFill>
            <a:ln w="1264" cap="flat">
              <a:noFill/>
              <a:prstDash val="solid"/>
              <a:miter/>
            </a:ln>
          </p:spPr>
          <p:txBody>
            <a:bodyPr/>
            <a:lstStyle/>
            <a:p>
              <a:endParaRPr lang="en-US"/>
            </a:p>
          </p:txBody>
        </p:sp>
        <p:sp>
          <p:nvSpPr>
            <p:cNvPr id="4608" name="Freeform 4607">
              <a:extLst>
                <a:ext uri="{FF2B5EF4-FFF2-40B4-BE49-F238E27FC236}">
                  <a16:creationId xmlns:a16="http://schemas.microsoft.com/office/drawing/2014/main" id="{B438DDAB-DE63-E49A-1EB4-3019430215FA}"/>
                </a:ext>
              </a:extLst>
            </p:cNvPr>
            <p:cNvSpPr/>
            <p:nvPr/>
          </p:nvSpPr>
          <p:spPr>
            <a:xfrm flipH="1">
              <a:off x="9733547" y="3816385"/>
              <a:ext cx="690615" cy="416225"/>
            </a:xfrm>
            <a:custGeom>
              <a:avLst/>
              <a:gdLst>
                <a:gd name="csX0" fmla="*/ 630630 w 690615"/>
                <a:gd name="csY0" fmla="*/ 79169 h 416225"/>
                <a:gd name="csX1" fmla="*/ 600901 w 690615"/>
                <a:gd name="csY1" fmla="*/ 57979 h 416225"/>
                <a:gd name="csX2" fmla="*/ 569745 w 690615"/>
                <a:gd name="csY2" fmla="*/ 39401 h 416225"/>
                <a:gd name="csX3" fmla="*/ 471693 w 690615"/>
                <a:gd name="csY3" fmla="*/ 26183 h 416225"/>
                <a:gd name="csX4" fmla="*/ 471667 w 690615"/>
                <a:gd name="csY4" fmla="*/ 26208 h 416225"/>
                <a:gd name="csX5" fmla="*/ 471438 w 690615"/>
                <a:gd name="csY5" fmla="*/ 26208 h 416225"/>
                <a:gd name="csX6" fmla="*/ 471693 w 690615"/>
                <a:gd name="csY6" fmla="*/ 26183 h 416225"/>
                <a:gd name="csX7" fmla="*/ 430908 w 690615"/>
                <a:gd name="csY7" fmla="*/ 1759 h 416225"/>
                <a:gd name="csX8" fmla="*/ 345313 w 690615"/>
                <a:gd name="csY8" fmla="*/ 26196 h 416225"/>
                <a:gd name="csX9" fmla="*/ 345313 w 690615"/>
                <a:gd name="csY9" fmla="*/ 26196 h 416225"/>
                <a:gd name="csX10" fmla="*/ 259717 w 690615"/>
                <a:gd name="csY10" fmla="*/ 1759 h 416225"/>
                <a:gd name="csX11" fmla="*/ 218932 w 690615"/>
                <a:gd name="csY11" fmla="*/ 26183 h 416225"/>
                <a:gd name="csX12" fmla="*/ 120625 w 690615"/>
                <a:gd name="csY12" fmla="*/ 39553 h 416225"/>
                <a:gd name="csX13" fmla="*/ 89546 w 690615"/>
                <a:gd name="csY13" fmla="*/ 58119 h 416225"/>
                <a:gd name="csX14" fmla="*/ 59995 w 690615"/>
                <a:gd name="csY14" fmla="*/ 79181 h 416225"/>
                <a:gd name="csX15" fmla="*/ 82846 w 690615"/>
                <a:gd name="csY15" fmla="*/ 353889 h 416225"/>
                <a:gd name="csX16" fmla="*/ 177854 w 690615"/>
                <a:gd name="csY16" fmla="*/ 400877 h 416225"/>
                <a:gd name="csX17" fmla="*/ 304578 w 690615"/>
                <a:gd name="csY17" fmla="*/ 406989 h 416225"/>
                <a:gd name="csX18" fmla="*/ 337161 w 690615"/>
                <a:gd name="csY18" fmla="*/ 315535 h 416225"/>
                <a:gd name="csX19" fmla="*/ 345313 w 690615"/>
                <a:gd name="csY19" fmla="*/ 234038 h 416225"/>
                <a:gd name="csX20" fmla="*/ 353464 w 690615"/>
                <a:gd name="csY20" fmla="*/ 315535 h 416225"/>
                <a:gd name="csX21" fmla="*/ 386047 w 690615"/>
                <a:gd name="csY21" fmla="*/ 406989 h 416225"/>
                <a:gd name="csX22" fmla="*/ 512771 w 690615"/>
                <a:gd name="csY22" fmla="*/ 400877 h 416225"/>
                <a:gd name="csX23" fmla="*/ 607779 w 690615"/>
                <a:gd name="csY23" fmla="*/ 353889 h 416225"/>
                <a:gd name="csX24" fmla="*/ 630630 w 690615"/>
                <a:gd name="csY24" fmla="*/ 79181 h 4162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690615" h="416225">
                  <a:moveTo>
                    <a:pt x="630630" y="79169"/>
                  </a:moveTo>
                  <a:cubicBezTo>
                    <a:pt x="620096" y="71146"/>
                    <a:pt x="610212" y="64117"/>
                    <a:pt x="600901" y="57979"/>
                  </a:cubicBezTo>
                  <a:cubicBezTo>
                    <a:pt x="589666" y="50568"/>
                    <a:pt x="579298" y="44431"/>
                    <a:pt x="569745" y="39401"/>
                  </a:cubicBezTo>
                  <a:cubicBezTo>
                    <a:pt x="498174" y="1683"/>
                    <a:pt x="472597" y="25317"/>
                    <a:pt x="471693" y="26183"/>
                  </a:cubicBezTo>
                  <a:lnTo>
                    <a:pt x="471667" y="26208"/>
                  </a:lnTo>
                  <a:lnTo>
                    <a:pt x="471438" y="26208"/>
                  </a:lnTo>
                  <a:lnTo>
                    <a:pt x="471693" y="26183"/>
                  </a:lnTo>
                  <a:cubicBezTo>
                    <a:pt x="471897" y="25406"/>
                    <a:pt x="476864" y="5745"/>
                    <a:pt x="430908" y="1759"/>
                  </a:cubicBezTo>
                  <a:cubicBezTo>
                    <a:pt x="351376" y="-7995"/>
                    <a:pt x="345351" y="25979"/>
                    <a:pt x="345313" y="26196"/>
                  </a:cubicBezTo>
                  <a:lnTo>
                    <a:pt x="345313" y="26196"/>
                  </a:lnTo>
                  <a:cubicBezTo>
                    <a:pt x="345274" y="25979"/>
                    <a:pt x="339250" y="-7995"/>
                    <a:pt x="259717" y="1759"/>
                  </a:cubicBezTo>
                  <a:cubicBezTo>
                    <a:pt x="213761" y="5758"/>
                    <a:pt x="218728" y="25419"/>
                    <a:pt x="218932" y="26183"/>
                  </a:cubicBezTo>
                  <a:cubicBezTo>
                    <a:pt x="218041" y="25330"/>
                    <a:pt x="192400" y="1632"/>
                    <a:pt x="120625" y="39553"/>
                  </a:cubicBezTo>
                  <a:cubicBezTo>
                    <a:pt x="111085" y="44583"/>
                    <a:pt x="100755" y="50696"/>
                    <a:pt x="89546" y="58119"/>
                  </a:cubicBezTo>
                  <a:cubicBezTo>
                    <a:pt x="80299" y="64232"/>
                    <a:pt x="70453" y="71223"/>
                    <a:pt x="59995" y="79181"/>
                  </a:cubicBezTo>
                  <a:cubicBezTo>
                    <a:pt x="-37853" y="153789"/>
                    <a:pt x="-5793" y="287100"/>
                    <a:pt x="82846" y="353889"/>
                  </a:cubicBezTo>
                  <a:cubicBezTo>
                    <a:pt x="111251" y="375282"/>
                    <a:pt x="143909" y="390626"/>
                    <a:pt x="177854" y="400877"/>
                  </a:cubicBezTo>
                  <a:cubicBezTo>
                    <a:pt x="215557" y="412249"/>
                    <a:pt x="276021" y="425555"/>
                    <a:pt x="304578" y="406989"/>
                  </a:cubicBezTo>
                  <a:cubicBezTo>
                    <a:pt x="332269" y="388996"/>
                    <a:pt x="337161" y="345192"/>
                    <a:pt x="337161" y="315535"/>
                  </a:cubicBezTo>
                  <a:cubicBezTo>
                    <a:pt x="337161" y="297198"/>
                    <a:pt x="331416" y="234038"/>
                    <a:pt x="345313" y="234038"/>
                  </a:cubicBezTo>
                  <a:cubicBezTo>
                    <a:pt x="359209" y="234038"/>
                    <a:pt x="353464" y="297198"/>
                    <a:pt x="353464" y="315535"/>
                  </a:cubicBezTo>
                  <a:cubicBezTo>
                    <a:pt x="353464" y="345205"/>
                    <a:pt x="358356" y="389009"/>
                    <a:pt x="386047" y="406989"/>
                  </a:cubicBezTo>
                  <a:cubicBezTo>
                    <a:pt x="414604" y="425555"/>
                    <a:pt x="475068" y="412249"/>
                    <a:pt x="512771" y="400877"/>
                  </a:cubicBezTo>
                  <a:cubicBezTo>
                    <a:pt x="546729" y="390626"/>
                    <a:pt x="579375" y="375282"/>
                    <a:pt x="607779" y="353889"/>
                  </a:cubicBezTo>
                  <a:cubicBezTo>
                    <a:pt x="696406" y="287100"/>
                    <a:pt x="728466" y="153789"/>
                    <a:pt x="630630" y="79181"/>
                  </a:cubicBezTo>
                  <a:close/>
                </a:path>
              </a:pathLst>
            </a:custGeom>
            <a:solidFill>
              <a:schemeClr val="bg1">
                <a:lumMod val="85000"/>
              </a:schemeClr>
            </a:solidFill>
            <a:ln w="1264" cap="flat">
              <a:noFill/>
              <a:prstDash val="solid"/>
              <a:miter/>
            </a:ln>
          </p:spPr>
          <p:txBody>
            <a:bodyPr/>
            <a:lstStyle/>
            <a:p>
              <a:endParaRPr lang="en-US"/>
            </a:p>
          </p:txBody>
        </p:sp>
        <p:sp>
          <p:nvSpPr>
            <p:cNvPr id="4609" name="Freeform 4608">
              <a:extLst>
                <a:ext uri="{FF2B5EF4-FFF2-40B4-BE49-F238E27FC236}">
                  <a16:creationId xmlns:a16="http://schemas.microsoft.com/office/drawing/2014/main" id="{EED8F678-3557-2DF6-61FB-6A7F059BB949}"/>
                </a:ext>
              </a:extLst>
            </p:cNvPr>
            <p:cNvSpPr/>
            <p:nvPr/>
          </p:nvSpPr>
          <p:spPr>
            <a:xfrm flipH="1">
              <a:off x="9823275" y="3855773"/>
              <a:ext cx="511341" cy="326262"/>
            </a:xfrm>
            <a:custGeom>
              <a:avLst/>
              <a:gdLst>
                <a:gd name="csX0" fmla="*/ 511342 w 511341"/>
                <a:gd name="csY0" fmla="*/ 18591 h 326262"/>
                <a:gd name="csX1" fmla="*/ 511278 w 511341"/>
                <a:gd name="csY1" fmla="*/ 18668 h 326262"/>
                <a:gd name="csX2" fmla="*/ 460252 w 511341"/>
                <a:gd name="csY2" fmla="*/ 67642 h 326262"/>
                <a:gd name="csX3" fmla="*/ 439936 w 511341"/>
                <a:gd name="csY3" fmla="*/ 98433 h 326262"/>
                <a:gd name="csX4" fmla="*/ 401864 w 511341"/>
                <a:gd name="csY4" fmla="*/ 159326 h 326262"/>
                <a:gd name="csX5" fmla="*/ 450941 w 511341"/>
                <a:gd name="csY5" fmla="*/ 201666 h 326262"/>
                <a:gd name="csX6" fmla="*/ 439299 w 511341"/>
                <a:gd name="csY6" fmla="*/ 245572 h 326262"/>
                <a:gd name="csX7" fmla="*/ 407036 w 511341"/>
                <a:gd name="csY7" fmla="*/ 326114 h 326262"/>
                <a:gd name="csX8" fmla="*/ 373918 w 511341"/>
                <a:gd name="csY8" fmla="*/ 312298 h 326262"/>
                <a:gd name="csX9" fmla="*/ 314129 w 511341"/>
                <a:gd name="csY9" fmla="*/ 255823 h 326262"/>
                <a:gd name="csX10" fmla="*/ 300169 w 511341"/>
                <a:gd name="csY10" fmla="*/ 207396 h 326262"/>
                <a:gd name="csX11" fmla="*/ 255563 w 511341"/>
                <a:gd name="csY11" fmla="*/ 167972 h 326262"/>
                <a:gd name="csX12" fmla="*/ 210956 w 511341"/>
                <a:gd name="csY12" fmla="*/ 207396 h 326262"/>
                <a:gd name="csX13" fmla="*/ 196996 w 511341"/>
                <a:gd name="csY13" fmla="*/ 255823 h 326262"/>
                <a:gd name="csX14" fmla="*/ 137207 w 511341"/>
                <a:gd name="csY14" fmla="*/ 312298 h 326262"/>
                <a:gd name="csX15" fmla="*/ 104090 w 511341"/>
                <a:gd name="csY15" fmla="*/ 326114 h 326262"/>
                <a:gd name="csX16" fmla="*/ 71826 w 511341"/>
                <a:gd name="csY16" fmla="*/ 245572 h 326262"/>
                <a:gd name="csX17" fmla="*/ 60184 w 511341"/>
                <a:gd name="csY17" fmla="*/ 201666 h 326262"/>
                <a:gd name="csX18" fmla="*/ 109261 w 511341"/>
                <a:gd name="csY18" fmla="*/ 159326 h 326262"/>
                <a:gd name="csX19" fmla="*/ 71189 w 511341"/>
                <a:gd name="csY19" fmla="*/ 98433 h 326262"/>
                <a:gd name="csX20" fmla="*/ 50873 w 511341"/>
                <a:gd name="csY20" fmla="*/ 67642 h 326262"/>
                <a:gd name="csX21" fmla="*/ 0 w 511341"/>
                <a:gd name="csY21" fmla="*/ 18706 h 326262"/>
                <a:gd name="csX22" fmla="*/ 31079 w 511341"/>
                <a:gd name="csY22" fmla="*/ 140 h 326262"/>
                <a:gd name="csX23" fmla="*/ 109274 w 511341"/>
                <a:gd name="csY23" fmla="*/ 41232 h 326262"/>
                <a:gd name="csX24" fmla="*/ 152708 w 511341"/>
                <a:gd name="csY24" fmla="*/ 56984 h 326262"/>
                <a:gd name="csX25" fmla="*/ 189965 w 511341"/>
                <a:gd name="csY25" fmla="*/ 89112 h 326262"/>
                <a:gd name="csX26" fmla="*/ 255563 w 511341"/>
                <a:gd name="csY26" fmla="*/ 111396 h 326262"/>
                <a:gd name="csX27" fmla="*/ 321160 w 511341"/>
                <a:gd name="csY27" fmla="*/ 89112 h 326262"/>
                <a:gd name="csX28" fmla="*/ 358417 w 511341"/>
                <a:gd name="csY28" fmla="*/ 56984 h 326262"/>
                <a:gd name="csX29" fmla="*/ 401852 w 511341"/>
                <a:gd name="csY29" fmla="*/ 41232 h 326262"/>
                <a:gd name="csX30" fmla="*/ 480110 w 511341"/>
                <a:gd name="csY30" fmla="*/ 76 h 326262"/>
                <a:gd name="csX31" fmla="*/ 480186 w 511341"/>
                <a:gd name="csY31" fmla="*/ 0 h 326262"/>
                <a:gd name="csX32" fmla="*/ 511342 w 511341"/>
                <a:gd name="csY32" fmla="*/ 18579 h 32626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Lst>
              <a:rect l="l" t="t" r="r" b="b"/>
              <a:pathLst>
                <a:path w="511341" h="326262">
                  <a:moveTo>
                    <a:pt x="511342" y="18591"/>
                  </a:moveTo>
                  <a:lnTo>
                    <a:pt x="511278" y="18668"/>
                  </a:lnTo>
                  <a:cubicBezTo>
                    <a:pt x="484721" y="24143"/>
                    <a:pt x="472226" y="45600"/>
                    <a:pt x="460252" y="67642"/>
                  </a:cubicBezTo>
                  <a:cubicBezTo>
                    <a:pt x="454444" y="78313"/>
                    <a:pt x="448636" y="89748"/>
                    <a:pt x="439936" y="98433"/>
                  </a:cubicBezTo>
                  <a:cubicBezTo>
                    <a:pt x="423046" y="115267"/>
                    <a:pt x="387738" y="131133"/>
                    <a:pt x="401864" y="159326"/>
                  </a:cubicBezTo>
                  <a:cubicBezTo>
                    <a:pt x="412283" y="180133"/>
                    <a:pt x="443745" y="180273"/>
                    <a:pt x="450941" y="201666"/>
                  </a:cubicBezTo>
                  <a:cubicBezTo>
                    <a:pt x="455871" y="216361"/>
                    <a:pt x="443223" y="230597"/>
                    <a:pt x="439299" y="245572"/>
                  </a:cubicBezTo>
                  <a:cubicBezTo>
                    <a:pt x="432549" y="271282"/>
                    <a:pt x="457272" y="329578"/>
                    <a:pt x="407036" y="326114"/>
                  </a:cubicBezTo>
                  <a:cubicBezTo>
                    <a:pt x="394973" y="325274"/>
                    <a:pt x="384147" y="318742"/>
                    <a:pt x="373918" y="312298"/>
                  </a:cubicBezTo>
                  <a:cubicBezTo>
                    <a:pt x="350354" y="297501"/>
                    <a:pt x="325924" y="280998"/>
                    <a:pt x="314129" y="255823"/>
                  </a:cubicBezTo>
                  <a:cubicBezTo>
                    <a:pt x="307022" y="240581"/>
                    <a:pt x="305200" y="223454"/>
                    <a:pt x="300169" y="207396"/>
                  </a:cubicBezTo>
                  <a:cubicBezTo>
                    <a:pt x="295138" y="191339"/>
                    <a:pt x="284578" y="167972"/>
                    <a:pt x="255563" y="167972"/>
                  </a:cubicBezTo>
                  <a:cubicBezTo>
                    <a:pt x="226547" y="167972"/>
                    <a:pt x="215988" y="191339"/>
                    <a:pt x="210956" y="207396"/>
                  </a:cubicBezTo>
                  <a:cubicBezTo>
                    <a:pt x="205925" y="223454"/>
                    <a:pt x="204104" y="240581"/>
                    <a:pt x="196996" y="255823"/>
                  </a:cubicBezTo>
                  <a:cubicBezTo>
                    <a:pt x="185201" y="281011"/>
                    <a:pt x="160758" y="297514"/>
                    <a:pt x="137207" y="312298"/>
                  </a:cubicBezTo>
                  <a:cubicBezTo>
                    <a:pt x="126979" y="318742"/>
                    <a:pt x="116152" y="325274"/>
                    <a:pt x="104090" y="326114"/>
                  </a:cubicBezTo>
                  <a:cubicBezTo>
                    <a:pt x="53854" y="329578"/>
                    <a:pt x="78577" y="271282"/>
                    <a:pt x="71826" y="245572"/>
                  </a:cubicBezTo>
                  <a:cubicBezTo>
                    <a:pt x="67916" y="230597"/>
                    <a:pt x="55255" y="216361"/>
                    <a:pt x="60184" y="201666"/>
                  </a:cubicBezTo>
                  <a:cubicBezTo>
                    <a:pt x="67381" y="180273"/>
                    <a:pt x="98842" y="180133"/>
                    <a:pt x="109261" y="159326"/>
                  </a:cubicBezTo>
                  <a:cubicBezTo>
                    <a:pt x="123387" y="131133"/>
                    <a:pt x="88092" y="115254"/>
                    <a:pt x="71189" y="98433"/>
                  </a:cubicBezTo>
                  <a:cubicBezTo>
                    <a:pt x="62490" y="89748"/>
                    <a:pt x="56681" y="78326"/>
                    <a:pt x="50873" y="67642"/>
                  </a:cubicBezTo>
                  <a:cubicBezTo>
                    <a:pt x="38913" y="45638"/>
                    <a:pt x="26456" y="24220"/>
                    <a:pt x="0" y="18706"/>
                  </a:cubicBezTo>
                  <a:cubicBezTo>
                    <a:pt x="11209" y="11295"/>
                    <a:pt x="21539" y="5183"/>
                    <a:pt x="31079" y="140"/>
                  </a:cubicBezTo>
                  <a:cubicBezTo>
                    <a:pt x="50274" y="22182"/>
                    <a:pt x="80577" y="33044"/>
                    <a:pt x="109274" y="41232"/>
                  </a:cubicBezTo>
                  <a:cubicBezTo>
                    <a:pt x="124075" y="45447"/>
                    <a:pt x="139882" y="48223"/>
                    <a:pt x="152708" y="56984"/>
                  </a:cubicBezTo>
                  <a:cubicBezTo>
                    <a:pt x="166261" y="66254"/>
                    <a:pt x="177444" y="78606"/>
                    <a:pt x="189965" y="89112"/>
                  </a:cubicBezTo>
                  <a:cubicBezTo>
                    <a:pt x="205479" y="102151"/>
                    <a:pt x="235412" y="113497"/>
                    <a:pt x="255563" y="111396"/>
                  </a:cubicBezTo>
                  <a:cubicBezTo>
                    <a:pt x="275713" y="113497"/>
                    <a:pt x="305659" y="102151"/>
                    <a:pt x="321160" y="89112"/>
                  </a:cubicBezTo>
                  <a:cubicBezTo>
                    <a:pt x="333668" y="78593"/>
                    <a:pt x="344865" y="66254"/>
                    <a:pt x="358417" y="56984"/>
                  </a:cubicBezTo>
                  <a:cubicBezTo>
                    <a:pt x="371231" y="48223"/>
                    <a:pt x="387051" y="45447"/>
                    <a:pt x="401852" y="41232"/>
                  </a:cubicBezTo>
                  <a:cubicBezTo>
                    <a:pt x="430562" y="33044"/>
                    <a:pt x="460915" y="22157"/>
                    <a:pt x="480110" y="76"/>
                  </a:cubicBezTo>
                  <a:lnTo>
                    <a:pt x="480186" y="0"/>
                  </a:lnTo>
                  <a:cubicBezTo>
                    <a:pt x="489739" y="5030"/>
                    <a:pt x="500120" y="11168"/>
                    <a:pt x="511342" y="18579"/>
                  </a:cubicBezTo>
                  <a:close/>
                </a:path>
              </a:pathLst>
            </a:custGeom>
            <a:solidFill>
              <a:schemeClr val="bg1">
                <a:lumMod val="75000"/>
              </a:schemeClr>
            </a:solidFill>
            <a:ln w="1264" cap="flat">
              <a:noFill/>
              <a:prstDash val="solid"/>
              <a:miter/>
            </a:ln>
          </p:spPr>
          <p:txBody>
            <a:bodyPr/>
            <a:lstStyle/>
            <a:p>
              <a:endParaRPr lang="en-US"/>
            </a:p>
          </p:txBody>
        </p:sp>
        <p:sp>
          <p:nvSpPr>
            <p:cNvPr id="4610" name="Freeform 4609">
              <a:extLst>
                <a:ext uri="{FF2B5EF4-FFF2-40B4-BE49-F238E27FC236}">
                  <a16:creationId xmlns:a16="http://schemas.microsoft.com/office/drawing/2014/main" id="{D4ABA58F-B493-668C-61E8-1FCCDD107602}"/>
                </a:ext>
              </a:extLst>
            </p:cNvPr>
            <p:cNvSpPr/>
            <p:nvPr/>
          </p:nvSpPr>
          <p:spPr>
            <a:xfrm flipH="1">
              <a:off x="9818816" y="3852054"/>
              <a:ext cx="523569" cy="333047"/>
            </a:xfrm>
            <a:custGeom>
              <a:avLst/>
              <a:gdLst>
                <a:gd name="csX0" fmla="*/ 419009 w 523569"/>
                <a:gd name="csY0" fmla="*/ 333042 h 333047"/>
                <a:gd name="csX1" fmla="*/ 414602 w 523569"/>
                <a:gd name="csY1" fmla="*/ 332889 h 333047"/>
                <a:gd name="csX2" fmla="*/ 380071 w 523569"/>
                <a:gd name="csY2" fmla="*/ 318614 h 333047"/>
                <a:gd name="csX3" fmla="*/ 319135 w 523569"/>
                <a:gd name="csY3" fmla="*/ 260853 h 333047"/>
                <a:gd name="csX4" fmla="*/ 309735 w 523569"/>
                <a:gd name="csY4" fmla="*/ 230267 h 333047"/>
                <a:gd name="csX5" fmla="*/ 305022 w 523569"/>
                <a:gd name="csY5" fmla="*/ 212032 h 333047"/>
                <a:gd name="csX6" fmla="*/ 263333 w 523569"/>
                <a:gd name="csY6" fmla="*/ 174747 h 333047"/>
                <a:gd name="csX7" fmla="*/ 221643 w 523569"/>
                <a:gd name="csY7" fmla="*/ 212032 h 333047"/>
                <a:gd name="csX8" fmla="*/ 216930 w 523569"/>
                <a:gd name="csY8" fmla="*/ 230267 h 333047"/>
                <a:gd name="csX9" fmla="*/ 207543 w 523569"/>
                <a:gd name="csY9" fmla="*/ 260841 h 333047"/>
                <a:gd name="csX10" fmla="*/ 146607 w 523569"/>
                <a:gd name="csY10" fmla="*/ 318614 h 333047"/>
                <a:gd name="csX11" fmla="*/ 112076 w 523569"/>
                <a:gd name="csY11" fmla="*/ 332889 h 333047"/>
                <a:gd name="csX12" fmla="*/ 85137 w 523569"/>
                <a:gd name="csY12" fmla="*/ 325249 h 333047"/>
                <a:gd name="csX13" fmla="*/ 77061 w 523569"/>
                <a:gd name="csY13" fmla="*/ 277637 h 333047"/>
                <a:gd name="csX14" fmla="*/ 76654 w 523569"/>
                <a:gd name="csY14" fmla="*/ 250068 h 333047"/>
                <a:gd name="csX15" fmla="*/ 70896 w 523569"/>
                <a:gd name="csY15" fmla="*/ 235602 h 333047"/>
                <a:gd name="csX16" fmla="*/ 65075 w 523569"/>
                <a:gd name="csY16" fmla="*/ 204404 h 333047"/>
                <a:gd name="csX17" fmla="*/ 90932 w 523569"/>
                <a:gd name="csY17" fmla="*/ 180732 h 333047"/>
                <a:gd name="csX18" fmla="*/ 114318 w 523569"/>
                <a:gd name="csY18" fmla="*/ 161669 h 333047"/>
                <a:gd name="csX19" fmla="*/ 90945 w 523569"/>
                <a:gd name="csY19" fmla="*/ 116248 h 333047"/>
                <a:gd name="csX20" fmla="*/ 76819 w 523569"/>
                <a:gd name="csY20" fmla="*/ 104303 h 333047"/>
                <a:gd name="csX21" fmla="*/ 57458 w 523569"/>
                <a:gd name="csY21" fmla="*/ 75550 h 333047"/>
                <a:gd name="csX22" fmla="*/ 55981 w 523569"/>
                <a:gd name="csY22" fmla="*/ 72812 h 333047"/>
                <a:gd name="csX23" fmla="*/ 7171 w 523569"/>
                <a:gd name="csY23" fmla="*/ 25404 h 333047"/>
                <a:gd name="csX24" fmla="*/ 0 w 523569"/>
                <a:gd name="csY24" fmla="*/ 23901 h 333047"/>
                <a:gd name="csX25" fmla="*/ 6114 w 523569"/>
                <a:gd name="csY25" fmla="*/ 19852 h 333047"/>
                <a:gd name="csX26" fmla="*/ 37448 w 523569"/>
                <a:gd name="csY26" fmla="*/ 1133 h 333047"/>
                <a:gd name="csX27" fmla="*/ 39588 w 523569"/>
                <a:gd name="csY27" fmla="*/ 0 h 333047"/>
                <a:gd name="csX28" fmla="*/ 41180 w 523569"/>
                <a:gd name="csY28" fmla="*/ 1821 h 333047"/>
                <a:gd name="csX29" fmla="*/ 117910 w 523569"/>
                <a:gd name="csY29" fmla="*/ 41984 h 333047"/>
                <a:gd name="csX30" fmla="*/ 126902 w 523569"/>
                <a:gd name="csY30" fmla="*/ 44403 h 333047"/>
                <a:gd name="csX31" fmla="*/ 162236 w 523569"/>
                <a:gd name="csY31" fmla="*/ 58143 h 333047"/>
                <a:gd name="csX32" fmla="*/ 186399 w 523569"/>
                <a:gd name="csY32" fmla="*/ 78466 h 333047"/>
                <a:gd name="csX33" fmla="*/ 199735 w 523569"/>
                <a:gd name="csY33" fmla="*/ 90461 h 333047"/>
                <a:gd name="csX34" fmla="*/ 263052 w 523569"/>
                <a:gd name="csY34" fmla="*/ 112046 h 333047"/>
                <a:gd name="csX35" fmla="*/ 263371 w 523569"/>
                <a:gd name="csY35" fmla="*/ 112020 h 333047"/>
                <a:gd name="csX36" fmla="*/ 263689 w 523569"/>
                <a:gd name="csY36" fmla="*/ 112046 h 333047"/>
                <a:gd name="csX37" fmla="*/ 327007 w 523569"/>
                <a:gd name="csY37" fmla="*/ 90461 h 333047"/>
                <a:gd name="csX38" fmla="*/ 340343 w 523569"/>
                <a:gd name="csY38" fmla="*/ 78466 h 333047"/>
                <a:gd name="csX39" fmla="*/ 364505 w 523569"/>
                <a:gd name="csY39" fmla="*/ 58156 h 333047"/>
                <a:gd name="csX40" fmla="*/ 399839 w 523569"/>
                <a:gd name="csY40" fmla="*/ 44416 h 333047"/>
                <a:gd name="csX41" fmla="*/ 408832 w 523569"/>
                <a:gd name="csY41" fmla="*/ 41997 h 333047"/>
                <a:gd name="csX42" fmla="*/ 485625 w 523569"/>
                <a:gd name="csY42" fmla="*/ 1770 h 333047"/>
                <a:gd name="csX43" fmla="*/ 485791 w 523569"/>
                <a:gd name="csY43" fmla="*/ 1592 h 333047"/>
                <a:gd name="csX44" fmla="*/ 487383 w 523569"/>
                <a:gd name="csY44" fmla="*/ 38 h 333047"/>
                <a:gd name="csX45" fmla="*/ 489434 w 523569"/>
                <a:gd name="csY45" fmla="*/ 993 h 333047"/>
                <a:gd name="csX46" fmla="*/ 520857 w 523569"/>
                <a:gd name="csY46" fmla="*/ 19725 h 333047"/>
                <a:gd name="csX47" fmla="*/ 523570 w 523569"/>
                <a:gd name="csY47" fmla="*/ 21520 h 333047"/>
                <a:gd name="csX48" fmla="*/ 520857 w 523569"/>
                <a:gd name="csY48" fmla="*/ 25111 h 333047"/>
                <a:gd name="csX49" fmla="*/ 519736 w 523569"/>
                <a:gd name="csY49" fmla="*/ 25341 h 333047"/>
                <a:gd name="csX50" fmla="*/ 470773 w 523569"/>
                <a:gd name="csY50" fmla="*/ 72787 h 333047"/>
                <a:gd name="csX51" fmla="*/ 469296 w 523569"/>
                <a:gd name="csY51" fmla="*/ 75512 h 333047"/>
                <a:gd name="csX52" fmla="*/ 449922 w 523569"/>
                <a:gd name="csY52" fmla="*/ 104278 h 333047"/>
                <a:gd name="csX53" fmla="*/ 435797 w 523569"/>
                <a:gd name="csY53" fmla="*/ 116222 h 333047"/>
                <a:gd name="csX54" fmla="*/ 412424 w 523569"/>
                <a:gd name="csY54" fmla="*/ 161644 h 333047"/>
                <a:gd name="csX55" fmla="*/ 435809 w 523569"/>
                <a:gd name="csY55" fmla="*/ 180707 h 333047"/>
                <a:gd name="csX56" fmla="*/ 461666 w 523569"/>
                <a:gd name="csY56" fmla="*/ 204379 h 333047"/>
                <a:gd name="csX57" fmla="*/ 455845 w 523569"/>
                <a:gd name="csY57" fmla="*/ 235577 h 333047"/>
                <a:gd name="csX58" fmla="*/ 450088 w 523569"/>
                <a:gd name="csY58" fmla="*/ 250030 h 333047"/>
                <a:gd name="csX59" fmla="*/ 449668 w 523569"/>
                <a:gd name="csY59" fmla="*/ 277598 h 333047"/>
                <a:gd name="csX60" fmla="*/ 441592 w 523569"/>
                <a:gd name="csY60" fmla="*/ 325210 h 333047"/>
                <a:gd name="csX61" fmla="*/ 419060 w 523569"/>
                <a:gd name="csY61" fmla="*/ 333003 h 333047"/>
                <a:gd name="csX62" fmla="*/ 263333 w 523569"/>
                <a:gd name="csY62" fmla="*/ 168635 h 333047"/>
                <a:gd name="csX63" fmla="*/ 310856 w 523569"/>
                <a:gd name="csY63" fmla="*/ 210198 h 333047"/>
                <a:gd name="csX64" fmla="*/ 315696 w 523569"/>
                <a:gd name="csY64" fmla="*/ 228879 h 333047"/>
                <a:gd name="csX65" fmla="*/ 324676 w 523569"/>
                <a:gd name="csY65" fmla="*/ 258256 h 333047"/>
                <a:gd name="csX66" fmla="*/ 383331 w 523569"/>
                <a:gd name="csY66" fmla="*/ 313432 h 333047"/>
                <a:gd name="csX67" fmla="*/ 415035 w 523569"/>
                <a:gd name="csY67" fmla="*/ 326789 h 333047"/>
                <a:gd name="csX68" fmla="*/ 437223 w 523569"/>
                <a:gd name="csY68" fmla="*/ 320932 h 333047"/>
                <a:gd name="csX69" fmla="*/ 443528 w 523569"/>
                <a:gd name="csY69" fmla="*/ 278070 h 333047"/>
                <a:gd name="csX70" fmla="*/ 444127 w 523569"/>
                <a:gd name="csY70" fmla="*/ 248527 h 333047"/>
                <a:gd name="csX71" fmla="*/ 450254 w 523569"/>
                <a:gd name="csY71" fmla="*/ 233030 h 333047"/>
                <a:gd name="csX72" fmla="*/ 455820 w 523569"/>
                <a:gd name="csY72" fmla="*/ 206365 h 333047"/>
                <a:gd name="csX73" fmla="*/ 432918 w 523569"/>
                <a:gd name="csY73" fmla="*/ 186157 h 333047"/>
                <a:gd name="csX74" fmla="*/ 406908 w 523569"/>
                <a:gd name="csY74" fmla="*/ 164420 h 333047"/>
                <a:gd name="csX75" fmla="*/ 431975 w 523569"/>
                <a:gd name="csY75" fmla="*/ 111447 h 333047"/>
                <a:gd name="csX76" fmla="*/ 445566 w 523569"/>
                <a:gd name="csY76" fmla="*/ 99986 h 333047"/>
                <a:gd name="csX77" fmla="*/ 463870 w 523569"/>
                <a:gd name="csY77" fmla="*/ 72647 h 333047"/>
                <a:gd name="csX78" fmla="*/ 465347 w 523569"/>
                <a:gd name="csY78" fmla="*/ 69909 h 333047"/>
                <a:gd name="csX79" fmla="*/ 511775 w 523569"/>
                <a:gd name="csY79" fmla="*/ 21189 h 333047"/>
                <a:gd name="csX80" fmla="*/ 488631 w 523569"/>
                <a:gd name="csY80" fmla="*/ 7551 h 333047"/>
                <a:gd name="csX81" fmla="*/ 410449 w 523569"/>
                <a:gd name="csY81" fmla="*/ 47905 h 333047"/>
                <a:gd name="csX82" fmla="*/ 401329 w 523569"/>
                <a:gd name="csY82" fmla="*/ 50363 h 333047"/>
                <a:gd name="csX83" fmla="*/ 367906 w 523569"/>
                <a:gd name="csY83" fmla="*/ 63237 h 333047"/>
                <a:gd name="csX84" fmla="*/ 344457 w 523569"/>
                <a:gd name="csY84" fmla="*/ 82987 h 333047"/>
                <a:gd name="csX85" fmla="*/ 330892 w 523569"/>
                <a:gd name="csY85" fmla="*/ 95186 h 333047"/>
                <a:gd name="csX86" fmla="*/ 263320 w 523569"/>
                <a:gd name="csY86" fmla="*/ 118209 h 333047"/>
                <a:gd name="csX87" fmla="*/ 195748 w 523569"/>
                <a:gd name="csY87" fmla="*/ 95186 h 333047"/>
                <a:gd name="csX88" fmla="*/ 182183 w 523569"/>
                <a:gd name="csY88" fmla="*/ 82987 h 333047"/>
                <a:gd name="csX89" fmla="*/ 158733 w 523569"/>
                <a:gd name="csY89" fmla="*/ 63237 h 333047"/>
                <a:gd name="csX90" fmla="*/ 125310 w 523569"/>
                <a:gd name="csY90" fmla="*/ 50363 h 333047"/>
                <a:gd name="csX91" fmla="*/ 116190 w 523569"/>
                <a:gd name="csY91" fmla="*/ 47905 h 333047"/>
                <a:gd name="csX92" fmla="*/ 38148 w 523569"/>
                <a:gd name="csY92" fmla="*/ 7691 h 333047"/>
                <a:gd name="csX93" fmla="*/ 15132 w 523569"/>
                <a:gd name="csY93" fmla="*/ 21279 h 333047"/>
                <a:gd name="csX94" fmla="*/ 61305 w 523569"/>
                <a:gd name="csY94" fmla="*/ 69909 h 333047"/>
                <a:gd name="csX95" fmla="*/ 62795 w 523569"/>
                <a:gd name="csY95" fmla="*/ 72660 h 333047"/>
                <a:gd name="csX96" fmla="*/ 81099 w 523569"/>
                <a:gd name="csY96" fmla="*/ 99999 h 333047"/>
                <a:gd name="csX97" fmla="*/ 94677 w 523569"/>
                <a:gd name="csY97" fmla="*/ 111460 h 333047"/>
                <a:gd name="csX98" fmla="*/ 119744 w 523569"/>
                <a:gd name="csY98" fmla="*/ 164433 h 333047"/>
                <a:gd name="csX99" fmla="*/ 93747 w 523569"/>
                <a:gd name="csY99" fmla="*/ 186157 h 333047"/>
                <a:gd name="csX100" fmla="*/ 70845 w 523569"/>
                <a:gd name="csY100" fmla="*/ 206365 h 333047"/>
                <a:gd name="csX101" fmla="*/ 76412 w 523569"/>
                <a:gd name="csY101" fmla="*/ 233030 h 333047"/>
                <a:gd name="csX102" fmla="*/ 82551 w 523569"/>
                <a:gd name="csY102" fmla="*/ 248527 h 333047"/>
                <a:gd name="csX103" fmla="*/ 83150 w 523569"/>
                <a:gd name="csY103" fmla="*/ 278070 h 333047"/>
                <a:gd name="csX104" fmla="*/ 89455 w 523569"/>
                <a:gd name="csY104" fmla="*/ 320932 h 333047"/>
                <a:gd name="csX105" fmla="*/ 111656 w 523569"/>
                <a:gd name="csY105" fmla="*/ 326789 h 333047"/>
                <a:gd name="csX106" fmla="*/ 143359 w 523569"/>
                <a:gd name="csY106" fmla="*/ 313432 h 333047"/>
                <a:gd name="csX107" fmla="*/ 202015 w 523569"/>
                <a:gd name="csY107" fmla="*/ 258243 h 333047"/>
                <a:gd name="csX108" fmla="*/ 210995 w 523569"/>
                <a:gd name="csY108" fmla="*/ 228879 h 333047"/>
                <a:gd name="csX109" fmla="*/ 215835 w 523569"/>
                <a:gd name="csY109" fmla="*/ 210198 h 333047"/>
                <a:gd name="csX110" fmla="*/ 263358 w 523569"/>
                <a:gd name="csY110" fmla="*/ 168635 h 33304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Lst>
              <a:rect l="l" t="t" r="r" b="b"/>
              <a:pathLst>
                <a:path w="523569" h="333047">
                  <a:moveTo>
                    <a:pt x="419009" y="333042"/>
                  </a:moveTo>
                  <a:cubicBezTo>
                    <a:pt x="417595" y="333042"/>
                    <a:pt x="416117" y="332991"/>
                    <a:pt x="414602" y="332889"/>
                  </a:cubicBezTo>
                  <a:cubicBezTo>
                    <a:pt x="402285" y="332036"/>
                    <a:pt x="391674" y="325924"/>
                    <a:pt x="380071" y="318614"/>
                  </a:cubicBezTo>
                  <a:cubicBezTo>
                    <a:pt x="354787" y="302735"/>
                    <a:pt x="331095" y="286372"/>
                    <a:pt x="319135" y="260853"/>
                  </a:cubicBezTo>
                  <a:cubicBezTo>
                    <a:pt x="314562" y="251061"/>
                    <a:pt x="312117" y="240492"/>
                    <a:pt x="309735" y="230267"/>
                  </a:cubicBezTo>
                  <a:cubicBezTo>
                    <a:pt x="308334" y="224231"/>
                    <a:pt x="306882" y="217979"/>
                    <a:pt x="305022" y="212032"/>
                  </a:cubicBezTo>
                  <a:cubicBezTo>
                    <a:pt x="300003" y="196025"/>
                    <a:pt x="290221" y="174747"/>
                    <a:pt x="263333" y="174747"/>
                  </a:cubicBezTo>
                  <a:cubicBezTo>
                    <a:pt x="236444" y="174747"/>
                    <a:pt x="226662" y="196025"/>
                    <a:pt x="221643" y="212032"/>
                  </a:cubicBezTo>
                  <a:cubicBezTo>
                    <a:pt x="219783" y="217979"/>
                    <a:pt x="218331" y="224218"/>
                    <a:pt x="216930" y="230267"/>
                  </a:cubicBezTo>
                  <a:cubicBezTo>
                    <a:pt x="214561" y="240492"/>
                    <a:pt x="212103" y="251061"/>
                    <a:pt x="207543" y="260841"/>
                  </a:cubicBezTo>
                  <a:cubicBezTo>
                    <a:pt x="195582" y="286372"/>
                    <a:pt x="171891" y="302735"/>
                    <a:pt x="146607" y="318614"/>
                  </a:cubicBezTo>
                  <a:cubicBezTo>
                    <a:pt x="135003" y="325924"/>
                    <a:pt x="124393" y="332036"/>
                    <a:pt x="112076" y="332889"/>
                  </a:cubicBezTo>
                  <a:cubicBezTo>
                    <a:pt x="99937" y="333729"/>
                    <a:pt x="91110" y="331234"/>
                    <a:pt x="85137" y="325249"/>
                  </a:cubicBezTo>
                  <a:cubicBezTo>
                    <a:pt x="74488" y="314590"/>
                    <a:pt x="75800" y="295808"/>
                    <a:pt x="77061" y="277637"/>
                  </a:cubicBezTo>
                  <a:cubicBezTo>
                    <a:pt x="77800" y="267080"/>
                    <a:pt x="78488" y="257110"/>
                    <a:pt x="76654" y="250068"/>
                  </a:cubicBezTo>
                  <a:cubicBezTo>
                    <a:pt x="75405" y="245267"/>
                    <a:pt x="73113" y="240365"/>
                    <a:pt x="70896" y="235602"/>
                  </a:cubicBezTo>
                  <a:cubicBezTo>
                    <a:pt x="66234" y="225619"/>
                    <a:pt x="61420" y="215292"/>
                    <a:pt x="65075" y="204404"/>
                  </a:cubicBezTo>
                  <a:cubicBezTo>
                    <a:pt x="69189" y="192180"/>
                    <a:pt x="80245" y="186360"/>
                    <a:pt x="90932" y="180732"/>
                  </a:cubicBezTo>
                  <a:cubicBezTo>
                    <a:pt x="100600" y="175638"/>
                    <a:pt x="109732" y="170838"/>
                    <a:pt x="114318" y="161669"/>
                  </a:cubicBezTo>
                  <a:cubicBezTo>
                    <a:pt x="124049" y="142225"/>
                    <a:pt x="107223" y="129020"/>
                    <a:pt x="90945" y="116248"/>
                  </a:cubicBezTo>
                  <a:cubicBezTo>
                    <a:pt x="85761" y="112173"/>
                    <a:pt x="80857" y="108327"/>
                    <a:pt x="76819" y="104303"/>
                  </a:cubicBezTo>
                  <a:cubicBezTo>
                    <a:pt x="68540" y="96052"/>
                    <a:pt x="62897" y="85623"/>
                    <a:pt x="57458" y="75550"/>
                  </a:cubicBezTo>
                  <a:lnTo>
                    <a:pt x="55981" y="72812"/>
                  </a:lnTo>
                  <a:cubicBezTo>
                    <a:pt x="43052" y="49025"/>
                    <a:pt x="31245" y="30434"/>
                    <a:pt x="7171" y="25404"/>
                  </a:cubicBezTo>
                  <a:lnTo>
                    <a:pt x="0" y="23901"/>
                  </a:lnTo>
                  <a:lnTo>
                    <a:pt x="6114" y="19852"/>
                  </a:lnTo>
                  <a:cubicBezTo>
                    <a:pt x="16903" y="12709"/>
                    <a:pt x="27449" y="6418"/>
                    <a:pt x="37448" y="1133"/>
                  </a:cubicBezTo>
                  <a:lnTo>
                    <a:pt x="39588" y="0"/>
                  </a:lnTo>
                  <a:lnTo>
                    <a:pt x="41180" y="1821"/>
                  </a:lnTo>
                  <a:cubicBezTo>
                    <a:pt x="59777" y="23176"/>
                    <a:pt x="89047" y="33745"/>
                    <a:pt x="117910" y="41984"/>
                  </a:cubicBezTo>
                  <a:cubicBezTo>
                    <a:pt x="120878" y="42824"/>
                    <a:pt x="123884" y="43614"/>
                    <a:pt x="126902" y="44403"/>
                  </a:cubicBezTo>
                  <a:cubicBezTo>
                    <a:pt x="139028" y="47574"/>
                    <a:pt x="151562" y="50859"/>
                    <a:pt x="162236" y="58143"/>
                  </a:cubicBezTo>
                  <a:cubicBezTo>
                    <a:pt x="170999" y="64128"/>
                    <a:pt x="178833" y="71424"/>
                    <a:pt x="186399" y="78466"/>
                  </a:cubicBezTo>
                  <a:cubicBezTo>
                    <a:pt x="190717" y="82490"/>
                    <a:pt x="195188" y="86641"/>
                    <a:pt x="199735" y="90461"/>
                  </a:cubicBezTo>
                  <a:cubicBezTo>
                    <a:pt x="214141" y="102571"/>
                    <a:pt x="243016" y="114121"/>
                    <a:pt x="263052" y="112046"/>
                  </a:cubicBezTo>
                  <a:lnTo>
                    <a:pt x="263371" y="112020"/>
                  </a:lnTo>
                  <a:lnTo>
                    <a:pt x="263689" y="112046"/>
                  </a:lnTo>
                  <a:cubicBezTo>
                    <a:pt x="283725" y="114134"/>
                    <a:pt x="312613" y="102571"/>
                    <a:pt x="327007" y="90461"/>
                  </a:cubicBezTo>
                  <a:cubicBezTo>
                    <a:pt x="331554" y="86641"/>
                    <a:pt x="336025" y="82490"/>
                    <a:pt x="340343" y="78466"/>
                  </a:cubicBezTo>
                  <a:cubicBezTo>
                    <a:pt x="347921" y="71424"/>
                    <a:pt x="355742" y="64141"/>
                    <a:pt x="364505" y="58156"/>
                  </a:cubicBezTo>
                  <a:cubicBezTo>
                    <a:pt x="375179" y="50859"/>
                    <a:pt x="387713" y="47587"/>
                    <a:pt x="399839" y="44416"/>
                  </a:cubicBezTo>
                  <a:cubicBezTo>
                    <a:pt x="402858" y="43626"/>
                    <a:pt x="405864" y="42837"/>
                    <a:pt x="408832" y="41997"/>
                  </a:cubicBezTo>
                  <a:cubicBezTo>
                    <a:pt x="437720" y="33758"/>
                    <a:pt x="467016" y="23189"/>
                    <a:pt x="485625" y="1770"/>
                  </a:cubicBezTo>
                  <a:lnTo>
                    <a:pt x="485791" y="1592"/>
                  </a:lnTo>
                  <a:lnTo>
                    <a:pt x="487383" y="38"/>
                  </a:lnTo>
                  <a:lnTo>
                    <a:pt x="489434" y="993"/>
                  </a:lnTo>
                  <a:cubicBezTo>
                    <a:pt x="499420" y="6253"/>
                    <a:pt x="509992" y="12556"/>
                    <a:pt x="520857" y="19725"/>
                  </a:cubicBezTo>
                  <a:lnTo>
                    <a:pt x="523570" y="21520"/>
                  </a:lnTo>
                  <a:lnTo>
                    <a:pt x="520857" y="25111"/>
                  </a:lnTo>
                  <a:lnTo>
                    <a:pt x="519736" y="25341"/>
                  </a:lnTo>
                  <a:cubicBezTo>
                    <a:pt x="495560" y="30332"/>
                    <a:pt x="483727" y="48962"/>
                    <a:pt x="470773" y="72787"/>
                  </a:cubicBezTo>
                  <a:lnTo>
                    <a:pt x="469296" y="75512"/>
                  </a:lnTo>
                  <a:cubicBezTo>
                    <a:pt x="463844" y="85597"/>
                    <a:pt x="458202" y="96014"/>
                    <a:pt x="449922" y="104278"/>
                  </a:cubicBezTo>
                  <a:cubicBezTo>
                    <a:pt x="445885" y="108302"/>
                    <a:pt x="440981" y="112147"/>
                    <a:pt x="435797" y="116222"/>
                  </a:cubicBezTo>
                  <a:cubicBezTo>
                    <a:pt x="419518" y="128994"/>
                    <a:pt x="402692" y="142212"/>
                    <a:pt x="412424" y="161644"/>
                  </a:cubicBezTo>
                  <a:cubicBezTo>
                    <a:pt x="417009" y="170812"/>
                    <a:pt x="426142" y="175613"/>
                    <a:pt x="435809" y="180707"/>
                  </a:cubicBezTo>
                  <a:cubicBezTo>
                    <a:pt x="446496" y="186335"/>
                    <a:pt x="457552" y="192154"/>
                    <a:pt x="461666" y="204379"/>
                  </a:cubicBezTo>
                  <a:cubicBezTo>
                    <a:pt x="465322" y="215266"/>
                    <a:pt x="460507" y="225593"/>
                    <a:pt x="455845" y="235577"/>
                  </a:cubicBezTo>
                  <a:cubicBezTo>
                    <a:pt x="453629" y="240327"/>
                    <a:pt x="451336" y="245242"/>
                    <a:pt x="450088" y="250030"/>
                  </a:cubicBezTo>
                  <a:cubicBezTo>
                    <a:pt x="448241" y="257059"/>
                    <a:pt x="448942" y="267042"/>
                    <a:pt x="449668" y="277598"/>
                  </a:cubicBezTo>
                  <a:cubicBezTo>
                    <a:pt x="450929" y="295770"/>
                    <a:pt x="452241" y="314552"/>
                    <a:pt x="441592" y="325210"/>
                  </a:cubicBezTo>
                  <a:cubicBezTo>
                    <a:pt x="436370" y="330444"/>
                    <a:pt x="428969" y="333003"/>
                    <a:pt x="419060" y="333003"/>
                  </a:cubicBezTo>
                  <a:close/>
                  <a:moveTo>
                    <a:pt x="263333" y="168635"/>
                  </a:moveTo>
                  <a:cubicBezTo>
                    <a:pt x="297825" y="168635"/>
                    <a:pt x="307633" y="199922"/>
                    <a:pt x="310856" y="210198"/>
                  </a:cubicBezTo>
                  <a:cubicBezTo>
                    <a:pt x="312792" y="216361"/>
                    <a:pt x="314269" y="222716"/>
                    <a:pt x="315696" y="228879"/>
                  </a:cubicBezTo>
                  <a:cubicBezTo>
                    <a:pt x="318103" y="239257"/>
                    <a:pt x="320371" y="249049"/>
                    <a:pt x="324676" y="258256"/>
                  </a:cubicBezTo>
                  <a:cubicBezTo>
                    <a:pt x="335936" y="282272"/>
                    <a:pt x="358837" y="298062"/>
                    <a:pt x="383331" y="313432"/>
                  </a:cubicBezTo>
                  <a:cubicBezTo>
                    <a:pt x="394235" y="320295"/>
                    <a:pt x="404132" y="326025"/>
                    <a:pt x="415035" y="326789"/>
                  </a:cubicBezTo>
                  <a:cubicBezTo>
                    <a:pt x="425314" y="327503"/>
                    <a:pt x="432574" y="325580"/>
                    <a:pt x="437223" y="320932"/>
                  </a:cubicBezTo>
                  <a:cubicBezTo>
                    <a:pt x="445910" y="312247"/>
                    <a:pt x="444700" y="294878"/>
                    <a:pt x="443528" y="278070"/>
                  </a:cubicBezTo>
                  <a:cubicBezTo>
                    <a:pt x="442751" y="266991"/>
                    <a:pt x="442025" y="256537"/>
                    <a:pt x="444127" y="248527"/>
                  </a:cubicBezTo>
                  <a:cubicBezTo>
                    <a:pt x="445515" y="243204"/>
                    <a:pt x="447923" y="238034"/>
                    <a:pt x="450254" y="233030"/>
                  </a:cubicBezTo>
                  <a:cubicBezTo>
                    <a:pt x="454597" y="223722"/>
                    <a:pt x="458686" y="214935"/>
                    <a:pt x="455820" y="206365"/>
                  </a:cubicBezTo>
                  <a:cubicBezTo>
                    <a:pt x="452483" y="196458"/>
                    <a:pt x="442981" y="191454"/>
                    <a:pt x="432918" y="186157"/>
                  </a:cubicBezTo>
                  <a:cubicBezTo>
                    <a:pt x="422817" y="180834"/>
                    <a:pt x="412385" y="175346"/>
                    <a:pt x="406908" y="164420"/>
                  </a:cubicBezTo>
                  <a:cubicBezTo>
                    <a:pt x="394935" y="140518"/>
                    <a:pt x="415468" y="124410"/>
                    <a:pt x="431975" y="111447"/>
                  </a:cubicBezTo>
                  <a:cubicBezTo>
                    <a:pt x="437019" y="107487"/>
                    <a:pt x="441770" y="103756"/>
                    <a:pt x="445566" y="99986"/>
                  </a:cubicBezTo>
                  <a:cubicBezTo>
                    <a:pt x="453209" y="92359"/>
                    <a:pt x="458635" y="82337"/>
                    <a:pt x="463870" y="72647"/>
                  </a:cubicBezTo>
                  <a:lnTo>
                    <a:pt x="465347" y="69909"/>
                  </a:lnTo>
                  <a:cubicBezTo>
                    <a:pt x="475270" y="51661"/>
                    <a:pt x="487421" y="29288"/>
                    <a:pt x="511775" y="21189"/>
                  </a:cubicBezTo>
                  <a:cubicBezTo>
                    <a:pt x="503827" y="16121"/>
                    <a:pt x="496070" y="11550"/>
                    <a:pt x="488631" y="7551"/>
                  </a:cubicBezTo>
                  <a:cubicBezTo>
                    <a:pt x="469041" y="28970"/>
                    <a:pt x="439516" y="39615"/>
                    <a:pt x="410449" y="47905"/>
                  </a:cubicBezTo>
                  <a:cubicBezTo>
                    <a:pt x="407443" y="48758"/>
                    <a:pt x="404386" y="49560"/>
                    <a:pt x="401329" y="50363"/>
                  </a:cubicBezTo>
                  <a:cubicBezTo>
                    <a:pt x="389713" y="53406"/>
                    <a:pt x="377701" y="56551"/>
                    <a:pt x="367906" y="63237"/>
                  </a:cubicBezTo>
                  <a:cubicBezTo>
                    <a:pt x="359525" y="68967"/>
                    <a:pt x="351870" y="76098"/>
                    <a:pt x="344457" y="82987"/>
                  </a:cubicBezTo>
                  <a:cubicBezTo>
                    <a:pt x="340075" y="87062"/>
                    <a:pt x="335553" y="91277"/>
                    <a:pt x="330892" y="95186"/>
                  </a:cubicBezTo>
                  <a:cubicBezTo>
                    <a:pt x="315607" y="108034"/>
                    <a:pt x="284871" y="120297"/>
                    <a:pt x="263320" y="118209"/>
                  </a:cubicBezTo>
                  <a:cubicBezTo>
                    <a:pt x="241768" y="120284"/>
                    <a:pt x="211033" y="108034"/>
                    <a:pt x="195748" y="95186"/>
                  </a:cubicBezTo>
                  <a:cubicBezTo>
                    <a:pt x="191086" y="91277"/>
                    <a:pt x="186564" y="87062"/>
                    <a:pt x="182183" y="82987"/>
                  </a:cubicBezTo>
                  <a:cubicBezTo>
                    <a:pt x="174770" y="76098"/>
                    <a:pt x="167114" y="68967"/>
                    <a:pt x="158733" y="63237"/>
                  </a:cubicBezTo>
                  <a:cubicBezTo>
                    <a:pt x="148938" y="56539"/>
                    <a:pt x="136927" y="53393"/>
                    <a:pt x="125310" y="50363"/>
                  </a:cubicBezTo>
                  <a:cubicBezTo>
                    <a:pt x="122253" y="49560"/>
                    <a:pt x="119196" y="48758"/>
                    <a:pt x="116190" y="47905"/>
                  </a:cubicBezTo>
                  <a:cubicBezTo>
                    <a:pt x="87238" y="39641"/>
                    <a:pt x="57815" y="29033"/>
                    <a:pt x="38148" y="7691"/>
                  </a:cubicBezTo>
                  <a:cubicBezTo>
                    <a:pt x="30723" y="11690"/>
                    <a:pt x="23016" y="16236"/>
                    <a:pt x="15132" y="21279"/>
                  </a:cubicBezTo>
                  <a:cubicBezTo>
                    <a:pt x="39308" y="29454"/>
                    <a:pt x="51408" y="51725"/>
                    <a:pt x="61305" y="69909"/>
                  </a:cubicBezTo>
                  <a:lnTo>
                    <a:pt x="62795" y="72660"/>
                  </a:lnTo>
                  <a:cubicBezTo>
                    <a:pt x="68030" y="82350"/>
                    <a:pt x="73456" y="92372"/>
                    <a:pt x="81099" y="99999"/>
                  </a:cubicBezTo>
                  <a:cubicBezTo>
                    <a:pt x="84882" y="103769"/>
                    <a:pt x="89646" y="107500"/>
                    <a:pt x="94677" y="111460"/>
                  </a:cubicBezTo>
                  <a:cubicBezTo>
                    <a:pt x="111172" y="124410"/>
                    <a:pt x="131704" y="140531"/>
                    <a:pt x="119744" y="164433"/>
                  </a:cubicBezTo>
                  <a:cubicBezTo>
                    <a:pt x="114280" y="175346"/>
                    <a:pt x="103835" y="180846"/>
                    <a:pt x="93747" y="186157"/>
                  </a:cubicBezTo>
                  <a:cubicBezTo>
                    <a:pt x="83685" y="191454"/>
                    <a:pt x="74170" y="196458"/>
                    <a:pt x="70845" y="206365"/>
                  </a:cubicBezTo>
                  <a:cubicBezTo>
                    <a:pt x="67967" y="214935"/>
                    <a:pt x="72068" y="223722"/>
                    <a:pt x="76412" y="233030"/>
                  </a:cubicBezTo>
                  <a:cubicBezTo>
                    <a:pt x="78742" y="238022"/>
                    <a:pt x="81150" y="243192"/>
                    <a:pt x="82551" y="248527"/>
                  </a:cubicBezTo>
                  <a:cubicBezTo>
                    <a:pt x="84653" y="256524"/>
                    <a:pt x="83927" y="266991"/>
                    <a:pt x="83150" y="278070"/>
                  </a:cubicBezTo>
                  <a:cubicBezTo>
                    <a:pt x="81978" y="294878"/>
                    <a:pt x="80768" y="312247"/>
                    <a:pt x="89455" y="320932"/>
                  </a:cubicBezTo>
                  <a:cubicBezTo>
                    <a:pt x="94104" y="325580"/>
                    <a:pt x="101351" y="327503"/>
                    <a:pt x="111656" y="326789"/>
                  </a:cubicBezTo>
                  <a:cubicBezTo>
                    <a:pt x="122546" y="326038"/>
                    <a:pt x="132456" y="320295"/>
                    <a:pt x="143359" y="313432"/>
                  </a:cubicBezTo>
                  <a:cubicBezTo>
                    <a:pt x="167840" y="298062"/>
                    <a:pt x="190755" y="282272"/>
                    <a:pt x="202015" y="258243"/>
                  </a:cubicBezTo>
                  <a:cubicBezTo>
                    <a:pt x="206307" y="249036"/>
                    <a:pt x="208587" y="239244"/>
                    <a:pt x="210995" y="228879"/>
                  </a:cubicBezTo>
                  <a:cubicBezTo>
                    <a:pt x="212421" y="222728"/>
                    <a:pt x="213899" y="216361"/>
                    <a:pt x="215835" y="210198"/>
                  </a:cubicBezTo>
                  <a:cubicBezTo>
                    <a:pt x="219057" y="199922"/>
                    <a:pt x="228865" y="168635"/>
                    <a:pt x="263358" y="168635"/>
                  </a:cubicBezTo>
                  <a:close/>
                </a:path>
              </a:pathLst>
            </a:custGeom>
            <a:solidFill>
              <a:schemeClr val="tx1"/>
            </a:solidFill>
            <a:ln w="1264" cap="flat">
              <a:noFill/>
              <a:prstDash val="solid"/>
              <a:miter/>
            </a:ln>
          </p:spPr>
          <p:txBody>
            <a:bodyPr/>
            <a:lstStyle/>
            <a:p>
              <a:endParaRPr lang="en-US"/>
            </a:p>
          </p:txBody>
        </p:sp>
        <p:sp>
          <p:nvSpPr>
            <p:cNvPr id="4611" name="Oval 4610">
              <a:extLst>
                <a:ext uri="{FF2B5EF4-FFF2-40B4-BE49-F238E27FC236}">
                  <a16:creationId xmlns:a16="http://schemas.microsoft.com/office/drawing/2014/main" id="{B38AD978-17E0-76B5-D1CC-D66BE9494C61}"/>
                </a:ext>
              </a:extLst>
            </p:cNvPr>
            <p:cNvSpPr/>
            <p:nvPr/>
          </p:nvSpPr>
          <p:spPr>
            <a:xfrm flipH="1">
              <a:off x="10059782" y="3984398"/>
              <a:ext cx="38135" cy="26410"/>
            </a:xfrm>
            <a:prstGeom prst="ellipse">
              <a:avLst/>
            </a:prstGeom>
            <a:solidFill>
              <a:schemeClr val="accent1"/>
            </a:solidFill>
            <a:ln w="1264" cap="flat">
              <a:noFill/>
              <a:prstDash val="solid"/>
              <a:miter/>
            </a:ln>
          </p:spPr>
          <p:txBody>
            <a:bodyPr/>
            <a:lstStyle/>
            <a:p>
              <a:endParaRPr lang="en-US"/>
            </a:p>
          </p:txBody>
        </p:sp>
        <p:sp>
          <p:nvSpPr>
            <p:cNvPr id="4612" name="Freeform 4611">
              <a:extLst>
                <a:ext uri="{FF2B5EF4-FFF2-40B4-BE49-F238E27FC236}">
                  <a16:creationId xmlns:a16="http://schemas.microsoft.com/office/drawing/2014/main" id="{86DC9ECB-18C0-246D-D910-722EC0482C3B}"/>
                </a:ext>
              </a:extLst>
            </p:cNvPr>
            <p:cNvSpPr/>
            <p:nvPr/>
          </p:nvSpPr>
          <p:spPr>
            <a:xfrm flipH="1">
              <a:off x="10056725" y="3981341"/>
              <a:ext cx="44249" cy="32522"/>
            </a:xfrm>
            <a:custGeom>
              <a:avLst/>
              <a:gdLst>
                <a:gd name="csX0" fmla="*/ 22125 w 44249"/>
                <a:gd name="csY0" fmla="*/ 32522 h 32522"/>
                <a:gd name="csX1" fmla="*/ 0 w 44249"/>
                <a:gd name="csY1" fmla="*/ 16261 h 32522"/>
                <a:gd name="csX2" fmla="*/ 22125 w 44249"/>
                <a:gd name="csY2" fmla="*/ 0 h 32522"/>
                <a:gd name="csX3" fmla="*/ 44250 w 44249"/>
                <a:gd name="csY3" fmla="*/ 16261 h 32522"/>
                <a:gd name="csX4" fmla="*/ 22125 w 44249"/>
                <a:gd name="csY4" fmla="*/ 32522 h 32522"/>
                <a:gd name="csX5" fmla="*/ 22125 w 44249"/>
                <a:gd name="csY5" fmla="*/ 6112 h 32522"/>
                <a:gd name="csX6" fmla="*/ 6114 w 44249"/>
                <a:gd name="csY6" fmla="*/ 16261 h 32522"/>
                <a:gd name="csX7" fmla="*/ 22125 w 44249"/>
                <a:gd name="csY7" fmla="*/ 26410 h 32522"/>
                <a:gd name="csX8" fmla="*/ 38136 w 44249"/>
                <a:gd name="csY8" fmla="*/ 16261 h 32522"/>
                <a:gd name="csX9" fmla="*/ 22125 w 44249"/>
                <a:gd name="csY9" fmla="*/ 6112 h 3252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44249" h="32522">
                  <a:moveTo>
                    <a:pt x="22125" y="32522"/>
                  </a:moveTo>
                  <a:cubicBezTo>
                    <a:pt x="9719" y="32522"/>
                    <a:pt x="0" y="25379"/>
                    <a:pt x="0" y="16261"/>
                  </a:cubicBezTo>
                  <a:cubicBezTo>
                    <a:pt x="0" y="7144"/>
                    <a:pt x="9719" y="0"/>
                    <a:pt x="22125" y="0"/>
                  </a:cubicBezTo>
                  <a:cubicBezTo>
                    <a:pt x="34531" y="0"/>
                    <a:pt x="44250" y="7144"/>
                    <a:pt x="44250" y="16261"/>
                  </a:cubicBezTo>
                  <a:cubicBezTo>
                    <a:pt x="44250" y="25379"/>
                    <a:pt x="34531" y="32522"/>
                    <a:pt x="22125" y="32522"/>
                  </a:cubicBezTo>
                  <a:close/>
                  <a:moveTo>
                    <a:pt x="22125" y="6112"/>
                  </a:moveTo>
                  <a:cubicBezTo>
                    <a:pt x="13438" y="6112"/>
                    <a:pt x="6114" y="10760"/>
                    <a:pt x="6114" y="16261"/>
                  </a:cubicBezTo>
                  <a:cubicBezTo>
                    <a:pt x="6114" y="21762"/>
                    <a:pt x="13451" y="26410"/>
                    <a:pt x="22125" y="26410"/>
                  </a:cubicBezTo>
                  <a:cubicBezTo>
                    <a:pt x="30799" y="26410"/>
                    <a:pt x="38136" y="21762"/>
                    <a:pt x="38136" y="16261"/>
                  </a:cubicBezTo>
                  <a:cubicBezTo>
                    <a:pt x="38136" y="10760"/>
                    <a:pt x="30799" y="6112"/>
                    <a:pt x="22125" y="6112"/>
                  </a:cubicBezTo>
                  <a:close/>
                </a:path>
              </a:pathLst>
            </a:custGeom>
            <a:solidFill>
              <a:schemeClr val="tx1"/>
            </a:solidFill>
            <a:ln w="1264" cap="flat">
              <a:noFill/>
              <a:prstDash val="solid"/>
              <a:miter/>
            </a:ln>
          </p:spPr>
          <p:txBody>
            <a:bodyPr/>
            <a:lstStyle/>
            <a:p>
              <a:endParaRPr lang="en-US"/>
            </a:p>
          </p:txBody>
        </p:sp>
        <p:sp>
          <p:nvSpPr>
            <p:cNvPr id="4613" name="Freeform 4612">
              <a:extLst>
                <a:ext uri="{FF2B5EF4-FFF2-40B4-BE49-F238E27FC236}">
                  <a16:creationId xmlns:a16="http://schemas.microsoft.com/office/drawing/2014/main" id="{D4838745-6FBE-C7E6-A800-24209BEB1F66}"/>
                </a:ext>
              </a:extLst>
            </p:cNvPr>
            <p:cNvSpPr/>
            <p:nvPr/>
          </p:nvSpPr>
          <p:spPr>
            <a:xfrm flipH="1">
              <a:off x="10162623" y="3835997"/>
              <a:ext cx="48045" cy="60294"/>
            </a:xfrm>
            <a:custGeom>
              <a:avLst/>
              <a:gdLst>
                <a:gd name="csX0" fmla="*/ 6445 w 48045"/>
                <a:gd name="csY0" fmla="*/ 0 h 60294"/>
                <a:gd name="csX1" fmla="*/ 48045 w 48045"/>
                <a:gd name="csY1" fmla="*/ 60295 h 60294"/>
                <a:gd name="csX2" fmla="*/ 0 w 48045"/>
                <a:gd name="csY2" fmla="*/ 5004 h 60294"/>
                <a:gd name="csX3" fmla="*/ 6445 w 48045"/>
                <a:gd name="csY3" fmla="*/ 0 h 60294"/>
              </a:gdLst>
              <a:ahLst/>
              <a:cxnLst>
                <a:cxn ang="0">
                  <a:pos x="csX0" y="csY0"/>
                </a:cxn>
                <a:cxn ang="0">
                  <a:pos x="csX1" y="csY1"/>
                </a:cxn>
                <a:cxn ang="0">
                  <a:pos x="csX2" y="csY2"/>
                </a:cxn>
                <a:cxn ang="0">
                  <a:pos x="csX3" y="csY3"/>
                </a:cxn>
              </a:cxnLst>
              <a:rect l="l" t="t" r="r" b="b"/>
              <a:pathLst>
                <a:path w="48045" h="60294">
                  <a:moveTo>
                    <a:pt x="6445" y="0"/>
                  </a:moveTo>
                  <a:lnTo>
                    <a:pt x="48045" y="60295"/>
                  </a:lnTo>
                  <a:lnTo>
                    <a:pt x="0" y="5004"/>
                  </a:lnTo>
                  <a:lnTo>
                    <a:pt x="6445" y="0"/>
                  </a:lnTo>
                  <a:close/>
                </a:path>
              </a:pathLst>
            </a:custGeom>
            <a:solidFill>
              <a:schemeClr val="tx1"/>
            </a:solidFill>
            <a:ln w="1264" cap="flat">
              <a:noFill/>
              <a:prstDash val="solid"/>
              <a:miter/>
            </a:ln>
          </p:spPr>
          <p:txBody>
            <a:bodyPr/>
            <a:lstStyle/>
            <a:p>
              <a:endParaRPr lang="en-US"/>
            </a:p>
          </p:txBody>
        </p:sp>
        <p:sp>
          <p:nvSpPr>
            <p:cNvPr id="4614" name="Freeform 4613">
              <a:extLst>
                <a:ext uri="{FF2B5EF4-FFF2-40B4-BE49-F238E27FC236}">
                  <a16:creationId xmlns:a16="http://schemas.microsoft.com/office/drawing/2014/main" id="{9B062528-BBB1-01D2-77CB-276B819EB1F7}"/>
                </a:ext>
              </a:extLst>
            </p:cNvPr>
            <p:cNvSpPr/>
            <p:nvPr/>
          </p:nvSpPr>
          <p:spPr>
            <a:xfrm flipH="1">
              <a:off x="10074978" y="3836303"/>
              <a:ext cx="8151" cy="120487"/>
            </a:xfrm>
            <a:custGeom>
              <a:avLst/>
              <a:gdLst>
                <a:gd name="csX0" fmla="*/ 8152 w 8151"/>
                <a:gd name="csY0" fmla="*/ 0 h 120487"/>
                <a:gd name="csX1" fmla="*/ 4076 w 8151"/>
                <a:gd name="csY1" fmla="*/ 120488 h 120487"/>
                <a:gd name="csX2" fmla="*/ 0 w 8151"/>
                <a:gd name="csY2" fmla="*/ 0 h 120487"/>
                <a:gd name="csX3" fmla="*/ 8152 w 8151"/>
                <a:gd name="csY3" fmla="*/ 0 h 120487"/>
              </a:gdLst>
              <a:ahLst/>
              <a:cxnLst>
                <a:cxn ang="0">
                  <a:pos x="csX0" y="csY0"/>
                </a:cxn>
                <a:cxn ang="0">
                  <a:pos x="csX1" y="csY1"/>
                </a:cxn>
                <a:cxn ang="0">
                  <a:pos x="csX2" y="csY2"/>
                </a:cxn>
                <a:cxn ang="0">
                  <a:pos x="csX3" y="csY3"/>
                </a:cxn>
              </a:cxnLst>
              <a:rect l="l" t="t" r="r" b="b"/>
              <a:pathLst>
                <a:path w="8151" h="120487">
                  <a:moveTo>
                    <a:pt x="8152" y="0"/>
                  </a:moveTo>
                  <a:lnTo>
                    <a:pt x="4076" y="120488"/>
                  </a:lnTo>
                  <a:lnTo>
                    <a:pt x="0" y="0"/>
                  </a:lnTo>
                  <a:lnTo>
                    <a:pt x="8152" y="0"/>
                  </a:lnTo>
                  <a:close/>
                </a:path>
              </a:pathLst>
            </a:custGeom>
            <a:solidFill>
              <a:schemeClr val="tx1"/>
            </a:solidFill>
            <a:ln w="1264" cap="flat">
              <a:noFill/>
              <a:prstDash val="solid"/>
              <a:miter/>
            </a:ln>
          </p:spPr>
          <p:txBody>
            <a:bodyPr/>
            <a:lstStyle/>
            <a:p>
              <a:endParaRPr lang="en-US"/>
            </a:p>
          </p:txBody>
        </p:sp>
        <p:sp>
          <p:nvSpPr>
            <p:cNvPr id="4615" name="Freeform 4614">
              <a:extLst>
                <a:ext uri="{FF2B5EF4-FFF2-40B4-BE49-F238E27FC236}">
                  <a16:creationId xmlns:a16="http://schemas.microsoft.com/office/drawing/2014/main" id="{EE0670DB-47E3-8E71-500E-F48991E44A3F}"/>
                </a:ext>
              </a:extLst>
            </p:cNvPr>
            <p:cNvSpPr/>
            <p:nvPr/>
          </p:nvSpPr>
          <p:spPr>
            <a:xfrm flipH="1">
              <a:off x="9730494" y="3813301"/>
              <a:ext cx="696710" cy="422297"/>
            </a:xfrm>
            <a:custGeom>
              <a:avLst/>
              <a:gdLst>
                <a:gd name="csX0" fmla="*/ 266887 w 696710"/>
                <a:gd name="csY0" fmla="*/ 422298 h 422297"/>
                <a:gd name="csX1" fmla="*/ 180018 w 696710"/>
                <a:gd name="csY1" fmla="*/ 406864 h 422297"/>
                <a:gd name="csX2" fmla="*/ 84055 w 696710"/>
                <a:gd name="csY2" fmla="*/ 359392 h 422297"/>
                <a:gd name="csX3" fmla="*/ 1 w 696710"/>
                <a:gd name="csY3" fmla="*/ 201072 h 422297"/>
                <a:gd name="csX4" fmla="*/ 61191 w 696710"/>
                <a:gd name="csY4" fmla="*/ 79820 h 422297"/>
                <a:gd name="csX5" fmla="*/ 90907 w 696710"/>
                <a:gd name="csY5" fmla="*/ 58631 h 422297"/>
                <a:gd name="csX6" fmla="*/ 122241 w 696710"/>
                <a:gd name="csY6" fmla="*/ 39912 h 422297"/>
                <a:gd name="csX7" fmla="*/ 219071 w 696710"/>
                <a:gd name="csY7" fmla="*/ 23536 h 422297"/>
                <a:gd name="csX8" fmla="*/ 221848 w 696710"/>
                <a:gd name="csY8" fmla="*/ 17424 h 422297"/>
                <a:gd name="csX9" fmla="*/ 262493 w 696710"/>
                <a:gd name="csY9" fmla="*/ 1774 h 422297"/>
                <a:gd name="csX10" fmla="*/ 348393 w 696710"/>
                <a:gd name="csY10" fmla="*/ 21754 h 422297"/>
                <a:gd name="csX11" fmla="*/ 434320 w 696710"/>
                <a:gd name="csY11" fmla="*/ 1787 h 422297"/>
                <a:gd name="csX12" fmla="*/ 474863 w 696710"/>
                <a:gd name="csY12" fmla="*/ 17437 h 422297"/>
                <a:gd name="csX13" fmla="*/ 477640 w 696710"/>
                <a:gd name="csY13" fmla="*/ 23549 h 422297"/>
                <a:gd name="csX14" fmla="*/ 574189 w 696710"/>
                <a:gd name="csY14" fmla="*/ 39772 h 422297"/>
                <a:gd name="csX15" fmla="*/ 605612 w 696710"/>
                <a:gd name="csY15" fmla="*/ 58504 h 422297"/>
                <a:gd name="csX16" fmla="*/ 635519 w 696710"/>
                <a:gd name="csY16" fmla="*/ 79808 h 422297"/>
                <a:gd name="csX17" fmla="*/ 635519 w 696710"/>
                <a:gd name="csY17" fmla="*/ 79808 h 422297"/>
                <a:gd name="csX18" fmla="*/ 696710 w 696710"/>
                <a:gd name="csY18" fmla="*/ 201059 h 422297"/>
                <a:gd name="csX19" fmla="*/ 612656 w 696710"/>
                <a:gd name="csY19" fmla="*/ 359379 h 422297"/>
                <a:gd name="csX20" fmla="*/ 516692 w 696710"/>
                <a:gd name="csY20" fmla="*/ 406839 h 422297"/>
                <a:gd name="csX21" fmla="*/ 387421 w 696710"/>
                <a:gd name="csY21" fmla="*/ 412594 h 422297"/>
                <a:gd name="csX22" fmla="*/ 353437 w 696710"/>
                <a:gd name="csY22" fmla="*/ 318568 h 422297"/>
                <a:gd name="csX23" fmla="*/ 353794 w 696710"/>
                <a:gd name="csY23" fmla="*/ 304904 h 422297"/>
                <a:gd name="csX24" fmla="*/ 349272 w 696710"/>
                <a:gd name="csY24" fmla="*/ 240649 h 422297"/>
                <a:gd name="csX25" fmla="*/ 348343 w 696710"/>
                <a:gd name="csY25" fmla="*/ 240140 h 422297"/>
                <a:gd name="csX26" fmla="*/ 347145 w 696710"/>
                <a:gd name="csY26" fmla="*/ 240776 h 422297"/>
                <a:gd name="csX27" fmla="*/ 342815 w 696710"/>
                <a:gd name="csY27" fmla="*/ 304153 h 422297"/>
                <a:gd name="csX28" fmla="*/ 343260 w 696710"/>
                <a:gd name="csY28" fmla="*/ 318593 h 422297"/>
                <a:gd name="csX29" fmla="*/ 309277 w 696710"/>
                <a:gd name="csY29" fmla="*/ 412620 h 422297"/>
                <a:gd name="csX30" fmla="*/ 266874 w 696710"/>
                <a:gd name="csY30" fmla="*/ 422298 h 422297"/>
                <a:gd name="csX31" fmla="*/ 193609 w 696710"/>
                <a:gd name="csY31" fmla="*/ 24109 h 422297"/>
                <a:gd name="csX32" fmla="*/ 125094 w 696710"/>
                <a:gd name="csY32" fmla="*/ 45324 h 422297"/>
                <a:gd name="csX33" fmla="*/ 94270 w 696710"/>
                <a:gd name="csY33" fmla="*/ 63737 h 422297"/>
                <a:gd name="csX34" fmla="*/ 64885 w 696710"/>
                <a:gd name="csY34" fmla="*/ 84684 h 422297"/>
                <a:gd name="csX35" fmla="*/ 6102 w 696710"/>
                <a:gd name="csY35" fmla="*/ 201059 h 422297"/>
                <a:gd name="csX36" fmla="*/ 87723 w 696710"/>
                <a:gd name="csY36" fmla="*/ 354515 h 422297"/>
                <a:gd name="csX37" fmla="*/ 181776 w 696710"/>
                <a:gd name="csY37" fmla="*/ 401019 h 422297"/>
                <a:gd name="csX38" fmla="*/ 305953 w 696710"/>
                <a:gd name="csY38" fmla="*/ 407488 h 422297"/>
                <a:gd name="csX39" fmla="*/ 337146 w 696710"/>
                <a:gd name="csY39" fmla="*/ 318593 h 422297"/>
                <a:gd name="csX40" fmla="*/ 336713 w 696710"/>
                <a:gd name="csY40" fmla="*/ 304407 h 422297"/>
                <a:gd name="csX41" fmla="*/ 342751 w 696710"/>
                <a:gd name="csY41" fmla="*/ 236549 h 422297"/>
                <a:gd name="csX42" fmla="*/ 353692 w 696710"/>
                <a:gd name="csY42" fmla="*/ 236421 h 422297"/>
                <a:gd name="csX43" fmla="*/ 359921 w 696710"/>
                <a:gd name="csY43" fmla="*/ 305133 h 422297"/>
                <a:gd name="csX44" fmla="*/ 359564 w 696710"/>
                <a:gd name="csY44" fmla="*/ 318593 h 422297"/>
                <a:gd name="csX45" fmla="*/ 390758 w 696710"/>
                <a:gd name="csY45" fmla="*/ 407488 h 422297"/>
                <a:gd name="csX46" fmla="*/ 514935 w 696710"/>
                <a:gd name="csY46" fmla="*/ 401007 h 422297"/>
                <a:gd name="csX47" fmla="*/ 608987 w 696710"/>
                <a:gd name="csY47" fmla="*/ 354515 h 422297"/>
                <a:gd name="csX48" fmla="*/ 690609 w 696710"/>
                <a:gd name="csY48" fmla="*/ 201059 h 422297"/>
                <a:gd name="csX49" fmla="*/ 631813 w 696710"/>
                <a:gd name="csY49" fmla="*/ 84672 h 422297"/>
                <a:gd name="csX50" fmla="*/ 602249 w 696710"/>
                <a:gd name="csY50" fmla="*/ 63610 h 422297"/>
                <a:gd name="csX51" fmla="*/ 571349 w 696710"/>
                <a:gd name="csY51" fmla="*/ 45184 h 422297"/>
                <a:gd name="csX52" fmla="*/ 476837 w 696710"/>
                <a:gd name="csY52" fmla="*/ 31470 h 422297"/>
                <a:gd name="csX53" fmla="*/ 474710 w 696710"/>
                <a:gd name="csY53" fmla="*/ 32336 h 422297"/>
                <a:gd name="csX54" fmla="*/ 474481 w 696710"/>
                <a:gd name="csY54" fmla="*/ 32336 h 422297"/>
                <a:gd name="csX55" fmla="*/ 471424 w 696710"/>
                <a:gd name="csY55" fmla="*/ 29394 h 422297"/>
                <a:gd name="csX56" fmla="*/ 471908 w 696710"/>
                <a:gd name="csY56" fmla="*/ 27624 h 422297"/>
                <a:gd name="csX57" fmla="*/ 469870 w 696710"/>
                <a:gd name="csY57" fmla="*/ 20951 h 422297"/>
                <a:gd name="csX58" fmla="*/ 433683 w 696710"/>
                <a:gd name="csY58" fmla="*/ 7861 h 422297"/>
                <a:gd name="csX59" fmla="*/ 351361 w 696710"/>
                <a:gd name="csY59" fmla="*/ 29802 h 422297"/>
                <a:gd name="csX60" fmla="*/ 348355 w 696710"/>
                <a:gd name="csY60" fmla="*/ 32297 h 422297"/>
                <a:gd name="csX61" fmla="*/ 348355 w 696710"/>
                <a:gd name="csY61" fmla="*/ 32297 h 422297"/>
                <a:gd name="csX62" fmla="*/ 345362 w 696710"/>
                <a:gd name="csY62" fmla="*/ 29814 h 422297"/>
                <a:gd name="csX63" fmla="*/ 263142 w 696710"/>
                <a:gd name="csY63" fmla="*/ 7861 h 422297"/>
                <a:gd name="csX64" fmla="*/ 226853 w 696710"/>
                <a:gd name="csY64" fmla="*/ 20951 h 422297"/>
                <a:gd name="csX65" fmla="*/ 224943 w 696710"/>
                <a:gd name="csY65" fmla="*/ 28477 h 422297"/>
                <a:gd name="csX66" fmla="*/ 223542 w 696710"/>
                <a:gd name="csY66" fmla="*/ 31890 h 422297"/>
                <a:gd name="csX67" fmla="*/ 219873 w 696710"/>
                <a:gd name="csY67" fmla="*/ 31470 h 422297"/>
                <a:gd name="csX68" fmla="*/ 193609 w 696710"/>
                <a:gd name="csY68" fmla="*/ 24109 h 42229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Lst>
              <a:rect l="l" t="t" r="r" b="b"/>
              <a:pathLst>
                <a:path w="696710" h="422297">
                  <a:moveTo>
                    <a:pt x="266887" y="422298"/>
                  </a:moveTo>
                  <a:cubicBezTo>
                    <a:pt x="237120" y="422298"/>
                    <a:pt x="202691" y="413702"/>
                    <a:pt x="180018" y="406864"/>
                  </a:cubicBezTo>
                  <a:cubicBezTo>
                    <a:pt x="143551" y="395862"/>
                    <a:pt x="111262" y="379894"/>
                    <a:pt x="84055" y="359392"/>
                  </a:cubicBezTo>
                  <a:cubicBezTo>
                    <a:pt x="32379" y="320452"/>
                    <a:pt x="166" y="259788"/>
                    <a:pt x="1" y="201072"/>
                  </a:cubicBezTo>
                  <a:cubicBezTo>
                    <a:pt x="-101" y="167111"/>
                    <a:pt x="10445" y="118518"/>
                    <a:pt x="61191" y="79820"/>
                  </a:cubicBezTo>
                  <a:cubicBezTo>
                    <a:pt x="71356" y="72078"/>
                    <a:pt x="81354" y="64947"/>
                    <a:pt x="90907" y="58631"/>
                  </a:cubicBezTo>
                  <a:cubicBezTo>
                    <a:pt x="101696" y="51500"/>
                    <a:pt x="112242" y="45197"/>
                    <a:pt x="122241" y="39912"/>
                  </a:cubicBezTo>
                  <a:cubicBezTo>
                    <a:pt x="179483" y="9682"/>
                    <a:pt x="208219" y="17603"/>
                    <a:pt x="219071" y="23536"/>
                  </a:cubicBezTo>
                  <a:cubicBezTo>
                    <a:pt x="219491" y="21690"/>
                    <a:pt x="220332" y="19589"/>
                    <a:pt x="221848" y="17424"/>
                  </a:cubicBezTo>
                  <a:cubicBezTo>
                    <a:pt x="227872" y="8854"/>
                    <a:pt x="241552" y="3595"/>
                    <a:pt x="262493" y="1774"/>
                  </a:cubicBezTo>
                  <a:cubicBezTo>
                    <a:pt x="322231" y="-5548"/>
                    <a:pt x="341999" y="11503"/>
                    <a:pt x="348393" y="21754"/>
                  </a:cubicBezTo>
                  <a:cubicBezTo>
                    <a:pt x="354915" y="11541"/>
                    <a:pt x="374862" y="-5484"/>
                    <a:pt x="434320" y="1787"/>
                  </a:cubicBezTo>
                  <a:cubicBezTo>
                    <a:pt x="455171" y="3595"/>
                    <a:pt x="468838" y="8867"/>
                    <a:pt x="474863" y="17437"/>
                  </a:cubicBezTo>
                  <a:cubicBezTo>
                    <a:pt x="476391" y="19602"/>
                    <a:pt x="477219" y="21703"/>
                    <a:pt x="477640" y="23549"/>
                  </a:cubicBezTo>
                  <a:cubicBezTo>
                    <a:pt x="488530" y="17603"/>
                    <a:pt x="517202" y="9746"/>
                    <a:pt x="574189" y="39772"/>
                  </a:cubicBezTo>
                  <a:cubicBezTo>
                    <a:pt x="584175" y="45031"/>
                    <a:pt x="594747" y="51335"/>
                    <a:pt x="605612" y="58504"/>
                  </a:cubicBezTo>
                  <a:cubicBezTo>
                    <a:pt x="615063" y="64731"/>
                    <a:pt x="625126" y="71900"/>
                    <a:pt x="635519" y="79808"/>
                  </a:cubicBezTo>
                  <a:cubicBezTo>
                    <a:pt x="635519" y="79808"/>
                    <a:pt x="635519" y="79808"/>
                    <a:pt x="635519" y="79808"/>
                  </a:cubicBezTo>
                  <a:cubicBezTo>
                    <a:pt x="686278" y="118506"/>
                    <a:pt x="696812" y="167111"/>
                    <a:pt x="696710" y="201059"/>
                  </a:cubicBezTo>
                  <a:cubicBezTo>
                    <a:pt x="696544" y="259775"/>
                    <a:pt x="664331" y="320440"/>
                    <a:pt x="612656" y="359379"/>
                  </a:cubicBezTo>
                  <a:cubicBezTo>
                    <a:pt x="585436" y="379868"/>
                    <a:pt x="553147" y="395837"/>
                    <a:pt x="516692" y="406839"/>
                  </a:cubicBezTo>
                  <a:cubicBezTo>
                    <a:pt x="481461" y="417459"/>
                    <a:pt x="417799" y="432345"/>
                    <a:pt x="387421" y="412594"/>
                  </a:cubicBezTo>
                  <a:cubicBezTo>
                    <a:pt x="359335" y="394359"/>
                    <a:pt x="353437" y="351395"/>
                    <a:pt x="353437" y="318568"/>
                  </a:cubicBezTo>
                  <a:cubicBezTo>
                    <a:pt x="353437" y="315231"/>
                    <a:pt x="353603" y="310443"/>
                    <a:pt x="353794" y="304904"/>
                  </a:cubicBezTo>
                  <a:cubicBezTo>
                    <a:pt x="354431" y="286223"/>
                    <a:pt x="355768" y="247360"/>
                    <a:pt x="349272" y="240649"/>
                  </a:cubicBezTo>
                  <a:cubicBezTo>
                    <a:pt x="348776" y="240140"/>
                    <a:pt x="348483" y="240140"/>
                    <a:pt x="348343" y="240140"/>
                  </a:cubicBezTo>
                  <a:cubicBezTo>
                    <a:pt x="348050" y="240140"/>
                    <a:pt x="347680" y="240216"/>
                    <a:pt x="347145" y="240776"/>
                  </a:cubicBezTo>
                  <a:cubicBezTo>
                    <a:pt x="340535" y="247653"/>
                    <a:pt x="342012" y="284403"/>
                    <a:pt x="342815" y="304153"/>
                  </a:cubicBezTo>
                  <a:cubicBezTo>
                    <a:pt x="343057" y="310023"/>
                    <a:pt x="343260" y="315091"/>
                    <a:pt x="343260" y="318593"/>
                  </a:cubicBezTo>
                  <a:cubicBezTo>
                    <a:pt x="343260" y="351421"/>
                    <a:pt x="337363" y="394372"/>
                    <a:pt x="309277" y="412620"/>
                  </a:cubicBezTo>
                  <a:cubicBezTo>
                    <a:pt x="298437" y="419662"/>
                    <a:pt x="283382" y="422298"/>
                    <a:pt x="266874" y="422298"/>
                  </a:cubicBezTo>
                  <a:close/>
                  <a:moveTo>
                    <a:pt x="193609" y="24109"/>
                  </a:moveTo>
                  <a:cubicBezTo>
                    <a:pt x="178655" y="24109"/>
                    <a:pt x="156492" y="28732"/>
                    <a:pt x="125094" y="45324"/>
                  </a:cubicBezTo>
                  <a:cubicBezTo>
                    <a:pt x="115261" y="50507"/>
                    <a:pt x="104893" y="56708"/>
                    <a:pt x="94270" y="63737"/>
                  </a:cubicBezTo>
                  <a:cubicBezTo>
                    <a:pt x="84832" y="69977"/>
                    <a:pt x="74935" y="77019"/>
                    <a:pt x="64885" y="84684"/>
                  </a:cubicBezTo>
                  <a:cubicBezTo>
                    <a:pt x="16126" y="121867"/>
                    <a:pt x="6000" y="168499"/>
                    <a:pt x="6102" y="201059"/>
                  </a:cubicBezTo>
                  <a:cubicBezTo>
                    <a:pt x="6268" y="257903"/>
                    <a:pt x="37538" y="316696"/>
                    <a:pt x="87723" y="354515"/>
                  </a:cubicBezTo>
                  <a:cubicBezTo>
                    <a:pt x="114357" y="374571"/>
                    <a:pt x="145997" y="390221"/>
                    <a:pt x="181776" y="401019"/>
                  </a:cubicBezTo>
                  <a:cubicBezTo>
                    <a:pt x="216001" y="411334"/>
                    <a:pt x="277637" y="425901"/>
                    <a:pt x="305953" y="407488"/>
                  </a:cubicBezTo>
                  <a:cubicBezTo>
                    <a:pt x="331733" y="390743"/>
                    <a:pt x="337146" y="349906"/>
                    <a:pt x="337146" y="318593"/>
                  </a:cubicBezTo>
                  <a:cubicBezTo>
                    <a:pt x="337146" y="315218"/>
                    <a:pt x="336943" y="310201"/>
                    <a:pt x="336713" y="304407"/>
                  </a:cubicBezTo>
                  <a:cubicBezTo>
                    <a:pt x="335465" y="273260"/>
                    <a:pt x="334981" y="244647"/>
                    <a:pt x="342751" y="236549"/>
                  </a:cubicBezTo>
                  <a:cubicBezTo>
                    <a:pt x="345821" y="233352"/>
                    <a:pt x="350597" y="233212"/>
                    <a:pt x="353692" y="236421"/>
                  </a:cubicBezTo>
                  <a:cubicBezTo>
                    <a:pt x="361360" y="244342"/>
                    <a:pt x="361016" y="273451"/>
                    <a:pt x="359921" y="305133"/>
                  </a:cubicBezTo>
                  <a:cubicBezTo>
                    <a:pt x="359730" y="310621"/>
                    <a:pt x="359564" y="315359"/>
                    <a:pt x="359564" y="318593"/>
                  </a:cubicBezTo>
                  <a:cubicBezTo>
                    <a:pt x="359564" y="349906"/>
                    <a:pt x="364978" y="390743"/>
                    <a:pt x="390758" y="407488"/>
                  </a:cubicBezTo>
                  <a:cubicBezTo>
                    <a:pt x="419073" y="425888"/>
                    <a:pt x="480709" y="411334"/>
                    <a:pt x="514935" y="401007"/>
                  </a:cubicBezTo>
                  <a:cubicBezTo>
                    <a:pt x="550714" y="390208"/>
                    <a:pt x="582354" y="374571"/>
                    <a:pt x="608987" y="354515"/>
                  </a:cubicBezTo>
                  <a:cubicBezTo>
                    <a:pt x="659173" y="316696"/>
                    <a:pt x="690443" y="257903"/>
                    <a:pt x="690609" y="201059"/>
                  </a:cubicBezTo>
                  <a:cubicBezTo>
                    <a:pt x="690698" y="168486"/>
                    <a:pt x="680572" y="121855"/>
                    <a:pt x="631813" y="84672"/>
                  </a:cubicBezTo>
                  <a:cubicBezTo>
                    <a:pt x="621534" y="76841"/>
                    <a:pt x="611586" y="69748"/>
                    <a:pt x="602249" y="63610"/>
                  </a:cubicBezTo>
                  <a:cubicBezTo>
                    <a:pt x="591550" y="56543"/>
                    <a:pt x="581156" y="50341"/>
                    <a:pt x="571349" y="45184"/>
                  </a:cubicBezTo>
                  <a:cubicBezTo>
                    <a:pt x="502019" y="8651"/>
                    <a:pt x="477831" y="30527"/>
                    <a:pt x="476837" y="31470"/>
                  </a:cubicBezTo>
                  <a:cubicBezTo>
                    <a:pt x="476264" y="32017"/>
                    <a:pt x="475500" y="32336"/>
                    <a:pt x="474710" y="32336"/>
                  </a:cubicBezTo>
                  <a:lnTo>
                    <a:pt x="474481" y="32336"/>
                  </a:lnTo>
                  <a:cubicBezTo>
                    <a:pt x="472838" y="32336"/>
                    <a:pt x="471487" y="31037"/>
                    <a:pt x="471424" y="29394"/>
                  </a:cubicBezTo>
                  <a:cubicBezTo>
                    <a:pt x="471398" y="28745"/>
                    <a:pt x="471577" y="28133"/>
                    <a:pt x="471908" y="27624"/>
                  </a:cubicBezTo>
                  <a:cubicBezTo>
                    <a:pt x="472010" y="26351"/>
                    <a:pt x="471882" y="23804"/>
                    <a:pt x="469870" y="20951"/>
                  </a:cubicBezTo>
                  <a:cubicBezTo>
                    <a:pt x="466469" y="16126"/>
                    <a:pt x="457438" y="9937"/>
                    <a:pt x="433683" y="7861"/>
                  </a:cubicBezTo>
                  <a:cubicBezTo>
                    <a:pt x="358214" y="-1396"/>
                    <a:pt x="351425" y="29483"/>
                    <a:pt x="351361" y="29802"/>
                  </a:cubicBezTo>
                  <a:cubicBezTo>
                    <a:pt x="351081" y="31240"/>
                    <a:pt x="349820" y="32297"/>
                    <a:pt x="348355" y="32297"/>
                  </a:cubicBezTo>
                  <a:lnTo>
                    <a:pt x="348355" y="32297"/>
                  </a:lnTo>
                  <a:cubicBezTo>
                    <a:pt x="346890" y="32297"/>
                    <a:pt x="345629" y="31253"/>
                    <a:pt x="345362" y="29814"/>
                  </a:cubicBezTo>
                  <a:cubicBezTo>
                    <a:pt x="345298" y="29496"/>
                    <a:pt x="338547" y="-1396"/>
                    <a:pt x="263142" y="7861"/>
                  </a:cubicBezTo>
                  <a:cubicBezTo>
                    <a:pt x="239285" y="9937"/>
                    <a:pt x="230254" y="16126"/>
                    <a:pt x="226853" y="20951"/>
                  </a:cubicBezTo>
                  <a:cubicBezTo>
                    <a:pt x="224051" y="24925"/>
                    <a:pt x="224905" y="28337"/>
                    <a:pt x="224943" y="28477"/>
                  </a:cubicBezTo>
                  <a:cubicBezTo>
                    <a:pt x="225287" y="29802"/>
                    <a:pt x="224714" y="31189"/>
                    <a:pt x="223542" y="31890"/>
                  </a:cubicBezTo>
                  <a:cubicBezTo>
                    <a:pt x="222370" y="32578"/>
                    <a:pt x="220867" y="32412"/>
                    <a:pt x="219873" y="31470"/>
                  </a:cubicBezTo>
                  <a:cubicBezTo>
                    <a:pt x="219326" y="30948"/>
                    <a:pt x="211785" y="24109"/>
                    <a:pt x="193609" y="24109"/>
                  </a:cubicBezTo>
                  <a:close/>
                </a:path>
              </a:pathLst>
            </a:custGeom>
            <a:solidFill>
              <a:schemeClr val="tx1"/>
            </a:solidFill>
            <a:ln w="1264" cap="flat">
              <a:noFill/>
              <a:prstDash val="solid"/>
              <a:miter/>
            </a:ln>
          </p:spPr>
          <p:txBody>
            <a:bodyPr/>
            <a:lstStyle/>
            <a:p>
              <a:endParaRPr lang="en-US"/>
            </a:p>
          </p:txBody>
        </p:sp>
        <p:sp>
          <p:nvSpPr>
            <p:cNvPr id="4616" name="Freeform 4615">
              <a:extLst>
                <a:ext uri="{FF2B5EF4-FFF2-40B4-BE49-F238E27FC236}">
                  <a16:creationId xmlns:a16="http://schemas.microsoft.com/office/drawing/2014/main" id="{1E9180B5-DDD7-30C3-8EA6-E6601A13B709}"/>
                </a:ext>
              </a:extLst>
            </p:cNvPr>
            <p:cNvSpPr/>
            <p:nvPr/>
          </p:nvSpPr>
          <p:spPr>
            <a:xfrm flipH="1">
              <a:off x="9945464" y="3835934"/>
              <a:ext cx="50032" cy="60358"/>
            </a:xfrm>
            <a:custGeom>
              <a:avLst/>
              <a:gdLst>
                <a:gd name="csX0" fmla="*/ 50032 w 50032"/>
                <a:gd name="csY0" fmla="*/ 5132 h 60358"/>
                <a:gd name="csX1" fmla="*/ 0 w 50032"/>
                <a:gd name="csY1" fmla="*/ 60359 h 60358"/>
                <a:gd name="csX2" fmla="*/ 43702 w 50032"/>
                <a:gd name="csY2" fmla="*/ 0 h 60358"/>
                <a:gd name="csX3" fmla="*/ 50032 w 50032"/>
                <a:gd name="csY3" fmla="*/ 5132 h 60358"/>
              </a:gdLst>
              <a:ahLst/>
              <a:cxnLst>
                <a:cxn ang="0">
                  <a:pos x="csX0" y="csY0"/>
                </a:cxn>
                <a:cxn ang="0">
                  <a:pos x="csX1" y="csY1"/>
                </a:cxn>
                <a:cxn ang="0">
                  <a:pos x="csX2" y="csY2"/>
                </a:cxn>
                <a:cxn ang="0">
                  <a:pos x="csX3" y="csY3"/>
                </a:cxn>
              </a:cxnLst>
              <a:rect l="l" t="t" r="r" b="b"/>
              <a:pathLst>
                <a:path w="50032" h="60358">
                  <a:moveTo>
                    <a:pt x="50032" y="5132"/>
                  </a:moveTo>
                  <a:lnTo>
                    <a:pt x="0" y="60359"/>
                  </a:lnTo>
                  <a:lnTo>
                    <a:pt x="43702" y="0"/>
                  </a:lnTo>
                  <a:lnTo>
                    <a:pt x="50032" y="5132"/>
                  </a:lnTo>
                  <a:close/>
                </a:path>
              </a:pathLst>
            </a:custGeom>
            <a:solidFill>
              <a:schemeClr val="tx1"/>
            </a:solidFill>
            <a:ln w="1264" cap="flat">
              <a:noFill/>
              <a:prstDash val="solid"/>
              <a:miter/>
            </a:ln>
          </p:spPr>
          <p:txBody>
            <a:bodyPr/>
            <a:lstStyle/>
            <a:p>
              <a:endParaRPr lang="en-US"/>
            </a:p>
          </p:txBody>
        </p:sp>
        <p:sp>
          <p:nvSpPr>
            <p:cNvPr id="4618" name="Freeform 4617">
              <a:extLst>
                <a:ext uri="{FF2B5EF4-FFF2-40B4-BE49-F238E27FC236}">
                  <a16:creationId xmlns:a16="http://schemas.microsoft.com/office/drawing/2014/main" id="{1A0A5D09-164F-08FB-6271-436508F2AD32}"/>
                </a:ext>
              </a:extLst>
            </p:cNvPr>
            <p:cNvSpPr/>
            <p:nvPr/>
          </p:nvSpPr>
          <p:spPr>
            <a:xfrm>
              <a:off x="9771750" y="4023114"/>
              <a:ext cx="98665" cy="114460"/>
            </a:xfrm>
            <a:custGeom>
              <a:avLst/>
              <a:gdLst>
                <a:gd name="csX0" fmla="*/ 26812 w 98665"/>
                <a:gd name="csY0" fmla="*/ 90902 h 114460"/>
                <a:gd name="csX1" fmla="*/ 82334 w 98665"/>
                <a:gd name="csY1" fmla="*/ 112460 h 114460"/>
                <a:gd name="csX2" fmla="*/ 83825 w 98665"/>
                <a:gd name="csY2" fmla="*/ 57145 h 114460"/>
                <a:gd name="csX3" fmla="*/ 21590 w 98665"/>
                <a:gd name="csY3" fmla="*/ 517 h 114460"/>
                <a:gd name="csX4" fmla="*/ 26812 w 98665"/>
                <a:gd name="csY4" fmla="*/ 90902 h 114460"/>
              </a:gdLst>
              <a:ahLst/>
              <a:cxnLst>
                <a:cxn ang="0">
                  <a:pos x="csX0" y="csY0"/>
                </a:cxn>
                <a:cxn ang="0">
                  <a:pos x="csX1" y="csY1"/>
                </a:cxn>
                <a:cxn ang="0">
                  <a:pos x="csX2" y="csY2"/>
                </a:cxn>
                <a:cxn ang="0">
                  <a:pos x="csX3" y="csY3"/>
                </a:cxn>
                <a:cxn ang="0">
                  <a:pos x="csX4" y="csY4"/>
                </a:cxn>
              </a:cxnLst>
              <a:rect l="l" t="t" r="r" b="b"/>
              <a:pathLst>
                <a:path w="98665" h="114460">
                  <a:moveTo>
                    <a:pt x="26812" y="90902"/>
                  </a:moveTo>
                  <a:cubicBezTo>
                    <a:pt x="42390" y="108245"/>
                    <a:pt x="62757" y="119171"/>
                    <a:pt x="82334" y="112460"/>
                  </a:cubicBezTo>
                  <a:cubicBezTo>
                    <a:pt x="110484" y="102808"/>
                    <a:pt x="96294" y="73087"/>
                    <a:pt x="83825" y="57145"/>
                  </a:cubicBezTo>
                  <a:cubicBezTo>
                    <a:pt x="69126" y="38362"/>
                    <a:pt x="49192" y="-5226"/>
                    <a:pt x="21590" y="517"/>
                  </a:cubicBezTo>
                  <a:cubicBezTo>
                    <a:pt x="-13731" y="7864"/>
                    <a:pt x="-1185" y="59730"/>
                    <a:pt x="26812" y="90902"/>
                  </a:cubicBezTo>
                  <a:close/>
                </a:path>
              </a:pathLst>
            </a:custGeom>
            <a:solidFill>
              <a:schemeClr val="bg1">
                <a:lumMod val="65000"/>
              </a:schemeClr>
            </a:solidFill>
            <a:ln w="1264" cap="flat">
              <a:noFill/>
              <a:prstDash val="solid"/>
              <a:miter/>
            </a:ln>
          </p:spPr>
          <p:txBody>
            <a:bodyPr/>
            <a:lstStyle/>
            <a:p>
              <a:endParaRPr lang="en-US"/>
            </a:p>
          </p:txBody>
        </p:sp>
      </p:grpSp>
      <p:grpSp>
        <p:nvGrpSpPr>
          <p:cNvPr id="4974" name="Group 4973">
            <a:extLst>
              <a:ext uri="{FF2B5EF4-FFF2-40B4-BE49-F238E27FC236}">
                <a16:creationId xmlns:a16="http://schemas.microsoft.com/office/drawing/2014/main" id="{BDE214E9-C6CB-2568-EA46-364ACC049F0F}"/>
              </a:ext>
            </a:extLst>
          </p:cNvPr>
          <p:cNvGrpSpPr/>
          <p:nvPr/>
        </p:nvGrpSpPr>
        <p:grpSpPr>
          <a:xfrm>
            <a:off x="9806886" y="3216190"/>
            <a:ext cx="44627" cy="615994"/>
            <a:chOff x="9824541" y="2905507"/>
            <a:chExt cx="44627" cy="615994"/>
          </a:xfrm>
        </p:grpSpPr>
        <p:cxnSp>
          <p:nvCxnSpPr>
            <p:cNvPr id="4955" name="Straight Connector 4954">
              <a:extLst>
                <a:ext uri="{FF2B5EF4-FFF2-40B4-BE49-F238E27FC236}">
                  <a16:creationId xmlns:a16="http://schemas.microsoft.com/office/drawing/2014/main" id="{C847943F-BACE-2F2B-E025-B357E7DC69F8}"/>
                </a:ext>
              </a:extLst>
            </p:cNvPr>
            <p:cNvCxnSpPr>
              <a:cxnSpLocks/>
            </p:cNvCxnSpPr>
            <p:nvPr/>
          </p:nvCxnSpPr>
          <p:spPr>
            <a:xfrm>
              <a:off x="9837418" y="2905507"/>
              <a:ext cx="0" cy="615994"/>
            </a:xfrm>
            <a:prstGeom prst="line">
              <a:avLst/>
            </a:prstGeom>
            <a:ln w="9525" cap="rnd">
              <a:solidFill>
                <a:schemeClr val="tx1">
                  <a:lumMod val="75000"/>
                  <a:lumOff val="25000"/>
                </a:schemeClr>
              </a:solidFill>
              <a:round/>
            </a:ln>
          </p:spPr>
          <p:style>
            <a:lnRef idx="1">
              <a:schemeClr val="accent1"/>
            </a:lnRef>
            <a:fillRef idx="0">
              <a:schemeClr val="accent1"/>
            </a:fillRef>
            <a:effectRef idx="0">
              <a:schemeClr val="accent1"/>
            </a:effectRef>
            <a:fontRef idx="minor">
              <a:schemeClr val="tx1"/>
            </a:fontRef>
          </p:style>
        </p:cxnSp>
        <p:cxnSp>
          <p:nvCxnSpPr>
            <p:cNvPr id="4956" name="Straight Connector 4955">
              <a:extLst>
                <a:ext uri="{FF2B5EF4-FFF2-40B4-BE49-F238E27FC236}">
                  <a16:creationId xmlns:a16="http://schemas.microsoft.com/office/drawing/2014/main" id="{695F0ACD-B225-2E8F-130C-673C9FD55388}"/>
                </a:ext>
              </a:extLst>
            </p:cNvPr>
            <p:cNvCxnSpPr>
              <a:cxnSpLocks/>
            </p:cNvCxnSpPr>
            <p:nvPr/>
          </p:nvCxnSpPr>
          <p:spPr>
            <a:xfrm>
              <a:off x="9869168" y="2905507"/>
              <a:ext cx="0" cy="615994"/>
            </a:xfrm>
            <a:prstGeom prst="line">
              <a:avLst/>
            </a:prstGeom>
            <a:ln w="9525" cap="rnd">
              <a:solidFill>
                <a:schemeClr val="tx1">
                  <a:lumMod val="75000"/>
                  <a:lumOff val="25000"/>
                </a:schemeClr>
              </a:solidFill>
              <a:round/>
            </a:ln>
          </p:spPr>
          <p:style>
            <a:lnRef idx="1">
              <a:schemeClr val="accent1"/>
            </a:lnRef>
            <a:fillRef idx="0">
              <a:schemeClr val="accent1"/>
            </a:fillRef>
            <a:effectRef idx="0">
              <a:schemeClr val="accent1"/>
            </a:effectRef>
            <a:fontRef idx="minor">
              <a:schemeClr val="tx1"/>
            </a:fontRef>
          </p:style>
        </p:cxnSp>
        <p:cxnSp>
          <p:nvCxnSpPr>
            <p:cNvPr id="4957" name="Straight Connector 4956">
              <a:extLst>
                <a:ext uri="{FF2B5EF4-FFF2-40B4-BE49-F238E27FC236}">
                  <a16:creationId xmlns:a16="http://schemas.microsoft.com/office/drawing/2014/main" id="{047D151C-193B-1167-EB4B-AABC5C5A5D5B}"/>
                </a:ext>
              </a:extLst>
            </p:cNvPr>
            <p:cNvCxnSpPr>
              <a:cxnSpLocks/>
            </p:cNvCxnSpPr>
            <p:nvPr/>
          </p:nvCxnSpPr>
          <p:spPr>
            <a:xfrm>
              <a:off x="9824541" y="2905507"/>
              <a:ext cx="0" cy="615994"/>
            </a:xfrm>
            <a:prstGeom prst="line">
              <a:avLst/>
            </a:prstGeom>
            <a:ln w="9525" cap="rnd">
              <a:solidFill>
                <a:schemeClr val="tx1">
                  <a:lumMod val="75000"/>
                  <a:lumOff val="25000"/>
                </a:schemeClr>
              </a:solidFill>
              <a:round/>
            </a:ln>
          </p:spPr>
          <p:style>
            <a:lnRef idx="1">
              <a:schemeClr val="accent1"/>
            </a:lnRef>
            <a:fillRef idx="0">
              <a:schemeClr val="accent1"/>
            </a:fillRef>
            <a:effectRef idx="0">
              <a:schemeClr val="accent1"/>
            </a:effectRef>
            <a:fontRef idx="minor">
              <a:schemeClr val="tx1"/>
            </a:fontRef>
          </p:style>
        </p:cxnSp>
        <p:cxnSp>
          <p:nvCxnSpPr>
            <p:cNvPr id="4958" name="Straight Connector 4957">
              <a:extLst>
                <a:ext uri="{FF2B5EF4-FFF2-40B4-BE49-F238E27FC236}">
                  <a16:creationId xmlns:a16="http://schemas.microsoft.com/office/drawing/2014/main" id="{52B14436-9140-35BE-652F-789F13A3FB5F}"/>
                </a:ext>
              </a:extLst>
            </p:cNvPr>
            <p:cNvCxnSpPr>
              <a:cxnSpLocks/>
            </p:cNvCxnSpPr>
            <p:nvPr/>
          </p:nvCxnSpPr>
          <p:spPr>
            <a:xfrm>
              <a:off x="9853293" y="2905507"/>
              <a:ext cx="0" cy="615994"/>
            </a:xfrm>
            <a:prstGeom prst="line">
              <a:avLst/>
            </a:prstGeom>
            <a:ln w="9525" cap="rnd">
              <a:solidFill>
                <a:schemeClr val="tx1">
                  <a:lumMod val="75000"/>
                  <a:lumOff val="25000"/>
                </a:schemeClr>
              </a:solidFill>
              <a:round/>
            </a:ln>
          </p:spPr>
          <p:style>
            <a:lnRef idx="1">
              <a:schemeClr val="accent1"/>
            </a:lnRef>
            <a:fillRef idx="0">
              <a:schemeClr val="accent1"/>
            </a:fillRef>
            <a:effectRef idx="0">
              <a:schemeClr val="accent1"/>
            </a:effectRef>
            <a:fontRef idx="minor">
              <a:schemeClr val="tx1"/>
            </a:fontRef>
          </p:style>
        </p:cxnSp>
      </p:grpSp>
      <p:grpSp>
        <p:nvGrpSpPr>
          <p:cNvPr id="4895" name="Group 4894">
            <a:extLst>
              <a:ext uri="{FF2B5EF4-FFF2-40B4-BE49-F238E27FC236}">
                <a16:creationId xmlns:a16="http://schemas.microsoft.com/office/drawing/2014/main" id="{AFECE48C-7388-CF59-1A78-C13AADD8FBAC}"/>
              </a:ext>
            </a:extLst>
          </p:cNvPr>
          <p:cNvGrpSpPr/>
          <p:nvPr/>
        </p:nvGrpSpPr>
        <p:grpSpPr>
          <a:xfrm>
            <a:off x="9700096" y="2996509"/>
            <a:ext cx="761338" cy="514188"/>
            <a:chOff x="9700096" y="3171803"/>
            <a:chExt cx="761338" cy="514188"/>
          </a:xfrm>
        </p:grpSpPr>
        <p:sp>
          <p:nvSpPr>
            <p:cNvPr id="4637" name="Freeform 4636">
              <a:extLst>
                <a:ext uri="{FF2B5EF4-FFF2-40B4-BE49-F238E27FC236}">
                  <a16:creationId xmlns:a16="http://schemas.microsoft.com/office/drawing/2014/main" id="{F633A9C9-CB2D-F4AA-0CB4-18103F498588}"/>
                </a:ext>
              </a:extLst>
            </p:cNvPr>
            <p:cNvSpPr/>
            <p:nvPr/>
          </p:nvSpPr>
          <p:spPr>
            <a:xfrm>
              <a:off x="9703299" y="3327674"/>
              <a:ext cx="754944" cy="176695"/>
            </a:xfrm>
            <a:custGeom>
              <a:avLst/>
              <a:gdLst>
                <a:gd name="csX0" fmla="*/ 0 w 754944"/>
                <a:gd name="csY0" fmla="*/ 0 h 176695"/>
                <a:gd name="csX1" fmla="*/ 0 w 754944"/>
                <a:gd name="csY1" fmla="*/ 57888 h 176695"/>
                <a:gd name="csX2" fmla="*/ 11667 w 754944"/>
                <a:gd name="csY2" fmla="*/ 97338 h 176695"/>
                <a:gd name="csX3" fmla="*/ 59140 w 754944"/>
                <a:gd name="csY3" fmla="*/ 176695 h 176695"/>
                <a:gd name="csX4" fmla="*/ 695805 w 754944"/>
                <a:gd name="csY4" fmla="*/ 176695 h 176695"/>
                <a:gd name="csX5" fmla="*/ 743277 w 754944"/>
                <a:gd name="csY5" fmla="*/ 97338 h 176695"/>
                <a:gd name="csX6" fmla="*/ 754944 w 754944"/>
                <a:gd name="csY6" fmla="*/ 57888 h 176695"/>
                <a:gd name="csX7" fmla="*/ 754944 w 754944"/>
                <a:gd name="csY7" fmla="*/ 0 h 176695"/>
                <a:gd name="csX8" fmla="*/ 0 w 754944"/>
                <a:gd name="csY8" fmla="*/ 0 h 1766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754944" h="176695">
                  <a:moveTo>
                    <a:pt x="0" y="0"/>
                  </a:moveTo>
                  <a:lnTo>
                    <a:pt x="0" y="57888"/>
                  </a:lnTo>
                  <a:cubicBezTo>
                    <a:pt x="611" y="71590"/>
                    <a:pt x="4471" y="85151"/>
                    <a:pt x="11667" y="97338"/>
                  </a:cubicBezTo>
                  <a:cubicBezTo>
                    <a:pt x="29398" y="127351"/>
                    <a:pt x="56299" y="138774"/>
                    <a:pt x="59140" y="176695"/>
                  </a:cubicBezTo>
                  <a:lnTo>
                    <a:pt x="695805" y="176695"/>
                  </a:lnTo>
                  <a:cubicBezTo>
                    <a:pt x="698632" y="138761"/>
                    <a:pt x="725546" y="127351"/>
                    <a:pt x="743277" y="97338"/>
                  </a:cubicBezTo>
                  <a:cubicBezTo>
                    <a:pt x="750474" y="85151"/>
                    <a:pt x="754333" y="71590"/>
                    <a:pt x="754944" y="57888"/>
                  </a:cubicBezTo>
                  <a:lnTo>
                    <a:pt x="754944" y="0"/>
                  </a:lnTo>
                  <a:lnTo>
                    <a:pt x="0" y="0"/>
                  </a:lnTo>
                  <a:close/>
                </a:path>
              </a:pathLst>
            </a:custGeom>
            <a:solidFill>
              <a:schemeClr val="bg1">
                <a:lumMod val="65000"/>
              </a:schemeClr>
            </a:solidFill>
            <a:ln w="1264" cap="flat">
              <a:noFill/>
              <a:prstDash val="solid"/>
              <a:miter/>
            </a:ln>
          </p:spPr>
          <p:txBody>
            <a:bodyPr/>
            <a:lstStyle/>
            <a:p>
              <a:endParaRPr lang="en-US"/>
            </a:p>
          </p:txBody>
        </p:sp>
        <p:sp>
          <p:nvSpPr>
            <p:cNvPr id="4638" name="Freeform 4637">
              <a:extLst>
                <a:ext uri="{FF2B5EF4-FFF2-40B4-BE49-F238E27FC236}">
                  <a16:creationId xmlns:a16="http://schemas.microsoft.com/office/drawing/2014/main" id="{E4DB00D0-771A-FA10-A13A-B422C429A3BB}"/>
                </a:ext>
              </a:extLst>
            </p:cNvPr>
            <p:cNvSpPr/>
            <p:nvPr/>
          </p:nvSpPr>
          <p:spPr>
            <a:xfrm>
              <a:off x="9700242" y="3324630"/>
              <a:ext cx="761032" cy="182807"/>
            </a:xfrm>
            <a:custGeom>
              <a:avLst/>
              <a:gdLst>
                <a:gd name="csX0" fmla="*/ 701689 w 761032"/>
                <a:gd name="csY0" fmla="*/ 182808 h 182807"/>
                <a:gd name="csX1" fmla="*/ 59356 w 761032"/>
                <a:gd name="csY1" fmla="*/ 182808 h 182807"/>
                <a:gd name="csX2" fmla="*/ 59140 w 761032"/>
                <a:gd name="csY2" fmla="*/ 179981 h 182807"/>
                <a:gd name="csX3" fmla="*/ 33041 w 761032"/>
                <a:gd name="csY3" fmla="*/ 129083 h 182807"/>
                <a:gd name="csX4" fmla="*/ 12088 w 761032"/>
                <a:gd name="csY4" fmla="*/ 101947 h 182807"/>
                <a:gd name="csX5" fmla="*/ 0 w 761032"/>
                <a:gd name="csY5" fmla="*/ 61084 h 182807"/>
                <a:gd name="csX6" fmla="*/ 0 w 761032"/>
                <a:gd name="csY6" fmla="*/ 0 h 182807"/>
                <a:gd name="csX7" fmla="*/ 761033 w 761032"/>
                <a:gd name="csY7" fmla="*/ 0 h 182807"/>
                <a:gd name="csX8" fmla="*/ 761033 w 761032"/>
                <a:gd name="csY8" fmla="*/ 60944 h 182807"/>
                <a:gd name="csX9" fmla="*/ 748945 w 761032"/>
                <a:gd name="csY9" fmla="*/ 101947 h 182807"/>
                <a:gd name="csX10" fmla="*/ 727992 w 761032"/>
                <a:gd name="csY10" fmla="*/ 129083 h 182807"/>
                <a:gd name="csX11" fmla="*/ 701893 w 761032"/>
                <a:gd name="csY11" fmla="*/ 179981 h 182807"/>
                <a:gd name="csX12" fmla="*/ 701677 w 761032"/>
                <a:gd name="csY12" fmla="*/ 182808 h 182807"/>
                <a:gd name="csX13" fmla="*/ 64973 w 761032"/>
                <a:gd name="csY13" fmla="*/ 176695 h 182807"/>
                <a:gd name="csX14" fmla="*/ 696059 w 761032"/>
                <a:gd name="csY14" fmla="*/ 176695 h 182807"/>
                <a:gd name="csX15" fmla="*/ 723432 w 761032"/>
                <a:gd name="csY15" fmla="*/ 125021 h 182807"/>
                <a:gd name="csX16" fmla="*/ 743684 w 761032"/>
                <a:gd name="csY16" fmla="*/ 98840 h 182807"/>
                <a:gd name="csX17" fmla="*/ 754932 w 761032"/>
                <a:gd name="csY17" fmla="*/ 60804 h 182807"/>
                <a:gd name="csX18" fmla="*/ 754932 w 761032"/>
                <a:gd name="csY18" fmla="*/ 6112 h 182807"/>
                <a:gd name="csX19" fmla="*/ 6114 w 761032"/>
                <a:gd name="csY19" fmla="*/ 6112 h 182807"/>
                <a:gd name="csX20" fmla="*/ 6114 w 761032"/>
                <a:gd name="csY20" fmla="*/ 60944 h 182807"/>
                <a:gd name="csX21" fmla="*/ 17348 w 761032"/>
                <a:gd name="csY21" fmla="*/ 98840 h 182807"/>
                <a:gd name="csX22" fmla="*/ 37601 w 761032"/>
                <a:gd name="csY22" fmla="*/ 125021 h 182807"/>
                <a:gd name="csX23" fmla="*/ 64973 w 761032"/>
                <a:gd name="csY23" fmla="*/ 176695 h 18280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761032" h="182807">
                  <a:moveTo>
                    <a:pt x="701689" y="182808"/>
                  </a:moveTo>
                  <a:lnTo>
                    <a:pt x="59356" y="182808"/>
                  </a:lnTo>
                  <a:lnTo>
                    <a:pt x="59140" y="179981"/>
                  </a:lnTo>
                  <a:cubicBezTo>
                    <a:pt x="57382" y="156385"/>
                    <a:pt x="46097" y="143740"/>
                    <a:pt x="33041" y="129083"/>
                  </a:cubicBezTo>
                  <a:cubicBezTo>
                    <a:pt x="25870" y="121035"/>
                    <a:pt x="18456" y="112720"/>
                    <a:pt x="12088" y="101947"/>
                  </a:cubicBezTo>
                  <a:cubicBezTo>
                    <a:pt x="4815" y="89646"/>
                    <a:pt x="637" y="75512"/>
                    <a:pt x="0" y="61084"/>
                  </a:cubicBezTo>
                  <a:lnTo>
                    <a:pt x="0" y="0"/>
                  </a:lnTo>
                  <a:cubicBezTo>
                    <a:pt x="0" y="0"/>
                    <a:pt x="761033" y="0"/>
                    <a:pt x="761033" y="0"/>
                  </a:cubicBezTo>
                  <a:lnTo>
                    <a:pt x="761033" y="60944"/>
                  </a:lnTo>
                  <a:cubicBezTo>
                    <a:pt x="760396" y="75512"/>
                    <a:pt x="756205" y="89646"/>
                    <a:pt x="748945" y="101947"/>
                  </a:cubicBezTo>
                  <a:cubicBezTo>
                    <a:pt x="742576" y="112733"/>
                    <a:pt x="735163" y="121048"/>
                    <a:pt x="727992" y="129083"/>
                  </a:cubicBezTo>
                  <a:cubicBezTo>
                    <a:pt x="714936" y="143727"/>
                    <a:pt x="703651" y="156385"/>
                    <a:pt x="701893" y="179981"/>
                  </a:cubicBezTo>
                  <a:lnTo>
                    <a:pt x="701677" y="182808"/>
                  </a:lnTo>
                  <a:close/>
                  <a:moveTo>
                    <a:pt x="64973" y="176695"/>
                  </a:moveTo>
                  <a:lnTo>
                    <a:pt x="696059" y="176695"/>
                  </a:lnTo>
                  <a:cubicBezTo>
                    <a:pt x="698658" y="152819"/>
                    <a:pt x="710707" y="139296"/>
                    <a:pt x="723432" y="125021"/>
                  </a:cubicBezTo>
                  <a:cubicBezTo>
                    <a:pt x="730412" y="117203"/>
                    <a:pt x="737622" y="109104"/>
                    <a:pt x="743684" y="98840"/>
                  </a:cubicBezTo>
                  <a:cubicBezTo>
                    <a:pt x="750448" y="87393"/>
                    <a:pt x="754333" y="74238"/>
                    <a:pt x="754932" y="60804"/>
                  </a:cubicBezTo>
                  <a:lnTo>
                    <a:pt x="754932" y="6112"/>
                  </a:lnTo>
                  <a:lnTo>
                    <a:pt x="6114" y="6112"/>
                  </a:lnTo>
                  <a:lnTo>
                    <a:pt x="6114" y="60944"/>
                  </a:lnTo>
                  <a:cubicBezTo>
                    <a:pt x="6700" y="74238"/>
                    <a:pt x="10598" y="87393"/>
                    <a:pt x="17348" y="98840"/>
                  </a:cubicBezTo>
                  <a:cubicBezTo>
                    <a:pt x="23411" y="109104"/>
                    <a:pt x="30621" y="117203"/>
                    <a:pt x="37601" y="125021"/>
                  </a:cubicBezTo>
                  <a:cubicBezTo>
                    <a:pt x="50338" y="139296"/>
                    <a:pt x="62388" y="152819"/>
                    <a:pt x="64973" y="176695"/>
                  </a:cubicBezTo>
                  <a:close/>
                </a:path>
              </a:pathLst>
            </a:custGeom>
            <a:solidFill>
              <a:schemeClr val="tx1"/>
            </a:solidFill>
            <a:ln w="1264" cap="flat">
              <a:noFill/>
              <a:prstDash val="solid"/>
              <a:miter/>
            </a:ln>
          </p:spPr>
          <p:txBody>
            <a:bodyPr/>
            <a:lstStyle/>
            <a:p>
              <a:endParaRPr lang="en-US"/>
            </a:p>
          </p:txBody>
        </p:sp>
        <p:sp>
          <p:nvSpPr>
            <p:cNvPr id="4639" name="Freeform 4638">
              <a:extLst>
                <a:ext uri="{FF2B5EF4-FFF2-40B4-BE49-F238E27FC236}">
                  <a16:creationId xmlns:a16="http://schemas.microsoft.com/office/drawing/2014/main" id="{98C80F88-1E68-766A-955B-618BBEEACA78}"/>
                </a:ext>
              </a:extLst>
            </p:cNvPr>
            <p:cNvSpPr/>
            <p:nvPr/>
          </p:nvSpPr>
          <p:spPr>
            <a:xfrm>
              <a:off x="9762821" y="3440964"/>
              <a:ext cx="635900" cy="241963"/>
            </a:xfrm>
            <a:custGeom>
              <a:avLst/>
              <a:gdLst>
                <a:gd name="csX0" fmla="*/ 635901 w 635900"/>
                <a:gd name="csY0" fmla="*/ 65353 h 241963"/>
                <a:gd name="csX1" fmla="*/ 635901 w 635900"/>
                <a:gd name="csY1" fmla="*/ 125177 h 241963"/>
                <a:gd name="csX2" fmla="*/ 523583 w 635900"/>
                <a:gd name="csY2" fmla="*/ 194373 h 241963"/>
                <a:gd name="csX3" fmla="*/ 441223 w 635900"/>
                <a:gd name="csY3" fmla="*/ 241959 h 241963"/>
                <a:gd name="csX4" fmla="*/ 317950 w 635900"/>
                <a:gd name="csY4" fmla="*/ 129723 h 241963"/>
                <a:gd name="csX5" fmla="*/ 194678 w 635900"/>
                <a:gd name="csY5" fmla="*/ 241959 h 241963"/>
                <a:gd name="csX6" fmla="*/ 112318 w 635900"/>
                <a:gd name="csY6" fmla="*/ 194373 h 241963"/>
                <a:gd name="csX7" fmla="*/ 0 w 635900"/>
                <a:gd name="csY7" fmla="*/ 125177 h 241963"/>
                <a:gd name="csX8" fmla="*/ 0 w 635900"/>
                <a:gd name="csY8" fmla="*/ 65353 h 241963"/>
                <a:gd name="csX9" fmla="*/ 143206 w 635900"/>
                <a:gd name="csY9" fmla="*/ 65226 h 241963"/>
                <a:gd name="csX10" fmla="*/ 308436 w 635900"/>
                <a:gd name="csY10" fmla="*/ 28 h 241963"/>
                <a:gd name="csX11" fmla="*/ 386758 w 635900"/>
                <a:gd name="csY11" fmla="*/ 22822 h 241963"/>
                <a:gd name="csX12" fmla="*/ 470659 w 635900"/>
                <a:gd name="csY12" fmla="*/ 61992 h 241963"/>
                <a:gd name="csX13" fmla="*/ 552713 w 635900"/>
                <a:gd name="csY13" fmla="*/ 65353 h 241963"/>
                <a:gd name="csX14" fmla="*/ 635901 w 635900"/>
                <a:gd name="csY14" fmla="*/ 65353 h 2419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635900" h="241963">
                  <a:moveTo>
                    <a:pt x="635901" y="65353"/>
                  </a:moveTo>
                  <a:lnTo>
                    <a:pt x="635901" y="125177"/>
                  </a:lnTo>
                  <a:cubicBezTo>
                    <a:pt x="629341" y="177068"/>
                    <a:pt x="563833" y="194144"/>
                    <a:pt x="523583" y="194373"/>
                  </a:cubicBezTo>
                  <a:cubicBezTo>
                    <a:pt x="506833" y="237604"/>
                    <a:pt x="457425" y="241832"/>
                    <a:pt x="441223" y="241959"/>
                  </a:cubicBezTo>
                  <a:cubicBezTo>
                    <a:pt x="394999" y="242329"/>
                    <a:pt x="336649" y="216593"/>
                    <a:pt x="317950" y="129723"/>
                  </a:cubicBezTo>
                  <a:cubicBezTo>
                    <a:pt x="298641" y="210265"/>
                    <a:pt x="240889" y="242329"/>
                    <a:pt x="194678" y="241959"/>
                  </a:cubicBezTo>
                  <a:cubicBezTo>
                    <a:pt x="178476" y="241832"/>
                    <a:pt x="129068" y="237592"/>
                    <a:pt x="112318" y="194373"/>
                  </a:cubicBezTo>
                  <a:cubicBezTo>
                    <a:pt x="72068" y="194157"/>
                    <a:pt x="6560" y="177068"/>
                    <a:pt x="0" y="125177"/>
                  </a:cubicBezTo>
                  <a:lnTo>
                    <a:pt x="0" y="65353"/>
                  </a:lnTo>
                  <a:cubicBezTo>
                    <a:pt x="0" y="64933"/>
                    <a:pt x="135335" y="66054"/>
                    <a:pt x="143206" y="65226"/>
                  </a:cubicBezTo>
                  <a:cubicBezTo>
                    <a:pt x="203874" y="58808"/>
                    <a:pt x="247016" y="1570"/>
                    <a:pt x="308436" y="28"/>
                  </a:cubicBezTo>
                  <a:cubicBezTo>
                    <a:pt x="335872" y="-659"/>
                    <a:pt x="361882" y="11209"/>
                    <a:pt x="386758" y="22822"/>
                  </a:cubicBezTo>
                  <a:cubicBezTo>
                    <a:pt x="414487" y="35773"/>
                    <a:pt x="442089" y="51040"/>
                    <a:pt x="470659" y="61992"/>
                  </a:cubicBezTo>
                  <a:cubicBezTo>
                    <a:pt x="494019" y="70956"/>
                    <a:pt x="527378" y="65353"/>
                    <a:pt x="552713" y="65353"/>
                  </a:cubicBezTo>
                  <a:lnTo>
                    <a:pt x="635901" y="65353"/>
                  </a:lnTo>
                  <a:close/>
                </a:path>
              </a:pathLst>
            </a:custGeom>
            <a:solidFill>
              <a:schemeClr val="bg1">
                <a:lumMod val="65000"/>
              </a:schemeClr>
            </a:solidFill>
            <a:ln w="1264" cap="flat">
              <a:noFill/>
              <a:prstDash val="solid"/>
              <a:miter/>
            </a:ln>
          </p:spPr>
          <p:txBody>
            <a:bodyPr/>
            <a:lstStyle/>
            <a:p>
              <a:endParaRPr lang="en-US"/>
            </a:p>
          </p:txBody>
        </p:sp>
        <p:sp>
          <p:nvSpPr>
            <p:cNvPr id="4640" name="Freeform 4639">
              <a:extLst>
                <a:ext uri="{FF2B5EF4-FFF2-40B4-BE49-F238E27FC236}">
                  <a16:creationId xmlns:a16="http://schemas.microsoft.com/office/drawing/2014/main" id="{1A27B31B-D620-DAC1-3819-D4E5CA50C400}"/>
                </a:ext>
              </a:extLst>
            </p:cNvPr>
            <p:cNvSpPr/>
            <p:nvPr/>
          </p:nvSpPr>
          <p:spPr>
            <a:xfrm>
              <a:off x="9759726" y="3437910"/>
              <a:ext cx="642027" cy="248081"/>
            </a:xfrm>
            <a:custGeom>
              <a:avLst/>
              <a:gdLst>
                <a:gd name="csX0" fmla="*/ 443515 w 642027"/>
                <a:gd name="csY0" fmla="*/ 248069 h 248081"/>
                <a:gd name="csX1" fmla="*/ 320867 w 642027"/>
                <a:gd name="csY1" fmla="*/ 145052 h 248081"/>
                <a:gd name="csX2" fmla="*/ 197722 w 642027"/>
                <a:gd name="csY2" fmla="*/ 248069 h 248081"/>
                <a:gd name="csX3" fmla="*/ 113312 w 642027"/>
                <a:gd name="csY3" fmla="*/ 200444 h 248081"/>
                <a:gd name="csX4" fmla="*/ 25 w 642027"/>
                <a:gd name="csY4" fmla="*/ 128600 h 248081"/>
                <a:gd name="csX5" fmla="*/ 0 w 642027"/>
                <a:gd name="csY5" fmla="*/ 128218 h 248081"/>
                <a:gd name="csX6" fmla="*/ 0 w 642027"/>
                <a:gd name="csY6" fmla="*/ 67133 h 248081"/>
                <a:gd name="csX7" fmla="*/ 904 w 642027"/>
                <a:gd name="csY7" fmla="*/ 66242 h 248081"/>
                <a:gd name="csX8" fmla="*/ 17947 w 642027"/>
                <a:gd name="csY8" fmla="*/ 65262 h 248081"/>
                <a:gd name="csX9" fmla="*/ 53140 w 642027"/>
                <a:gd name="csY9" fmla="*/ 65376 h 248081"/>
                <a:gd name="csX10" fmla="*/ 145958 w 642027"/>
                <a:gd name="csY10" fmla="*/ 65236 h 248081"/>
                <a:gd name="csX11" fmla="*/ 223796 w 642027"/>
                <a:gd name="csY11" fmla="*/ 33134 h 248081"/>
                <a:gd name="csX12" fmla="*/ 311429 w 642027"/>
                <a:gd name="csY12" fmla="*/ 26 h 248081"/>
                <a:gd name="csX13" fmla="*/ 391127 w 642027"/>
                <a:gd name="csY13" fmla="*/ 23100 h 248081"/>
                <a:gd name="csX14" fmla="*/ 418792 w 642027"/>
                <a:gd name="csY14" fmla="*/ 36547 h 248081"/>
                <a:gd name="csX15" fmla="*/ 474824 w 642027"/>
                <a:gd name="csY15" fmla="*/ 62193 h 248081"/>
                <a:gd name="csX16" fmla="*/ 533773 w 642027"/>
                <a:gd name="csY16" fmla="*/ 66178 h 248081"/>
                <a:gd name="csX17" fmla="*/ 555783 w 642027"/>
                <a:gd name="csY17" fmla="*/ 65351 h 248081"/>
                <a:gd name="csX18" fmla="*/ 642027 w 642027"/>
                <a:gd name="csY18" fmla="*/ 65351 h 248081"/>
                <a:gd name="csX19" fmla="*/ 642002 w 642027"/>
                <a:gd name="csY19" fmla="*/ 128613 h 248081"/>
                <a:gd name="csX20" fmla="*/ 528716 w 642027"/>
                <a:gd name="csY20" fmla="*/ 200457 h 248081"/>
                <a:gd name="csX21" fmla="*/ 444305 w 642027"/>
                <a:gd name="csY21" fmla="*/ 248082 h 248081"/>
                <a:gd name="csX22" fmla="*/ 443490 w 642027"/>
                <a:gd name="csY22" fmla="*/ 248082 h 248081"/>
                <a:gd name="csX23" fmla="*/ 321198 w 642027"/>
                <a:gd name="csY23" fmla="*/ 118986 h 248081"/>
                <a:gd name="csX24" fmla="*/ 324026 w 642027"/>
                <a:gd name="csY24" fmla="*/ 132127 h 248081"/>
                <a:gd name="csX25" fmla="*/ 444292 w 642027"/>
                <a:gd name="csY25" fmla="*/ 241957 h 248081"/>
                <a:gd name="csX26" fmla="*/ 523825 w 642027"/>
                <a:gd name="csY26" fmla="*/ 196318 h 248081"/>
                <a:gd name="csX27" fmla="*/ 524576 w 642027"/>
                <a:gd name="csY27" fmla="*/ 194383 h 248081"/>
                <a:gd name="csX28" fmla="*/ 526652 w 642027"/>
                <a:gd name="csY28" fmla="*/ 194383 h 248081"/>
                <a:gd name="csX29" fmla="*/ 635939 w 642027"/>
                <a:gd name="csY29" fmla="*/ 128040 h 248081"/>
                <a:gd name="csX30" fmla="*/ 635939 w 642027"/>
                <a:gd name="csY30" fmla="*/ 71476 h 248081"/>
                <a:gd name="csX31" fmla="*/ 555808 w 642027"/>
                <a:gd name="csY31" fmla="*/ 71476 h 248081"/>
                <a:gd name="csX32" fmla="*/ 534129 w 642027"/>
                <a:gd name="csY32" fmla="*/ 72291 h 248081"/>
                <a:gd name="csX33" fmla="*/ 472659 w 642027"/>
                <a:gd name="csY33" fmla="*/ 67898 h 248081"/>
                <a:gd name="csX34" fmla="*/ 416105 w 642027"/>
                <a:gd name="csY34" fmla="*/ 42022 h 248081"/>
                <a:gd name="csX35" fmla="*/ 388566 w 642027"/>
                <a:gd name="csY35" fmla="*/ 28639 h 248081"/>
                <a:gd name="csX36" fmla="*/ 311620 w 642027"/>
                <a:gd name="csY36" fmla="*/ 6126 h 248081"/>
                <a:gd name="csX37" fmla="*/ 226929 w 642027"/>
                <a:gd name="csY37" fmla="*/ 38393 h 248081"/>
                <a:gd name="csX38" fmla="*/ 146633 w 642027"/>
                <a:gd name="csY38" fmla="*/ 71310 h 248081"/>
                <a:gd name="csX39" fmla="*/ 53153 w 642027"/>
                <a:gd name="csY39" fmla="*/ 71476 h 248081"/>
                <a:gd name="csX40" fmla="*/ 6165 w 642027"/>
                <a:gd name="csY40" fmla="*/ 71374 h 248081"/>
                <a:gd name="csX41" fmla="*/ 6165 w 642027"/>
                <a:gd name="csY41" fmla="*/ 128027 h 248081"/>
                <a:gd name="csX42" fmla="*/ 115452 w 642027"/>
                <a:gd name="csY42" fmla="*/ 194358 h 248081"/>
                <a:gd name="csX43" fmla="*/ 117528 w 642027"/>
                <a:gd name="csY43" fmla="*/ 194358 h 248081"/>
                <a:gd name="csX44" fmla="*/ 118279 w 642027"/>
                <a:gd name="csY44" fmla="*/ 196306 h 248081"/>
                <a:gd name="csX45" fmla="*/ 197811 w 642027"/>
                <a:gd name="csY45" fmla="*/ 241944 h 248081"/>
                <a:gd name="csX46" fmla="*/ 198563 w 642027"/>
                <a:gd name="csY46" fmla="*/ 241944 h 248081"/>
                <a:gd name="csX47" fmla="*/ 318090 w 642027"/>
                <a:gd name="csY47" fmla="*/ 132038 h 248081"/>
                <a:gd name="csX48" fmla="*/ 321224 w 642027"/>
                <a:gd name="csY48" fmla="*/ 118973 h 24808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Lst>
              <a:rect l="l" t="t" r="r" b="b"/>
              <a:pathLst>
                <a:path w="642027" h="248081">
                  <a:moveTo>
                    <a:pt x="443515" y="248069"/>
                  </a:moveTo>
                  <a:cubicBezTo>
                    <a:pt x="419709" y="248069"/>
                    <a:pt x="346686" y="240008"/>
                    <a:pt x="320867" y="145052"/>
                  </a:cubicBezTo>
                  <a:cubicBezTo>
                    <a:pt x="299150" y="216604"/>
                    <a:pt x="244430" y="248426"/>
                    <a:pt x="197722" y="248069"/>
                  </a:cubicBezTo>
                  <a:cubicBezTo>
                    <a:pt x="182425" y="247954"/>
                    <a:pt x="131654" y="244121"/>
                    <a:pt x="113312" y="200444"/>
                  </a:cubicBezTo>
                  <a:cubicBezTo>
                    <a:pt x="75991" y="199693"/>
                    <a:pt x="7031" y="183954"/>
                    <a:pt x="25" y="128600"/>
                  </a:cubicBezTo>
                  <a:lnTo>
                    <a:pt x="0" y="128218"/>
                  </a:lnTo>
                  <a:lnTo>
                    <a:pt x="0" y="67133"/>
                  </a:lnTo>
                  <a:lnTo>
                    <a:pt x="904" y="66242"/>
                  </a:lnTo>
                  <a:cubicBezTo>
                    <a:pt x="1575" y="65572"/>
                    <a:pt x="7256" y="65244"/>
                    <a:pt x="17947" y="65262"/>
                  </a:cubicBezTo>
                  <a:cubicBezTo>
                    <a:pt x="27041" y="65274"/>
                    <a:pt x="39511" y="65325"/>
                    <a:pt x="53140" y="65376"/>
                  </a:cubicBezTo>
                  <a:cubicBezTo>
                    <a:pt x="90423" y="65516"/>
                    <a:pt x="141474" y="65720"/>
                    <a:pt x="145958" y="65236"/>
                  </a:cubicBezTo>
                  <a:cubicBezTo>
                    <a:pt x="174362" y="62231"/>
                    <a:pt x="199493" y="47434"/>
                    <a:pt x="223796" y="33134"/>
                  </a:cubicBezTo>
                  <a:cubicBezTo>
                    <a:pt x="250761" y="17255"/>
                    <a:pt x="278643" y="854"/>
                    <a:pt x="311429" y="26"/>
                  </a:cubicBezTo>
                  <a:cubicBezTo>
                    <a:pt x="340139" y="-649"/>
                    <a:pt x="367231" y="11945"/>
                    <a:pt x="391127" y="23100"/>
                  </a:cubicBezTo>
                  <a:cubicBezTo>
                    <a:pt x="400361" y="27417"/>
                    <a:pt x="409723" y="32052"/>
                    <a:pt x="418792" y="36547"/>
                  </a:cubicBezTo>
                  <a:cubicBezTo>
                    <a:pt x="437019" y="45575"/>
                    <a:pt x="455871" y="54922"/>
                    <a:pt x="474824" y="62193"/>
                  </a:cubicBezTo>
                  <a:cubicBezTo>
                    <a:pt x="491293" y="68509"/>
                    <a:pt x="512896" y="67325"/>
                    <a:pt x="533773" y="66178"/>
                  </a:cubicBezTo>
                  <a:cubicBezTo>
                    <a:pt x="541542" y="65758"/>
                    <a:pt x="548879" y="65351"/>
                    <a:pt x="555783" y="65351"/>
                  </a:cubicBezTo>
                  <a:lnTo>
                    <a:pt x="642027" y="65351"/>
                  </a:lnTo>
                  <a:lnTo>
                    <a:pt x="642002" y="128613"/>
                  </a:lnTo>
                  <a:cubicBezTo>
                    <a:pt x="634996" y="183954"/>
                    <a:pt x="566036" y="199693"/>
                    <a:pt x="528716" y="200457"/>
                  </a:cubicBezTo>
                  <a:cubicBezTo>
                    <a:pt x="510387" y="244134"/>
                    <a:pt x="459615" y="247954"/>
                    <a:pt x="444305" y="248082"/>
                  </a:cubicBezTo>
                  <a:cubicBezTo>
                    <a:pt x="444038" y="248082"/>
                    <a:pt x="443770" y="248082"/>
                    <a:pt x="443490" y="248082"/>
                  </a:cubicBezTo>
                  <a:close/>
                  <a:moveTo>
                    <a:pt x="321198" y="118986"/>
                  </a:moveTo>
                  <a:lnTo>
                    <a:pt x="324026" y="132127"/>
                  </a:lnTo>
                  <a:cubicBezTo>
                    <a:pt x="346113" y="234737"/>
                    <a:pt x="421684" y="242148"/>
                    <a:pt x="444292" y="241957"/>
                  </a:cubicBezTo>
                  <a:cubicBezTo>
                    <a:pt x="458839" y="241842"/>
                    <a:pt x="507584" y="238213"/>
                    <a:pt x="523825" y="196318"/>
                  </a:cubicBezTo>
                  <a:lnTo>
                    <a:pt x="524576" y="194383"/>
                  </a:lnTo>
                  <a:lnTo>
                    <a:pt x="526652" y="194383"/>
                  </a:lnTo>
                  <a:cubicBezTo>
                    <a:pt x="561527" y="194179"/>
                    <a:pt x="629201" y="180057"/>
                    <a:pt x="635939" y="128040"/>
                  </a:cubicBezTo>
                  <a:lnTo>
                    <a:pt x="635939" y="71476"/>
                  </a:lnTo>
                  <a:lnTo>
                    <a:pt x="555808" y="71476"/>
                  </a:lnTo>
                  <a:cubicBezTo>
                    <a:pt x="549070" y="71476"/>
                    <a:pt x="541810" y="71870"/>
                    <a:pt x="534129" y="72291"/>
                  </a:cubicBezTo>
                  <a:cubicBezTo>
                    <a:pt x="513609" y="73411"/>
                    <a:pt x="490338" y="74685"/>
                    <a:pt x="472659" y="67898"/>
                  </a:cubicBezTo>
                  <a:cubicBezTo>
                    <a:pt x="453438" y="60525"/>
                    <a:pt x="434459" y="51114"/>
                    <a:pt x="416105" y="42022"/>
                  </a:cubicBezTo>
                  <a:cubicBezTo>
                    <a:pt x="407074" y="37553"/>
                    <a:pt x="397737" y="32918"/>
                    <a:pt x="388566" y="28639"/>
                  </a:cubicBezTo>
                  <a:cubicBezTo>
                    <a:pt x="365295" y="17764"/>
                    <a:pt x="338878" y="5476"/>
                    <a:pt x="311620" y="6126"/>
                  </a:cubicBezTo>
                  <a:cubicBezTo>
                    <a:pt x="280413" y="6915"/>
                    <a:pt x="254442" y="22208"/>
                    <a:pt x="226929" y="38393"/>
                  </a:cubicBezTo>
                  <a:cubicBezTo>
                    <a:pt x="202066" y="53025"/>
                    <a:pt x="176349" y="68165"/>
                    <a:pt x="146633" y="71310"/>
                  </a:cubicBezTo>
                  <a:cubicBezTo>
                    <a:pt x="142175" y="71781"/>
                    <a:pt x="103389" y="71680"/>
                    <a:pt x="53153" y="71476"/>
                  </a:cubicBezTo>
                  <a:cubicBezTo>
                    <a:pt x="32722" y="71399"/>
                    <a:pt x="13234" y="71323"/>
                    <a:pt x="6165" y="71374"/>
                  </a:cubicBezTo>
                  <a:lnTo>
                    <a:pt x="6165" y="128027"/>
                  </a:lnTo>
                  <a:cubicBezTo>
                    <a:pt x="12903" y="180045"/>
                    <a:pt x="80564" y="194167"/>
                    <a:pt x="115452" y="194358"/>
                  </a:cubicBezTo>
                  <a:lnTo>
                    <a:pt x="117528" y="194358"/>
                  </a:lnTo>
                  <a:cubicBezTo>
                    <a:pt x="117528" y="194358"/>
                    <a:pt x="118279" y="196306"/>
                    <a:pt x="118279" y="196306"/>
                  </a:cubicBezTo>
                  <a:cubicBezTo>
                    <a:pt x="134519" y="238200"/>
                    <a:pt x="183253" y="241829"/>
                    <a:pt x="197811" y="241944"/>
                  </a:cubicBezTo>
                  <a:cubicBezTo>
                    <a:pt x="198053" y="241944"/>
                    <a:pt x="198321" y="241944"/>
                    <a:pt x="198563" y="241944"/>
                  </a:cubicBezTo>
                  <a:cubicBezTo>
                    <a:pt x="245080" y="241944"/>
                    <a:pt x="299876" y="208059"/>
                    <a:pt x="318090" y="132038"/>
                  </a:cubicBezTo>
                  <a:lnTo>
                    <a:pt x="321224" y="118973"/>
                  </a:lnTo>
                  <a:close/>
                </a:path>
              </a:pathLst>
            </a:custGeom>
            <a:solidFill>
              <a:schemeClr val="tx1"/>
            </a:solidFill>
            <a:ln w="1264" cap="flat">
              <a:noFill/>
              <a:prstDash val="solid"/>
              <a:miter/>
            </a:ln>
          </p:spPr>
          <p:txBody>
            <a:bodyPr/>
            <a:lstStyle/>
            <a:p>
              <a:endParaRPr lang="en-US"/>
            </a:p>
          </p:txBody>
        </p:sp>
        <p:sp>
          <p:nvSpPr>
            <p:cNvPr id="4641" name="Freeform 4640">
              <a:extLst>
                <a:ext uri="{FF2B5EF4-FFF2-40B4-BE49-F238E27FC236}">
                  <a16:creationId xmlns:a16="http://schemas.microsoft.com/office/drawing/2014/main" id="{6438CBFE-1689-5AE2-B2BF-C7A508F48385}"/>
                </a:ext>
              </a:extLst>
            </p:cNvPr>
            <p:cNvSpPr/>
            <p:nvPr/>
          </p:nvSpPr>
          <p:spPr>
            <a:xfrm>
              <a:off x="9703185" y="3174938"/>
              <a:ext cx="755113" cy="461304"/>
            </a:xfrm>
            <a:custGeom>
              <a:avLst/>
              <a:gdLst>
                <a:gd name="csX0" fmla="*/ 695906 w 755113"/>
                <a:gd name="csY0" fmla="*/ 286059 h 461304"/>
                <a:gd name="csX1" fmla="*/ 695524 w 755113"/>
                <a:gd name="csY1" fmla="*/ 341706 h 461304"/>
                <a:gd name="csX2" fmla="*/ 583206 w 755113"/>
                <a:gd name="csY2" fmla="*/ 410902 h 461304"/>
                <a:gd name="csX3" fmla="*/ 572341 w 755113"/>
                <a:gd name="csY3" fmla="*/ 431009 h 461304"/>
                <a:gd name="csX4" fmla="*/ 558482 w 755113"/>
                <a:gd name="csY4" fmla="*/ 445067 h 461304"/>
                <a:gd name="csX5" fmla="*/ 529416 w 755113"/>
                <a:gd name="csY5" fmla="*/ 457623 h 461304"/>
                <a:gd name="csX6" fmla="*/ 395317 w 755113"/>
                <a:gd name="csY6" fmla="*/ 395761 h 461304"/>
                <a:gd name="csX7" fmla="*/ 377561 w 755113"/>
                <a:gd name="csY7" fmla="*/ 325394 h 461304"/>
                <a:gd name="csX8" fmla="*/ 371039 w 755113"/>
                <a:gd name="csY8" fmla="*/ 343222 h 461304"/>
                <a:gd name="csX9" fmla="*/ 308753 w 755113"/>
                <a:gd name="csY9" fmla="*/ 450314 h 461304"/>
                <a:gd name="csX10" fmla="*/ 240354 w 755113"/>
                <a:gd name="csY10" fmla="*/ 459011 h 461304"/>
                <a:gd name="csX11" fmla="*/ 171916 w 755113"/>
                <a:gd name="csY11" fmla="*/ 410902 h 461304"/>
                <a:gd name="csX12" fmla="*/ 169674 w 755113"/>
                <a:gd name="csY12" fmla="*/ 411310 h 461304"/>
                <a:gd name="csX13" fmla="*/ 59597 w 755113"/>
                <a:gd name="csY13" fmla="*/ 341706 h 461304"/>
                <a:gd name="csX14" fmla="*/ 59215 w 755113"/>
                <a:gd name="csY14" fmla="*/ 286059 h 461304"/>
                <a:gd name="csX15" fmla="*/ 11756 w 755113"/>
                <a:gd name="csY15" fmla="*/ 200589 h 461304"/>
                <a:gd name="csX16" fmla="*/ 12851 w 755113"/>
                <a:gd name="csY16" fmla="*/ 111682 h 461304"/>
                <a:gd name="csX17" fmla="*/ 89505 w 755113"/>
                <a:gd name="csY17" fmla="*/ 47809 h 461304"/>
                <a:gd name="csX18" fmla="*/ 251219 w 755113"/>
                <a:gd name="csY18" fmla="*/ 5163 h 461304"/>
                <a:gd name="csX19" fmla="*/ 357869 w 755113"/>
                <a:gd name="csY19" fmla="*/ 60810 h 461304"/>
                <a:gd name="csX20" fmla="*/ 397240 w 755113"/>
                <a:gd name="csY20" fmla="*/ 60810 h 461304"/>
                <a:gd name="csX21" fmla="*/ 503890 w 755113"/>
                <a:gd name="csY21" fmla="*/ 5163 h 461304"/>
                <a:gd name="csX22" fmla="*/ 665604 w 755113"/>
                <a:gd name="csY22" fmla="*/ 47809 h 461304"/>
                <a:gd name="csX23" fmla="*/ 742257 w 755113"/>
                <a:gd name="csY23" fmla="*/ 111682 h 461304"/>
                <a:gd name="csX24" fmla="*/ 743353 w 755113"/>
                <a:gd name="csY24" fmla="*/ 200589 h 461304"/>
                <a:gd name="csX25" fmla="*/ 695893 w 755113"/>
                <a:gd name="csY25" fmla="*/ 286059 h 461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755113" h="461304">
                  <a:moveTo>
                    <a:pt x="695906" y="286059"/>
                  </a:moveTo>
                  <a:cubicBezTo>
                    <a:pt x="694518" y="304574"/>
                    <a:pt x="697867" y="323280"/>
                    <a:pt x="695524" y="341706"/>
                  </a:cubicBezTo>
                  <a:cubicBezTo>
                    <a:pt x="688964" y="393597"/>
                    <a:pt x="631429" y="420083"/>
                    <a:pt x="583206" y="410902"/>
                  </a:cubicBezTo>
                  <a:cubicBezTo>
                    <a:pt x="583677" y="411004"/>
                    <a:pt x="573602" y="429315"/>
                    <a:pt x="572341" y="431009"/>
                  </a:cubicBezTo>
                  <a:cubicBezTo>
                    <a:pt x="568405" y="436332"/>
                    <a:pt x="563756" y="441094"/>
                    <a:pt x="558482" y="445067"/>
                  </a:cubicBezTo>
                  <a:cubicBezTo>
                    <a:pt x="549948" y="451485"/>
                    <a:pt x="539898" y="455636"/>
                    <a:pt x="529416" y="457623"/>
                  </a:cubicBezTo>
                  <a:cubicBezTo>
                    <a:pt x="472925" y="468281"/>
                    <a:pt x="413939" y="458157"/>
                    <a:pt x="395317" y="395761"/>
                  </a:cubicBezTo>
                  <a:cubicBezTo>
                    <a:pt x="389712" y="376992"/>
                    <a:pt x="389699" y="335581"/>
                    <a:pt x="377561" y="325394"/>
                  </a:cubicBezTo>
                  <a:cubicBezTo>
                    <a:pt x="374606" y="328348"/>
                    <a:pt x="372771" y="334728"/>
                    <a:pt x="371039" y="343222"/>
                  </a:cubicBezTo>
                  <a:cubicBezTo>
                    <a:pt x="364747" y="374190"/>
                    <a:pt x="360059" y="432690"/>
                    <a:pt x="308753" y="450314"/>
                  </a:cubicBezTo>
                  <a:cubicBezTo>
                    <a:pt x="286578" y="457928"/>
                    <a:pt x="263345" y="459202"/>
                    <a:pt x="240354" y="459011"/>
                  </a:cubicBezTo>
                  <a:cubicBezTo>
                    <a:pt x="224152" y="458883"/>
                    <a:pt x="188665" y="454146"/>
                    <a:pt x="171916" y="410902"/>
                  </a:cubicBezTo>
                  <a:cubicBezTo>
                    <a:pt x="171164" y="411042"/>
                    <a:pt x="170425" y="411170"/>
                    <a:pt x="169674" y="411310"/>
                  </a:cubicBezTo>
                  <a:cubicBezTo>
                    <a:pt x="121921" y="419281"/>
                    <a:pt x="66068" y="392807"/>
                    <a:pt x="59597" y="341706"/>
                  </a:cubicBezTo>
                  <a:cubicBezTo>
                    <a:pt x="57254" y="323293"/>
                    <a:pt x="60591" y="304587"/>
                    <a:pt x="59215" y="286059"/>
                  </a:cubicBezTo>
                  <a:cubicBezTo>
                    <a:pt x="56388" y="248125"/>
                    <a:pt x="29486" y="230603"/>
                    <a:pt x="11756" y="200589"/>
                  </a:cubicBezTo>
                  <a:cubicBezTo>
                    <a:pt x="-4421" y="173186"/>
                    <a:pt x="-3758" y="138817"/>
                    <a:pt x="12851" y="111682"/>
                  </a:cubicBezTo>
                  <a:cubicBezTo>
                    <a:pt x="30403" y="82992"/>
                    <a:pt x="59865" y="63777"/>
                    <a:pt x="89505" y="47809"/>
                  </a:cubicBezTo>
                  <a:cubicBezTo>
                    <a:pt x="137525" y="21933"/>
                    <a:pt x="195824" y="-13352"/>
                    <a:pt x="251219" y="5163"/>
                  </a:cubicBezTo>
                  <a:cubicBezTo>
                    <a:pt x="288717" y="17693"/>
                    <a:pt x="320752" y="47299"/>
                    <a:pt x="357869" y="60810"/>
                  </a:cubicBezTo>
                  <a:cubicBezTo>
                    <a:pt x="370581" y="65458"/>
                    <a:pt x="384528" y="65458"/>
                    <a:pt x="397240" y="60810"/>
                  </a:cubicBezTo>
                  <a:cubicBezTo>
                    <a:pt x="434357" y="47299"/>
                    <a:pt x="466391" y="17693"/>
                    <a:pt x="503890" y="5163"/>
                  </a:cubicBezTo>
                  <a:cubicBezTo>
                    <a:pt x="559285" y="-13352"/>
                    <a:pt x="617584" y="21933"/>
                    <a:pt x="665604" y="47809"/>
                  </a:cubicBezTo>
                  <a:cubicBezTo>
                    <a:pt x="695231" y="63777"/>
                    <a:pt x="724705" y="82992"/>
                    <a:pt x="742257" y="111682"/>
                  </a:cubicBezTo>
                  <a:cubicBezTo>
                    <a:pt x="758867" y="138817"/>
                    <a:pt x="759542" y="173186"/>
                    <a:pt x="743353" y="200589"/>
                  </a:cubicBezTo>
                  <a:cubicBezTo>
                    <a:pt x="725622" y="230603"/>
                    <a:pt x="698721" y="248125"/>
                    <a:pt x="695893" y="286059"/>
                  </a:cubicBezTo>
                  <a:close/>
                </a:path>
              </a:pathLst>
            </a:custGeom>
            <a:solidFill>
              <a:schemeClr val="bg1">
                <a:lumMod val="85000"/>
              </a:schemeClr>
            </a:solidFill>
            <a:ln w="1264" cap="flat">
              <a:noFill/>
              <a:prstDash val="solid"/>
              <a:miter/>
            </a:ln>
          </p:spPr>
          <p:txBody>
            <a:bodyPr/>
            <a:lstStyle/>
            <a:p>
              <a:endParaRPr lang="en-US"/>
            </a:p>
          </p:txBody>
        </p:sp>
        <p:sp>
          <p:nvSpPr>
            <p:cNvPr id="4642" name="Freeform 4641">
              <a:extLst>
                <a:ext uri="{FF2B5EF4-FFF2-40B4-BE49-F238E27FC236}">
                  <a16:creationId xmlns:a16="http://schemas.microsoft.com/office/drawing/2014/main" id="{CFD2EA24-3170-D75A-4F27-55AAB2487633}"/>
                </a:ext>
              </a:extLst>
            </p:cNvPr>
            <p:cNvSpPr/>
            <p:nvPr/>
          </p:nvSpPr>
          <p:spPr>
            <a:xfrm>
              <a:off x="10087280" y="3490605"/>
              <a:ext cx="201365" cy="143348"/>
            </a:xfrm>
            <a:custGeom>
              <a:avLst/>
              <a:gdLst>
                <a:gd name="csX0" fmla="*/ 0 w 201365"/>
                <a:gd name="csY0" fmla="*/ 27504 h 143348"/>
                <a:gd name="csX1" fmla="*/ 0 w 201365"/>
                <a:gd name="csY1" fmla="*/ 27542 h 143348"/>
                <a:gd name="csX2" fmla="*/ 62286 w 201365"/>
                <a:gd name="csY2" fmla="*/ 134634 h 143348"/>
                <a:gd name="csX3" fmla="*/ 130685 w 201365"/>
                <a:gd name="csY3" fmla="*/ 143331 h 143348"/>
                <a:gd name="csX4" fmla="*/ 199123 w 201365"/>
                <a:gd name="csY4" fmla="*/ 95222 h 143348"/>
                <a:gd name="csX5" fmla="*/ 201365 w 201365"/>
                <a:gd name="csY5" fmla="*/ 95630 h 143348"/>
                <a:gd name="csX6" fmla="*/ 86550 w 201365"/>
                <a:gd name="csY6" fmla="*/ 5207 h 143348"/>
                <a:gd name="csX7" fmla="*/ 13 w 201365"/>
                <a:gd name="csY7" fmla="*/ 27491 h 14334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01365" h="143348">
                  <a:moveTo>
                    <a:pt x="0" y="27504"/>
                  </a:moveTo>
                  <a:lnTo>
                    <a:pt x="0" y="27542"/>
                  </a:lnTo>
                  <a:cubicBezTo>
                    <a:pt x="6292" y="58511"/>
                    <a:pt x="10980" y="117010"/>
                    <a:pt x="62286" y="134634"/>
                  </a:cubicBezTo>
                  <a:cubicBezTo>
                    <a:pt x="84462" y="142249"/>
                    <a:pt x="107695" y="143522"/>
                    <a:pt x="130685" y="143331"/>
                  </a:cubicBezTo>
                  <a:cubicBezTo>
                    <a:pt x="146887" y="143204"/>
                    <a:pt x="182374" y="138467"/>
                    <a:pt x="199123" y="95222"/>
                  </a:cubicBezTo>
                  <a:cubicBezTo>
                    <a:pt x="199875" y="95363"/>
                    <a:pt x="200614" y="95490"/>
                    <a:pt x="201365" y="95630"/>
                  </a:cubicBezTo>
                  <a:cubicBezTo>
                    <a:pt x="178947" y="53595"/>
                    <a:pt x="130953" y="20080"/>
                    <a:pt x="86550" y="5207"/>
                  </a:cubicBezTo>
                  <a:cubicBezTo>
                    <a:pt x="52987" y="-6037"/>
                    <a:pt x="16176" y="724"/>
                    <a:pt x="13" y="27491"/>
                  </a:cubicBezTo>
                  <a:close/>
                </a:path>
              </a:pathLst>
            </a:custGeom>
            <a:solidFill>
              <a:schemeClr val="bg1">
                <a:lumMod val="65000"/>
              </a:schemeClr>
            </a:solidFill>
            <a:ln w="1264" cap="flat">
              <a:noFill/>
              <a:prstDash val="solid"/>
              <a:miter/>
            </a:ln>
          </p:spPr>
          <p:txBody>
            <a:bodyPr/>
            <a:lstStyle/>
            <a:p>
              <a:endParaRPr lang="en-US"/>
            </a:p>
          </p:txBody>
        </p:sp>
        <p:sp>
          <p:nvSpPr>
            <p:cNvPr id="4643" name="Freeform 4642">
              <a:extLst>
                <a:ext uri="{FF2B5EF4-FFF2-40B4-BE49-F238E27FC236}">
                  <a16:creationId xmlns:a16="http://schemas.microsoft.com/office/drawing/2014/main" id="{C37DC8BE-5149-A370-9F7C-1E5748773BED}"/>
                </a:ext>
              </a:extLst>
            </p:cNvPr>
            <p:cNvSpPr/>
            <p:nvPr/>
          </p:nvSpPr>
          <p:spPr>
            <a:xfrm>
              <a:off x="9872872" y="3490605"/>
              <a:ext cx="201365" cy="143348"/>
            </a:xfrm>
            <a:custGeom>
              <a:avLst/>
              <a:gdLst>
                <a:gd name="csX0" fmla="*/ 201365 w 201365"/>
                <a:gd name="csY0" fmla="*/ 27504 h 143348"/>
                <a:gd name="csX1" fmla="*/ 201365 w 201365"/>
                <a:gd name="csY1" fmla="*/ 27542 h 143348"/>
                <a:gd name="csX2" fmla="*/ 139079 w 201365"/>
                <a:gd name="csY2" fmla="*/ 134634 h 143348"/>
                <a:gd name="csX3" fmla="*/ 70680 w 201365"/>
                <a:gd name="csY3" fmla="*/ 143331 h 143348"/>
                <a:gd name="csX4" fmla="*/ 2242 w 201365"/>
                <a:gd name="csY4" fmla="*/ 95222 h 143348"/>
                <a:gd name="csX5" fmla="*/ 0 w 201365"/>
                <a:gd name="csY5" fmla="*/ 95630 h 143348"/>
                <a:gd name="csX6" fmla="*/ 114815 w 201365"/>
                <a:gd name="csY6" fmla="*/ 5207 h 143348"/>
                <a:gd name="csX7" fmla="*/ 201352 w 201365"/>
                <a:gd name="csY7" fmla="*/ 27491 h 14334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01365" h="143348">
                  <a:moveTo>
                    <a:pt x="201365" y="27504"/>
                  </a:moveTo>
                  <a:lnTo>
                    <a:pt x="201365" y="27542"/>
                  </a:lnTo>
                  <a:cubicBezTo>
                    <a:pt x="195073" y="58511"/>
                    <a:pt x="190386" y="117010"/>
                    <a:pt x="139079" y="134634"/>
                  </a:cubicBezTo>
                  <a:cubicBezTo>
                    <a:pt x="116904" y="142249"/>
                    <a:pt x="93671" y="143522"/>
                    <a:pt x="70680" y="143331"/>
                  </a:cubicBezTo>
                  <a:cubicBezTo>
                    <a:pt x="54478" y="143204"/>
                    <a:pt x="18991" y="138467"/>
                    <a:pt x="2242" y="95222"/>
                  </a:cubicBezTo>
                  <a:cubicBezTo>
                    <a:pt x="1490" y="95363"/>
                    <a:pt x="752" y="95490"/>
                    <a:pt x="0" y="95630"/>
                  </a:cubicBezTo>
                  <a:cubicBezTo>
                    <a:pt x="22418" y="53595"/>
                    <a:pt x="70412" y="20080"/>
                    <a:pt x="114815" y="5207"/>
                  </a:cubicBezTo>
                  <a:cubicBezTo>
                    <a:pt x="148378" y="-6037"/>
                    <a:pt x="185189" y="724"/>
                    <a:pt x="201352" y="27491"/>
                  </a:cubicBezTo>
                  <a:close/>
                </a:path>
              </a:pathLst>
            </a:custGeom>
            <a:solidFill>
              <a:schemeClr val="bg1">
                <a:lumMod val="65000"/>
              </a:schemeClr>
            </a:solidFill>
            <a:ln w="1264" cap="flat">
              <a:noFill/>
              <a:prstDash val="solid"/>
              <a:miter/>
            </a:ln>
          </p:spPr>
          <p:txBody>
            <a:bodyPr/>
            <a:lstStyle/>
            <a:p>
              <a:endParaRPr lang="en-US"/>
            </a:p>
          </p:txBody>
        </p:sp>
        <p:sp>
          <p:nvSpPr>
            <p:cNvPr id="4644" name="Freeform 4643">
              <a:extLst>
                <a:ext uri="{FF2B5EF4-FFF2-40B4-BE49-F238E27FC236}">
                  <a16:creationId xmlns:a16="http://schemas.microsoft.com/office/drawing/2014/main" id="{02994328-B38D-4F62-A9DB-AA77DBE9F48A}"/>
                </a:ext>
              </a:extLst>
            </p:cNvPr>
            <p:cNvSpPr/>
            <p:nvPr/>
          </p:nvSpPr>
          <p:spPr>
            <a:xfrm>
              <a:off x="10086694" y="3487592"/>
              <a:ext cx="207632" cy="102819"/>
            </a:xfrm>
            <a:custGeom>
              <a:avLst/>
              <a:gdLst>
                <a:gd name="csX0" fmla="*/ 207632 w 207632"/>
                <a:gd name="csY0" fmla="*/ 102819 h 102819"/>
                <a:gd name="csX1" fmla="*/ 199136 w 207632"/>
                <a:gd name="csY1" fmla="*/ 101240 h 102819"/>
                <a:gd name="csX2" fmla="*/ 199365 w 207632"/>
                <a:gd name="csY2" fmla="*/ 100018 h 102819"/>
                <a:gd name="csX3" fmla="*/ 199238 w 207632"/>
                <a:gd name="csY3" fmla="*/ 100082 h 102819"/>
                <a:gd name="csX4" fmla="*/ 86143 w 207632"/>
                <a:gd name="csY4" fmla="*/ 11123 h 102819"/>
                <a:gd name="csX5" fmla="*/ 5235 w 207632"/>
                <a:gd name="csY5" fmla="*/ 32095 h 102819"/>
                <a:gd name="csX6" fmla="*/ 0 w 207632"/>
                <a:gd name="csY6" fmla="*/ 28937 h 102819"/>
                <a:gd name="csX7" fmla="*/ 88079 w 207632"/>
                <a:gd name="csY7" fmla="*/ 5329 h 102819"/>
                <a:gd name="csX8" fmla="*/ 204626 w 207632"/>
                <a:gd name="csY8" fmla="*/ 97204 h 102819"/>
                <a:gd name="csX9" fmla="*/ 207619 w 207632"/>
                <a:gd name="csY9" fmla="*/ 102819 h 10281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207632" h="102819">
                  <a:moveTo>
                    <a:pt x="207632" y="102819"/>
                  </a:moveTo>
                  <a:lnTo>
                    <a:pt x="199136" y="101240"/>
                  </a:lnTo>
                  <a:lnTo>
                    <a:pt x="199365" y="100018"/>
                  </a:lnTo>
                  <a:lnTo>
                    <a:pt x="199238" y="100082"/>
                  </a:lnTo>
                  <a:cubicBezTo>
                    <a:pt x="179088" y="62300"/>
                    <a:pt x="134698" y="27384"/>
                    <a:pt x="86143" y="11123"/>
                  </a:cubicBezTo>
                  <a:cubicBezTo>
                    <a:pt x="52198" y="-248"/>
                    <a:pt x="19679" y="8181"/>
                    <a:pt x="5235" y="32095"/>
                  </a:cubicBezTo>
                  <a:lnTo>
                    <a:pt x="0" y="28937"/>
                  </a:lnTo>
                  <a:cubicBezTo>
                    <a:pt x="15960" y="2515"/>
                    <a:pt x="51344" y="-6985"/>
                    <a:pt x="88079" y="5329"/>
                  </a:cubicBezTo>
                  <a:cubicBezTo>
                    <a:pt x="138035" y="22061"/>
                    <a:pt x="183775" y="58123"/>
                    <a:pt x="204626" y="97204"/>
                  </a:cubicBezTo>
                  <a:lnTo>
                    <a:pt x="207619" y="102819"/>
                  </a:lnTo>
                  <a:close/>
                </a:path>
              </a:pathLst>
            </a:custGeom>
            <a:solidFill>
              <a:schemeClr val="tx1"/>
            </a:solidFill>
            <a:ln w="1264" cap="flat">
              <a:noFill/>
              <a:prstDash val="solid"/>
              <a:miter/>
            </a:ln>
          </p:spPr>
          <p:txBody>
            <a:bodyPr/>
            <a:lstStyle/>
            <a:p>
              <a:endParaRPr lang="en-US"/>
            </a:p>
          </p:txBody>
        </p:sp>
        <p:sp>
          <p:nvSpPr>
            <p:cNvPr id="4645" name="Freeform 4644">
              <a:extLst>
                <a:ext uri="{FF2B5EF4-FFF2-40B4-BE49-F238E27FC236}">
                  <a16:creationId xmlns:a16="http://schemas.microsoft.com/office/drawing/2014/main" id="{3CEBEBBE-6E06-A3FF-D6CC-C175F16700EE}"/>
                </a:ext>
              </a:extLst>
            </p:cNvPr>
            <p:cNvSpPr/>
            <p:nvPr/>
          </p:nvSpPr>
          <p:spPr>
            <a:xfrm>
              <a:off x="9870184" y="3487544"/>
              <a:ext cx="207109" cy="100142"/>
            </a:xfrm>
            <a:custGeom>
              <a:avLst/>
              <a:gdLst>
                <a:gd name="csX0" fmla="*/ 5401 w 207109"/>
                <a:gd name="csY0" fmla="*/ 100129 h 100142"/>
                <a:gd name="csX1" fmla="*/ 0 w 207109"/>
                <a:gd name="csY1" fmla="*/ 97252 h 100142"/>
                <a:gd name="csX2" fmla="*/ 116547 w 207109"/>
                <a:gd name="csY2" fmla="*/ 5377 h 100142"/>
                <a:gd name="csX3" fmla="*/ 206664 w 207109"/>
                <a:gd name="csY3" fmla="*/ 28985 h 100142"/>
                <a:gd name="csX4" fmla="*/ 207110 w 207109"/>
                <a:gd name="csY4" fmla="*/ 29711 h 100142"/>
                <a:gd name="csX5" fmla="*/ 207110 w 207109"/>
                <a:gd name="csY5" fmla="*/ 30564 h 100142"/>
                <a:gd name="csX6" fmla="*/ 204015 w 207109"/>
                <a:gd name="csY6" fmla="*/ 30590 h 100142"/>
                <a:gd name="csX7" fmla="*/ 201429 w 207109"/>
                <a:gd name="csY7" fmla="*/ 32156 h 100142"/>
                <a:gd name="csX8" fmla="*/ 118483 w 207109"/>
                <a:gd name="csY8" fmla="*/ 11183 h 100142"/>
                <a:gd name="csX9" fmla="*/ 5388 w 207109"/>
                <a:gd name="csY9" fmla="*/ 100142 h 10014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207109" h="100142">
                  <a:moveTo>
                    <a:pt x="5401" y="100129"/>
                  </a:moveTo>
                  <a:lnTo>
                    <a:pt x="0" y="97252"/>
                  </a:lnTo>
                  <a:cubicBezTo>
                    <a:pt x="20851" y="58171"/>
                    <a:pt x="66591" y="22109"/>
                    <a:pt x="116547" y="5377"/>
                  </a:cubicBezTo>
                  <a:cubicBezTo>
                    <a:pt x="153702" y="-7077"/>
                    <a:pt x="190768" y="2639"/>
                    <a:pt x="206664" y="28985"/>
                  </a:cubicBezTo>
                  <a:lnTo>
                    <a:pt x="207110" y="29711"/>
                  </a:lnTo>
                  <a:lnTo>
                    <a:pt x="207110" y="30564"/>
                  </a:lnTo>
                  <a:lnTo>
                    <a:pt x="204015" y="30590"/>
                  </a:lnTo>
                  <a:lnTo>
                    <a:pt x="201429" y="32156"/>
                  </a:lnTo>
                  <a:cubicBezTo>
                    <a:pt x="187010" y="8280"/>
                    <a:pt x="152899" y="-354"/>
                    <a:pt x="118483" y="11183"/>
                  </a:cubicBezTo>
                  <a:cubicBezTo>
                    <a:pt x="69928" y="27444"/>
                    <a:pt x="25538" y="62361"/>
                    <a:pt x="5388" y="100142"/>
                  </a:cubicBezTo>
                  <a:close/>
                </a:path>
              </a:pathLst>
            </a:custGeom>
            <a:solidFill>
              <a:schemeClr val="tx1"/>
            </a:solidFill>
            <a:ln w="1264" cap="flat">
              <a:noFill/>
              <a:prstDash val="solid"/>
              <a:miter/>
            </a:ln>
          </p:spPr>
          <p:txBody>
            <a:bodyPr/>
            <a:lstStyle/>
            <a:p>
              <a:endParaRPr lang="en-US"/>
            </a:p>
          </p:txBody>
        </p:sp>
        <p:sp>
          <p:nvSpPr>
            <p:cNvPr id="4650" name="Oval 4649">
              <a:extLst>
                <a:ext uri="{FF2B5EF4-FFF2-40B4-BE49-F238E27FC236}">
                  <a16:creationId xmlns:a16="http://schemas.microsoft.com/office/drawing/2014/main" id="{C1D21AA4-4B95-2771-AC13-593B9955046F}"/>
                </a:ext>
              </a:extLst>
            </p:cNvPr>
            <p:cNvSpPr/>
            <p:nvPr/>
          </p:nvSpPr>
          <p:spPr>
            <a:xfrm>
              <a:off x="10018766" y="3266462"/>
              <a:ext cx="124571" cy="106939"/>
            </a:xfrm>
            <a:prstGeom prst="ellipse">
              <a:avLst/>
            </a:prstGeom>
            <a:solidFill>
              <a:srgbClr val="A6A6A6"/>
            </a:solidFill>
            <a:ln w="1264" cap="flat">
              <a:noFill/>
              <a:prstDash val="solid"/>
              <a:miter/>
            </a:ln>
          </p:spPr>
          <p:txBody>
            <a:bodyPr/>
            <a:lstStyle/>
            <a:p>
              <a:endParaRPr lang="en-US"/>
            </a:p>
          </p:txBody>
        </p:sp>
        <p:sp>
          <p:nvSpPr>
            <p:cNvPr id="4653" name="Freeform 4652">
              <a:extLst>
                <a:ext uri="{FF2B5EF4-FFF2-40B4-BE49-F238E27FC236}">
                  <a16:creationId xmlns:a16="http://schemas.microsoft.com/office/drawing/2014/main" id="{EF2B6E5F-AD17-F5B8-FF58-2FBDDB1E7021}"/>
                </a:ext>
              </a:extLst>
            </p:cNvPr>
            <p:cNvSpPr/>
            <p:nvPr/>
          </p:nvSpPr>
          <p:spPr>
            <a:xfrm>
              <a:off x="9883830" y="3187673"/>
              <a:ext cx="134280" cy="119921"/>
            </a:xfrm>
            <a:custGeom>
              <a:avLst/>
              <a:gdLst>
                <a:gd name="csX0" fmla="*/ 30846 w 134280"/>
                <a:gd name="csY0" fmla="*/ 98514 h 119921"/>
                <a:gd name="csX1" fmla="*/ 72764 w 134280"/>
                <a:gd name="csY1" fmla="*/ 119830 h 119921"/>
                <a:gd name="csX2" fmla="*/ 129446 w 134280"/>
                <a:gd name="csY2" fmla="*/ 81794 h 119921"/>
                <a:gd name="csX3" fmla="*/ 109716 w 134280"/>
                <a:gd name="csY3" fmla="*/ 25332 h 119921"/>
                <a:gd name="csX4" fmla="*/ 17331 w 134280"/>
                <a:gd name="csY4" fmla="*/ 6333 h 119921"/>
                <a:gd name="csX5" fmla="*/ 30846 w 134280"/>
                <a:gd name="csY5" fmla="*/ 98514 h 119921"/>
              </a:gdLst>
              <a:ahLst/>
              <a:cxnLst>
                <a:cxn ang="0">
                  <a:pos x="csX0" y="csY0"/>
                </a:cxn>
                <a:cxn ang="0">
                  <a:pos x="csX1" y="csY1"/>
                </a:cxn>
                <a:cxn ang="0">
                  <a:pos x="csX2" y="csY2"/>
                </a:cxn>
                <a:cxn ang="0">
                  <a:pos x="csX3" y="csY3"/>
                </a:cxn>
                <a:cxn ang="0">
                  <a:pos x="csX4" y="csY4"/>
                </a:cxn>
                <a:cxn ang="0">
                  <a:pos x="csX5" y="csY5"/>
                </a:cxn>
              </a:cxnLst>
              <a:rect l="l" t="t" r="r" b="b"/>
              <a:pathLst>
                <a:path w="134280" h="119921">
                  <a:moveTo>
                    <a:pt x="30846" y="98514"/>
                  </a:moveTo>
                  <a:cubicBezTo>
                    <a:pt x="42411" y="109834"/>
                    <a:pt x="56626" y="121053"/>
                    <a:pt x="72764" y="119830"/>
                  </a:cubicBezTo>
                  <a:cubicBezTo>
                    <a:pt x="96099" y="118060"/>
                    <a:pt x="118275" y="102041"/>
                    <a:pt x="129446" y="81794"/>
                  </a:cubicBezTo>
                  <a:cubicBezTo>
                    <a:pt x="141686" y="59612"/>
                    <a:pt x="129064" y="38919"/>
                    <a:pt x="109716" y="25332"/>
                  </a:cubicBezTo>
                  <a:cubicBezTo>
                    <a:pt x="88648" y="10548"/>
                    <a:pt x="42615" y="-10755"/>
                    <a:pt x="17331" y="6333"/>
                  </a:cubicBezTo>
                  <a:cubicBezTo>
                    <a:pt x="-18371" y="30477"/>
                    <a:pt x="8657" y="76790"/>
                    <a:pt x="30846" y="98514"/>
                  </a:cubicBezTo>
                  <a:close/>
                </a:path>
              </a:pathLst>
            </a:custGeom>
            <a:solidFill>
              <a:srgbClr val="A6A6A6"/>
            </a:solidFill>
            <a:ln w="1264" cap="flat">
              <a:noFill/>
              <a:prstDash val="solid"/>
              <a:miter/>
            </a:ln>
          </p:spPr>
          <p:txBody>
            <a:bodyPr/>
            <a:lstStyle/>
            <a:p>
              <a:endParaRPr lang="en-US"/>
            </a:p>
          </p:txBody>
        </p:sp>
        <p:sp>
          <p:nvSpPr>
            <p:cNvPr id="4654" name="Freeform 4653">
              <a:extLst>
                <a:ext uri="{FF2B5EF4-FFF2-40B4-BE49-F238E27FC236}">
                  <a16:creationId xmlns:a16="http://schemas.microsoft.com/office/drawing/2014/main" id="{8031FAC0-1C08-0712-407B-8825AE481F8D}"/>
                </a:ext>
              </a:extLst>
            </p:cNvPr>
            <p:cNvSpPr/>
            <p:nvPr/>
          </p:nvSpPr>
          <p:spPr>
            <a:xfrm>
              <a:off x="9784651" y="3227869"/>
              <a:ext cx="129480" cy="125983"/>
            </a:xfrm>
            <a:custGeom>
              <a:avLst/>
              <a:gdLst>
                <a:gd name="csX0" fmla="*/ 19936 w 129480"/>
                <a:gd name="csY0" fmla="*/ 18996 h 125983"/>
                <a:gd name="csX1" fmla="*/ 2 w 129480"/>
                <a:gd name="csY1" fmla="*/ 60241 h 125983"/>
                <a:gd name="csX2" fmla="*/ 28852 w 129480"/>
                <a:gd name="csY2" fmla="*/ 104644 h 125983"/>
                <a:gd name="csX3" fmla="*/ 91227 w 129480"/>
                <a:gd name="csY3" fmla="*/ 125948 h 125983"/>
                <a:gd name="csX4" fmla="*/ 122192 w 129480"/>
                <a:gd name="csY4" fmla="*/ 63004 h 125983"/>
                <a:gd name="csX5" fmla="*/ 98335 w 129480"/>
                <a:gd name="csY5" fmla="*/ 27629 h 125983"/>
                <a:gd name="csX6" fmla="*/ 65090 w 129480"/>
                <a:gd name="csY6" fmla="*/ 634 h 125983"/>
                <a:gd name="csX7" fmla="*/ 19936 w 129480"/>
                <a:gd name="csY7" fmla="*/ 18996 h 12598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9480" h="125983">
                  <a:moveTo>
                    <a:pt x="19936" y="18996"/>
                  </a:moveTo>
                  <a:cubicBezTo>
                    <a:pt x="8230" y="30520"/>
                    <a:pt x="-151" y="45750"/>
                    <a:pt x="2" y="60241"/>
                  </a:cubicBezTo>
                  <a:cubicBezTo>
                    <a:pt x="206" y="79240"/>
                    <a:pt x="15070" y="93476"/>
                    <a:pt x="28852" y="104644"/>
                  </a:cubicBezTo>
                  <a:cubicBezTo>
                    <a:pt x="48659" y="120701"/>
                    <a:pt x="66720" y="125094"/>
                    <a:pt x="91227" y="125948"/>
                  </a:cubicBezTo>
                  <a:cubicBezTo>
                    <a:pt x="127758" y="127208"/>
                    <a:pt x="138228" y="95539"/>
                    <a:pt x="122192" y="63004"/>
                  </a:cubicBezTo>
                  <a:cubicBezTo>
                    <a:pt x="115810" y="50041"/>
                    <a:pt x="107072" y="38746"/>
                    <a:pt x="98335" y="27629"/>
                  </a:cubicBezTo>
                  <a:cubicBezTo>
                    <a:pt x="89126" y="15902"/>
                    <a:pt x="78821" y="3588"/>
                    <a:pt x="65090" y="634"/>
                  </a:cubicBezTo>
                  <a:cubicBezTo>
                    <a:pt x="50875" y="-2423"/>
                    <a:pt x="33259" y="5880"/>
                    <a:pt x="19936" y="18996"/>
                  </a:cubicBezTo>
                  <a:close/>
                </a:path>
              </a:pathLst>
            </a:custGeom>
            <a:solidFill>
              <a:srgbClr val="A6A6A6"/>
            </a:solidFill>
            <a:ln w="1264" cap="flat">
              <a:noFill/>
              <a:prstDash val="solid"/>
              <a:miter/>
            </a:ln>
          </p:spPr>
          <p:txBody>
            <a:bodyPr/>
            <a:lstStyle/>
            <a:p>
              <a:endParaRPr lang="en-US"/>
            </a:p>
          </p:txBody>
        </p:sp>
        <p:sp>
          <p:nvSpPr>
            <p:cNvPr id="4655" name="Freeform 4654">
              <a:extLst>
                <a:ext uri="{FF2B5EF4-FFF2-40B4-BE49-F238E27FC236}">
                  <a16:creationId xmlns:a16="http://schemas.microsoft.com/office/drawing/2014/main" id="{F94356FA-493C-894B-04C5-815FFA589151}"/>
                </a:ext>
              </a:extLst>
            </p:cNvPr>
            <p:cNvSpPr/>
            <p:nvPr/>
          </p:nvSpPr>
          <p:spPr>
            <a:xfrm>
              <a:off x="9735313" y="3329740"/>
              <a:ext cx="98689" cy="87344"/>
            </a:xfrm>
            <a:custGeom>
              <a:avLst/>
              <a:gdLst>
                <a:gd name="csX0" fmla="*/ 24617 w 98689"/>
                <a:gd name="csY0" fmla="*/ 70288 h 87344"/>
                <a:gd name="csX1" fmla="*/ 51544 w 98689"/>
                <a:gd name="csY1" fmla="*/ 85620 h 87344"/>
                <a:gd name="csX2" fmla="*/ 98672 w 98689"/>
                <a:gd name="csY2" fmla="*/ 51544 h 87344"/>
                <a:gd name="csX3" fmla="*/ 52690 w 98689"/>
                <a:gd name="csY3" fmla="*/ 1894 h 87344"/>
                <a:gd name="csX4" fmla="*/ 9269 w 98689"/>
                <a:gd name="csY4" fmla="*/ 10948 h 87344"/>
                <a:gd name="csX5" fmla="*/ 24617 w 98689"/>
                <a:gd name="csY5" fmla="*/ 70288 h 87344"/>
              </a:gdLst>
              <a:ahLst/>
              <a:cxnLst>
                <a:cxn ang="0">
                  <a:pos x="csX0" y="csY0"/>
                </a:cxn>
                <a:cxn ang="0">
                  <a:pos x="csX1" y="csY1"/>
                </a:cxn>
                <a:cxn ang="0">
                  <a:pos x="csX2" y="csY2"/>
                </a:cxn>
                <a:cxn ang="0">
                  <a:pos x="csX3" y="csY3"/>
                </a:cxn>
                <a:cxn ang="0">
                  <a:pos x="csX4" y="csY4"/>
                </a:cxn>
                <a:cxn ang="0">
                  <a:pos x="csX5" y="csY5"/>
                </a:cxn>
              </a:cxnLst>
              <a:rect l="l" t="t" r="r" b="b"/>
              <a:pathLst>
                <a:path w="98689" h="87344">
                  <a:moveTo>
                    <a:pt x="24617" y="70288"/>
                  </a:moveTo>
                  <a:cubicBezTo>
                    <a:pt x="33572" y="77495"/>
                    <a:pt x="43468" y="83022"/>
                    <a:pt x="51544" y="85620"/>
                  </a:cubicBezTo>
                  <a:cubicBezTo>
                    <a:pt x="74484" y="93005"/>
                    <a:pt x="99436" y="75751"/>
                    <a:pt x="98672" y="51544"/>
                  </a:cubicBezTo>
                  <a:cubicBezTo>
                    <a:pt x="97895" y="27005"/>
                    <a:pt x="74764" y="8032"/>
                    <a:pt x="52690" y="1894"/>
                  </a:cubicBezTo>
                  <a:cubicBezTo>
                    <a:pt x="37788" y="-2257"/>
                    <a:pt x="20452" y="264"/>
                    <a:pt x="9269" y="10948"/>
                  </a:cubicBezTo>
                  <a:cubicBezTo>
                    <a:pt x="-10576" y="29909"/>
                    <a:pt x="4696" y="54256"/>
                    <a:pt x="24617" y="70288"/>
                  </a:cubicBezTo>
                  <a:close/>
                </a:path>
              </a:pathLst>
            </a:custGeom>
            <a:solidFill>
              <a:srgbClr val="A6A6A6"/>
            </a:solidFill>
            <a:ln w="1264" cap="flat">
              <a:noFill/>
              <a:prstDash val="solid"/>
              <a:miter/>
            </a:ln>
          </p:spPr>
          <p:txBody>
            <a:bodyPr/>
            <a:lstStyle/>
            <a:p>
              <a:endParaRPr lang="en-US"/>
            </a:p>
          </p:txBody>
        </p:sp>
        <p:sp>
          <p:nvSpPr>
            <p:cNvPr id="4657" name="Freeform 4656">
              <a:extLst>
                <a:ext uri="{FF2B5EF4-FFF2-40B4-BE49-F238E27FC236}">
                  <a16:creationId xmlns:a16="http://schemas.microsoft.com/office/drawing/2014/main" id="{82B8DADD-6DEF-E2D7-2D22-86983892D75A}"/>
                </a:ext>
              </a:extLst>
            </p:cNvPr>
            <p:cNvSpPr/>
            <p:nvPr/>
          </p:nvSpPr>
          <p:spPr>
            <a:xfrm>
              <a:off x="10143419" y="3187673"/>
              <a:ext cx="134280" cy="119921"/>
            </a:xfrm>
            <a:custGeom>
              <a:avLst/>
              <a:gdLst>
                <a:gd name="csX0" fmla="*/ 103435 w 134280"/>
                <a:gd name="csY0" fmla="*/ 98514 h 119921"/>
                <a:gd name="csX1" fmla="*/ 61516 w 134280"/>
                <a:gd name="csY1" fmla="*/ 119830 h 119921"/>
                <a:gd name="csX2" fmla="*/ 4835 w 134280"/>
                <a:gd name="csY2" fmla="*/ 81794 h 119921"/>
                <a:gd name="csX3" fmla="*/ 24565 w 134280"/>
                <a:gd name="csY3" fmla="*/ 25332 h 119921"/>
                <a:gd name="csX4" fmla="*/ 116949 w 134280"/>
                <a:gd name="csY4" fmla="*/ 6333 h 119921"/>
                <a:gd name="csX5" fmla="*/ 103435 w 134280"/>
                <a:gd name="csY5" fmla="*/ 98514 h 119921"/>
              </a:gdLst>
              <a:ahLst/>
              <a:cxnLst>
                <a:cxn ang="0">
                  <a:pos x="csX0" y="csY0"/>
                </a:cxn>
                <a:cxn ang="0">
                  <a:pos x="csX1" y="csY1"/>
                </a:cxn>
                <a:cxn ang="0">
                  <a:pos x="csX2" y="csY2"/>
                </a:cxn>
                <a:cxn ang="0">
                  <a:pos x="csX3" y="csY3"/>
                </a:cxn>
                <a:cxn ang="0">
                  <a:pos x="csX4" y="csY4"/>
                </a:cxn>
                <a:cxn ang="0">
                  <a:pos x="csX5" y="csY5"/>
                </a:cxn>
              </a:cxnLst>
              <a:rect l="l" t="t" r="r" b="b"/>
              <a:pathLst>
                <a:path w="134280" h="119921">
                  <a:moveTo>
                    <a:pt x="103435" y="98514"/>
                  </a:moveTo>
                  <a:cubicBezTo>
                    <a:pt x="91869" y="109834"/>
                    <a:pt x="77655" y="121053"/>
                    <a:pt x="61516" y="119830"/>
                  </a:cubicBezTo>
                  <a:cubicBezTo>
                    <a:pt x="38182" y="118060"/>
                    <a:pt x="16006" y="102041"/>
                    <a:pt x="4835" y="81794"/>
                  </a:cubicBezTo>
                  <a:cubicBezTo>
                    <a:pt x="-7406" y="59612"/>
                    <a:pt x="5217" y="38919"/>
                    <a:pt x="24565" y="25332"/>
                  </a:cubicBezTo>
                  <a:cubicBezTo>
                    <a:pt x="45633" y="10548"/>
                    <a:pt x="91666" y="-10755"/>
                    <a:pt x="116949" y="6333"/>
                  </a:cubicBezTo>
                  <a:cubicBezTo>
                    <a:pt x="152652" y="30477"/>
                    <a:pt x="125624" y="76790"/>
                    <a:pt x="103435" y="98514"/>
                  </a:cubicBezTo>
                  <a:close/>
                </a:path>
              </a:pathLst>
            </a:custGeom>
            <a:solidFill>
              <a:srgbClr val="A6A6A6"/>
            </a:solidFill>
            <a:ln w="1264" cap="flat">
              <a:noFill/>
              <a:prstDash val="solid"/>
              <a:miter/>
            </a:ln>
          </p:spPr>
          <p:txBody>
            <a:bodyPr/>
            <a:lstStyle/>
            <a:p>
              <a:endParaRPr lang="en-US"/>
            </a:p>
          </p:txBody>
        </p:sp>
        <p:sp>
          <p:nvSpPr>
            <p:cNvPr id="4658" name="Freeform 4657">
              <a:extLst>
                <a:ext uri="{FF2B5EF4-FFF2-40B4-BE49-F238E27FC236}">
                  <a16:creationId xmlns:a16="http://schemas.microsoft.com/office/drawing/2014/main" id="{6670F8EB-21AB-CBAF-CF3E-D49CAB40D948}"/>
                </a:ext>
              </a:extLst>
            </p:cNvPr>
            <p:cNvSpPr/>
            <p:nvPr/>
          </p:nvSpPr>
          <p:spPr>
            <a:xfrm>
              <a:off x="10247386" y="3227869"/>
              <a:ext cx="129480" cy="125983"/>
            </a:xfrm>
            <a:custGeom>
              <a:avLst/>
              <a:gdLst>
                <a:gd name="csX0" fmla="*/ 109544 w 129480"/>
                <a:gd name="csY0" fmla="*/ 18996 h 125983"/>
                <a:gd name="csX1" fmla="*/ 129479 w 129480"/>
                <a:gd name="csY1" fmla="*/ 60241 h 125983"/>
                <a:gd name="csX2" fmla="*/ 100628 w 129480"/>
                <a:gd name="csY2" fmla="*/ 104644 h 125983"/>
                <a:gd name="csX3" fmla="*/ 38253 w 129480"/>
                <a:gd name="csY3" fmla="*/ 125948 h 125983"/>
                <a:gd name="csX4" fmla="*/ 7289 w 129480"/>
                <a:gd name="csY4" fmla="*/ 63004 h 125983"/>
                <a:gd name="csX5" fmla="*/ 31146 w 129480"/>
                <a:gd name="csY5" fmla="*/ 27629 h 125983"/>
                <a:gd name="csX6" fmla="*/ 64390 w 129480"/>
                <a:gd name="csY6" fmla="*/ 634 h 125983"/>
                <a:gd name="csX7" fmla="*/ 109544 w 129480"/>
                <a:gd name="csY7" fmla="*/ 18996 h 12598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9480" h="125983">
                  <a:moveTo>
                    <a:pt x="109544" y="18996"/>
                  </a:moveTo>
                  <a:cubicBezTo>
                    <a:pt x="121250" y="30520"/>
                    <a:pt x="129631" y="45750"/>
                    <a:pt x="129479" y="60241"/>
                  </a:cubicBezTo>
                  <a:cubicBezTo>
                    <a:pt x="129275" y="79240"/>
                    <a:pt x="114410" y="93476"/>
                    <a:pt x="100628" y="104644"/>
                  </a:cubicBezTo>
                  <a:cubicBezTo>
                    <a:pt x="80822" y="120701"/>
                    <a:pt x="62760" y="125094"/>
                    <a:pt x="38253" y="125948"/>
                  </a:cubicBezTo>
                  <a:cubicBezTo>
                    <a:pt x="1723" y="127208"/>
                    <a:pt x="-8748" y="95539"/>
                    <a:pt x="7289" y="63004"/>
                  </a:cubicBezTo>
                  <a:cubicBezTo>
                    <a:pt x="13670" y="50041"/>
                    <a:pt x="22408" y="38746"/>
                    <a:pt x="31146" y="27629"/>
                  </a:cubicBezTo>
                  <a:cubicBezTo>
                    <a:pt x="40355" y="15902"/>
                    <a:pt x="50660" y="3588"/>
                    <a:pt x="64390" y="634"/>
                  </a:cubicBezTo>
                  <a:cubicBezTo>
                    <a:pt x="78605" y="-2423"/>
                    <a:pt x="96221" y="5880"/>
                    <a:pt x="109544" y="18996"/>
                  </a:cubicBezTo>
                  <a:close/>
                </a:path>
              </a:pathLst>
            </a:custGeom>
            <a:solidFill>
              <a:srgbClr val="A6A6A6"/>
            </a:solidFill>
            <a:ln w="1264" cap="flat">
              <a:noFill/>
              <a:prstDash val="solid"/>
              <a:miter/>
            </a:ln>
          </p:spPr>
          <p:txBody>
            <a:bodyPr/>
            <a:lstStyle/>
            <a:p>
              <a:endParaRPr lang="en-US"/>
            </a:p>
          </p:txBody>
        </p:sp>
        <p:sp>
          <p:nvSpPr>
            <p:cNvPr id="4659" name="Freeform 4658">
              <a:extLst>
                <a:ext uri="{FF2B5EF4-FFF2-40B4-BE49-F238E27FC236}">
                  <a16:creationId xmlns:a16="http://schemas.microsoft.com/office/drawing/2014/main" id="{A144CF08-D3A2-B2FD-085E-866D6EC5310B}"/>
                </a:ext>
              </a:extLst>
            </p:cNvPr>
            <p:cNvSpPr/>
            <p:nvPr/>
          </p:nvSpPr>
          <p:spPr>
            <a:xfrm>
              <a:off x="10327528" y="3329740"/>
              <a:ext cx="98689" cy="87344"/>
            </a:xfrm>
            <a:custGeom>
              <a:avLst/>
              <a:gdLst>
                <a:gd name="csX0" fmla="*/ 74072 w 98689"/>
                <a:gd name="csY0" fmla="*/ 70288 h 87344"/>
                <a:gd name="csX1" fmla="*/ 47145 w 98689"/>
                <a:gd name="csY1" fmla="*/ 85620 h 87344"/>
                <a:gd name="csX2" fmla="*/ 17 w 98689"/>
                <a:gd name="csY2" fmla="*/ 51544 h 87344"/>
                <a:gd name="csX3" fmla="*/ 45999 w 98689"/>
                <a:gd name="csY3" fmla="*/ 1894 h 87344"/>
                <a:gd name="csX4" fmla="*/ 89421 w 98689"/>
                <a:gd name="csY4" fmla="*/ 10948 h 87344"/>
                <a:gd name="csX5" fmla="*/ 74072 w 98689"/>
                <a:gd name="csY5" fmla="*/ 70288 h 87344"/>
              </a:gdLst>
              <a:ahLst/>
              <a:cxnLst>
                <a:cxn ang="0">
                  <a:pos x="csX0" y="csY0"/>
                </a:cxn>
                <a:cxn ang="0">
                  <a:pos x="csX1" y="csY1"/>
                </a:cxn>
                <a:cxn ang="0">
                  <a:pos x="csX2" y="csY2"/>
                </a:cxn>
                <a:cxn ang="0">
                  <a:pos x="csX3" y="csY3"/>
                </a:cxn>
                <a:cxn ang="0">
                  <a:pos x="csX4" y="csY4"/>
                </a:cxn>
                <a:cxn ang="0">
                  <a:pos x="csX5" y="csY5"/>
                </a:cxn>
              </a:cxnLst>
              <a:rect l="l" t="t" r="r" b="b"/>
              <a:pathLst>
                <a:path w="98689" h="87344">
                  <a:moveTo>
                    <a:pt x="74072" y="70288"/>
                  </a:moveTo>
                  <a:cubicBezTo>
                    <a:pt x="65118" y="77495"/>
                    <a:pt x="55221" y="83022"/>
                    <a:pt x="47145" y="85620"/>
                  </a:cubicBezTo>
                  <a:cubicBezTo>
                    <a:pt x="24205" y="93005"/>
                    <a:pt x="-747" y="75751"/>
                    <a:pt x="17" y="51544"/>
                  </a:cubicBezTo>
                  <a:cubicBezTo>
                    <a:pt x="794" y="27005"/>
                    <a:pt x="23925" y="8032"/>
                    <a:pt x="45999" y="1894"/>
                  </a:cubicBezTo>
                  <a:cubicBezTo>
                    <a:pt x="60902" y="-2257"/>
                    <a:pt x="78237" y="264"/>
                    <a:pt x="89421" y="10948"/>
                  </a:cubicBezTo>
                  <a:cubicBezTo>
                    <a:pt x="109266" y="29909"/>
                    <a:pt x="93994" y="54256"/>
                    <a:pt x="74072" y="70288"/>
                  </a:cubicBezTo>
                  <a:close/>
                </a:path>
              </a:pathLst>
            </a:custGeom>
            <a:solidFill>
              <a:srgbClr val="A6A6A6"/>
            </a:solidFill>
            <a:ln w="1264" cap="flat">
              <a:noFill/>
              <a:prstDash val="solid"/>
              <a:miter/>
            </a:ln>
          </p:spPr>
          <p:txBody>
            <a:bodyPr/>
            <a:lstStyle/>
            <a:p>
              <a:endParaRPr lang="en-US"/>
            </a:p>
          </p:txBody>
        </p:sp>
        <p:sp>
          <p:nvSpPr>
            <p:cNvPr id="4661" name="Freeform 4660">
              <a:extLst>
                <a:ext uri="{FF2B5EF4-FFF2-40B4-BE49-F238E27FC236}">
                  <a16:creationId xmlns:a16="http://schemas.microsoft.com/office/drawing/2014/main" id="{71182B7F-34A8-9B52-098E-2D6CFD0DF13D}"/>
                </a:ext>
              </a:extLst>
            </p:cNvPr>
            <p:cNvSpPr/>
            <p:nvPr/>
          </p:nvSpPr>
          <p:spPr>
            <a:xfrm>
              <a:off x="9700096" y="3171803"/>
              <a:ext cx="761338" cy="467481"/>
            </a:xfrm>
            <a:custGeom>
              <a:avLst/>
              <a:gdLst>
                <a:gd name="csX0" fmla="*/ 495465 w 761338"/>
                <a:gd name="csY0" fmla="*/ 467456 h 467481"/>
                <a:gd name="csX1" fmla="*/ 450196 w 761338"/>
                <a:gd name="csY1" fmla="*/ 460070 h 467481"/>
                <a:gd name="csX2" fmla="*/ 395489 w 761338"/>
                <a:gd name="csY2" fmla="*/ 399749 h 467481"/>
                <a:gd name="csX3" fmla="*/ 390840 w 761338"/>
                <a:gd name="csY3" fmla="*/ 373874 h 467481"/>
                <a:gd name="csX4" fmla="*/ 380994 w 761338"/>
                <a:gd name="csY4" fmla="*/ 333470 h 467481"/>
                <a:gd name="csX5" fmla="*/ 377135 w 761338"/>
                <a:gd name="csY5" fmla="*/ 346955 h 467481"/>
                <a:gd name="csX6" fmla="*/ 375097 w 761338"/>
                <a:gd name="csY6" fmla="*/ 357855 h 467481"/>
                <a:gd name="csX7" fmla="*/ 312862 w 761338"/>
                <a:gd name="csY7" fmla="*/ 456326 h 467481"/>
                <a:gd name="csX8" fmla="*/ 243456 w 761338"/>
                <a:gd name="csY8" fmla="*/ 465189 h 467481"/>
                <a:gd name="csX9" fmla="*/ 173133 w 761338"/>
                <a:gd name="csY9" fmla="*/ 417475 h 467481"/>
                <a:gd name="csX10" fmla="*/ 91576 w 761338"/>
                <a:gd name="csY10" fmla="*/ 398400 h 467481"/>
                <a:gd name="csX11" fmla="*/ 59694 w 761338"/>
                <a:gd name="csY11" fmla="*/ 345223 h 467481"/>
                <a:gd name="csX12" fmla="*/ 59223 w 761338"/>
                <a:gd name="csY12" fmla="*/ 314369 h 467481"/>
                <a:gd name="csX13" fmla="*/ 59286 w 761338"/>
                <a:gd name="csY13" fmla="*/ 289423 h 467481"/>
                <a:gd name="csX14" fmla="*/ 31328 w 761338"/>
                <a:gd name="csY14" fmla="*/ 231803 h 467481"/>
                <a:gd name="csX15" fmla="*/ 12247 w 761338"/>
                <a:gd name="csY15" fmla="*/ 205278 h 467481"/>
                <a:gd name="csX16" fmla="*/ 13368 w 761338"/>
                <a:gd name="csY16" fmla="*/ 113212 h 467481"/>
                <a:gd name="csX17" fmla="*/ 91168 w 761338"/>
                <a:gd name="csY17" fmla="*/ 48244 h 467481"/>
                <a:gd name="csX18" fmla="*/ 101090 w 761338"/>
                <a:gd name="csY18" fmla="*/ 42857 h 467481"/>
                <a:gd name="csX19" fmla="*/ 255302 w 761338"/>
                <a:gd name="csY19" fmla="*/ 5394 h 467481"/>
                <a:gd name="csX20" fmla="*/ 311002 w 761338"/>
                <a:gd name="csY20" fmla="*/ 34122 h 467481"/>
                <a:gd name="csX21" fmla="*/ 362028 w 761338"/>
                <a:gd name="csY21" fmla="*/ 61067 h 467481"/>
                <a:gd name="csX22" fmla="*/ 399311 w 761338"/>
                <a:gd name="csY22" fmla="*/ 61067 h 467481"/>
                <a:gd name="csX23" fmla="*/ 450337 w 761338"/>
                <a:gd name="csY23" fmla="*/ 34135 h 467481"/>
                <a:gd name="csX24" fmla="*/ 506037 w 761338"/>
                <a:gd name="csY24" fmla="*/ 5407 h 467481"/>
                <a:gd name="csX25" fmla="*/ 660249 w 761338"/>
                <a:gd name="csY25" fmla="*/ 42870 h 467481"/>
                <a:gd name="csX26" fmla="*/ 670171 w 761338"/>
                <a:gd name="csY26" fmla="*/ 48257 h 467481"/>
                <a:gd name="csX27" fmla="*/ 747971 w 761338"/>
                <a:gd name="csY27" fmla="*/ 113225 h 467481"/>
                <a:gd name="csX28" fmla="*/ 749092 w 761338"/>
                <a:gd name="csY28" fmla="*/ 205291 h 467481"/>
                <a:gd name="csX29" fmla="*/ 730011 w 761338"/>
                <a:gd name="csY29" fmla="*/ 231815 h 467481"/>
                <a:gd name="csX30" fmla="*/ 702053 w 761338"/>
                <a:gd name="csY30" fmla="*/ 289436 h 467481"/>
                <a:gd name="csX31" fmla="*/ 702053 w 761338"/>
                <a:gd name="csY31" fmla="*/ 289436 h 467481"/>
                <a:gd name="csX32" fmla="*/ 702116 w 761338"/>
                <a:gd name="csY32" fmla="*/ 314382 h 467481"/>
                <a:gd name="csX33" fmla="*/ 701645 w 761338"/>
                <a:gd name="csY33" fmla="*/ 345236 h 467481"/>
                <a:gd name="csX34" fmla="*/ 668910 w 761338"/>
                <a:gd name="csY34" fmla="*/ 399037 h 467481"/>
                <a:gd name="csX35" fmla="*/ 588181 w 761338"/>
                <a:gd name="csY35" fmla="*/ 417475 h 467481"/>
                <a:gd name="csX36" fmla="*/ 584105 w 761338"/>
                <a:gd name="csY36" fmla="*/ 425141 h 467481"/>
                <a:gd name="csX37" fmla="*/ 577889 w 761338"/>
                <a:gd name="csY37" fmla="*/ 435977 h 467481"/>
                <a:gd name="csX38" fmla="*/ 563419 w 761338"/>
                <a:gd name="csY38" fmla="*/ 450647 h 467481"/>
                <a:gd name="csX39" fmla="*/ 533079 w 761338"/>
                <a:gd name="csY39" fmla="*/ 463763 h 467481"/>
                <a:gd name="csX40" fmla="*/ 495465 w 761338"/>
                <a:gd name="csY40" fmla="*/ 467481 h 467481"/>
                <a:gd name="csX41" fmla="*/ 380663 w 761338"/>
                <a:gd name="csY41" fmla="*/ 325460 h 467481"/>
                <a:gd name="csX42" fmla="*/ 382625 w 761338"/>
                <a:gd name="csY42" fmla="*/ 326173 h 467481"/>
                <a:gd name="csX43" fmla="*/ 396891 w 761338"/>
                <a:gd name="csY43" fmla="*/ 373047 h 467481"/>
                <a:gd name="csX44" fmla="*/ 401336 w 761338"/>
                <a:gd name="csY44" fmla="*/ 398005 h 467481"/>
                <a:gd name="csX45" fmla="*/ 531932 w 761338"/>
                <a:gd name="csY45" fmla="*/ 457739 h 467481"/>
                <a:gd name="csX46" fmla="*/ 559725 w 761338"/>
                <a:gd name="csY46" fmla="*/ 445744 h 467481"/>
                <a:gd name="csX47" fmla="*/ 572959 w 761338"/>
                <a:gd name="csY47" fmla="*/ 432310 h 467481"/>
                <a:gd name="csX48" fmla="*/ 583277 w 761338"/>
                <a:gd name="csY48" fmla="*/ 413451 h 467481"/>
                <a:gd name="csX49" fmla="*/ 583277 w 761338"/>
                <a:gd name="csY49" fmla="*/ 413400 h 467481"/>
                <a:gd name="csX50" fmla="*/ 586843 w 761338"/>
                <a:gd name="csY50" fmla="*/ 411019 h 467481"/>
                <a:gd name="csX51" fmla="*/ 665280 w 761338"/>
                <a:gd name="csY51" fmla="*/ 394070 h 467481"/>
                <a:gd name="csX52" fmla="*/ 695544 w 761338"/>
                <a:gd name="csY52" fmla="*/ 344446 h 467481"/>
                <a:gd name="csX53" fmla="*/ 695977 w 761338"/>
                <a:gd name="csY53" fmla="*/ 314611 h 467481"/>
                <a:gd name="csX54" fmla="*/ 695926 w 761338"/>
                <a:gd name="csY54" fmla="*/ 288965 h 467481"/>
                <a:gd name="csX55" fmla="*/ 725196 w 761338"/>
                <a:gd name="csY55" fmla="*/ 227995 h 467481"/>
                <a:gd name="csX56" fmla="*/ 743806 w 761338"/>
                <a:gd name="csY56" fmla="*/ 202171 h 467481"/>
                <a:gd name="csX57" fmla="*/ 742736 w 761338"/>
                <a:gd name="csY57" fmla="*/ 116408 h 467481"/>
                <a:gd name="csX58" fmla="*/ 667241 w 761338"/>
                <a:gd name="csY58" fmla="*/ 53630 h 467481"/>
                <a:gd name="csX59" fmla="*/ 657293 w 761338"/>
                <a:gd name="csY59" fmla="*/ 48231 h 467481"/>
                <a:gd name="csX60" fmla="*/ 507948 w 761338"/>
                <a:gd name="csY60" fmla="*/ 11188 h 467481"/>
                <a:gd name="csX61" fmla="*/ 453521 w 761338"/>
                <a:gd name="csY61" fmla="*/ 39330 h 467481"/>
                <a:gd name="csX62" fmla="*/ 401387 w 761338"/>
                <a:gd name="csY62" fmla="*/ 66810 h 467481"/>
                <a:gd name="csX63" fmla="*/ 359914 w 761338"/>
                <a:gd name="csY63" fmla="*/ 66810 h 467481"/>
                <a:gd name="csX64" fmla="*/ 307780 w 761338"/>
                <a:gd name="csY64" fmla="*/ 39330 h 467481"/>
                <a:gd name="csX65" fmla="*/ 253353 w 761338"/>
                <a:gd name="csY65" fmla="*/ 11188 h 467481"/>
                <a:gd name="csX66" fmla="*/ 104007 w 761338"/>
                <a:gd name="csY66" fmla="*/ 48231 h 467481"/>
                <a:gd name="csX67" fmla="*/ 94059 w 761338"/>
                <a:gd name="csY67" fmla="*/ 53630 h 467481"/>
                <a:gd name="csX68" fmla="*/ 18565 w 761338"/>
                <a:gd name="csY68" fmla="*/ 116408 h 467481"/>
                <a:gd name="csX69" fmla="*/ 17482 w 761338"/>
                <a:gd name="csY69" fmla="*/ 202171 h 467481"/>
                <a:gd name="csX70" fmla="*/ 36092 w 761338"/>
                <a:gd name="csY70" fmla="*/ 227995 h 467481"/>
                <a:gd name="csX71" fmla="*/ 65362 w 761338"/>
                <a:gd name="csY71" fmla="*/ 288965 h 467481"/>
                <a:gd name="csX72" fmla="*/ 65311 w 761338"/>
                <a:gd name="csY72" fmla="*/ 314624 h 467481"/>
                <a:gd name="csX73" fmla="*/ 65744 w 761338"/>
                <a:gd name="csY73" fmla="*/ 344459 h 467481"/>
                <a:gd name="csX74" fmla="*/ 95206 w 761338"/>
                <a:gd name="csY74" fmla="*/ 393510 h 467481"/>
                <a:gd name="csX75" fmla="*/ 172280 w 761338"/>
                <a:gd name="csY75" fmla="*/ 411427 h 467481"/>
                <a:gd name="csX76" fmla="*/ 174458 w 761338"/>
                <a:gd name="csY76" fmla="*/ 411032 h 467481"/>
                <a:gd name="csX77" fmla="*/ 177884 w 761338"/>
                <a:gd name="csY77" fmla="*/ 412929 h 467481"/>
                <a:gd name="csX78" fmla="*/ 243494 w 761338"/>
                <a:gd name="csY78" fmla="*/ 459077 h 467481"/>
                <a:gd name="csX79" fmla="*/ 310875 w 761338"/>
                <a:gd name="csY79" fmla="*/ 450545 h 467481"/>
                <a:gd name="csX80" fmla="*/ 369085 w 761338"/>
                <a:gd name="csY80" fmla="*/ 356773 h 467481"/>
                <a:gd name="csX81" fmla="*/ 371148 w 761338"/>
                <a:gd name="csY81" fmla="*/ 345732 h 467481"/>
                <a:gd name="csX82" fmla="*/ 378498 w 761338"/>
                <a:gd name="csY82" fmla="*/ 326352 h 467481"/>
                <a:gd name="csX83" fmla="*/ 380663 w 761338"/>
                <a:gd name="csY83" fmla="*/ 325460 h 467481"/>
                <a:gd name="csX84" fmla="*/ 698996 w 761338"/>
                <a:gd name="csY84" fmla="*/ 289194 h 467481"/>
                <a:gd name="csX85" fmla="*/ 699021 w 761338"/>
                <a:gd name="csY85" fmla="*/ 289194 h 467481"/>
                <a:gd name="csX86" fmla="*/ 698996 w 761338"/>
                <a:gd name="csY86" fmla="*/ 289194 h 46748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Lst>
              <a:rect l="l" t="t" r="r" b="b"/>
              <a:pathLst>
                <a:path w="761338" h="467481">
                  <a:moveTo>
                    <a:pt x="495465" y="467456"/>
                  </a:moveTo>
                  <a:cubicBezTo>
                    <a:pt x="478677" y="467456"/>
                    <a:pt x="463380" y="464985"/>
                    <a:pt x="450196" y="460070"/>
                  </a:cubicBezTo>
                  <a:cubicBezTo>
                    <a:pt x="422786" y="449857"/>
                    <a:pt x="404380" y="429560"/>
                    <a:pt x="395489" y="399749"/>
                  </a:cubicBezTo>
                  <a:cubicBezTo>
                    <a:pt x="393490" y="393026"/>
                    <a:pt x="392203" y="383718"/>
                    <a:pt x="390840" y="373874"/>
                  </a:cubicBezTo>
                  <a:cubicBezTo>
                    <a:pt x="388726" y="358517"/>
                    <a:pt x="386357" y="341339"/>
                    <a:pt x="380994" y="333470"/>
                  </a:cubicBezTo>
                  <a:cubicBezTo>
                    <a:pt x="379326" y="336971"/>
                    <a:pt x="378077" y="342307"/>
                    <a:pt x="377135" y="346955"/>
                  </a:cubicBezTo>
                  <a:cubicBezTo>
                    <a:pt x="376460" y="350291"/>
                    <a:pt x="375797" y="353958"/>
                    <a:pt x="375097" y="357855"/>
                  </a:cubicBezTo>
                  <a:cubicBezTo>
                    <a:pt x="369200" y="390581"/>
                    <a:pt x="360283" y="440027"/>
                    <a:pt x="312862" y="456326"/>
                  </a:cubicBezTo>
                  <a:cubicBezTo>
                    <a:pt x="289260" y="464438"/>
                    <a:pt x="264524" y="465342"/>
                    <a:pt x="243456" y="465189"/>
                  </a:cubicBezTo>
                  <a:cubicBezTo>
                    <a:pt x="224388" y="465049"/>
                    <a:pt x="190227" y="458593"/>
                    <a:pt x="173133" y="417475"/>
                  </a:cubicBezTo>
                  <a:cubicBezTo>
                    <a:pt x="144436" y="422199"/>
                    <a:pt x="113981" y="415068"/>
                    <a:pt x="91576" y="398400"/>
                  </a:cubicBezTo>
                  <a:cubicBezTo>
                    <a:pt x="73412" y="384876"/>
                    <a:pt x="62382" y="366489"/>
                    <a:pt x="59694" y="345223"/>
                  </a:cubicBezTo>
                  <a:cubicBezTo>
                    <a:pt x="58382" y="334921"/>
                    <a:pt x="58815" y="324467"/>
                    <a:pt x="59223" y="314369"/>
                  </a:cubicBezTo>
                  <a:cubicBezTo>
                    <a:pt x="59554" y="306155"/>
                    <a:pt x="59911" y="297649"/>
                    <a:pt x="59286" y="289423"/>
                  </a:cubicBezTo>
                  <a:cubicBezTo>
                    <a:pt x="57439" y="264618"/>
                    <a:pt x="44753" y="248675"/>
                    <a:pt x="31328" y="231803"/>
                  </a:cubicBezTo>
                  <a:cubicBezTo>
                    <a:pt x="24806" y="223602"/>
                    <a:pt x="18056" y="215121"/>
                    <a:pt x="12247" y="205278"/>
                  </a:cubicBezTo>
                  <a:cubicBezTo>
                    <a:pt x="-4477" y="176958"/>
                    <a:pt x="-4044" y="141672"/>
                    <a:pt x="13368" y="113212"/>
                  </a:cubicBezTo>
                  <a:cubicBezTo>
                    <a:pt x="31888" y="82944"/>
                    <a:pt x="63095" y="63384"/>
                    <a:pt x="91168" y="48244"/>
                  </a:cubicBezTo>
                  <a:cubicBezTo>
                    <a:pt x="94429" y="46487"/>
                    <a:pt x="97741" y="44678"/>
                    <a:pt x="101090" y="42857"/>
                  </a:cubicBezTo>
                  <a:cubicBezTo>
                    <a:pt x="148588" y="17008"/>
                    <a:pt x="202416" y="-12293"/>
                    <a:pt x="255302" y="5394"/>
                  </a:cubicBezTo>
                  <a:cubicBezTo>
                    <a:pt x="274956" y="11965"/>
                    <a:pt x="293285" y="23234"/>
                    <a:pt x="311002" y="34122"/>
                  </a:cubicBezTo>
                  <a:cubicBezTo>
                    <a:pt x="327395" y="44194"/>
                    <a:pt x="344336" y="54623"/>
                    <a:pt x="362028" y="61067"/>
                  </a:cubicBezTo>
                  <a:cubicBezTo>
                    <a:pt x="374052" y="65460"/>
                    <a:pt x="387287" y="65460"/>
                    <a:pt x="399311" y="61067"/>
                  </a:cubicBezTo>
                  <a:cubicBezTo>
                    <a:pt x="417003" y="54623"/>
                    <a:pt x="433956" y="44207"/>
                    <a:pt x="450337" y="34135"/>
                  </a:cubicBezTo>
                  <a:cubicBezTo>
                    <a:pt x="468054" y="23234"/>
                    <a:pt x="486383" y="11978"/>
                    <a:pt x="506037" y="5407"/>
                  </a:cubicBezTo>
                  <a:cubicBezTo>
                    <a:pt x="558923" y="-12268"/>
                    <a:pt x="612751" y="17020"/>
                    <a:pt x="660249" y="42870"/>
                  </a:cubicBezTo>
                  <a:cubicBezTo>
                    <a:pt x="663598" y="44691"/>
                    <a:pt x="666910" y="46499"/>
                    <a:pt x="670171" y="48257"/>
                  </a:cubicBezTo>
                  <a:cubicBezTo>
                    <a:pt x="698257" y="63397"/>
                    <a:pt x="729463" y="82956"/>
                    <a:pt x="747971" y="113225"/>
                  </a:cubicBezTo>
                  <a:cubicBezTo>
                    <a:pt x="765383" y="141685"/>
                    <a:pt x="765816" y="176958"/>
                    <a:pt x="749092" y="205291"/>
                  </a:cubicBezTo>
                  <a:cubicBezTo>
                    <a:pt x="743284" y="215121"/>
                    <a:pt x="736533" y="223602"/>
                    <a:pt x="730011" y="231815"/>
                  </a:cubicBezTo>
                  <a:cubicBezTo>
                    <a:pt x="716586" y="248688"/>
                    <a:pt x="703900" y="264631"/>
                    <a:pt x="702053" y="289436"/>
                  </a:cubicBezTo>
                  <a:lnTo>
                    <a:pt x="702053" y="289436"/>
                  </a:lnTo>
                  <a:cubicBezTo>
                    <a:pt x="701441" y="297675"/>
                    <a:pt x="701785" y="306168"/>
                    <a:pt x="702116" y="314382"/>
                  </a:cubicBezTo>
                  <a:cubicBezTo>
                    <a:pt x="702524" y="324480"/>
                    <a:pt x="702957" y="334934"/>
                    <a:pt x="701645" y="345236"/>
                  </a:cubicBezTo>
                  <a:cubicBezTo>
                    <a:pt x="698907" y="366858"/>
                    <a:pt x="687596" y="385462"/>
                    <a:pt x="668910" y="399037"/>
                  </a:cubicBezTo>
                  <a:cubicBezTo>
                    <a:pt x="646785" y="415107"/>
                    <a:pt x="616075" y="422085"/>
                    <a:pt x="588181" y="417475"/>
                  </a:cubicBezTo>
                  <a:cubicBezTo>
                    <a:pt x="587365" y="419118"/>
                    <a:pt x="586092" y="421512"/>
                    <a:pt x="584105" y="425141"/>
                  </a:cubicBezTo>
                  <a:cubicBezTo>
                    <a:pt x="583901" y="425523"/>
                    <a:pt x="579022" y="434462"/>
                    <a:pt x="577889" y="435977"/>
                  </a:cubicBezTo>
                  <a:cubicBezTo>
                    <a:pt x="573711" y="441631"/>
                    <a:pt x="568832" y="446572"/>
                    <a:pt x="563419" y="450647"/>
                  </a:cubicBezTo>
                  <a:cubicBezTo>
                    <a:pt x="554834" y="457103"/>
                    <a:pt x="544351" y="461636"/>
                    <a:pt x="533079" y="463763"/>
                  </a:cubicBezTo>
                  <a:cubicBezTo>
                    <a:pt x="519946" y="466246"/>
                    <a:pt x="507336" y="467481"/>
                    <a:pt x="495465" y="467481"/>
                  </a:cubicBezTo>
                  <a:close/>
                  <a:moveTo>
                    <a:pt x="380663" y="325460"/>
                  </a:moveTo>
                  <a:cubicBezTo>
                    <a:pt x="381364" y="325460"/>
                    <a:pt x="382052" y="325702"/>
                    <a:pt x="382625" y="326173"/>
                  </a:cubicBezTo>
                  <a:cubicBezTo>
                    <a:pt x="391452" y="333584"/>
                    <a:pt x="394216" y="353640"/>
                    <a:pt x="396891" y="373047"/>
                  </a:cubicBezTo>
                  <a:cubicBezTo>
                    <a:pt x="398215" y="382661"/>
                    <a:pt x="399464" y="391740"/>
                    <a:pt x="401336" y="398005"/>
                  </a:cubicBezTo>
                  <a:cubicBezTo>
                    <a:pt x="422085" y="467506"/>
                    <a:pt x="492064" y="465253"/>
                    <a:pt x="531932" y="457739"/>
                  </a:cubicBezTo>
                  <a:cubicBezTo>
                    <a:pt x="542275" y="455791"/>
                    <a:pt x="551892" y="451640"/>
                    <a:pt x="559725" y="445744"/>
                  </a:cubicBezTo>
                  <a:cubicBezTo>
                    <a:pt x="564667" y="442026"/>
                    <a:pt x="569125" y="437506"/>
                    <a:pt x="572959" y="432310"/>
                  </a:cubicBezTo>
                  <a:cubicBezTo>
                    <a:pt x="574055" y="430807"/>
                    <a:pt x="582130" y="416164"/>
                    <a:pt x="583277" y="413451"/>
                  </a:cubicBezTo>
                  <a:cubicBezTo>
                    <a:pt x="583277" y="413426"/>
                    <a:pt x="583277" y="413413"/>
                    <a:pt x="583277" y="413400"/>
                  </a:cubicBezTo>
                  <a:cubicBezTo>
                    <a:pt x="583608" y="411770"/>
                    <a:pt x="585225" y="410713"/>
                    <a:pt x="586843" y="411019"/>
                  </a:cubicBezTo>
                  <a:cubicBezTo>
                    <a:pt x="613770" y="416151"/>
                    <a:pt x="643830" y="409656"/>
                    <a:pt x="665280" y="394070"/>
                  </a:cubicBezTo>
                  <a:cubicBezTo>
                    <a:pt x="682564" y="381515"/>
                    <a:pt x="693022" y="364362"/>
                    <a:pt x="695544" y="344446"/>
                  </a:cubicBezTo>
                  <a:cubicBezTo>
                    <a:pt x="696792" y="334641"/>
                    <a:pt x="696372" y="324454"/>
                    <a:pt x="695977" y="314611"/>
                  </a:cubicBezTo>
                  <a:cubicBezTo>
                    <a:pt x="695633" y="306219"/>
                    <a:pt x="695276" y="297547"/>
                    <a:pt x="695926" y="288965"/>
                  </a:cubicBezTo>
                  <a:cubicBezTo>
                    <a:pt x="697913" y="262287"/>
                    <a:pt x="711173" y="245632"/>
                    <a:pt x="725196" y="227995"/>
                  </a:cubicBezTo>
                  <a:cubicBezTo>
                    <a:pt x="731591" y="219960"/>
                    <a:pt x="738214" y="211645"/>
                    <a:pt x="743806" y="202171"/>
                  </a:cubicBezTo>
                  <a:cubicBezTo>
                    <a:pt x="759384" y="175799"/>
                    <a:pt x="758963" y="142933"/>
                    <a:pt x="742736" y="116408"/>
                  </a:cubicBezTo>
                  <a:cubicBezTo>
                    <a:pt x="724980" y="87375"/>
                    <a:pt x="694614" y="68376"/>
                    <a:pt x="667241" y="53630"/>
                  </a:cubicBezTo>
                  <a:cubicBezTo>
                    <a:pt x="663968" y="51873"/>
                    <a:pt x="660656" y="50065"/>
                    <a:pt x="657293" y="48231"/>
                  </a:cubicBezTo>
                  <a:cubicBezTo>
                    <a:pt x="610904" y="22980"/>
                    <a:pt x="558324" y="-5646"/>
                    <a:pt x="507948" y="11188"/>
                  </a:cubicBezTo>
                  <a:cubicBezTo>
                    <a:pt x="488956" y="17530"/>
                    <a:pt x="470946" y="28608"/>
                    <a:pt x="453521" y="39330"/>
                  </a:cubicBezTo>
                  <a:cubicBezTo>
                    <a:pt x="436873" y="49568"/>
                    <a:pt x="419665" y="60150"/>
                    <a:pt x="401387" y="66810"/>
                  </a:cubicBezTo>
                  <a:cubicBezTo>
                    <a:pt x="388025" y="71700"/>
                    <a:pt x="373288" y="71687"/>
                    <a:pt x="359914" y="66810"/>
                  </a:cubicBezTo>
                  <a:cubicBezTo>
                    <a:pt x="341636" y="60163"/>
                    <a:pt x="324428" y="49568"/>
                    <a:pt x="307780" y="39330"/>
                  </a:cubicBezTo>
                  <a:cubicBezTo>
                    <a:pt x="290355" y="28621"/>
                    <a:pt x="272345" y="17542"/>
                    <a:pt x="253353" y="11188"/>
                  </a:cubicBezTo>
                  <a:cubicBezTo>
                    <a:pt x="202989" y="-5659"/>
                    <a:pt x="150410" y="22967"/>
                    <a:pt x="104007" y="48231"/>
                  </a:cubicBezTo>
                  <a:cubicBezTo>
                    <a:pt x="100645" y="50065"/>
                    <a:pt x="97333" y="51860"/>
                    <a:pt x="94059" y="53630"/>
                  </a:cubicBezTo>
                  <a:cubicBezTo>
                    <a:pt x="66700" y="68376"/>
                    <a:pt x="36321" y="87375"/>
                    <a:pt x="18565" y="116408"/>
                  </a:cubicBezTo>
                  <a:cubicBezTo>
                    <a:pt x="2325" y="142933"/>
                    <a:pt x="1917" y="175799"/>
                    <a:pt x="17482" y="202171"/>
                  </a:cubicBezTo>
                  <a:cubicBezTo>
                    <a:pt x="23074" y="211645"/>
                    <a:pt x="29697" y="219960"/>
                    <a:pt x="36092" y="227995"/>
                  </a:cubicBezTo>
                  <a:cubicBezTo>
                    <a:pt x="50128" y="245632"/>
                    <a:pt x="63375" y="262287"/>
                    <a:pt x="65362" y="288965"/>
                  </a:cubicBezTo>
                  <a:cubicBezTo>
                    <a:pt x="65999" y="297547"/>
                    <a:pt x="65655" y="306232"/>
                    <a:pt x="65311" y="314624"/>
                  </a:cubicBezTo>
                  <a:cubicBezTo>
                    <a:pt x="64904" y="324467"/>
                    <a:pt x="64496" y="334654"/>
                    <a:pt x="65744" y="344459"/>
                  </a:cubicBezTo>
                  <a:cubicBezTo>
                    <a:pt x="68215" y="364044"/>
                    <a:pt x="78405" y="381005"/>
                    <a:pt x="95206" y="393510"/>
                  </a:cubicBezTo>
                  <a:cubicBezTo>
                    <a:pt x="116044" y="409020"/>
                    <a:pt x="145582" y="415883"/>
                    <a:pt x="172280" y="411427"/>
                  </a:cubicBezTo>
                  <a:lnTo>
                    <a:pt x="174458" y="411032"/>
                  </a:lnTo>
                  <a:cubicBezTo>
                    <a:pt x="175910" y="410764"/>
                    <a:pt x="177349" y="411554"/>
                    <a:pt x="177884" y="412929"/>
                  </a:cubicBezTo>
                  <a:cubicBezTo>
                    <a:pt x="193322" y="452773"/>
                    <a:pt x="225611" y="458949"/>
                    <a:pt x="243494" y="459077"/>
                  </a:cubicBezTo>
                  <a:cubicBezTo>
                    <a:pt x="264065" y="459229"/>
                    <a:pt x="288139" y="458351"/>
                    <a:pt x="310875" y="450545"/>
                  </a:cubicBezTo>
                  <a:cubicBezTo>
                    <a:pt x="354908" y="435417"/>
                    <a:pt x="363442" y="388085"/>
                    <a:pt x="369085" y="356773"/>
                  </a:cubicBezTo>
                  <a:cubicBezTo>
                    <a:pt x="369798" y="352825"/>
                    <a:pt x="370461" y="349120"/>
                    <a:pt x="371148" y="345732"/>
                  </a:cubicBezTo>
                  <a:cubicBezTo>
                    <a:pt x="372995" y="336666"/>
                    <a:pt x="374957" y="329904"/>
                    <a:pt x="378498" y="326352"/>
                  </a:cubicBezTo>
                  <a:cubicBezTo>
                    <a:pt x="379096" y="325753"/>
                    <a:pt x="379873" y="325460"/>
                    <a:pt x="380663" y="325460"/>
                  </a:cubicBezTo>
                  <a:close/>
                  <a:moveTo>
                    <a:pt x="698996" y="289194"/>
                  </a:moveTo>
                  <a:lnTo>
                    <a:pt x="699021" y="289194"/>
                  </a:lnTo>
                  <a:lnTo>
                    <a:pt x="698996" y="289194"/>
                  </a:lnTo>
                  <a:close/>
                </a:path>
              </a:pathLst>
            </a:custGeom>
            <a:solidFill>
              <a:schemeClr val="tx1"/>
            </a:solidFill>
            <a:ln w="1264" cap="flat">
              <a:noFill/>
              <a:prstDash val="solid"/>
              <a:miter/>
            </a:ln>
          </p:spPr>
          <p:txBody>
            <a:bodyPr/>
            <a:lstStyle/>
            <a:p>
              <a:endParaRPr lang="en-US"/>
            </a:p>
          </p:txBody>
        </p:sp>
        <p:sp>
          <p:nvSpPr>
            <p:cNvPr id="4662" name="Freeform 4661">
              <a:extLst>
                <a:ext uri="{FF2B5EF4-FFF2-40B4-BE49-F238E27FC236}">
                  <a16:creationId xmlns:a16="http://schemas.microsoft.com/office/drawing/2014/main" id="{AC4E7618-6927-C0A8-2AE5-DBE6BF7C2B9F}"/>
                </a:ext>
              </a:extLst>
            </p:cNvPr>
            <p:cNvSpPr/>
            <p:nvPr/>
          </p:nvSpPr>
          <p:spPr>
            <a:xfrm>
              <a:off x="9851419" y="3375187"/>
              <a:ext cx="154925" cy="128595"/>
            </a:xfrm>
            <a:custGeom>
              <a:avLst/>
              <a:gdLst>
                <a:gd name="csX0" fmla="*/ 30879 w 154925"/>
                <a:gd name="csY0" fmla="*/ 128570 h 128595"/>
                <a:gd name="csX1" fmla="*/ 10015 w 154925"/>
                <a:gd name="csY1" fmla="*/ 119135 h 128595"/>
                <a:gd name="csX2" fmla="*/ 11365 w 154925"/>
                <a:gd name="csY2" fmla="*/ 85403 h 128595"/>
                <a:gd name="csX3" fmla="*/ 13862 w 154925"/>
                <a:gd name="csY3" fmla="*/ 71905 h 128595"/>
                <a:gd name="csX4" fmla="*/ 10423 w 154925"/>
                <a:gd name="csY4" fmla="*/ 68161 h 128595"/>
                <a:gd name="csX5" fmla="*/ 2233 w 154925"/>
                <a:gd name="csY5" fmla="*/ 57414 h 128595"/>
                <a:gd name="csX6" fmla="*/ 2105 w 154925"/>
                <a:gd name="csY6" fmla="*/ 37116 h 128595"/>
                <a:gd name="csX7" fmla="*/ 16792 w 154925"/>
                <a:gd name="csY7" fmla="*/ 23109 h 128595"/>
                <a:gd name="csX8" fmla="*/ 48826 w 154925"/>
                <a:gd name="csY8" fmla="*/ 28291 h 128595"/>
                <a:gd name="csX9" fmla="*/ 71664 w 154925"/>
                <a:gd name="csY9" fmla="*/ 31908 h 128595"/>
                <a:gd name="csX10" fmla="*/ 75600 w 154925"/>
                <a:gd name="csY10" fmla="*/ 25388 h 128595"/>
                <a:gd name="csX11" fmla="*/ 82746 w 154925"/>
                <a:gd name="csY11" fmla="*/ 13405 h 128595"/>
                <a:gd name="csX12" fmla="*/ 112946 w 154925"/>
                <a:gd name="csY12" fmla="*/ 10960 h 128595"/>
                <a:gd name="csX13" fmla="*/ 119289 w 154925"/>
                <a:gd name="csY13" fmla="*/ 13596 h 128595"/>
                <a:gd name="csX14" fmla="*/ 139312 w 154925"/>
                <a:gd name="csY14" fmla="*/ 4861 h 128595"/>
                <a:gd name="csX15" fmla="*/ 150063 w 154925"/>
                <a:gd name="csY15" fmla="*/ 697 h 128595"/>
                <a:gd name="csX16" fmla="*/ 154228 w 154925"/>
                <a:gd name="csY16" fmla="*/ 11444 h 128595"/>
                <a:gd name="csX17" fmla="*/ 113978 w 154925"/>
                <a:gd name="csY17" fmla="*/ 29017 h 128595"/>
                <a:gd name="csX18" fmla="*/ 106208 w 154925"/>
                <a:gd name="csY18" fmla="*/ 25808 h 128595"/>
                <a:gd name="csX19" fmla="*/ 93764 w 154925"/>
                <a:gd name="csY19" fmla="*/ 25426 h 128595"/>
                <a:gd name="csX20" fmla="*/ 90872 w 154925"/>
                <a:gd name="csY20" fmla="*/ 31093 h 128595"/>
                <a:gd name="csX21" fmla="*/ 79740 w 154925"/>
                <a:gd name="csY21" fmla="*/ 46068 h 128595"/>
                <a:gd name="csX22" fmla="*/ 42177 w 154925"/>
                <a:gd name="csY22" fmla="*/ 43177 h 128595"/>
                <a:gd name="csX23" fmla="*/ 22001 w 154925"/>
                <a:gd name="csY23" fmla="*/ 38567 h 128595"/>
                <a:gd name="csX24" fmla="*/ 17135 w 154925"/>
                <a:gd name="csY24" fmla="*/ 43495 h 128595"/>
                <a:gd name="csX25" fmla="*/ 16970 w 154925"/>
                <a:gd name="csY25" fmla="*/ 50423 h 128595"/>
                <a:gd name="csX26" fmla="*/ 22141 w 154925"/>
                <a:gd name="csY26" fmla="*/ 56815 h 128595"/>
                <a:gd name="csX27" fmla="*/ 26548 w 154925"/>
                <a:gd name="csY27" fmla="*/ 61654 h 128595"/>
                <a:gd name="csX28" fmla="*/ 24931 w 154925"/>
                <a:gd name="csY28" fmla="*/ 94469 h 128595"/>
                <a:gd name="csX29" fmla="*/ 22625 w 154925"/>
                <a:gd name="csY29" fmla="*/ 108820 h 128595"/>
                <a:gd name="csX30" fmla="*/ 36891 w 154925"/>
                <a:gd name="csY30" fmla="*/ 110437 h 128595"/>
                <a:gd name="csX31" fmla="*/ 42368 w 154925"/>
                <a:gd name="csY31" fmla="*/ 103918 h 128595"/>
                <a:gd name="csX32" fmla="*/ 47132 w 154925"/>
                <a:gd name="csY32" fmla="*/ 97703 h 128595"/>
                <a:gd name="csX33" fmla="*/ 77931 w 154925"/>
                <a:gd name="csY33" fmla="*/ 100123 h 128595"/>
                <a:gd name="csX34" fmla="*/ 83790 w 154925"/>
                <a:gd name="csY34" fmla="*/ 104223 h 128595"/>
                <a:gd name="csX35" fmla="*/ 86350 w 154925"/>
                <a:gd name="csY35" fmla="*/ 97271 h 128595"/>
                <a:gd name="csX36" fmla="*/ 96821 w 154925"/>
                <a:gd name="csY36" fmla="*/ 80449 h 128595"/>
                <a:gd name="csX37" fmla="*/ 121467 w 154925"/>
                <a:gd name="csY37" fmla="*/ 82563 h 128595"/>
                <a:gd name="csX38" fmla="*/ 131632 w 154925"/>
                <a:gd name="csY38" fmla="*/ 85670 h 128595"/>
                <a:gd name="csX39" fmla="*/ 141809 w 154925"/>
                <a:gd name="csY39" fmla="*/ 91095 h 128595"/>
                <a:gd name="csX40" fmla="*/ 136383 w 154925"/>
                <a:gd name="csY40" fmla="*/ 101269 h 128595"/>
                <a:gd name="csX41" fmla="*/ 114436 w 154925"/>
                <a:gd name="csY41" fmla="*/ 97283 h 128595"/>
                <a:gd name="csX42" fmla="*/ 105151 w 154925"/>
                <a:gd name="csY42" fmla="*/ 94469 h 128595"/>
                <a:gd name="csX43" fmla="*/ 102119 w 154925"/>
                <a:gd name="csY43" fmla="*/ 101371 h 128595"/>
                <a:gd name="csX44" fmla="*/ 89063 w 154925"/>
                <a:gd name="csY44" fmla="*/ 120153 h 128595"/>
                <a:gd name="csX45" fmla="*/ 67983 w 154925"/>
                <a:gd name="csY45" fmla="*/ 113073 h 128595"/>
                <a:gd name="csX46" fmla="*/ 59908 w 154925"/>
                <a:gd name="csY46" fmla="*/ 107993 h 128595"/>
                <a:gd name="csX47" fmla="*/ 59283 w 154925"/>
                <a:gd name="csY47" fmla="*/ 108578 h 128595"/>
                <a:gd name="csX48" fmla="*/ 55679 w 154925"/>
                <a:gd name="csY48" fmla="*/ 113328 h 128595"/>
                <a:gd name="csX49" fmla="*/ 46865 w 154925"/>
                <a:gd name="csY49" fmla="*/ 123337 h 128595"/>
                <a:gd name="csX50" fmla="*/ 30866 w 154925"/>
                <a:gd name="csY50" fmla="*/ 128596 h 128595"/>
                <a:gd name="csX51" fmla="*/ 60009 w 154925"/>
                <a:gd name="csY51" fmla="*/ 107903 h 128595"/>
                <a:gd name="csX52" fmla="*/ 60009 w 154925"/>
                <a:gd name="csY52" fmla="*/ 107903 h 1285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Lst>
              <a:rect l="l" t="t" r="r" b="b"/>
              <a:pathLst>
                <a:path w="154925" h="128595">
                  <a:moveTo>
                    <a:pt x="30879" y="128570"/>
                  </a:moveTo>
                  <a:cubicBezTo>
                    <a:pt x="22995" y="128570"/>
                    <a:pt x="15085" y="125310"/>
                    <a:pt x="10015" y="119135"/>
                  </a:cubicBezTo>
                  <a:cubicBezTo>
                    <a:pt x="-1652" y="104898"/>
                    <a:pt x="6500" y="92686"/>
                    <a:pt x="11365" y="85403"/>
                  </a:cubicBezTo>
                  <a:cubicBezTo>
                    <a:pt x="16702" y="77419"/>
                    <a:pt x="17008" y="75776"/>
                    <a:pt x="13862" y="71905"/>
                  </a:cubicBezTo>
                  <a:cubicBezTo>
                    <a:pt x="12881" y="70695"/>
                    <a:pt x="11684" y="69460"/>
                    <a:pt x="10423" y="68161"/>
                  </a:cubicBezTo>
                  <a:cubicBezTo>
                    <a:pt x="7582" y="65232"/>
                    <a:pt x="4373" y="61922"/>
                    <a:pt x="2233" y="57414"/>
                  </a:cubicBezTo>
                  <a:cubicBezTo>
                    <a:pt x="-697" y="51250"/>
                    <a:pt x="-748" y="43852"/>
                    <a:pt x="2105" y="37116"/>
                  </a:cubicBezTo>
                  <a:cubicBezTo>
                    <a:pt x="4959" y="30392"/>
                    <a:pt x="10308" y="25286"/>
                    <a:pt x="16792" y="23109"/>
                  </a:cubicBezTo>
                  <a:cubicBezTo>
                    <a:pt x="28459" y="19199"/>
                    <a:pt x="39273" y="24025"/>
                    <a:pt x="48826" y="28291"/>
                  </a:cubicBezTo>
                  <a:cubicBezTo>
                    <a:pt x="58965" y="32824"/>
                    <a:pt x="65499" y="35422"/>
                    <a:pt x="71664" y="31908"/>
                  </a:cubicBezTo>
                  <a:cubicBezTo>
                    <a:pt x="73396" y="30927"/>
                    <a:pt x="74148" y="29246"/>
                    <a:pt x="75600" y="25388"/>
                  </a:cubicBezTo>
                  <a:cubicBezTo>
                    <a:pt x="76976" y="21708"/>
                    <a:pt x="78682" y="17136"/>
                    <a:pt x="82746" y="13405"/>
                  </a:cubicBezTo>
                  <a:cubicBezTo>
                    <a:pt x="94515" y="2607"/>
                    <a:pt x="105163" y="7433"/>
                    <a:pt x="112946" y="10960"/>
                  </a:cubicBezTo>
                  <a:cubicBezTo>
                    <a:pt x="114997" y="11890"/>
                    <a:pt x="117124" y="12858"/>
                    <a:pt x="119289" y="13596"/>
                  </a:cubicBezTo>
                  <a:cubicBezTo>
                    <a:pt x="126626" y="16130"/>
                    <a:pt x="136179" y="11954"/>
                    <a:pt x="139312" y="4861"/>
                  </a:cubicBezTo>
                  <a:cubicBezTo>
                    <a:pt x="141134" y="748"/>
                    <a:pt x="145949" y="-1124"/>
                    <a:pt x="150063" y="697"/>
                  </a:cubicBezTo>
                  <a:cubicBezTo>
                    <a:pt x="154177" y="2518"/>
                    <a:pt x="156049" y="7319"/>
                    <a:pt x="154228" y="11444"/>
                  </a:cubicBezTo>
                  <a:cubicBezTo>
                    <a:pt x="147706" y="26241"/>
                    <a:pt x="129263" y="34289"/>
                    <a:pt x="113978" y="29017"/>
                  </a:cubicBezTo>
                  <a:cubicBezTo>
                    <a:pt x="111086" y="28024"/>
                    <a:pt x="108501" y="26852"/>
                    <a:pt x="106208" y="25808"/>
                  </a:cubicBezTo>
                  <a:cubicBezTo>
                    <a:pt x="98566" y="22345"/>
                    <a:pt x="97381" y="22103"/>
                    <a:pt x="93764" y="25426"/>
                  </a:cubicBezTo>
                  <a:cubicBezTo>
                    <a:pt x="92579" y="26509"/>
                    <a:pt x="91789" y="28635"/>
                    <a:pt x="90872" y="31093"/>
                  </a:cubicBezTo>
                  <a:cubicBezTo>
                    <a:pt x="89140" y="35715"/>
                    <a:pt x="86771" y="42057"/>
                    <a:pt x="79740" y="46068"/>
                  </a:cubicBezTo>
                  <a:cubicBezTo>
                    <a:pt x="66072" y="53861"/>
                    <a:pt x="52826" y="47927"/>
                    <a:pt x="42177" y="43177"/>
                  </a:cubicBezTo>
                  <a:cubicBezTo>
                    <a:pt x="34369" y="39688"/>
                    <a:pt x="27631" y="36670"/>
                    <a:pt x="22001" y="38567"/>
                  </a:cubicBezTo>
                  <a:cubicBezTo>
                    <a:pt x="19976" y="39242"/>
                    <a:pt x="18154" y="41089"/>
                    <a:pt x="17135" y="43495"/>
                  </a:cubicBezTo>
                  <a:cubicBezTo>
                    <a:pt x="16116" y="45902"/>
                    <a:pt x="16053" y="48487"/>
                    <a:pt x="16970" y="50423"/>
                  </a:cubicBezTo>
                  <a:cubicBezTo>
                    <a:pt x="17963" y="52511"/>
                    <a:pt x="19899" y="54510"/>
                    <a:pt x="22141" y="56815"/>
                  </a:cubicBezTo>
                  <a:cubicBezTo>
                    <a:pt x="23593" y="58318"/>
                    <a:pt x="25109" y="59871"/>
                    <a:pt x="26548" y="61654"/>
                  </a:cubicBezTo>
                  <a:cubicBezTo>
                    <a:pt x="37668" y="75394"/>
                    <a:pt x="29695" y="87326"/>
                    <a:pt x="24931" y="94469"/>
                  </a:cubicBezTo>
                  <a:cubicBezTo>
                    <a:pt x="19734" y="102262"/>
                    <a:pt x="18957" y="104351"/>
                    <a:pt x="22625" y="108820"/>
                  </a:cubicBezTo>
                  <a:cubicBezTo>
                    <a:pt x="25835" y="112730"/>
                    <a:pt x="32892" y="113532"/>
                    <a:pt x="36891" y="110437"/>
                  </a:cubicBezTo>
                  <a:cubicBezTo>
                    <a:pt x="38827" y="108935"/>
                    <a:pt x="40547" y="106503"/>
                    <a:pt x="42368" y="103918"/>
                  </a:cubicBezTo>
                  <a:cubicBezTo>
                    <a:pt x="43808" y="101880"/>
                    <a:pt x="45298" y="99767"/>
                    <a:pt x="47132" y="97703"/>
                  </a:cubicBezTo>
                  <a:cubicBezTo>
                    <a:pt x="58366" y="85123"/>
                    <a:pt x="71575" y="95259"/>
                    <a:pt x="77931" y="100123"/>
                  </a:cubicBezTo>
                  <a:cubicBezTo>
                    <a:pt x="79600" y="101397"/>
                    <a:pt x="82173" y="103370"/>
                    <a:pt x="83790" y="104223"/>
                  </a:cubicBezTo>
                  <a:cubicBezTo>
                    <a:pt x="84376" y="103256"/>
                    <a:pt x="85331" y="101231"/>
                    <a:pt x="86350" y="97271"/>
                  </a:cubicBezTo>
                  <a:cubicBezTo>
                    <a:pt x="87484" y="92890"/>
                    <a:pt x="89598" y="84753"/>
                    <a:pt x="96821" y="80449"/>
                  </a:cubicBezTo>
                  <a:cubicBezTo>
                    <a:pt x="105826" y="75088"/>
                    <a:pt x="114869" y="79418"/>
                    <a:pt x="121467" y="82563"/>
                  </a:cubicBezTo>
                  <a:cubicBezTo>
                    <a:pt x="125365" y="84422"/>
                    <a:pt x="129390" y="86345"/>
                    <a:pt x="131632" y="85670"/>
                  </a:cubicBezTo>
                  <a:cubicBezTo>
                    <a:pt x="135937" y="84358"/>
                    <a:pt x="140497" y="86790"/>
                    <a:pt x="141809" y="91095"/>
                  </a:cubicBezTo>
                  <a:cubicBezTo>
                    <a:pt x="143121" y="95399"/>
                    <a:pt x="140688" y="99957"/>
                    <a:pt x="136383" y="101269"/>
                  </a:cubicBezTo>
                  <a:cubicBezTo>
                    <a:pt x="128091" y="103803"/>
                    <a:pt x="120525" y="100187"/>
                    <a:pt x="114436" y="97283"/>
                  </a:cubicBezTo>
                  <a:cubicBezTo>
                    <a:pt x="110793" y="95539"/>
                    <a:pt x="106654" y="93565"/>
                    <a:pt x="105151" y="94469"/>
                  </a:cubicBezTo>
                  <a:cubicBezTo>
                    <a:pt x="103686" y="95335"/>
                    <a:pt x="102552" y="99716"/>
                    <a:pt x="102119" y="101371"/>
                  </a:cubicBezTo>
                  <a:cubicBezTo>
                    <a:pt x="100374" y="108107"/>
                    <a:pt x="97113" y="117377"/>
                    <a:pt x="89063" y="120153"/>
                  </a:cubicBezTo>
                  <a:cubicBezTo>
                    <a:pt x="80886" y="122968"/>
                    <a:pt x="73740" y="117479"/>
                    <a:pt x="67983" y="113073"/>
                  </a:cubicBezTo>
                  <a:cubicBezTo>
                    <a:pt x="65716" y="111341"/>
                    <a:pt x="61551" y="108145"/>
                    <a:pt x="59908" y="107993"/>
                  </a:cubicBezTo>
                  <a:cubicBezTo>
                    <a:pt x="59793" y="108069"/>
                    <a:pt x="59589" y="108234"/>
                    <a:pt x="59283" y="108578"/>
                  </a:cubicBezTo>
                  <a:cubicBezTo>
                    <a:pt x="58073" y="109941"/>
                    <a:pt x="56902" y="111584"/>
                    <a:pt x="55679" y="113328"/>
                  </a:cubicBezTo>
                  <a:cubicBezTo>
                    <a:pt x="53361" y="116613"/>
                    <a:pt x="50724" y="120344"/>
                    <a:pt x="46865" y="123337"/>
                  </a:cubicBezTo>
                  <a:cubicBezTo>
                    <a:pt x="42279" y="126890"/>
                    <a:pt x="36585" y="128596"/>
                    <a:pt x="30866" y="128596"/>
                  </a:cubicBezTo>
                  <a:close/>
                  <a:moveTo>
                    <a:pt x="60009" y="107903"/>
                  </a:moveTo>
                  <a:lnTo>
                    <a:pt x="60009" y="107903"/>
                  </a:lnTo>
                  <a:close/>
                </a:path>
              </a:pathLst>
            </a:custGeom>
            <a:solidFill>
              <a:srgbClr val="A6A6A6"/>
            </a:solidFill>
            <a:ln w="1264" cap="flat">
              <a:noFill/>
              <a:prstDash val="solid"/>
              <a:miter/>
            </a:ln>
          </p:spPr>
          <p:txBody>
            <a:bodyPr/>
            <a:lstStyle/>
            <a:p>
              <a:endParaRPr lang="en-US"/>
            </a:p>
          </p:txBody>
        </p:sp>
        <p:sp>
          <p:nvSpPr>
            <p:cNvPr id="4663" name="Freeform 4662">
              <a:extLst>
                <a:ext uri="{FF2B5EF4-FFF2-40B4-BE49-F238E27FC236}">
                  <a16:creationId xmlns:a16="http://schemas.microsoft.com/office/drawing/2014/main" id="{8516C43D-FC88-4551-4E95-5CBEBA1F259E}"/>
                </a:ext>
              </a:extLst>
            </p:cNvPr>
            <p:cNvSpPr/>
            <p:nvPr/>
          </p:nvSpPr>
          <p:spPr>
            <a:xfrm>
              <a:off x="10155161" y="3375167"/>
              <a:ext cx="154929" cy="128590"/>
            </a:xfrm>
            <a:custGeom>
              <a:avLst/>
              <a:gdLst>
                <a:gd name="csX0" fmla="*/ 124059 w 154929"/>
                <a:gd name="csY0" fmla="*/ 128590 h 128590"/>
                <a:gd name="csX1" fmla="*/ 108060 w 154929"/>
                <a:gd name="csY1" fmla="*/ 123331 h 128590"/>
                <a:gd name="csX2" fmla="*/ 99246 w 154929"/>
                <a:gd name="csY2" fmla="*/ 113310 h 128590"/>
                <a:gd name="csX3" fmla="*/ 95642 w 154929"/>
                <a:gd name="csY3" fmla="*/ 108560 h 128590"/>
                <a:gd name="csX4" fmla="*/ 95017 w 154929"/>
                <a:gd name="csY4" fmla="*/ 107974 h 128590"/>
                <a:gd name="csX5" fmla="*/ 86942 w 154929"/>
                <a:gd name="csY5" fmla="*/ 113055 h 128590"/>
                <a:gd name="csX6" fmla="*/ 65862 w 154929"/>
                <a:gd name="csY6" fmla="*/ 120135 h 128590"/>
                <a:gd name="csX7" fmla="*/ 52806 w 154929"/>
                <a:gd name="csY7" fmla="*/ 101353 h 128590"/>
                <a:gd name="csX8" fmla="*/ 49774 w 154929"/>
                <a:gd name="csY8" fmla="*/ 94451 h 128590"/>
                <a:gd name="csX9" fmla="*/ 40489 w 154929"/>
                <a:gd name="csY9" fmla="*/ 97265 h 128590"/>
                <a:gd name="csX10" fmla="*/ 18542 w 154929"/>
                <a:gd name="csY10" fmla="*/ 101251 h 128590"/>
                <a:gd name="csX11" fmla="*/ 13116 w 154929"/>
                <a:gd name="csY11" fmla="*/ 91077 h 128590"/>
                <a:gd name="csX12" fmla="*/ 23293 w 154929"/>
                <a:gd name="csY12" fmla="*/ 85652 h 128590"/>
                <a:gd name="csX13" fmla="*/ 33458 w 154929"/>
                <a:gd name="csY13" fmla="*/ 82545 h 128590"/>
                <a:gd name="csX14" fmla="*/ 58105 w 154929"/>
                <a:gd name="csY14" fmla="*/ 80431 h 128590"/>
                <a:gd name="csX15" fmla="*/ 68575 w 154929"/>
                <a:gd name="csY15" fmla="*/ 97253 h 128590"/>
                <a:gd name="csX16" fmla="*/ 71135 w 154929"/>
                <a:gd name="csY16" fmla="*/ 104205 h 128590"/>
                <a:gd name="csX17" fmla="*/ 76994 w 154929"/>
                <a:gd name="csY17" fmla="*/ 100105 h 128590"/>
                <a:gd name="csX18" fmla="*/ 107793 w 154929"/>
                <a:gd name="csY18" fmla="*/ 97685 h 128590"/>
                <a:gd name="csX19" fmla="*/ 112557 w 154929"/>
                <a:gd name="csY19" fmla="*/ 103900 h 128590"/>
                <a:gd name="csX20" fmla="*/ 118034 w 154929"/>
                <a:gd name="csY20" fmla="*/ 110419 h 128590"/>
                <a:gd name="csX21" fmla="*/ 132300 w 154929"/>
                <a:gd name="csY21" fmla="*/ 108802 h 128590"/>
                <a:gd name="csX22" fmla="*/ 129994 w 154929"/>
                <a:gd name="csY22" fmla="*/ 94451 h 128590"/>
                <a:gd name="csX23" fmla="*/ 128377 w 154929"/>
                <a:gd name="csY23" fmla="*/ 61649 h 128590"/>
                <a:gd name="csX24" fmla="*/ 132784 w 154929"/>
                <a:gd name="csY24" fmla="*/ 56810 h 128590"/>
                <a:gd name="csX25" fmla="*/ 137955 w 154929"/>
                <a:gd name="csY25" fmla="*/ 50417 h 128590"/>
                <a:gd name="csX26" fmla="*/ 137790 w 154929"/>
                <a:gd name="csY26" fmla="*/ 43490 h 128590"/>
                <a:gd name="csX27" fmla="*/ 132924 w 154929"/>
                <a:gd name="csY27" fmla="*/ 38562 h 128590"/>
                <a:gd name="csX28" fmla="*/ 112748 w 154929"/>
                <a:gd name="csY28" fmla="*/ 43172 h 128590"/>
                <a:gd name="csX29" fmla="*/ 75185 w 154929"/>
                <a:gd name="csY29" fmla="*/ 46062 h 128590"/>
                <a:gd name="csX30" fmla="*/ 64053 w 154929"/>
                <a:gd name="csY30" fmla="*/ 31087 h 128590"/>
                <a:gd name="csX31" fmla="*/ 61161 w 154929"/>
                <a:gd name="csY31" fmla="*/ 25421 h 128590"/>
                <a:gd name="csX32" fmla="*/ 48717 w 154929"/>
                <a:gd name="csY32" fmla="*/ 25803 h 128590"/>
                <a:gd name="csX33" fmla="*/ 40947 w 154929"/>
                <a:gd name="csY33" fmla="*/ 29012 h 128590"/>
                <a:gd name="csX34" fmla="*/ 697 w 154929"/>
                <a:gd name="csY34" fmla="*/ 11439 h 128590"/>
                <a:gd name="csX35" fmla="*/ 4862 w 154929"/>
                <a:gd name="csY35" fmla="*/ 692 h 128590"/>
                <a:gd name="csX36" fmla="*/ 15613 w 154929"/>
                <a:gd name="csY36" fmla="*/ 4856 h 128590"/>
                <a:gd name="csX37" fmla="*/ 35636 w 154929"/>
                <a:gd name="csY37" fmla="*/ 13604 h 128590"/>
                <a:gd name="csX38" fmla="*/ 41992 w 154929"/>
                <a:gd name="csY38" fmla="*/ 10955 h 128590"/>
                <a:gd name="csX39" fmla="*/ 72192 w 154929"/>
                <a:gd name="csY39" fmla="*/ 13400 h 128590"/>
                <a:gd name="csX40" fmla="*/ 79338 w 154929"/>
                <a:gd name="csY40" fmla="*/ 25383 h 128590"/>
                <a:gd name="csX41" fmla="*/ 83274 w 154929"/>
                <a:gd name="csY41" fmla="*/ 31902 h 128590"/>
                <a:gd name="csX42" fmla="*/ 106112 w 154929"/>
                <a:gd name="csY42" fmla="*/ 28286 h 128590"/>
                <a:gd name="csX43" fmla="*/ 138146 w 154929"/>
                <a:gd name="csY43" fmla="*/ 23103 h 128590"/>
                <a:gd name="csX44" fmla="*/ 152820 w 154929"/>
                <a:gd name="csY44" fmla="*/ 37110 h 128590"/>
                <a:gd name="csX45" fmla="*/ 152692 w 154929"/>
                <a:gd name="csY45" fmla="*/ 57408 h 128590"/>
                <a:gd name="csX46" fmla="*/ 144489 w 154929"/>
                <a:gd name="csY46" fmla="*/ 68156 h 128590"/>
                <a:gd name="csX47" fmla="*/ 141050 w 154929"/>
                <a:gd name="csY47" fmla="*/ 71899 h 128590"/>
                <a:gd name="csX48" fmla="*/ 143547 w 154929"/>
                <a:gd name="csY48" fmla="*/ 85397 h 128590"/>
                <a:gd name="csX49" fmla="*/ 144910 w 154929"/>
                <a:gd name="csY49" fmla="*/ 119129 h 128590"/>
                <a:gd name="csX50" fmla="*/ 124046 w 154929"/>
                <a:gd name="csY50" fmla="*/ 128565 h 128590"/>
                <a:gd name="csX51" fmla="*/ 94928 w 154929"/>
                <a:gd name="csY51" fmla="*/ 107923 h 128590"/>
                <a:gd name="csX52" fmla="*/ 94928 w 154929"/>
                <a:gd name="csY52" fmla="*/ 107923 h 12859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Lst>
              <a:rect l="l" t="t" r="r" b="b"/>
              <a:pathLst>
                <a:path w="154929" h="128590">
                  <a:moveTo>
                    <a:pt x="124059" y="128590"/>
                  </a:moveTo>
                  <a:cubicBezTo>
                    <a:pt x="118340" y="128590"/>
                    <a:pt x="112646" y="126884"/>
                    <a:pt x="108060" y="123331"/>
                  </a:cubicBezTo>
                  <a:cubicBezTo>
                    <a:pt x="104188" y="120339"/>
                    <a:pt x="101564" y="116608"/>
                    <a:pt x="99246" y="113310"/>
                  </a:cubicBezTo>
                  <a:cubicBezTo>
                    <a:pt x="98011" y="111565"/>
                    <a:pt x="96852" y="109923"/>
                    <a:pt x="95642" y="108560"/>
                  </a:cubicBezTo>
                  <a:cubicBezTo>
                    <a:pt x="95336" y="108216"/>
                    <a:pt x="95119" y="108051"/>
                    <a:pt x="95017" y="107974"/>
                  </a:cubicBezTo>
                  <a:cubicBezTo>
                    <a:pt x="93374" y="108127"/>
                    <a:pt x="89209" y="111323"/>
                    <a:pt x="86942" y="113055"/>
                  </a:cubicBezTo>
                  <a:cubicBezTo>
                    <a:pt x="81197" y="117461"/>
                    <a:pt x="74052" y="122949"/>
                    <a:pt x="65862" y="120135"/>
                  </a:cubicBezTo>
                  <a:cubicBezTo>
                    <a:pt x="57811" y="117359"/>
                    <a:pt x="54551" y="108089"/>
                    <a:pt x="52806" y="101353"/>
                  </a:cubicBezTo>
                  <a:cubicBezTo>
                    <a:pt x="52373" y="99710"/>
                    <a:pt x="51239" y="95317"/>
                    <a:pt x="49774" y="94451"/>
                  </a:cubicBezTo>
                  <a:cubicBezTo>
                    <a:pt x="48271" y="93547"/>
                    <a:pt x="44132" y="95533"/>
                    <a:pt x="40489" y="97265"/>
                  </a:cubicBezTo>
                  <a:cubicBezTo>
                    <a:pt x="34413" y="100169"/>
                    <a:pt x="26847" y="103785"/>
                    <a:pt x="18542" y="101251"/>
                  </a:cubicBezTo>
                  <a:cubicBezTo>
                    <a:pt x="14237" y="99939"/>
                    <a:pt x="11804" y="95381"/>
                    <a:pt x="13116" y="91077"/>
                  </a:cubicBezTo>
                  <a:cubicBezTo>
                    <a:pt x="14428" y="86773"/>
                    <a:pt x="18975" y="84353"/>
                    <a:pt x="23293" y="85652"/>
                  </a:cubicBezTo>
                  <a:cubicBezTo>
                    <a:pt x="25535" y="86327"/>
                    <a:pt x="29560" y="84404"/>
                    <a:pt x="33458" y="82545"/>
                  </a:cubicBezTo>
                  <a:cubicBezTo>
                    <a:pt x="40068" y="79400"/>
                    <a:pt x="49112" y="75070"/>
                    <a:pt x="58105" y="80431"/>
                  </a:cubicBezTo>
                  <a:cubicBezTo>
                    <a:pt x="65327" y="84735"/>
                    <a:pt x="67441" y="92872"/>
                    <a:pt x="68575" y="97253"/>
                  </a:cubicBezTo>
                  <a:cubicBezTo>
                    <a:pt x="69594" y="101213"/>
                    <a:pt x="70549" y="103237"/>
                    <a:pt x="71135" y="104205"/>
                  </a:cubicBezTo>
                  <a:cubicBezTo>
                    <a:pt x="72752" y="103365"/>
                    <a:pt x="75325" y="101391"/>
                    <a:pt x="76994" y="100105"/>
                  </a:cubicBezTo>
                  <a:cubicBezTo>
                    <a:pt x="83337" y="95241"/>
                    <a:pt x="96546" y="85104"/>
                    <a:pt x="107793" y="97685"/>
                  </a:cubicBezTo>
                  <a:cubicBezTo>
                    <a:pt x="109627" y="99748"/>
                    <a:pt x="111117" y="101849"/>
                    <a:pt x="112557" y="103900"/>
                  </a:cubicBezTo>
                  <a:cubicBezTo>
                    <a:pt x="114378" y="106485"/>
                    <a:pt x="116098" y="108929"/>
                    <a:pt x="118034" y="110419"/>
                  </a:cubicBezTo>
                  <a:cubicBezTo>
                    <a:pt x="122033" y="113514"/>
                    <a:pt x="129090" y="112711"/>
                    <a:pt x="132300" y="108802"/>
                  </a:cubicBezTo>
                  <a:cubicBezTo>
                    <a:pt x="135968" y="104332"/>
                    <a:pt x="135204" y="102231"/>
                    <a:pt x="129994" y="94451"/>
                  </a:cubicBezTo>
                  <a:cubicBezTo>
                    <a:pt x="125230" y="87320"/>
                    <a:pt x="117257" y="75376"/>
                    <a:pt x="128377" y="61649"/>
                  </a:cubicBezTo>
                  <a:cubicBezTo>
                    <a:pt x="129829" y="59866"/>
                    <a:pt x="131332" y="58312"/>
                    <a:pt x="132784" y="56810"/>
                  </a:cubicBezTo>
                  <a:cubicBezTo>
                    <a:pt x="135026" y="54492"/>
                    <a:pt x="136974" y="52493"/>
                    <a:pt x="137955" y="50417"/>
                  </a:cubicBezTo>
                  <a:cubicBezTo>
                    <a:pt x="138872" y="48482"/>
                    <a:pt x="138809" y="45897"/>
                    <a:pt x="137790" y="43490"/>
                  </a:cubicBezTo>
                  <a:cubicBezTo>
                    <a:pt x="136771" y="41083"/>
                    <a:pt x="134949" y="39250"/>
                    <a:pt x="132924" y="38562"/>
                  </a:cubicBezTo>
                  <a:cubicBezTo>
                    <a:pt x="127294" y="36665"/>
                    <a:pt x="120556" y="39683"/>
                    <a:pt x="112748" y="43172"/>
                  </a:cubicBezTo>
                  <a:cubicBezTo>
                    <a:pt x="102099" y="47934"/>
                    <a:pt x="88840" y="53855"/>
                    <a:pt x="75185" y="46062"/>
                  </a:cubicBezTo>
                  <a:cubicBezTo>
                    <a:pt x="68154" y="42051"/>
                    <a:pt x="65785" y="35722"/>
                    <a:pt x="64053" y="31087"/>
                  </a:cubicBezTo>
                  <a:cubicBezTo>
                    <a:pt x="63136" y="28630"/>
                    <a:pt x="62333" y="26503"/>
                    <a:pt x="61161" y="25421"/>
                  </a:cubicBezTo>
                  <a:cubicBezTo>
                    <a:pt x="57544" y="22097"/>
                    <a:pt x="56359" y="22352"/>
                    <a:pt x="48717" y="25803"/>
                  </a:cubicBezTo>
                  <a:cubicBezTo>
                    <a:pt x="46424" y="26834"/>
                    <a:pt x="43839" y="28018"/>
                    <a:pt x="40947" y="29012"/>
                  </a:cubicBezTo>
                  <a:cubicBezTo>
                    <a:pt x="25662" y="34271"/>
                    <a:pt x="7231" y="26236"/>
                    <a:pt x="697" y="11439"/>
                  </a:cubicBezTo>
                  <a:cubicBezTo>
                    <a:pt x="-1124" y="7326"/>
                    <a:pt x="748" y="2513"/>
                    <a:pt x="4862" y="692"/>
                  </a:cubicBezTo>
                  <a:cubicBezTo>
                    <a:pt x="8976" y="-1117"/>
                    <a:pt x="13791" y="743"/>
                    <a:pt x="15613" y="4856"/>
                  </a:cubicBezTo>
                  <a:cubicBezTo>
                    <a:pt x="18746" y="11961"/>
                    <a:pt x="28286" y="16125"/>
                    <a:pt x="35636" y="13604"/>
                  </a:cubicBezTo>
                  <a:cubicBezTo>
                    <a:pt x="37801" y="12852"/>
                    <a:pt x="39928" y="11897"/>
                    <a:pt x="41992" y="10955"/>
                  </a:cubicBezTo>
                  <a:cubicBezTo>
                    <a:pt x="49762" y="7428"/>
                    <a:pt x="60410" y="2602"/>
                    <a:pt x="72192" y="13400"/>
                  </a:cubicBezTo>
                  <a:cubicBezTo>
                    <a:pt x="76255" y="17118"/>
                    <a:pt x="77962" y="21702"/>
                    <a:pt x="79338" y="25383"/>
                  </a:cubicBezTo>
                  <a:cubicBezTo>
                    <a:pt x="80777" y="29241"/>
                    <a:pt x="81541" y="30909"/>
                    <a:pt x="83274" y="31902"/>
                  </a:cubicBezTo>
                  <a:cubicBezTo>
                    <a:pt x="89451" y="35417"/>
                    <a:pt x="95973" y="32819"/>
                    <a:pt x="106112" y="28286"/>
                  </a:cubicBezTo>
                  <a:cubicBezTo>
                    <a:pt x="115665" y="24020"/>
                    <a:pt x="126466" y="19181"/>
                    <a:pt x="138146" y="23103"/>
                  </a:cubicBezTo>
                  <a:cubicBezTo>
                    <a:pt x="144617" y="25281"/>
                    <a:pt x="149966" y="30387"/>
                    <a:pt x="152820" y="37110"/>
                  </a:cubicBezTo>
                  <a:cubicBezTo>
                    <a:pt x="155673" y="43834"/>
                    <a:pt x="155635" y="51232"/>
                    <a:pt x="152692" y="57408"/>
                  </a:cubicBezTo>
                  <a:cubicBezTo>
                    <a:pt x="150540" y="61916"/>
                    <a:pt x="147330" y="65227"/>
                    <a:pt x="144489" y="68156"/>
                  </a:cubicBezTo>
                  <a:cubicBezTo>
                    <a:pt x="143228" y="69454"/>
                    <a:pt x="142031" y="70690"/>
                    <a:pt x="141050" y="71899"/>
                  </a:cubicBezTo>
                  <a:cubicBezTo>
                    <a:pt x="137917" y="75770"/>
                    <a:pt x="138223" y="77413"/>
                    <a:pt x="143547" y="85397"/>
                  </a:cubicBezTo>
                  <a:cubicBezTo>
                    <a:pt x="148412" y="92694"/>
                    <a:pt x="156564" y="104893"/>
                    <a:pt x="144910" y="119129"/>
                  </a:cubicBezTo>
                  <a:cubicBezTo>
                    <a:pt x="139840" y="125305"/>
                    <a:pt x="131930" y="128565"/>
                    <a:pt x="124046" y="128565"/>
                  </a:cubicBezTo>
                  <a:close/>
                  <a:moveTo>
                    <a:pt x="94928" y="107923"/>
                  </a:moveTo>
                  <a:lnTo>
                    <a:pt x="94928" y="107923"/>
                  </a:lnTo>
                  <a:close/>
                </a:path>
              </a:pathLst>
            </a:custGeom>
            <a:solidFill>
              <a:srgbClr val="A6A6A6"/>
            </a:solidFill>
            <a:ln w="1264" cap="flat">
              <a:noFill/>
              <a:prstDash val="solid"/>
              <a:miter/>
            </a:ln>
          </p:spPr>
          <p:txBody>
            <a:bodyPr/>
            <a:lstStyle/>
            <a:p>
              <a:endParaRPr lang="en-US"/>
            </a:p>
          </p:txBody>
        </p:sp>
      </p:grpSp>
      <p:sp>
        <p:nvSpPr>
          <p:cNvPr id="4978" name="Freeform 4977">
            <a:extLst>
              <a:ext uri="{FF2B5EF4-FFF2-40B4-BE49-F238E27FC236}">
                <a16:creationId xmlns:a16="http://schemas.microsoft.com/office/drawing/2014/main" id="{03D9C352-0BE2-201E-15DA-7BFCB4DCCAD9}"/>
              </a:ext>
            </a:extLst>
          </p:cNvPr>
          <p:cNvSpPr/>
          <p:nvPr/>
        </p:nvSpPr>
        <p:spPr>
          <a:xfrm>
            <a:off x="9812064" y="2073785"/>
            <a:ext cx="435965" cy="1223689"/>
          </a:xfrm>
          <a:custGeom>
            <a:avLst/>
            <a:gdLst>
              <a:gd name="csX0" fmla="*/ 0 w 897117"/>
              <a:gd name="csY0" fmla="*/ 2350512 h 2518079"/>
              <a:gd name="csX1" fmla="*/ 336714 w 897117"/>
              <a:gd name="csY1" fmla="*/ 2510941 h 2518079"/>
              <a:gd name="csX2" fmla="*/ 792040 w 897117"/>
              <a:gd name="csY2" fmla="*/ 2004011 h 2518079"/>
              <a:gd name="csX3" fmla="*/ 854681 w 897117"/>
              <a:gd name="csY3" fmla="*/ 1698870 h 2518079"/>
              <a:gd name="csX4" fmla="*/ 877140 w 897117"/>
              <a:gd name="csY4" fmla="*/ 1438424 h 2518079"/>
              <a:gd name="csX5" fmla="*/ 896967 w 897117"/>
              <a:gd name="csY5" fmla="*/ 1161294 h 2518079"/>
              <a:gd name="csX6" fmla="*/ 875473 w 897117"/>
              <a:gd name="csY6" fmla="*/ 653925 h 2518079"/>
              <a:gd name="csX7" fmla="*/ 777477 w 897117"/>
              <a:gd name="csY7" fmla="*/ 183963 h 2518079"/>
              <a:gd name="csX8" fmla="*/ 607804 w 897117"/>
              <a:gd name="csY8" fmla="*/ 0 h 25180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897117" h="2518079">
                <a:moveTo>
                  <a:pt x="0" y="2350512"/>
                </a:moveTo>
                <a:cubicBezTo>
                  <a:pt x="107559" y="2407764"/>
                  <a:pt x="214328" y="2485915"/>
                  <a:pt x="336714" y="2510941"/>
                </a:cubicBezTo>
                <a:cubicBezTo>
                  <a:pt x="635264" y="2572057"/>
                  <a:pt x="730102" y="2226874"/>
                  <a:pt x="792040" y="2004011"/>
                </a:cubicBezTo>
                <a:cubicBezTo>
                  <a:pt x="818535" y="1905839"/>
                  <a:pt x="841696" y="1801432"/>
                  <a:pt x="854681" y="1698870"/>
                </a:cubicBezTo>
                <a:cubicBezTo>
                  <a:pt x="865208" y="1613079"/>
                  <a:pt x="869419" y="1525093"/>
                  <a:pt x="877140" y="1438424"/>
                </a:cubicBezTo>
                <a:cubicBezTo>
                  <a:pt x="884772" y="1346574"/>
                  <a:pt x="895125" y="1252880"/>
                  <a:pt x="896967" y="1161294"/>
                </a:cubicBezTo>
                <a:cubicBezTo>
                  <a:pt x="898810" y="992171"/>
                  <a:pt x="883193" y="821818"/>
                  <a:pt x="875473" y="653925"/>
                </a:cubicBezTo>
                <a:cubicBezTo>
                  <a:pt x="864594" y="495954"/>
                  <a:pt x="851171" y="327972"/>
                  <a:pt x="777477" y="183963"/>
                </a:cubicBezTo>
                <a:cubicBezTo>
                  <a:pt x="737296" y="108973"/>
                  <a:pt x="672462" y="53652"/>
                  <a:pt x="607804" y="0"/>
                </a:cubicBezTo>
              </a:path>
            </a:pathLst>
          </a:custGeom>
          <a:noFill/>
          <a:ln w="9525" cap="rnd">
            <a:solidFill>
              <a:schemeClr val="tx1">
                <a:lumMod val="75000"/>
                <a:lumOff val="25000"/>
              </a:schemeClr>
            </a:solidFill>
            <a:prstDash val="solid"/>
            <a:round/>
          </a:ln>
        </p:spPr>
        <p:txBody>
          <a:bodyPr/>
          <a:lstStyle/>
          <a:p>
            <a:endParaRPr lang="en-US"/>
          </a:p>
        </p:txBody>
      </p:sp>
      <p:sp>
        <p:nvSpPr>
          <p:cNvPr id="4979" name="Freeform 4978">
            <a:extLst>
              <a:ext uri="{FF2B5EF4-FFF2-40B4-BE49-F238E27FC236}">
                <a16:creationId xmlns:a16="http://schemas.microsoft.com/office/drawing/2014/main" id="{BFA0513A-2A59-FCEC-5FEE-9025DE10F727}"/>
              </a:ext>
            </a:extLst>
          </p:cNvPr>
          <p:cNvSpPr/>
          <p:nvPr/>
        </p:nvSpPr>
        <p:spPr>
          <a:xfrm>
            <a:off x="9778781" y="2123558"/>
            <a:ext cx="553291" cy="1159733"/>
          </a:xfrm>
          <a:custGeom>
            <a:avLst/>
            <a:gdLst>
              <a:gd name="csX0" fmla="*/ 0 w 1060147"/>
              <a:gd name="csY0" fmla="*/ 2195087 h 2386472"/>
              <a:gd name="csX1" fmla="*/ 362507 w 1060147"/>
              <a:gd name="csY1" fmla="*/ 2384582 h 2386472"/>
              <a:gd name="csX2" fmla="*/ 791689 w 1060147"/>
              <a:gd name="csY2" fmla="*/ 1953520 h 2386472"/>
              <a:gd name="csX3" fmla="*/ 957151 w 1060147"/>
              <a:gd name="csY3" fmla="*/ 909190 h 2386472"/>
              <a:gd name="csX4" fmla="*/ 978031 w 1060147"/>
              <a:gd name="csY4" fmla="*/ 470401 h 2386472"/>
              <a:gd name="csX5" fmla="*/ 991103 w 1060147"/>
              <a:gd name="csY5" fmla="*/ 236122 h 2386472"/>
              <a:gd name="csX6" fmla="*/ 1060148 w 1060147"/>
              <a:gd name="csY6" fmla="*/ 0 h 2386472"/>
              <a:gd name="csX0" fmla="*/ 0 w 1138548"/>
              <a:gd name="csY0" fmla="*/ 2201620 h 2386472"/>
              <a:gd name="csX1" fmla="*/ 440908 w 1138548"/>
              <a:gd name="csY1" fmla="*/ 2384582 h 2386472"/>
              <a:gd name="csX2" fmla="*/ 870090 w 1138548"/>
              <a:gd name="csY2" fmla="*/ 1953520 h 2386472"/>
              <a:gd name="csX3" fmla="*/ 1035552 w 1138548"/>
              <a:gd name="csY3" fmla="*/ 909190 h 2386472"/>
              <a:gd name="csX4" fmla="*/ 1056432 w 1138548"/>
              <a:gd name="csY4" fmla="*/ 470401 h 2386472"/>
              <a:gd name="csX5" fmla="*/ 1069504 w 1138548"/>
              <a:gd name="csY5" fmla="*/ 236122 h 2386472"/>
              <a:gd name="csX6" fmla="*/ 1138549 w 1138548"/>
              <a:gd name="csY6" fmla="*/ 0 h 2386472"/>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38548" h="2386472">
                <a:moveTo>
                  <a:pt x="0" y="2201620"/>
                </a:moveTo>
                <a:cubicBezTo>
                  <a:pt x="112823" y="2282230"/>
                  <a:pt x="303081" y="2363771"/>
                  <a:pt x="440908" y="2384582"/>
                </a:cubicBezTo>
                <a:cubicBezTo>
                  <a:pt x="697786" y="2410662"/>
                  <a:pt x="809029" y="2161807"/>
                  <a:pt x="870090" y="1953520"/>
                </a:cubicBezTo>
                <a:cubicBezTo>
                  <a:pt x="968087" y="1616767"/>
                  <a:pt x="1012391" y="1252792"/>
                  <a:pt x="1035552" y="909190"/>
                </a:cubicBezTo>
                <a:cubicBezTo>
                  <a:pt x="1044238" y="764215"/>
                  <a:pt x="1053186" y="615991"/>
                  <a:pt x="1056432" y="470401"/>
                </a:cubicBezTo>
                <a:cubicBezTo>
                  <a:pt x="1057660" y="391635"/>
                  <a:pt x="1055555" y="315415"/>
                  <a:pt x="1069504" y="236122"/>
                </a:cubicBezTo>
                <a:cubicBezTo>
                  <a:pt x="1082839" y="155600"/>
                  <a:pt x="1110212" y="77185"/>
                  <a:pt x="1138549" y="0"/>
                </a:cubicBezTo>
              </a:path>
            </a:pathLst>
          </a:custGeom>
          <a:noFill/>
          <a:ln w="9525" cap="rnd">
            <a:solidFill>
              <a:schemeClr val="tx1">
                <a:lumMod val="75000"/>
                <a:lumOff val="25000"/>
              </a:schemeClr>
            </a:solidFill>
            <a:prstDash val="solid"/>
            <a:round/>
          </a:ln>
        </p:spPr>
        <p:txBody>
          <a:bodyPr/>
          <a:lstStyle/>
          <a:p>
            <a:endParaRPr lang="en-US"/>
          </a:p>
        </p:txBody>
      </p:sp>
      <p:sp>
        <p:nvSpPr>
          <p:cNvPr id="4980" name="Freeform 4979">
            <a:extLst>
              <a:ext uri="{FF2B5EF4-FFF2-40B4-BE49-F238E27FC236}">
                <a16:creationId xmlns:a16="http://schemas.microsoft.com/office/drawing/2014/main" id="{6E27DF64-8652-5FE2-9A5D-001777313B29}"/>
              </a:ext>
            </a:extLst>
          </p:cNvPr>
          <p:cNvSpPr/>
          <p:nvPr/>
        </p:nvSpPr>
        <p:spPr>
          <a:xfrm>
            <a:off x="9781934" y="2176601"/>
            <a:ext cx="675398" cy="1083920"/>
          </a:xfrm>
          <a:custGeom>
            <a:avLst/>
            <a:gdLst>
              <a:gd name="csX0" fmla="*/ 0 w 1324482"/>
              <a:gd name="csY0" fmla="*/ 2029740 h 2248316"/>
              <a:gd name="csX1" fmla="*/ 271792 w 1324482"/>
              <a:gd name="csY1" fmla="*/ 2202375 h 2248316"/>
              <a:gd name="csX2" fmla="*/ 744928 w 1324482"/>
              <a:gd name="csY2" fmla="*/ 2073469 h 2248316"/>
              <a:gd name="csX3" fmla="*/ 871613 w 1324482"/>
              <a:gd name="csY3" fmla="*/ 1706509 h 2248316"/>
              <a:gd name="csX4" fmla="*/ 944693 w 1324482"/>
              <a:gd name="csY4" fmla="*/ 1344818 h 2248316"/>
              <a:gd name="csX5" fmla="*/ 1097522 w 1324482"/>
              <a:gd name="csY5" fmla="*/ 569539 h 2248316"/>
              <a:gd name="csX6" fmla="*/ 1198150 w 1324482"/>
              <a:gd name="csY6" fmla="*/ 245869 h 2248316"/>
              <a:gd name="csX7" fmla="*/ 1324483 w 1324482"/>
              <a:gd name="csY7" fmla="*/ 0 h 2248316"/>
              <a:gd name="csX0" fmla="*/ 0 w 1389816"/>
              <a:gd name="csY0" fmla="*/ 2082009 h 2208383"/>
              <a:gd name="csX1" fmla="*/ 337126 w 1389816"/>
              <a:gd name="csY1" fmla="*/ 2202375 h 2208383"/>
              <a:gd name="csX2" fmla="*/ 810262 w 1389816"/>
              <a:gd name="csY2" fmla="*/ 2073469 h 2208383"/>
              <a:gd name="csX3" fmla="*/ 936947 w 1389816"/>
              <a:gd name="csY3" fmla="*/ 1706509 h 2208383"/>
              <a:gd name="csX4" fmla="*/ 1010027 w 1389816"/>
              <a:gd name="csY4" fmla="*/ 1344818 h 2208383"/>
              <a:gd name="csX5" fmla="*/ 1162856 w 1389816"/>
              <a:gd name="csY5" fmla="*/ 569539 h 2208383"/>
              <a:gd name="csX6" fmla="*/ 1263484 w 1389816"/>
              <a:gd name="csY6" fmla="*/ 245869 h 2208383"/>
              <a:gd name="csX7" fmla="*/ 1389817 w 1389816"/>
              <a:gd name="csY7" fmla="*/ 0 h 2208383"/>
              <a:gd name="csX0" fmla="*/ 0 w 1389816"/>
              <a:gd name="csY0" fmla="*/ 2082009 h 2230465"/>
              <a:gd name="csX1" fmla="*/ 337126 w 1389816"/>
              <a:gd name="csY1" fmla="*/ 2202375 h 2230465"/>
              <a:gd name="csX2" fmla="*/ 810262 w 1389816"/>
              <a:gd name="csY2" fmla="*/ 2073469 h 2230465"/>
              <a:gd name="csX3" fmla="*/ 936947 w 1389816"/>
              <a:gd name="csY3" fmla="*/ 1706509 h 2230465"/>
              <a:gd name="csX4" fmla="*/ 1010027 w 1389816"/>
              <a:gd name="csY4" fmla="*/ 1344818 h 2230465"/>
              <a:gd name="csX5" fmla="*/ 1162856 w 1389816"/>
              <a:gd name="csY5" fmla="*/ 569539 h 2230465"/>
              <a:gd name="csX6" fmla="*/ 1263484 w 1389816"/>
              <a:gd name="csY6" fmla="*/ 245869 h 2230465"/>
              <a:gd name="csX7" fmla="*/ 1389817 w 1389816"/>
              <a:gd name="csY7" fmla="*/ 0 h 2230465"/>
              <a:gd name="csX0" fmla="*/ 0 w 1389816"/>
              <a:gd name="csY0" fmla="*/ 2082009 h 2230465"/>
              <a:gd name="csX1" fmla="*/ 337126 w 1389816"/>
              <a:gd name="csY1" fmla="*/ 2202375 h 2230465"/>
              <a:gd name="csX2" fmla="*/ 810262 w 1389816"/>
              <a:gd name="csY2" fmla="*/ 2073469 h 2230465"/>
              <a:gd name="csX3" fmla="*/ 936947 w 1389816"/>
              <a:gd name="csY3" fmla="*/ 1706509 h 2230465"/>
              <a:gd name="csX4" fmla="*/ 1010027 w 1389816"/>
              <a:gd name="csY4" fmla="*/ 1344818 h 2230465"/>
              <a:gd name="csX5" fmla="*/ 1162856 w 1389816"/>
              <a:gd name="csY5" fmla="*/ 569539 h 2230465"/>
              <a:gd name="csX6" fmla="*/ 1263484 w 1389816"/>
              <a:gd name="csY6" fmla="*/ 245869 h 2230465"/>
              <a:gd name="csX7" fmla="*/ 1389817 w 1389816"/>
              <a:gd name="csY7" fmla="*/ 0 h 223046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389816" h="2230465">
                <a:moveTo>
                  <a:pt x="0" y="2082009"/>
                </a:moveTo>
                <a:cubicBezTo>
                  <a:pt x="86328" y="2144969"/>
                  <a:pt x="211043" y="2153980"/>
                  <a:pt x="337126" y="2202375"/>
                </a:cubicBezTo>
                <a:cubicBezTo>
                  <a:pt x="463209" y="2250770"/>
                  <a:pt x="703055" y="2253218"/>
                  <a:pt x="810262" y="2073469"/>
                </a:cubicBezTo>
                <a:cubicBezTo>
                  <a:pt x="877553" y="1960633"/>
                  <a:pt x="907820" y="1833834"/>
                  <a:pt x="936947" y="1706509"/>
                </a:cubicBezTo>
                <a:cubicBezTo>
                  <a:pt x="961599" y="1588668"/>
                  <a:pt x="990288" y="1453966"/>
                  <a:pt x="1010027" y="1344818"/>
                </a:cubicBezTo>
                <a:cubicBezTo>
                  <a:pt x="1049419" y="1093856"/>
                  <a:pt x="1094250" y="819096"/>
                  <a:pt x="1162856" y="569539"/>
                </a:cubicBezTo>
                <a:cubicBezTo>
                  <a:pt x="1191807" y="461093"/>
                  <a:pt x="1222864" y="350540"/>
                  <a:pt x="1263484" y="245869"/>
                </a:cubicBezTo>
                <a:cubicBezTo>
                  <a:pt x="1297699" y="157620"/>
                  <a:pt x="1342091" y="81488"/>
                  <a:pt x="1389817" y="0"/>
                </a:cubicBezTo>
              </a:path>
            </a:pathLst>
          </a:custGeom>
          <a:noFill/>
          <a:ln w="9525" cap="rnd">
            <a:solidFill>
              <a:schemeClr val="tx1">
                <a:lumMod val="75000"/>
                <a:lumOff val="25000"/>
              </a:schemeClr>
            </a:solidFill>
            <a:prstDash val="solid"/>
            <a:round/>
          </a:ln>
        </p:spPr>
        <p:txBody>
          <a:bodyPr/>
          <a:lstStyle/>
          <a:p>
            <a:endParaRPr lang="en-US"/>
          </a:p>
        </p:txBody>
      </p:sp>
      <p:sp>
        <p:nvSpPr>
          <p:cNvPr id="4981" name="Freeform 4980">
            <a:extLst>
              <a:ext uri="{FF2B5EF4-FFF2-40B4-BE49-F238E27FC236}">
                <a16:creationId xmlns:a16="http://schemas.microsoft.com/office/drawing/2014/main" id="{5C973FBF-2645-5648-D6E0-F0FC7F2FA3EA}"/>
              </a:ext>
            </a:extLst>
          </p:cNvPr>
          <p:cNvSpPr/>
          <p:nvPr/>
        </p:nvSpPr>
        <p:spPr>
          <a:xfrm>
            <a:off x="9772321" y="2303457"/>
            <a:ext cx="810162" cy="948661"/>
          </a:xfrm>
          <a:custGeom>
            <a:avLst/>
            <a:gdLst>
              <a:gd name="csX0" fmla="*/ 0 w 1588730"/>
              <a:gd name="csY0" fmla="*/ 1732238 h 1962982"/>
              <a:gd name="csX1" fmla="*/ 157215 w 1588730"/>
              <a:gd name="csY1" fmla="*/ 1823385 h 1962982"/>
              <a:gd name="csX2" fmla="*/ 264598 w 1588730"/>
              <a:gd name="csY2" fmla="*/ 1894073 h 1962982"/>
              <a:gd name="csX3" fmla="*/ 686850 w 1588730"/>
              <a:gd name="csY3" fmla="*/ 1932621 h 1962982"/>
              <a:gd name="csX4" fmla="*/ 965047 w 1588730"/>
              <a:gd name="csY4" fmla="*/ 1291166 h 1962982"/>
              <a:gd name="csX5" fmla="*/ 1138405 w 1588730"/>
              <a:gd name="csY5" fmla="*/ 556719 h 1962982"/>
              <a:gd name="csX6" fmla="*/ 1588730 w 1588730"/>
              <a:gd name="csY6" fmla="*/ 0 h 1962982"/>
              <a:gd name="csX0" fmla="*/ 0 w 1667131"/>
              <a:gd name="csY0" fmla="*/ 1817172 h 1962982"/>
              <a:gd name="csX1" fmla="*/ 235616 w 1667131"/>
              <a:gd name="csY1" fmla="*/ 1823385 h 1962982"/>
              <a:gd name="csX2" fmla="*/ 342999 w 1667131"/>
              <a:gd name="csY2" fmla="*/ 1894073 h 1962982"/>
              <a:gd name="csX3" fmla="*/ 765251 w 1667131"/>
              <a:gd name="csY3" fmla="*/ 1932621 h 1962982"/>
              <a:gd name="csX4" fmla="*/ 1043448 w 1667131"/>
              <a:gd name="csY4" fmla="*/ 1291166 h 1962982"/>
              <a:gd name="csX5" fmla="*/ 1216806 w 1667131"/>
              <a:gd name="csY5" fmla="*/ 556719 h 1962982"/>
              <a:gd name="csX6" fmla="*/ 1667131 w 1667131"/>
              <a:gd name="csY6" fmla="*/ 0 h 1962982"/>
              <a:gd name="csX0" fmla="*/ 0 w 1667131"/>
              <a:gd name="csY0" fmla="*/ 1817172 h 1952133"/>
              <a:gd name="csX1" fmla="*/ 216015 w 1667131"/>
              <a:gd name="csY1" fmla="*/ 1862585 h 1952133"/>
              <a:gd name="csX2" fmla="*/ 342999 w 1667131"/>
              <a:gd name="csY2" fmla="*/ 1894073 h 1952133"/>
              <a:gd name="csX3" fmla="*/ 765251 w 1667131"/>
              <a:gd name="csY3" fmla="*/ 1932621 h 1952133"/>
              <a:gd name="csX4" fmla="*/ 1043448 w 1667131"/>
              <a:gd name="csY4" fmla="*/ 1291166 h 1952133"/>
              <a:gd name="csX5" fmla="*/ 1216806 w 1667131"/>
              <a:gd name="csY5" fmla="*/ 556719 h 1952133"/>
              <a:gd name="csX6" fmla="*/ 1667131 w 1667131"/>
              <a:gd name="csY6" fmla="*/ 0 h 1952133"/>
              <a:gd name="csX0" fmla="*/ 0 w 1667131"/>
              <a:gd name="csY0" fmla="*/ 1817172 h 1952133"/>
              <a:gd name="csX1" fmla="*/ 216015 w 1667131"/>
              <a:gd name="csY1" fmla="*/ 1862585 h 1952133"/>
              <a:gd name="csX2" fmla="*/ 342999 w 1667131"/>
              <a:gd name="csY2" fmla="*/ 1894073 h 1952133"/>
              <a:gd name="csX3" fmla="*/ 765251 w 1667131"/>
              <a:gd name="csY3" fmla="*/ 1932621 h 1952133"/>
              <a:gd name="csX4" fmla="*/ 1043448 w 1667131"/>
              <a:gd name="csY4" fmla="*/ 1291166 h 1952133"/>
              <a:gd name="csX5" fmla="*/ 1216806 w 1667131"/>
              <a:gd name="csY5" fmla="*/ 556719 h 1952133"/>
              <a:gd name="csX6" fmla="*/ 1667131 w 1667131"/>
              <a:gd name="csY6" fmla="*/ 0 h 1952133"/>
              <a:gd name="csX0" fmla="*/ 0 w 1667131"/>
              <a:gd name="csY0" fmla="*/ 1817172 h 1952133"/>
              <a:gd name="csX1" fmla="*/ 216015 w 1667131"/>
              <a:gd name="csY1" fmla="*/ 1862585 h 1952133"/>
              <a:gd name="csX2" fmla="*/ 342999 w 1667131"/>
              <a:gd name="csY2" fmla="*/ 1894073 h 1952133"/>
              <a:gd name="csX3" fmla="*/ 765251 w 1667131"/>
              <a:gd name="csY3" fmla="*/ 1932621 h 1952133"/>
              <a:gd name="csX4" fmla="*/ 1043448 w 1667131"/>
              <a:gd name="csY4" fmla="*/ 1291166 h 1952133"/>
              <a:gd name="csX5" fmla="*/ 1216806 w 1667131"/>
              <a:gd name="csY5" fmla="*/ 556719 h 1952133"/>
              <a:gd name="csX6" fmla="*/ 1667131 w 1667131"/>
              <a:gd name="csY6" fmla="*/ 0 h 1952133"/>
              <a:gd name="csX0" fmla="*/ 0 w 1667131"/>
              <a:gd name="csY0" fmla="*/ 1817172 h 1952133"/>
              <a:gd name="csX1" fmla="*/ 342999 w 1667131"/>
              <a:gd name="csY1" fmla="*/ 1894073 h 1952133"/>
              <a:gd name="csX2" fmla="*/ 765251 w 1667131"/>
              <a:gd name="csY2" fmla="*/ 1932621 h 1952133"/>
              <a:gd name="csX3" fmla="*/ 1043448 w 1667131"/>
              <a:gd name="csY3" fmla="*/ 1291166 h 1952133"/>
              <a:gd name="csX4" fmla="*/ 1216806 w 1667131"/>
              <a:gd name="csY4" fmla="*/ 556719 h 1952133"/>
              <a:gd name="csX5" fmla="*/ 1667131 w 1667131"/>
              <a:gd name="csY5" fmla="*/ 0 h 1952133"/>
            </a:gdLst>
            <a:ahLst/>
            <a:cxnLst>
              <a:cxn ang="0">
                <a:pos x="csX0" y="csY0"/>
              </a:cxn>
              <a:cxn ang="0">
                <a:pos x="csX1" y="csY1"/>
              </a:cxn>
              <a:cxn ang="0">
                <a:pos x="csX2" y="csY2"/>
              </a:cxn>
              <a:cxn ang="0">
                <a:pos x="csX3" y="csY3"/>
              </a:cxn>
              <a:cxn ang="0">
                <a:pos x="csX4" y="csY4"/>
              </a:cxn>
              <a:cxn ang="0">
                <a:pos x="csX5" y="csY5"/>
              </a:cxn>
            </a:cxnLst>
            <a:rect l="l" t="t" r="r" b="b"/>
            <a:pathLst>
              <a:path w="1667131" h="1952133">
                <a:moveTo>
                  <a:pt x="0" y="1817172"/>
                </a:moveTo>
                <a:cubicBezTo>
                  <a:pt x="71458" y="1833193"/>
                  <a:pt x="215457" y="1874832"/>
                  <a:pt x="342999" y="1894073"/>
                </a:cubicBezTo>
                <a:cubicBezTo>
                  <a:pt x="434538" y="1905746"/>
                  <a:pt x="632864" y="1989259"/>
                  <a:pt x="765251" y="1932621"/>
                </a:cubicBezTo>
                <a:cubicBezTo>
                  <a:pt x="951505" y="1850782"/>
                  <a:pt x="1012742" y="1470299"/>
                  <a:pt x="1043448" y="1291166"/>
                </a:cubicBezTo>
                <a:cubicBezTo>
                  <a:pt x="1085296" y="1041432"/>
                  <a:pt x="1136268" y="793280"/>
                  <a:pt x="1216806" y="556719"/>
                </a:cubicBezTo>
                <a:cubicBezTo>
                  <a:pt x="1312959" y="300224"/>
                  <a:pt x="1407622" y="111080"/>
                  <a:pt x="1667131" y="0"/>
                </a:cubicBezTo>
              </a:path>
            </a:pathLst>
          </a:custGeom>
          <a:noFill/>
          <a:ln w="9525" cap="rnd">
            <a:solidFill>
              <a:schemeClr val="tx1">
                <a:lumMod val="75000"/>
                <a:lumOff val="25000"/>
              </a:schemeClr>
            </a:solidFill>
            <a:prstDash val="solid"/>
            <a:round/>
          </a:ln>
        </p:spPr>
        <p:txBody>
          <a:bodyPr/>
          <a:lstStyle/>
          <a:p>
            <a:endParaRPr lang="en-US"/>
          </a:p>
        </p:txBody>
      </p:sp>
      <p:sp>
        <p:nvSpPr>
          <p:cNvPr id="4983" name="Oval 4982">
            <a:extLst>
              <a:ext uri="{FF2B5EF4-FFF2-40B4-BE49-F238E27FC236}">
                <a16:creationId xmlns:a16="http://schemas.microsoft.com/office/drawing/2014/main" id="{00145594-C120-5075-9AFE-88BAECBFF04D}"/>
              </a:ext>
            </a:extLst>
          </p:cNvPr>
          <p:cNvSpPr/>
          <p:nvPr/>
        </p:nvSpPr>
        <p:spPr>
          <a:xfrm>
            <a:off x="10103321" y="2060745"/>
            <a:ext cx="30253" cy="30233"/>
          </a:xfrm>
          <a:prstGeom prst="ellipse">
            <a:avLst/>
          </a:prstGeom>
          <a:solidFill>
            <a:schemeClr val="tx1">
              <a:lumMod val="75000"/>
              <a:lumOff val="25000"/>
            </a:schemeClr>
          </a:solidFill>
          <a:ln w="9525" cap="flat">
            <a:noFill/>
            <a:prstDash val="solid"/>
            <a:miter/>
          </a:ln>
        </p:spPr>
        <p:txBody>
          <a:bodyPr/>
          <a:lstStyle/>
          <a:p>
            <a:endParaRPr lang="en-US"/>
          </a:p>
        </p:txBody>
      </p:sp>
      <p:sp>
        <p:nvSpPr>
          <p:cNvPr id="4984" name="Oval 4983">
            <a:extLst>
              <a:ext uri="{FF2B5EF4-FFF2-40B4-BE49-F238E27FC236}">
                <a16:creationId xmlns:a16="http://schemas.microsoft.com/office/drawing/2014/main" id="{2F8BE23E-BFDD-AAF8-A9F5-717790289339}"/>
              </a:ext>
            </a:extLst>
          </p:cNvPr>
          <p:cNvSpPr/>
          <p:nvPr/>
        </p:nvSpPr>
        <p:spPr>
          <a:xfrm>
            <a:off x="10320571" y="2112627"/>
            <a:ext cx="30253" cy="30233"/>
          </a:xfrm>
          <a:prstGeom prst="ellipse">
            <a:avLst/>
          </a:prstGeom>
          <a:solidFill>
            <a:schemeClr val="tx1">
              <a:lumMod val="75000"/>
              <a:lumOff val="25000"/>
            </a:schemeClr>
          </a:solidFill>
          <a:ln w="9525" cap="flat">
            <a:noFill/>
            <a:prstDash val="solid"/>
            <a:miter/>
          </a:ln>
        </p:spPr>
        <p:txBody>
          <a:bodyPr/>
          <a:lstStyle/>
          <a:p>
            <a:endParaRPr lang="en-US"/>
          </a:p>
        </p:txBody>
      </p:sp>
      <p:sp>
        <p:nvSpPr>
          <p:cNvPr id="4985" name="Oval 4984">
            <a:extLst>
              <a:ext uri="{FF2B5EF4-FFF2-40B4-BE49-F238E27FC236}">
                <a16:creationId xmlns:a16="http://schemas.microsoft.com/office/drawing/2014/main" id="{663B65D3-6E2D-5D43-4865-D2C59B45386B}"/>
              </a:ext>
            </a:extLst>
          </p:cNvPr>
          <p:cNvSpPr/>
          <p:nvPr/>
        </p:nvSpPr>
        <p:spPr>
          <a:xfrm>
            <a:off x="10440546" y="2164508"/>
            <a:ext cx="30253" cy="30233"/>
          </a:xfrm>
          <a:prstGeom prst="ellipse">
            <a:avLst/>
          </a:prstGeom>
          <a:solidFill>
            <a:schemeClr val="tx1">
              <a:lumMod val="75000"/>
              <a:lumOff val="25000"/>
            </a:schemeClr>
          </a:solidFill>
          <a:ln w="9525" cap="flat">
            <a:noFill/>
            <a:prstDash val="solid"/>
            <a:miter/>
          </a:ln>
        </p:spPr>
        <p:txBody>
          <a:bodyPr/>
          <a:lstStyle/>
          <a:p>
            <a:endParaRPr lang="en-US"/>
          </a:p>
        </p:txBody>
      </p:sp>
      <p:sp>
        <p:nvSpPr>
          <p:cNvPr id="4986" name="Oval 4985">
            <a:extLst>
              <a:ext uri="{FF2B5EF4-FFF2-40B4-BE49-F238E27FC236}">
                <a16:creationId xmlns:a16="http://schemas.microsoft.com/office/drawing/2014/main" id="{1B179719-BF6D-EC22-A930-AE0107FCC313}"/>
              </a:ext>
            </a:extLst>
          </p:cNvPr>
          <p:cNvSpPr/>
          <p:nvPr/>
        </p:nvSpPr>
        <p:spPr>
          <a:xfrm>
            <a:off x="10560521" y="2294210"/>
            <a:ext cx="30253" cy="30233"/>
          </a:xfrm>
          <a:prstGeom prst="ellipse">
            <a:avLst/>
          </a:prstGeom>
          <a:solidFill>
            <a:schemeClr val="tx1">
              <a:lumMod val="75000"/>
              <a:lumOff val="25000"/>
            </a:schemeClr>
          </a:solidFill>
          <a:ln w="9525" cap="flat">
            <a:noFill/>
            <a:prstDash val="solid"/>
            <a:miter/>
          </a:ln>
        </p:spPr>
        <p:txBody>
          <a:bodyPr/>
          <a:lstStyle/>
          <a:p>
            <a:endParaRPr lang="en-US"/>
          </a:p>
        </p:txBody>
      </p:sp>
    </p:spTree>
    <p:extLst>
      <p:ext uri="{BB962C8B-B14F-4D97-AF65-F5344CB8AC3E}">
        <p14:creationId xmlns:p14="http://schemas.microsoft.com/office/powerpoint/2010/main" val="4559247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Neurotorium - PowerPoint-Skabelon - 2022-01-28">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bIns="46800" rtlCol="0" anchor="ctr" anchorCtr="0">
        <a:spAutoFit/>
      </a:bodyPr>
      <a:lstStyle>
        <a:defPPr algn="r">
          <a:defRPr sz="1050" dirty="0" smtClean="0">
            <a:solidFill>
              <a:schemeClr val="tx2"/>
            </a:solidFill>
          </a:defRPr>
        </a:defPPr>
      </a:lstStyle>
    </a:txDef>
  </a:objectDefaults>
  <a:extraClrSchemeLst/>
  <a:extLst>
    <a:ext uri="{05A4C25C-085E-4340-85A3-A5531E510DB2}">
      <thm15:themeFamily xmlns:thm15="http://schemas.microsoft.com/office/thememl/2012/main" name="Neurotorium - PowerPoint-Skabelon - Med slideeksempler" id="{B125BEC1-C9EF-40C8-ADC3-5EA0EC0C5B61}" vid="{3E446576-775D-4049-A944-33D0490B24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6" ma:contentTypeDescription="Create a new document." ma:contentTypeScope="" ma:versionID="bfa9dee208713f4acd38d3de9be1a624">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70da40867d7a24da5e68d79bb244007e"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D5BAB63-775C-495A-8043-BDEB42126B6B}">
  <ds:schemaRefs>
    <ds:schemaRef ds:uri="28627d7c-4416-4bc1-86cf-ca6c3a42a8f2"/>
    <ds:schemaRef ds:uri="http://purl.org/dc/elements/1.1/"/>
    <ds:schemaRef ds:uri="http://schemas.microsoft.com/office/2006/metadata/properties"/>
    <ds:schemaRef ds:uri="http://schemas.microsoft.com/office/2006/documentManagement/types"/>
    <ds:schemaRef ds:uri="http://purl.org/dc/dcmitype/"/>
    <ds:schemaRef ds:uri="http://purl.org/dc/terms/"/>
    <ds:schemaRef ds:uri="http://schemas.openxmlformats.org/package/2006/metadata/core-properties"/>
    <ds:schemaRef ds:uri="http://schemas.microsoft.com/office/infopath/2007/PartnerControls"/>
    <ds:schemaRef ds:uri="08562aa6-c0ad-4fb9-8a82-15409d3a28b4"/>
    <ds:schemaRef ds:uri="http://www.w3.org/XML/1998/namespace"/>
  </ds:schemaRefs>
</ds:datastoreItem>
</file>

<file path=customXml/itemProps2.xml><?xml version="1.0" encoding="utf-8"?>
<ds:datastoreItem xmlns:ds="http://schemas.openxmlformats.org/officeDocument/2006/customXml" ds:itemID="{6EE6AE47-5C49-415C-B2E3-30B942F361A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8627d7c-4416-4bc1-86cf-ca6c3a42a8f2"/>
    <ds:schemaRef ds:uri="08562aa6-c0ad-4fb9-8a82-15409d3a28b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4164057-14E9-4371-BF0C-9FCA68D38CD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7759</TotalTime>
  <Words>602</Words>
  <Application>Microsoft Office PowerPoint</Application>
  <PresentationFormat>Widescreen</PresentationFormat>
  <Paragraphs>31</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Aptos</vt:lpstr>
      <vt:lpstr>Arial</vt:lpstr>
      <vt:lpstr>Calibri</vt:lpstr>
      <vt:lpstr>Times New Roman</vt:lpstr>
      <vt:lpstr>Neurotorium - PowerPoint-Skabelon - 2022-01-28</vt:lpstr>
      <vt:lpstr>The spinal cord – pathways and tracts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Bryn Farnsworth von Cederwald</dc:creator>
  <cp:lastModifiedBy>Terese Vibe Boye</cp:lastModifiedBy>
  <cp:revision>45</cp:revision>
  <dcterms:created xsi:type="dcterms:W3CDTF">2024-10-28T13:51:27Z</dcterms:created>
  <dcterms:modified xsi:type="dcterms:W3CDTF">2026-05-07T01:00:09Z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0x01010062B393518E922946AD600E2E02326B8A</vt:lpwstr>
  </property>
  <property fmtid="{D5CDD505-2E9C-101B-9397-08002B2CF9AE}" pid="3" name="MediaServiceImageTags">
    <vt:lpwstr/>
  </property>
</Properties>
</file>