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6"/>
  </p:notesMasterIdLst>
  <p:sldIdLst>
    <p:sldId id="1029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F604A38-BB39-657C-82DE-2B4122F266C5}" name="Paul Newby" initials="PN" userId="S::Paul.Newby@primeglobalpeople.com::563035b3-b562-4c3e-b993-123b316c79be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MW" userId="Cambridge" providerId="None"/>
  <p188:author id="{38ADD4D4-528C-DBE2-D1A1-D325CF9EA8A0}" name="Ref check revisions" initials="CE" userId="Ref check revisions" providerId="None"/>
  <p188:author id="{B137E2DC-5C59-A392-40D5-F11255E68F6F}" name="Craig Armstrong" initials="CA" userId="S::Craig.Armstrong@primeglobalpeople.com::b0eae679-a1c1-4868-b12f-cf6c2b4a35a2" providerId="AD"/>
  <p188:author id="{8E3695DE-FAD3-1F21-5694-4325E99CF0BD}" name="Penny Staton" initials="PS" userId="Penny Staton" providerId="None"/>
  <p188:author id="{9F3ECCEF-44D9-ABBD-DCA8-64ACF5D15534}" name="Chris Edge" initials="CE" userId="Chris Edge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7599"/>
    <a:srgbClr val="AC4702"/>
    <a:srgbClr val="B59E5F"/>
    <a:srgbClr val="AD4703"/>
    <a:srgbClr val="7B9CBB"/>
    <a:srgbClr val="F67722"/>
    <a:srgbClr val="692B00"/>
    <a:srgbClr val="7494B2"/>
    <a:srgbClr val="466A8B"/>
    <a:srgbClr val="4E7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–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33" autoAdjust="0"/>
    <p:restoredTop sz="72344" autoAdjust="0"/>
  </p:normalViewPr>
  <p:slideViewPr>
    <p:cSldViewPr snapToGrid="0">
      <p:cViewPr varScale="1">
        <p:scale>
          <a:sx n="80" d="100"/>
          <a:sy n="80" d="100"/>
        </p:scale>
        <p:origin x="1710" y="84"/>
      </p:cViewPr>
      <p:guideLst/>
    </p:cSldViewPr>
  </p:slideViewPr>
  <p:outlineViewPr>
    <p:cViewPr>
      <p:scale>
        <a:sx n="33" d="100"/>
        <a:sy n="33" d="100"/>
      </p:scale>
      <p:origin x="0" y="-1236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67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F54634-F56A-46A8-A485-BE0CB2FA3E8E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40B56A-EC3F-4364-B921-3ECA07798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55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56136-6D5B-1250-0956-96FA2EBEC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9CC1DB-22FC-11A7-21D8-4EA83B8D61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dirty="0"/>
              <a:t>Information flows into and out of the cerebral cortex via the subcortical white matter. The myelinated fibres forming the white matter are grouped into: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GB" dirty="0"/>
              <a:t>Association fibre bundles that connect gyri within one hemisphere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GB" dirty="0"/>
              <a:t>Commissural fibres that connect the two hemispheres (the largest of these is the corpus callosum)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GB" dirty="0"/>
              <a:t>The internal capsule which contains axons projecting to downstream nuclei (corticofugal fibres) and to the cerebral cortex (</a:t>
            </a:r>
            <a:r>
              <a:rPr lang="en-GB" dirty="0" err="1"/>
              <a:t>corticopetal</a:t>
            </a:r>
            <a:r>
              <a:rPr lang="en-GB" dirty="0"/>
              <a:t> fibres)</a:t>
            </a:r>
            <a:endParaRPr lang="da-DK" dirty="0"/>
          </a:p>
          <a:p>
            <a:pPr marL="228600" lvl="0" indent="-228600">
              <a:buFont typeface="+mj-lt"/>
              <a:buAutoNum type="arabicPeriod"/>
            </a:pPr>
            <a:endParaRPr lang="da-DK" dirty="0"/>
          </a:p>
          <a:p>
            <a:pPr lvl="0"/>
            <a:r>
              <a:rPr lang="da-DK" dirty="0"/>
              <a:t>Reference: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GB" dirty="0"/>
              <a:t>Haines DE, Mihailoff GA. The telencephalon. In: Haines DE, Mihailoff GA, Willis MA. Fundamental Neuroscience for Basic and Clinical Applications. 6</a:t>
            </a:r>
            <a:r>
              <a:rPr lang="en-GB" baseline="30000" dirty="0"/>
              <a:t>th</a:t>
            </a:r>
            <a:r>
              <a:rPr lang="en-GB" dirty="0"/>
              <a:t> edition, 2025. Philadelphia: Elsevier.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dirty="0"/>
              <a:t>Henley C. External brain anatomy. In: Foundations of Neuroscience. Available at: https://openbooks.lib.msu.edu/neuroscience/. Accessed December 2025.</a:t>
            </a:r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9D735B-E386-FCB8-E550-5669C4563C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37C2873-EBE5-CF42-9E30-7832FC02D1D9}" type="slidenum">
              <a:rPr lang="da-DK" noProof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lvl="0"/>
              <a:t>1</a:t>
            </a:fld>
            <a:endParaRPr lang="da-DK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Slide Image Placeholder 9">
            <a:extLst>
              <a:ext uri="{FF2B5EF4-FFF2-40B4-BE49-F238E27FC236}">
                <a16:creationId xmlns:a16="http://schemas.microsoft.com/office/drawing/2014/main" id="{87EB9D34-7704-6B5A-9DFD-BF3504ED26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7483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4947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3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1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3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6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4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1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3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4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7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6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6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68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8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6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4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6794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0457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358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2810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906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1237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3604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798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82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49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1280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6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9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0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6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8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6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9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7877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5748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84F4D-79EE-38F3-1091-0F34281176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F5D3B8C-2F33-6DEC-C50B-C693708A8126}"/>
              </a:ext>
            </a:extLst>
          </p:cNvPr>
          <p:cNvSpPr/>
          <p:nvPr/>
        </p:nvSpPr>
        <p:spPr>
          <a:xfrm>
            <a:off x="549275" y="2876921"/>
            <a:ext cx="3598752" cy="3225080"/>
          </a:xfrm>
          <a:prstGeom prst="rect">
            <a:avLst/>
          </a:prstGeom>
          <a:noFill/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5FE52B6-18A6-B7AC-5316-035CF60CA0EF}"/>
              </a:ext>
            </a:extLst>
          </p:cNvPr>
          <p:cNvSpPr/>
          <p:nvPr/>
        </p:nvSpPr>
        <p:spPr>
          <a:xfrm>
            <a:off x="4300593" y="2876920"/>
            <a:ext cx="3598752" cy="3225079"/>
          </a:xfrm>
          <a:prstGeom prst="rect">
            <a:avLst/>
          </a:prstGeom>
          <a:noFill/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ECADFBB1-1B83-52AB-AD53-6F56F845DE1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Fundamentals of neurobiology – Regional neuroscience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45D7750-C97D-3FA8-F65A-FFB11597A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GB" noProof="0" dirty="0"/>
              <a:t>Telencephalon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7A792A0-2139-9DC4-80FD-1261268BD31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noProof="0" dirty="0"/>
              <a:t>1. Haines &amp; Mihailoff. The telencephalon. In: Haines et al. Fundamental Neuroscience for Basic and Clinical Applications. 6</a:t>
            </a:r>
            <a:r>
              <a:rPr lang="en-GB" baseline="30000" noProof="0" dirty="0"/>
              <a:t>th</a:t>
            </a:r>
            <a:r>
              <a:rPr lang="en-GB" noProof="0" dirty="0"/>
              <a:t> edition, 2025; </a:t>
            </a:r>
            <a:br>
              <a:rPr lang="en-GB" noProof="0" dirty="0"/>
            </a:br>
            <a:r>
              <a:rPr lang="en-GB" noProof="0" dirty="0"/>
              <a:t>2. </a:t>
            </a:r>
            <a:r>
              <a:rPr lang="en-US" dirty="0"/>
              <a:t>Henley. External brain anatomy. In: Foundations of Neuroscience. Available at: https://openbooks.lib.msu.edu/neuroscience/. Accessed December 2025</a:t>
            </a:r>
            <a:endParaRPr lang="en-GB" noProof="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5E039F3-E824-F5B3-149C-857F29BD5722}"/>
              </a:ext>
            </a:extLst>
          </p:cNvPr>
          <p:cNvSpPr/>
          <p:nvPr/>
        </p:nvSpPr>
        <p:spPr>
          <a:xfrm>
            <a:off x="8051910" y="2876920"/>
            <a:ext cx="3598752" cy="3225079"/>
          </a:xfrm>
          <a:prstGeom prst="rect">
            <a:avLst/>
          </a:prstGeom>
          <a:noFill/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4299DF-384E-84AD-D2AE-F74127C9B3F0}"/>
              </a:ext>
            </a:extLst>
          </p:cNvPr>
          <p:cNvSpPr txBox="1"/>
          <p:nvPr/>
        </p:nvSpPr>
        <p:spPr>
          <a:xfrm>
            <a:off x="900905" y="2989629"/>
            <a:ext cx="2895493" cy="307777"/>
          </a:xfrm>
          <a:prstGeom prst="rect">
            <a:avLst/>
          </a:prstGeom>
          <a:noFill/>
        </p:spPr>
        <p:txBody>
          <a:bodyPr wrap="none" lIns="90000" rtlCol="0" anchor="t" anchorCtr="0">
            <a:spAutoFit/>
          </a:bodyPr>
          <a:lstStyle/>
          <a:p>
            <a:pPr algn="ctr"/>
            <a: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  <a:t>Dorsal (top) view of the brain</a:t>
            </a:r>
            <a:r>
              <a:rPr lang="en-GB" sz="1400" b="1" baseline="30000" dirty="0">
                <a:solidFill>
                  <a:schemeClr val="accent2">
                    <a:lumMod val="50000"/>
                  </a:schemeClr>
                </a:solidFill>
              </a:rPr>
              <a:t>1,2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4DB72CD-7296-9DCF-66D3-E080FDA4FBEF}"/>
              </a:ext>
            </a:extLst>
          </p:cNvPr>
          <p:cNvSpPr txBox="1"/>
          <p:nvPr/>
        </p:nvSpPr>
        <p:spPr>
          <a:xfrm>
            <a:off x="4663443" y="2989629"/>
            <a:ext cx="2873052" cy="307777"/>
          </a:xfrm>
          <a:prstGeom prst="rect">
            <a:avLst/>
          </a:prstGeom>
          <a:noFill/>
        </p:spPr>
        <p:txBody>
          <a:bodyPr wrap="none" lIns="90000" rtlCol="0" anchor="t" anchorCtr="0">
            <a:spAutoFit/>
          </a:bodyPr>
          <a:lstStyle/>
          <a:p>
            <a:pPr algn="ctr"/>
            <a:r>
              <a:rPr lang="en-GB" sz="1400" b="1">
                <a:solidFill>
                  <a:schemeClr val="accent2">
                    <a:lumMod val="50000"/>
                  </a:schemeClr>
                </a:solidFill>
              </a:rPr>
              <a:t>Mid-sagittal section of the brain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70AA176-0A91-6F44-4285-5E624F13BD4B}"/>
              </a:ext>
            </a:extLst>
          </p:cNvPr>
          <p:cNvSpPr txBox="1"/>
          <p:nvPr/>
        </p:nvSpPr>
        <p:spPr>
          <a:xfrm>
            <a:off x="8572656" y="2989629"/>
            <a:ext cx="2557260" cy="307777"/>
          </a:xfrm>
          <a:prstGeom prst="rect">
            <a:avLst/>
          </a:prstGeom>
          <a:noFill/>
        </p:spPr>
        <p:txBody>
          <a:bodyPr wrap="none" lIns="90000" rtlCol="0" anchor="t" anchorCtr="0">
            <a:spAutoFit/>
          </a:bodyPr>
          <a:lstStyle/>
          <a:p>
            <a:pPr algn="ctr"/>
            <a:r>
              <a:rPr lang="en-GB" sz="1400" b="1">
                <a:solidFill>
                  <a:schemeClr val="accent2">
                    <a:lumMod val="50000"/>
                  </a:schemeClr>
                </a:solidFill>
              </a:rPr>
              <a:t>Coronal section of the brain</a:t>
            </a:r>
          </a:p>
        </p:txBody>
      </p:sp>
      <p:grpSp>
        <p:nvGrpSpPr>
          <p:cNvPr id="27" name="Graphic 12">
            <a:extLst>
              <a:ext uri="{FF2B5EF4-FFF2-40B4-BE49-F238E27FC236}">
                <a16:creationId xmlns:a16="http://schemas.microsoft.com/office/drawing/2014/main" id="{DD16F551-DE9A-9570-1F15-742A28DD606F}"/>
              </a:ext>
            </a:extLst>
          </p:cNvPr>
          <p:cNvGrpSpPr/>
          <p:nvPr/>
        </p:nvGrpSpPr>
        <p:grpSpPr>
          <a:xfrm>
            <a:off x="9004404" y="3958267"/>
            <a:ext cx="2014754" cy="1556970"/>
            <a:chOff x="7296026" y="2506104"/>
            <a:chExt cx="3971410" cy="3069046"/>
          </a:xfrm>
          <a:solidFill>
            <a:srgbClr val="EDEBE4"/>
          </a:solidFill>
        </p:grpSpPr>
        <p:sp>
          <p:nvSpPr>
            <p:cNvPr id="150" name="Freeform 149">
              <a:extLst>
                <a:ext uri="{FF2B5EF4-FFF2-40B4-BE49-F238E27FC236}">
                  <a16:creationId xmlns:a16="http://schemas.microsoft.com/office/drawing/2014/main" id="{6FAAF851-760C-5DEA-2C36-DC2E1CEC208A}"/>
                </a:ext>
              </a:extLst>
            </p:cNvPr>
            <p:cNvSpPr/>
            <p:nvPr/>
          </p:nvSpPr>
          <p:spPr>
            <a:xfrm>
              <a:off x="7296026" y="2506104"/>
              <a:ext cx="3971410" cy="3069046"/>
            </a:xfrm>
            <a:custGeom>
              <a:avLst/>
              <a:gdLst>
                <a:gd name="csX0" fmla="*/ 3970906 w 3971410"/>
                <a:gd name="csY0" fmla="*/ 1715318 h 3069046"/>
                <a:gd name="csX1" fmla="*/ 3954618 w 3971410"/>
                <a:gd name="csY1" fmla="*/ 1696222 h 3069046"/>
                <a:gd name="csX2" fmla="*/ 3943379 w 3971410"/>
                <a:gd name="csY2" fmla="*/ 1694132 h 3069046"/>
                <a:gd name="csX3" fmla="*/ 3823268 w 3971410"/>
                <a:gd name="csY3" fmla="*/ 1789612 h 3069046"/>
                <a:gd name="csX4" fmla="*/ 3800218 w 3971410"/>
                <a:gd name="csY4" fmla="*/ 1814978 h 3069046"/>
                <a:gd name="csX5" fmla="*/ 3632864 w 3971410"/>
                <a:gd name="csY5" fmla="*/ 1928034 h 3069046"/>
                <a:gd name="csX6" fmla="*/ 3598574 w 3971410"/>
                <a:gd name="csY6" fmla="*/ 1942095 h 3069046"/>
                <a:gd name="csX7" fmla="*/ 3448364 w 3971410"/>
                <a:gd name="csY7" fmla="*/ 2024275 h 3069046"/>
                <a:gd name="csX8" fmla="*/ 3340351 w 3971410"/>
                <a:gd name="csY8" fmla="*/ 2156427 h 3069046"/>
                <a:gd name="csX9" fmla="*/ 3339493 w 3971410"/>
                <a:gd name="csY9" fmla="*/ 2157662 h 3069046"/>
                <a:gd name="csX10" fmla="*/ 3328635 w 3971410"/>
                <a:gd name="csY10" fmla="*/ 2173433 h 3069046"/>
                <a:gd name="csX11" fmla="*/ 3205953 w 3971410"/>
                <a:gd name="csY11" fmla="*/ 2247822 h 3069046"/>
                <a:gd name="csX12" fmla="*/ 3192618 w 3971410"/>
                <a:gd name="csY12" fmla="*/ 2247157 h 3069046"/>
                <a:gd name="csX13" fmla="*/ 3075270 w 3971410"/>
                <a:gd name="csY13" fmla="*/ 2153387 h 3069046"/>
                <a:gd name="csX14" fmla="*/ 3095082 w 3971410"/>
                <a:gd name="csY14" fmla="*/ 1978102 h 3069046"/>
                <a:gd name="csX15" fmla="*/ 3113560 w 3971410"/>
                <a:gd name="csY15" fmla="*/ 1792842 h 3069046"/>
                <a:gd name="csX16" fmla="*/ 3029264 w 3971410"/>
                <a:gd name="csY16" fmla="*/ 1641214 h 3069046"/>
                <a:gd name="csX17" fmla="*/ 2997070 w 3971410"/>
                <a:gd name="csY17" fmla="*/ 1592951 h 3069046"/>
                <a:gd name="csX18" fmla="*/ 2953541 w 3971410"/>
                <a:gd name="csY18" fmla="*/ 1529108 h 3069046"/>
                <a:gd name="csX19" fmla="*/ 2868197 w 3971410"/>
                <a:gd name="csY19" fmla="*/ 1388975 h 3069046"/>
                <a:gd name="csX20" fmla="*/ 2867625 w 3971410"/>
                <a:gd name="csY20" fmla="*/ 1354868 h 3069046"/>
                <a:gd name="csX21" fmla="*/ 2888675 w 3971410"/>
                <a:gd name="csY21" fmla="*/ 1345463 h 3069046"/>
                <a:gd name="csX22" fmla="*/ 2988974 w 3971410"/>
                <a:gd name="csY22" fmla="*/ 1473815 h 3069046"/>
                <a:gd name="csX23" fmla="*/ 3040980 w 3971410"/>
                <a:gd name="csY23" fmla="*/ 1552669 h 3069046"/>
                <a:gd name="csX24" fmla="*/ 3084605 w 3971410"/>
                <a:gd name="csY24" fmla="*/ 1499466 h 3069046"/>
                <a:gd name="csX25" fmla="*/ 3170996 w 3971410"/>
                <a:gd name="csY25" fmla="*/ 1412917 h 3069046"/>
                <a:gd name="csX26" fmla="*/ 3335874 w 3971410"/>
                <a:gd name="csY26" fmla="*/ 1482460 h 3069046"/>
                <a:gd name="csX27" fmla="*/ 3383499 w 3971410"/>
                <a:gd name="csY27" fmla="*/ 1511437 h 3069046"/>
                <a:gd name="csX28" fmla="*/ 3412360 w 3971410"/>
                <a:gd name="csY28" fmla="*/ 1526068 h 3069046"/>
                <a:gd name="csX29" fmla="*/ 3484655 w 3971410"/>
                <a:gd name="csY29" fmla="*/ 1571670 h 3069046"/>
                <a:gd name="csX30" fmla="*/ 3504562 w 3971410"/>
                <a:gd name="csY30" fmla="*/ 1621643 h 3069046"/>
                <a:gd name="csX31" fmla="*/ 3510277 w 3971410"/>
                <a:gd name="csY31" fmla="*/ 1647294 h 3069046"/>
                <a:gd name="csX32" fmla="*/ 3574285 w 3971410"/>
                <a:gd name="csY32" fmla="*/ 1723583 h 3069046"/>
                <a:gd name="csX33" fmla="*/ 3612290 w 3971410"/>
                <a:gd name="csY33" fmla="*/ 1732419 h 3069046"/>
                <a:gd name="csX34" fmla="*/ 3643532 w 3971410"/>
                <a:gd name="csY34" fmla="*/ 1726339 h 3069046"/>
                <a:gd name="csX35" fmla="*/ 3697634 w 3971410"/>
                <a:gd name="csY35" fmla="*/ 1663065 h 3069046"/>
                <a:gd name="csX36" fmla="*/ 3682679 w 3971410"/>
                <a:gd name="csY36" fmla="*/ 1603877 h 3069046"/>
                <a:gd name="csX37" fmla="*/ 3673440 w 3971410"/>
                <a:gd name="csY37" fmla="*/ 1585921 h 3069046"/>
                <a:gd name="csX38" fmla="*/ 3679822 w 3971410"/>
                <a:gd name="csY38" fmla="*/ 1504692 h 3069046"/>
                <a:gd name="csX39" fmla="*/ 3686108 w 3971410"/>
                <a:gd name="csY39" fmla="*/ 1425077 h 3069046"/>
                <a:gd name="csX40" fmla="*/ 3658772 w 3971410"/>
                <a:gd name="csY40" fmla="*/ 1393821 h 3069046"/>
                <a:gd name="csX41" fmla="*/ 3629625 w 3971410"/>
                <a:gd name="csY41" fmla="*/ 1351258 h 3069046"/>
                <a:gd name="csX42" fmla="*/ 3668868 w 3971410"/>
                <a:gd name="csY42" fmla="*/ 1286655 h 3069046"/>
                <a:gd name="csX43" fmla="*/ 3745354 w 3971410"/>
                <a:gd name="csY43" fmla="*/ 1263568 h 3069046"/>
                <a:gd name="csX44" fmla="*/ 3827459 w 3971410"/>
                <a:gd name="csY44" fmla="*/ 1212931 h 3069046"/>
                <a:gd name="csX45" fmla="*/ 3727828 w 3971410"/>
                <a:gd name="csY45" fmla="*/ 1148897 h 3069046"/>
                <a:gd name="csX46" fmla="*/ 3562950 w 3971410"/>
                <a:gd name="csY46" fmla="*/ 1014940 h 3069046"/>
                <a:gd name="csX47" fmla="*/ 3709349 w 3971410"/>
                <a:gd name="csY47" fmla="*/ 862552 h 3069046"/>
                <a:gd name="csX48" fmla="*/ 3795646 w 3971410"/>
                <a:gd name="csY48" fmla="*/ 798613 h 3069046"/>
                <a:gd name="csX49" fmla="*/ 3760880 w 3971410"/>
                <a:gd name="csY49" fmla="*/ 757381 h 3069046"/>
                <a:gd name="csX50" fmla="*/ 3719636 w 3971410"/>
                <a:gd name="csY50" fmla="*/ 725934 h 3069046"/>
                <a:gd name="csX51" fmla="*/ 3716112 w 3971410"/>
                <a:gd name="csY51" fmla="*/ 687267 h 3069046"/>
                <a:gd name="csX52" fmla="*/ 3705730 w 3971410"/>
                <a:gd name="csY52" fmla="*/ 633019 h 3069046"/>
                <a:gd name="csX53" fmla="*/ 3684870 w 3971410"/>
                <a:gd name="csY53" fmla="*/ 625324 h 3069046"/>
                <a:gd name="csX54" fmla="*/ 3593525 w 3971410"/>
                <a:gd name="csY54" fmla="*/ 707693 h 3069046"/>
                <a:gd name="csX55" fmla="*/ 3525517 w 3971410"/>
                <a:gd name="csY55" fmla="*/ 783697 h 3069046"/>
                <a:gd name="csX56" fmla="*/ 3363497 w 3971410"/>
                <a:gd name="csY56" fmla="*/ 817424 h 3069046"/>
                <a:gd name="csX57" fmla="*/ 3343494 w 3971410"/>
                <a:gd name="csY57" fmla="*/ 817424 h 3069046"/>
                <a:gd name="csX58" fmla="*/ 3057744 w 3971410"/>
                <a:gd name="csY58" fmla="*/ 733250 h 3069046"/>
                <a:gd name="csX59" fmla="*/ 3050696 w 3971410"/>
                <a:gd name="csY59" fmla="*/ 511223 h 3069046"/>
                <a:gd name="csX60" fmla="*/ 3077270 w 3971410"/>
                <a:gd name="csY60" fmla="*/ 427143 h 3069046"/>
                <a:gd name="csX61" fmla="*/ 3056696 w 3971410"/>
                <a:gd name="csY61" fmla="*/ 345914 h 3069046"/>
                <a:gd name="csX62" fmla="*/ 3037360 w 3971410"/>
                <a:gd name="csY62" fmla="*/ 339738 h 3069046"/>
                <a:gd name="csX63" fmla="*/ 3009643 w 3971410"/>
                <a:gd name="csY63" fmla="*/ 348479 h 3069046"/>
                <a:gd name="csX64" fmla="*/ 2927728 w 3971410"/>
                <a:gd name="csY64" fmla="*/ 492697 h 3069046"/>
                <a:gd name="csX65" fmla="*/ 2926585 w 3971410"/>
                <a:gd name="csY65" fmla="*/ 496212 h 3069046"/>
                <a:gd name="csX66" fmla="*/ 2914107 w 3971410"/>
                <a:gd name="csY66" fmla="*/ 549700 h 3069046"/>
                <a:gd name="csX67" fmla="*/ 2833811 w 3971410"/>
                <a:gd name="csY67" fmla="*/ 731255 h 3069046"/>
                <a:gd name="csX68" fmla="*/ 2803522 w 3971410"/>
                <a:gd name="csY68" fmla="*/ 738855 h 3069046"/>
                <a:gd name="csX69" fmla="*/ 2770946 w 3971410"/>
                <a:gd name="csY69" fmla="*/ 732205 h 3069046"/>
                <a:gd name="csX70" fmla="*/ 2707796 w 3971410"/>
                <a:gd name="csY70" fmla="*/ 608888 h 3069046"/>
                <a:gd name="csX71" fmla="*/ 2703890 w 3971410"/>
                <a:gd name="csY71" fmla="*/ 588747 h 3069046"/>
                <a:gd name="csX72" fmla="*/ 2689317 w 3971410"/>
                <a:gd name="csY72" fmla="*/ 426668 h 3069046"/>
                <a:gd name="csX73" fmla="*/ 2752373 w 3971410"/>
                <a:gd name="csY73" fmla="*/ 278745 h 3069046"/>
                <a:gd name="csX74" fmla="*/ 2782757 w 3971410"/>
                <a:gd name="csY74" fmla="*/ 250719 h 3069046"/>
                <a:gd name="csX75" fmla="*/ 2870483 w 3971410"/>
                <a:gd name="csY75" fmla="*/ 121987 h 3069046"/>
                <a:gd name="csX76" fmla="*/ 2757611 w 3971410"/>
                <a:gd name="csY76" fmla="*/ 53203 h 3069046"/>
                <a:gd name="csX77" fmla="*/ 2652265 w 3971410"/>
                <a:gd name="csY77" fmla="*/ 27551 h 3069046"/>
                <a:gd name="csX78" fmla="*/ 2536536 w 3971410"/>
                <a:gd name="csY78" fmla="*/ 0 h 3069046"/>
                <a:gd name="csX79" fmla="*/ 2423665 w 3971410"/>
                <a:gd name="csY79" fmla="*/ 26126 h 3069046"/>
                <a:gd name="csX80" fmla="*/ 2339845 w 3971410"/>
                <a:gd name="csY80" fmla="*/ 47218 h 3069046"/>
                <a:gd name="csX81" fmla="*/ 2266407 w 3971410"/>
                <a:gd name="csY81" fmla="*/ 23371 h 3069046"/>
                <a:gd name="csX82" fmla="*/ 2200780 w 3971410"/>
                <a:gd name="csY82" fmla="*/ 1330 h 3069046"/>
                <a:gd name="csX83" fmla="*/ 2148202 w 3971410"/>
                <a:gd name="csY83" fmla="*/ 104981 h 3069046"/>
                <a:gd name="csX84" fmla="*/ 2143154 w 3971410"/>
                <a:gd name="csY84" fmla="*/ 246728 h 3069046"/>
                <a:gd name="csX85" fmla="*/ 2141534 w 3971410"/>
                <a:gd name="csY85" fmla="*/ 317507 h 3069046"/>
                <a:gd name="csX86" fmla="*/ 2139534 w 3971410"/>
                <a:gd name="csY86" fmla="*/ 365865 h 3069046"/>
                <a:gd name="csX87" fmla="*/ 2139534 w 3971410"/>
                <a:gd name="csY87" fmla="*/ 366530 h 3069046"/>
                <a:gd name="csX88" fmla="*/ 2138391 w 3971410"/>
                <a:gd name="csY88" fmla="*/ 503432 h 3069046"/>
                <a:gd name="csX89" fmla="*/ 2338988 w 3971410"/>
                <a:gd name="csY89" fmla="*/ 743985 h 3069046"/>
                <a:gd name="csX90" fmla="*/ 2417093 w 3971410"/>
                <a:gd name="csY90" fmla="*/ 921360 h 3069046"/>
                <a:gd name="csX91" fmla="*/ 2366896 w 3971410"/>
                <a:gd name="csY91" fmla="*/ 959172 h 3069046"/>
                <a:gd name="csX92" fmla="*/ 2282600 w 3971410"/>
                <a:gd name="csY92" fmla="*/ 884498 h 3069046"/>
                <a:gd name="csX93" fmla="*/ 2213543 w 3971410"/>
                <a:gd name="csY93" fmla="*/ 818279 h 3069046"/>
                <a:gd name="csX94" fmla="*/ 2196208 w 3971410"/>
                <a:gd name="csY94" fmla="*/ 824740 h 3069046"/>
                <a:gd name="csX95" fmla="*/ 2204114 w 3971410"/>
                <a:gd name="csY95" fmla="*/ 869677 h 3069046"/>
                <a:gd name="csX96" fmla="*/ 2224973 w 3971410"/>
                <a:gd name="csY96" fmla="*/ 959932 h 3069046"/>
                <a:gd name="csX97" fmla="*/ 2199637 w 3971410"/>
                <a:gd name="csY97" fmla="*/ 1012280 h 3069046"/>
                <a:gd name="csX98" fmla="*/ 2175253 w 3971410"/>
                <a:gd name="csY98" fmla="*/ 1061017 h 3069046"/>
                <a:gd name="csX99" fmla="*/ 2222497 w 3971410"/>
                <a:gd name="csY99" fmla="*/ 1114600 h 3069046"/>
                <a:gd name="csX100" fmla="*/ 2269646 w 3971410"/>
                <a:gd name="csY100" fmla="*/ 1167898 h 3069046"/>
                <a:gd name="csX101" fmla="*/ 1986086 w 3971410"/>
                <a:gd name="csY101" fmla="*/ 1258153 h 3069046"/>
                <a:gd name="csX102" fmla="*/ 1702622 w 3971410"/>
                <a:gd name="csY102" fmla="*/ 1167898 h 3069046"/>
                <a:gd name="csX103" fmla="*/ 1749771 w 3971410"/>
                <a:gd name="csY103" fmla="*/ 1114600 h 3069046"/>
                <a:gd name="csX104" fmla="*/ 1797015 w 3971410"/>
                <a:gd name="csY104" fmla="*/ 1061017 h 3069046"/>
                <a:gd name="csX105" fmla="*/ 1772631 w 3971410"/>
                <a:gd name="csY105" fmla="*/ 1012280 h 3069046"/>
                <a:gd name="csX106" fmla="*/ 1747294 w 3971410"/>
                <a:gd name="csY106" fmla="*/ 959932 h 3069046"/>
                <a:gd name="csX107" fmla="*/ 1768154 w 3971410"/>
                <a:gd name="csY107" fmla="*/ 869677 h 3069046"/>
                <a:gd name="csX108" fmla="*/ 1775965 w 3971410"/>
                <a:gd name="csY108" fmla="*/ 824740 h 3069046"/>
                <a:gd name="csX109" fmla="*/ 1758629 w 3971410"/>
                <a:gd name="csY109" fmla="*/ 818279 h 3069046"/>
                <a:gd name="csX110" fmla="*/ 1689573 w 3971410"/>
                <a:gd name="csY110" fmla="*/ 884498 h 3069046"/>
                <a:gd name="csX111" fmla="*/ 1605277 w 3971410"/>
                <a:gd name="csY111" fmla="*/ 959172 h 3069046"/>
                <a:gd name="csX112" fmla="*/ 1555080 w 3971410"/>
                <a:gd name="csY112" fmla="*/ 921360 h 3069046"/>
                <a:gd name="csX113" fmla="*/ 1633185 w 3971410"/>
                <a:gd name="csY113" fmla="*/ 743985 h 3069046"/>
                <a:gd name="csX114" fmla="*/ 1833782 w 3971410"/>
                <a:gd name="csY114" fmla="*/ 503432 h 3069046"/>
                <a:gd name="csX115" fmla="*/ 1832639 w 3971410"/>
                <a:gd name="csY115" fmla="*/ 366530 h 3069046"/>
                <a:gd name="csX116" fmla="*/ 1832639 w 3971410"/>
                <a:gd name="csY116" fmla="*/ 365865 h 3069046"/>
                <a:gd name="csX117" fmla="*/ 1830543 w 3971410"/>
                <a:gd name="csY117" fmla="*/ 317507 h 3069046"/>
                <a:gd name="csX118" fmla="*/ 1828924 w 3971410"/>
                <a:gd name="csY118" fmla="*/ 246823 h 3069046"/>
                <a:gd name="csX119" fmla="*/ 1823875 w 3971410"/>
                <a:gd name="csY119" fmla="*/ 105076 h 3069046"/>
                <a:gd name="csX120" fmla="*/ 1771298 w 3971410"/>
                <a:gd name="csY120" fmla="*/ 1425 h 3069046"/>
                <a:gd name="csX121" fmla="*/ 1705670 w 3971410"/>
                <a:gd name="csY121" fmla="*/ 23466 h 3069046"/>
                <a:gd name="csX122" fmla="*/ 1632232 w 3971410"/>
                <a:gd name="csY122" fmla="*/ 47313 h 3069046"/>
                <a:gd name="csX123" fmla="*/ 1548413 w 3971410"/>
                <a:gd name="csY123" fmla="*/ 26221 h 3069046"/>
                <a:gd name="csX124" fmla="*/ 1435541 w 3971410"/>
                <a:gd name="csY124" fmla="*/ 95 h 3069046"/>
                <a:gd name="csX125" fmla="*/ 1319812 w 3971410"/>
                <a:gd name="csY125" fmla="*/ 27646 h 3069046"/>
                <a:gd name="csX126" fmla="*/ 1214466 w 3971410"/>
                <a:gd name="csY126" fmla="*/ 53298 h 3069046"/>
                <a:gd name="csX127" fmla="*/ 1101595 w 3971410"/>
                <a:gd name="csY127" fmla="*/ 122082 h 3069046"/>
                <a:gd name="csX128" fmla="*/ 1189320 w 3971410"/>
                <a:gd name="csY128" fmla="*/ 250814 h 3069046"/>
                <a:gd name="csX129" fmla="*/ 1219705 w 3971410"/>
                <a:gd name="csY129" fmla="*/ 278840 h 3069046"/>
                <a:gd name="csX130" fmla="*/ 1282760 w 3971410"/>
                <a:gd name="csY130" fmla="*/ 426763 h 3069046"/>
                <a:gd name="csX131" fmla="*/ 1268187 w 3971410"/>
                <a:gd name="csY131" fmla="*/ 588842 h 3069046"/>
                <a:gd name="csX132" fmla="*/ 1264282 w 3971410"/>
                <a:gd name="csY132" fmla="*/ 608983 h 3069046"/>
                <a:gd name="csX133" fmla="*/ 1201131 w 3971410"/>
                <a:gd name="csY133" fmla="*/ 732300 h 3069046"/>
                <a:gd name="csX134" fmla="*/ 1168556 w 3971410"/>
                <a:gd name="csY134" fmla="*/ 738950 h 3069046"/>
                <a:gd name="csX135" fmla="*/ 1138266 w 3971410"/>
                <a:gd name="csY135" fmla="*/ 731350 h 3069046"/>
                <a:gd name="csX136" fmla="*/ 1057970 w 3971410"/>
                <a:gd name="csY136" fmla="*/ 549795 h 3069046"/>
                <a:gd name="csX137" fmla="*/ 1045492 w 3971410"/>
                <a:gd name="csY137" fmla="*/ 496307 h 3069046"/>
                <a:gd name="csX138" fmla="*/ 1044349 w 3971410"/>
                <a:gd name="csY138" fmla="*/ 492792 h 3069046"/>
                <a:gd name="csX139" fmla="*/ 962434 w 3971410"/>
                <a:gd name="csY139" fmla="*/ 348574 h 3069046"/>
                <a:gd name="csX140" fmla="*/ 934717 w 3971410"/>
                <a:gd name="csY140" fmla="*/ 339833 h 3069046"/>
                <a:gd name="csX141" fmla="*/ 915381 w 3971410"/>
                <a:gd name="csY141" fmla="*/ 346009 h 3069046"/>
                <a:gd name="csX142" fmla="*/ 894807 w 3971410"/>
                <a:gd name="csY142" fmla="*/ 427238 h 3069046"/>
                <a:gd name="csX143" fmla="*/ 921382 w 3971410"/>
                <a:gd name="csY143" fmla="*/ 511318 h 3069046"/>
                <a:gd name="csX144" fmla="*/ 914333 w 3971410"/>
                <a:gd name="csY144" fmla="*/ 733345 h 3069046"/>
                <a:gd name="csX145" fmla="*/ 628583 w 3971410"/>
                <a:gd name="csY145" fmla="*/ 817519 h 3069046"/>
                <a:gd name="csX146" fmla="*/ 608581 w 3971410"/>
                <a:gd name="csY146" fmla="*/ 817519 h 3069046"/>
                <a:gd name="csX147" fmla="*/ 446560 w 3971410"/>
                <a:gd name="csY147" fmla="*/ 783792 h 3069046"/>
                <a:gd name="csX148" fmla="*/ 378647 w 3971410"/>
                <a:gd name="csY148" fmla="*/ 707788 h 3069046"/>
                <a:gd name="csX149" fmla="*/ 287207 w 3971410"/>
                <a:gd name="csY149" fmla="*/ 625324 h 3069046"/>
                <a:gd name="csX150" fmla="*/ 266348 w 3971410"/>
                <a:gd name="csY150" fmla="*/ 633019 h 3069046"/>
                <a:gd name="csX151" fmla="*/ 255965 w 3971410"/>
                <a:gd name="csY151" fmla="*/ 687172 h 3069046"/>
                <a:gd name="csX152" fmla="*/ 252346 w 3971410"/>
                <a:gd name="csY152" fmla="*/ 725934 h 3069046"/>
                <a:gd name="csX153" fmla="*/ 211102 w 3971410"/>
                <a:gd name="csY153" fmla="*/ 757381 h 3069046"/>
                <a:gd name="csX154" fmla="*/ 176336 w 3971410"/>
                <a:gd name="csY154" fmla="*/ 798613 h 3069046"/>
                <a:gd name="csX155" fmla="*/ 262633 w 3971410"/>
                <a:gd name="csY155" fmla="*/ 862552 h 3069046"/>
                <a:gd name="csX156" fmla="*/ 409032 w 3971410"/>
                <a:gd name="csY156" fmla="*/ 1014940 h 3069046"/>
                <a:gd name="csX157" fmla="*/ 244154 w 3971410"/>
                <a:gd name="csY157" fmla="*/ 1148897 h 3069046"/>
                <a:gd name="csX158" fmla="*/ 144523 w 3971410"/>
                <a:gd name="csY158" fmla="*/ 1212931 h 3069046"/>
                <a:gd name="csX159" fmla="*/ 226628 w 3971410"/>
                <a:gd name="csY159" fmla="*/ 1263568 h 3069046"/>
                <a:gd name="csX160" fmla="*/ 303114 w 3971410"/>
                <a:gd name="csY160" fmla="*/ 1286655 h 3069046"/>
                <a:gd name="csX161" fmla="*/ 342357 w 3971410"/>
                <a:gd name="csY161" fmla="*/ 1351258 h 3069046"/>
                <a:gd name="csX162" fmla="*/ 313306 w 3971410"/>
                <a:gd name="csY162" fmla="*/ 1393725 h 3069046"/>
                <a:gd name="csX163" fmla="*/ 285874 w 3971410"/>
                <a:gd name="csY163" fmla="*/ 1424982 h 3069046"/>
                <a:gd name="csX164" fmla="*/ 292160 w 3971410"/>
                <a:gd name="csY164" fmla="*/ 1504596 h 3069046"/>
                <a:gd name="csX165" fmla="*/ 298542 w 3971410"/>
                <a:gd name="csY165" fmla="*/ 1585826 h 3069046"/>
                <a:gd name="csX166" fmla="*/ 289398 w 3971410"/>
                <a:gd name="csY166" fmla="*/ 1603687 h 3069046"/>
                <a:gd name="csX167" fmla="*/ 274444 w 3971410"/>
                <a:gd name="csY167" fmla="*/ 1662970 h 3069046"/>
                <a:gd name="csX168" fmla="*/ 328546 w 3971410"/>
                <a:gd name="csY168" fmla="*/ 1726243 h 3069046"/>
                <a:gd name="csX169" fmla="*/ 359788 w 3971410"/>
                <a:gd name="csY169" fmla="*/ 1732324 h 3069046"/>
                <a:gd name="csX170" fmla="*/ 397792 w 3971410"/>
                <a:gd name="csY170" fmla="*/ 1723488 h 3069046"/>
                <a:gd name="csX171" fmla="*/ 461800 w 3971410"/>
                <a:gd name="csY171" fmla="*/ 1647199 h 3069046"/>
                <a:gd name="csX172" fmla="*/ 467515 w 3971410"/>
                <a:gd name="csY172" fmla="*/ 1621548 h 3069046"/>
                <a:gd name="csX173" fmla="*/ 487423 w 3971410"/>
                <a:gd name="csY173" fmla="*/ 1571575 h 3069046"/>
                <a:gd name="csX174" fmla="*/ 559717 w 3971410"/>
                <a:gd name="csY174" fmla="*/ 1525973 h 3069046"/>
                <a:gd name="csX175" fmla="*/ 588578 w 3971410"/>
                <a:gd name="csY175" fmla="*/ 1511342 h 3069046"/>
                <a:gd name="csX176" fmla="*/ 636203 w 3971410"/>
                <a:gd name="csY176" fmla="*/ 1482365 h 3069046"/>
                <a:gd name="csX177" fmla="*/ 801081 w 3971410"/>
                <a:gd name="csY177" fmla="*/ 1412822 h 3069046"/>
                <a:gd name="csX178" fmla="*/ 887473 w 3971410"/>
                <a:gd name="csY178" fmla="*/ 1499371 h 3069046"/>
                <a:gd name="csX179" fmla="*/ 931097 w 3971410"/>
                <a:gd name="csY179" fmla="*/ 1552574 h 3069046"/>
                <a:gd name="csX180" fmla="*/ 983104 w 3971410"/>
                <a:gd name="csY180" fmla="*/ 1473720 h 3069046"/>
                <a:gd name="csX181" fmla="*/ 1083402 w 3971410"/>
                <a:gd name="csY181" fmla="*/ 1345368 h 3069046"/>
                <a:gd name="csX182" fmla="*/ 1104452 w 3971410"/>
                <a:gd name="csY182" fmla="*/ 1354773 h 3069046"/>
                <a:gd name="csX183" fmla="*/ 1103881 w 3971410"/>
                <a:gd name="csY183" fmla="*/ 1388880 h 3069046"/>
                <a:gd name="csX184" fmla="*/ 1018632 w 3971410"/>
                <a:gd name="csY184" fmla="*/ 1528918 h 3069046"/>
                <a:gd name="csX185" fmla="*/ 975007 w 3971410"/>
                <a:gd name="csY185" fmla="*/ 1592856 h 3069046"/>
                <a:gd name="csX186" fmla="*/ 942813 w 3971410"/>
                <a:gd name="csY186" fmla="*/ 1641119 h 3069046"/>
                <a:gd name="csX187" fmla="*/ 858517 w 3971410"/>
                <a:gd name="csY187" fmla="*/ 1792747 h 3069046"/>
                <a:gd name="csX188" fmla="*/ 876995 w 3971410"/>
                <a:gd name="csY188" fmla="*/ 1978007 h 3069046"/>
                <a:gd name="csX189" fmla="*/ 896807 w 3971410"/>
                <a:gd name="csY189" fmla="*/ 2153292 h 3069046"/>
                <a:gd name="csX190" fmla="*/ 779459 w 3971410"/>
                <a:gd name="csY190" fmla="*/ 2247062 h 3069046"/>
                <a:gd name="csX191" fmla="*/ 766124 w 3971410"/>
                <a:gd name="csY191" fmla="*/ 2247727 h 3069046"/>
                <a:gd name="csX192" fmla="*/ 643442 w 3971410"/>
                <a:gd name="csY192" fmla="*/ 2173338 h 3069046"/>
                <a:gd name="csX193" fmla="*/ 631917 w 3971410"/>
                <a:gd name="csY193" fmla="*/ 2156617 h 3069046"/>
                <a:gd name="csX194" fmla="*/ 523713 w 3971410"/>
                <a:gd name="csY194" fmla="*/ 2024180 h 3069046"/>
                <a:gd name="csX195" fmla="*/ 373504 w 3971410"/>
                <a:gd name="csY195" fmla="*/ 1942000 h 3069046"/>
                <a:gd name="csX196" fmla="*/ 339214 w 3971410"/>
                <a:gd name="csY196" fmla="*/ 1927939 h 3069046"/>
                <a:gd name="csX197" fmla="*/ 171859 w 3971410"/>
                <a:gd name="csY197" fmla="*/ 1814883 h 3069046"/>
                <a:gd name="csX198" fmla="*/ 148809 w 3971410"/>
                <a:gd name="csY198" fmla="*/ 1789517 h 3069046"/>
                <a:gd name="csX199" fmla="*/ 28699 w 3971410"/>
                <a:gd name="csY199" fmla="*/ 1694037 h 3069046"/>
                <a:gd name="csX200" fmla="*/ 17459 w 3971410"/>
                <a:gd name="csY200" fmla="*/ 1696127 h 3069046"/>
                <a:gd name="csX201" fmla="*/ 1171 w 3971410"/>
                <a:gd name="csY201" fmla="*/ 1715223 h 3069046"/>
                <a:gd name="csX202" fmla="*/ 43748 w 3971410"/>
                <a:gd name="csY202" fmla="*/ 1815263 h 3069046"/>
                <a:gd name="csX203" fmla="*/ 213293 w 3971410"/>
                <a:gd name="csY203" fmla="*/ 1952261 h 3069046"/>
                <a:gd name="csX204" fmla="*/ 369694 w 3971410"/>
                <a:gd name="csY204" fmla="*/ 2069782 h 3069046"/>
                <a:gd name="csX205" fmla="*/ 389601 w 3971410"/>
                <a:gd name="csY205" fmla="*/ 2087738 h 3069046"/>
                <a:gd name="csX206" fmla="*/ 526475 w 3971410"/>
                <a:gd name="csY206" fmla="*/ 2251432 h 3069046"/>
                <a:gd name="csX207" fmla="*/ 519522 w 3971410"/>
                <a:gd name="csY207" fmla="*/ 2317840 h 3069046"/>
                <a:gd name="csX208" fmla="*/ 489423 w 3971410"/>
                <a:gd name="csY208" fmla="*/ 2331236 h 3069046"/>
                <a:gd name="csX209" fmla="*/ 473992 w 3971410"/>
                <a:gd name="csY209" fmla="*/ 2328766 h 3069046"/>
                <a:gd name="csX210" fmla="*/ 455990 w 3971410"/>
                <a:gd name="csY210" fmla="*/ 2323066 h 3069046"/>
                <a:gd name="csX211" fmla="*/ 351501 w 3971410"/>
                <a:gd name="csY211" fmla="*/ 2297320 h 3069046"/>
                <a:gd name="csX212" fmla="*/ 316925 w 3971410"/>
                <a:gd name="csY212" fmla="*/ 2317461 h 3069046"/>
                <a:gd name="csX213" fmla="*/ 352168 w 3971410"/>
                <a:gd name="csY213" fmla="*/ 2385579 h 3069046"/>
                <a:gd name="csX214" fmla="*/ 404460 w 3971410"/>
                <a:gd name="csY214" fmla="*/ 2497020 h 3069046"/>
                <a:gd name="csX215" fmla="*/ 325879 w 3971410"/>
                <a:gd name="csY215" fmla="*/ 2532267 h 3069046"/>
                <a:gd name="csX216" fmla="*/ 294637 w 3971410"/>
                <a:gd name="csY216" fmla="*/ 2531412 h 3069046"/>
                <a:gd name="csX217" fmla="*/ 268252 w 3971410"/>
                <a:gd name="csY217" fmla="*/ 2530652 h 3069046"/>
                <a:gd name="csX218" fmla="*/ 253393 w 3971410"/>
                <a:gd name="csY218" fmla="*/ 2531317 h 3069046"/>
                <a:gd name="csX219" fmla="*/ 203387 w 3971410"/>
                <a:gd name="csY219" fmla="*/ 2552978 h 3069046"/>
                <a:gd name="csX220" fmla="*/ 198148 w 3971410"/>
                <a:gd name="csY220" fmla="*/ 2576920 h 3069046"/>
                <a:gd name="csX221" fmla="*/ 262156 w 3971410"/>
                <a:gd name="csY221" fmla="*/ 2621857 h 3069046"/>
                <a:gd name="csX222" fmla="*/ 288445 w 3971410"/>
                <a:gd name="csY222" fmla="*/ 2623947 h 3069046"/>
                <a:gd name="csX223" fmla="*/ 337594 w 3971410"/>
                <a:gd name="csY223" fmla="*/ 2619672 h 3069046"/>
                <a:gd name="csX224" fmla="*/ 383600 w 3971410"/>
                <a:gd name="csY224" fmla="*/ 2615587 h 3069046"/>
                <a:gd name="csX225" fmla="*/ 451513 w 3971410"/>
                <a:gd name="csY225" fmla="*/ 2636203 h 3069046"/>
                <a:gd name="csX226" fmla="*/ 526190 w 3971410"/>
                <a:gd name="csY226" fmla="*/ 2718382 h 3069046"/>
                <a:gd name="csX227" fmla="*/ 564575 w 3971410"/>
                <a:gd name="csY227" fmla="*/ 2767405 h 3069046"/>
                <a:gd name="csX228" fmla="*/ 671446 w 3971410"/>
                <a:gd name="csY228" fmla="*/ 2861365 h 3069046"/>
                <a:gd name="csX229" fmla="*/ 671922 w 3971410"/>
                <a:gd name="csY229" fmla="*/ 2861745 h 3069046"/>
                <a:gd name="csX230" fmla="*/ 710212 w 3971410"/>
                <a:gd name="csY230" fmla="*/ 2891957 h 3069046"/>
                <a:gd name="csX231" fmla="*/ 721071 w 3971410"/>
                <a:gd name="csY231" fmla="*/ 2900792 h 3069046"/>
                <a:gd name="csX232" fmla="*/ 835276 w 3971410"/>
                <a:gd name="csY232" fmla="*/ 3025439 h 3069046"/>
                <a:gd name="csX233" fmla="*/ 883282 w 3971410"/>
                <a:gd name="csY233" fmla="*/ 3068856 h 3069046"/>
                <a:gd name="csX234" fmla="*/ 896807 w 3971410"/>
                <a:gd name="csY234" fmla="*/ 3066006 h 3069046"/>
                <a:gd name="csX235" fmla="*/ 923096 w 3971410"/>
                <a:gd name="csY235" fmla="*/ 3001118 h 3069046"/>
                <a:gd name="csX236" fmla="*/ 985771 w 3971410"/>
                <a:gd name="csY236" fmla="*/ 3004633 h 3069046"/>
                <a:gd name="csX237" fmla="*/ 1069591 w 3971410"/>
                <a:gd name="csY237" fmla="*/ 2991332 h 3069046"/>
                <a:gd name="csX238" fmla="*/ 1092165 w 3971410"/>
                <a:gd name="csY238" fmla="*/ 2966726 h 3069046"/>
                <a:gd name="csX239" fmla="*/ 1053874 w 3971410"/>
                <a:gd name="csY239" fmla="*/ 2927204 h 3069046"/>
                <a:gd name="csX240" fmla="*/ 927097 w 3971410"/>
                <a:gd name="csY240" fmla="*/ 2883026 h 3069046"/>
                <a:gd name="csX241" fmla="*/ 764315 w 3971410"/>
                <a:gd name="csY241" fmla="*/ 2816998 h 3069046"/>
                <a:gd name="csX242" fmla="*/ 657634 w 3971410"/>
                <a:gd name="csY242" fmla="*/ 2683990 h 3069046"/>
                <a:gd name="csX243" fmla="*/ 677065 w 3971410"/>
                <a:gd name="csY243" fmla="*/ 2617012 h 3069046"/>
                <a:gd name="csX244" fmla="*/ 735454 w 3971410"/>
                <a:gd name="csY244" fmla="*/ 2584330 h 3069046"/>
                <a:gd name="csX245" fmla="*/ 844801 w 3971410"/>
                <a:gd name="csY245" fmla="*/ 2637818 h 3069046"/>
                <a:gd name="csX246" fmla="*/ 886330 w 3971410"/>
                <a:gd name="csY246" fmla="*/ 2666320 h 3069046"/>
                <a:gd name="csX247" fmla="*/ 1149029 w 3971410"/>
                <a:gd name="csY247" fmla="*/ 2749069 h 3069046"/>
                <a:gd name="csX248" fmla="*/ 1168460 w 3971410"/>
                <a:gd name="csY248" fmla="*/ 2749544 h 3069046"/>
                <a:gd name="csX249" fmla="*/ 1365152 w 3971410"/>
                <a:gd name="csY249" fmla="*/ 2708502 h 3069046"/>
                <a:gd name="csX250" fmla="*/ 1378106 w 3971410"/>
                <a:gd name="csY250" fmla="*/ 2683515 h 3069046"/>
                <a:gd name="csX251" fmla="*/ 1371724 w 3971410"/>
                <a:gd name="csY251" fmla="*/ 2666035 h 3069046"/>
                <a:gd name="csX252" fmla="*/ 1354198 w 3971410"/>
                <a:gd name="csY252" fmla="*/ 2660714 h 3069046"/>
                <a:gd name="csX253" fmla="*/ 1342863 w 3971410"/>
                <a:gd name="csY253" fmla="*/ 2661854 h 3069046"/>
                <a:gd name="csX254" fmla="*/ 1317145 w 3971410"/>
                <a:gd name="csY254" fmla="*/ 2668980 h 3069046"/>
                <a:gd name="csX255" fmla="*/ 1285808 w 3971410"/>
                <a:gd name="csY255" fmla="*/ 2676960 h 3069046"/>
                <a:gd name="csX256" fmla="*/ 1256186 w 3971410"/>
                <a:gd name="csY256" fmla="*/ 2678765 h 3069046"/>
                <a:gd name="csX257" fmla="*/ 1168079 w 3971410"/>
                <a:gd name="csY257" fmla="*/ 2664419 h 3069046"/>
                <a:gd name="csX258" fmla="*/ 968435 w 3971410"/>
                <a:gd name="csY258" fmla="*/ 2518111 h 3069046"/>
                <a:gd name="csX259" fmla="*/ 951195 w 3971410"/>
                <a:gd name="csY259" fmla="*/ 2395460 h 3069046"/>
                <a:gd name="csX260" fmla="*/ 999487 w 3971410"/>
                <a:gd name="csY260" fmla="*/ 2374179 h 3069046"/>
                <a:gd name="csX261" fmla="*/ 1039111 w 3971410"/>
                <a:gd name="csY261" fmla="*/ 2381874 h 3069046"/>
                <a:gd name="csX262" fmla="*/ 1243994 w 3971410"/>
                <a:gd name="csY262" fmla="*/ 2430897 h 3069046"/>
                <a:gd name="csX263" fmla="*/ 1399727 w 3971410"/>
                <a:gd name="csY263" fmla="*/ 2345487 h 3069046"/>
                <a:gd name="csX264" fmla="*/ 1508407 w 3971410"/>
                <a:gd name="csY264" fmla="*/ 2232621 h 3069046"/>
                <a:gd name="csX265" fmla="*/ 1705575 w 3971410"/>
                <a:gd name="csY265" fmla="*/ 2278413 h 3069046"/>
                <a:gd name="csX266" fmla="*/ 1985800 w 3971410"/>
                <a:gd name="csY266" fmla="*/ 2337982 h 3069046"/>
                <a:gd name="csX267" fmla="*/ 2273456 w 3971410"/>
                <a:gd name="csY267" fmla="*/ 2277273 h 3069046"/>
                <a:gd name="csX268" fmla="*/ 2463098 w 3971410"/>
                <a:gd name="csY268" fmla="*/ 2232621 h 3069046"/>
                <a:gd name="csX269" fmla="*/ 2571779 w 3971410"/>
                <a:gd name="csY269" fmla="*/ 2345487 h 3069046"/>
                <a:gd name="csX270" fmla="*/ 2727512 w 3971410"/>
                <a:gd name="csY270" fmla="*/ 2430897 h 3069046"/>
                <a:gd name="csX271" fmla="*/ 2932395 w 3971410"/>
                <a:gd name="csY271" fmla="*/ 2381874 h 3069046"/>
                <a:gd name="csX272" fmla="*/ 2972019 w 3971410"/>
                <a:gd name="csY272" fmla="*/ 2374179 h 3069046"/>
                <a:gd name="csX273" fmla="*/ 3020311 w 3971410"/>
                <a:gd name="csY273" fmla="*/ 2395460 h 3069046"/>
                <a:gd name="csX274" fmla="*/ 3003071 w 3971410"/>
                <a:gd name="csY274" fmla="*/ 2518111 h 3069046"/>
                <a:gd name="csX275" fmla="*/ 2803426 w 3971410"/>
                <a:gd name="csY275" fmla="*/ 2664419 h 3069046"/>
                <a:gd name="csX276" fmla="*/ 2715320 w 3971410"/>
                <a:gd name="csY276" fmla="*/ 2678765 h 3069046"/>
                <a:gd name="csX277" fmla="*/ 2685698 w 3971410"/>
                <a:gd name="csY277" fmla="*/ 2676960 h 3069046"/>
                <a:gd name="csX278" fmla="*/ 2654360 w 3971410"/>
                <a:gd name="csY278" fmla="*/ 2668980 h 3069046"/>
                <a:gd name="csX279" fmla="*/ 2628643 w 3971410"/>
                <a:gd name="csY279" fmla="*/ 2661854 h 3069046"/>
                <a:gd name="csX280" fmla="*/ 2617308 w 3971410"/>
                <a:gd name="csY280" fmla="*/ 2660714 h 3069046"/>
                <a:gd name="csX281" fmla="*/ 2599782 w 3971410"/>
                <a:gd name="csY281" fmla="*/ 2666035 h 3069046"/>
                <a:gd name="csX282" fmla="*/ 2593400 w 3971410"/>
                <a:gd name="csY282" fmla="*/ 2683515 h 3069046"/>
                <a:gd name="csX283" fmla="*/ 2606354 w 3971410"/>
                <a:gd name="csY283" fmla="*/ 2708502 h 3069046"/>
                <a:gd name="csX284" fmla="*/ 2803046 w 3971410"/>
                <a:gd name="csY284" fmla="*/ 2749544 h 3069046"/>
                <a:gd name="csX285" fmla="*/ 2822476 w 3971410"/>
                <a:gd name="csY285" fmla="*/ 2749069 h 3069046"/>
                <a:gd name="csX286" fmla="*/ 3085176 w 3971410"/>
                <a:gd name="csY286" fmla="*/ 2666320 h 3069046"/>
                <a:gd name="csX287" fmla="*/ 3126610 w 3971410"/>
                <a:gd name="csY287" fmla="*/ 2637913 h 3069046"/>
                <a:gd name="csX288" fmla="*/ 3236052 w 3971410"/>
                <a:gd name="csY288" fmla="*/ 2584425 h 3069046"/>
                <a:gd name="csX289" fmla="*/ 3294440 w 3971410"/>
                <a:gd name="csY289" fmla="*/ 2617107 h 3069046"/>
                <a:gd name="csX290" fmla="*/ 3313871 w 3971410"/>
                <a:gd name="csY290" fmla="*/ 2684085 h 3069046"/>
                <a:gd name="csX291" fmla="*/ 3207191 w 3971410"/>
                <a:gd name="csY291" fmla="*/ 2817093 h 3069046"/>
                <a:gd name="csX292" fmla="*/ 3044504 w 3971410"/>
                <a:gd name="csY292" fmla="*/ 2883121 h 3069046"/>
                <a:gd name="csX293" fmla="*/ 2917631 w 3971410"/>
                <a:gd name="csY293" fmla="*/ 2927299 h 3069046"/>
                <a:gd name="csX294" fmla="*/ 2879341 w 3971410"/>
                <a:gd name="csY294" fmla="*/ 2966821 h 3069046"/>
                <a:gd name="csX295" fmla="*/ 2901915 w 3971410"/>
                <a:gd name="csY295" fmla="*/ 2991427 h 3069046"/>
                <a:gd name="csX296" fmla="*/ 2985735 w 3971410"/>
                <a:gd name="csY296" fmla="*/ 3004823 h 3069046"/>
                <a:gd name="csX297" fmla="*/ 3048409 w 3971410"/>
                <a:gd name="csY297" fmla="*/ 3001307 h 3069046"/>
                <a:gd name="csX298" fmla="*/ 3074699 w 3971410"/>
                <a:gd name="csY298" fmla="*/ 3066196 h 3069046"/>
                <a:gd name="csX299" fmla="*/ 3088224 w 3971410"/>
                <a:gd name="csY299" fmla="*/ 3069046 h 3069046"/>
                <a:gd name="csX300" fmla="*/ 3136230 w 3971410"/>
                <a:gd name="csY300" fmla="*/ 3025629 h 3069046"/>
                <a:gd name="csX301" fmla="*/ 3250435 w 3971410"/>
                <a:gd name="csY301" fmla="*/ 2900982 h 3069046"/>
                <a:gd name="csX302" fmla="*/ 3261293 w 3971410"/>
                <a:gd name="csY302" fmla="*/ 2892147 h 3069046"/>
                <a:gd name="csX303" fmla="*/ 3299584 w 3971410"/>
                <a:gd name="csY303" fmla="*/ 2861935 h 3069046"/>
                <a:gd name="csX304" fmla="*/ 3300060 w 3971410"/>
                <a:gd name="csY304" fmla="*/ 2861555 h 3069046"/>
                <a:gd name="csX305" fmla="*/ 3406931 w 3971410"/>
                <a:gd name="csY305" fmla="*/ 2767595 h 3069046"/>
                <a:gd name="csX306" fmla="*/ 3445316 w 3971410"/>
                <a:gd name="csY306" fmla="*/ 2718667 h 3069046"/>
                <a:gd name="csX307" fmla="*/ 3520088 w 3971410"/>
                <a:gd name="csY307" fmla="*/ 2636393 h 3069046"/>
                <a:gd name="csX308" fmla="*/ 3588001 w 3971410"/>
                <a:gd name="csY308" fmla="*/ 2615777 h 3069046"/>
                <a:gd name="csX309" fmla="*/ 3634007 w 3971410"/>
                <a:gd name="csY309" fmla="*/ 2619862 h 3069046"/>
                <a:gd name="csX310" fmla="*/ 3683156 w 3971410"/>
                <a:gd name="csY310" fmla="*/ 2624137 h 3069046"/>
                <a:gd name="csX311" fmla="*/ 3709444 w 3971410"/>
                <a:gd name="csY311" fmla="*/ 2622047 h 3069046"/>
                <a:gd name="csX312" fmla="*/ 3773452 w 3971410"/>
                <a:gd name="csY312" fmla="*/ 2577110 h 3069046"/>
                <a:gd name="csX313" fmla="*/ 3768214 w 3971410"/>
                <a:gd name="csY313" fmla="*/ 2553168 h 3069046"/>
                <a:gd name="csX314" fmla="*/ 3718208 w 3971410"/>
                <a:gd name="csY314" fmla="*/ 2531412 h 3069046"/>
                <a:gd name="csX315" fmla="*/ 3703349 w 3971410"/>
                <a:gd name="csY315" fmla="*/ 2530747 h 3069046"/>
                <a:gd name="csX316" fmla="*/ 3676964 w 3971410"/>
                <a:gd name="csY316" fmla="*/ 2531507 h 3069046"/>
                <a:gd name="csX317" fmla="*/ 3645722 w 3971410"/>
                <a:gd name="csY317" fmla="*/ 2532362 h 3069046"/>
                <a:gd name="csX318" fmla="*/ 3567141 w 3971410"/>
                <a:gd name="csY318" fmla="*/ 2497115 h 3069046"/>
                <a:gd name="csX319" fmla="*/ 3619433 w 3971410"/>
                <a:gd name="csY319" fmla="*/ 2385674 h 3069046"/>
                <a:gd name="csX320" fmla="*/ 3654676 w 3971410"/>
                <a:gd name="csY320" fmla="*/ 2317651 h 3069046"/>
                <a:gd name="csX321" fmla="*/ 3620005 w 3971410"/>
                <a:gd name="csY321" fmla="*/ 2297414 h 3069046"/>
                <a:gd name="csX322" fmla="*/ 3515420 w 3971410"/>
                <a:gd name="csY322" fmla="*/ 2323161 h 3069046"/>
                <a:gd name="csX323" fmla="*/ 3497418 w 3971410"/>
                <a:gd name="csY323" fmla="*/ 2328861 h 3069046"/>
                <a:gd name="csX324" fmla="*/ 3481988 w 3971410"/>
                <a:gd name="csY324" fmla="*/ 2331331 h 3069046"/>
                <a:gd name="csX325" fmla="*/ 3451889 w 3971410"/>
                <a:gd name="csY325" fmla="*/ 2317936 h 3069046"/>
                <a:gd name="csX326" fmla="*/ 3444935 w 3971410"/>
                <a:gd name="csY326" fmla="*/ 2251527 h 3069046"/>
                <a:gd name="csX327" fmla="*/ 3581809 w 3971410"/>
                <a:gd name="csY327" fmla="*/ 2087833 h 3069046"/>
                <a:gd name="csX328" fmla="*/ 3601717 w 3971410"/>
                <a:gd name="csY328" fmla="*/ 2069877 h 3069046"/>
                <a:gd name="csX329" fmla="*/ 3758022 w 3971410"/>
                <a:gd name="csY329" fmla="*/ 1952451 h 3069046"/>
                <a:gd name="csX330" fmla="*/ 3927662 w 3971410"/>
                <a:gd name="csY330" fmla="*/ 1815453 h 3069046"/>
                <a:gd name="csX331" fmla="*/ 3970239 w 3971410"/>
                <a:gd name="csY331" fmla="*/ 1715413 h 30690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</a:cxnLst>
              <a:rect l="l" t="t" r="r" b="b"/>
              <a:pathLst>
                <a:path w="3971410" h="3069046">
                  <a:moveTo>
                    <a:pt x="3970906" y="1715318"/>
                  </a:moveTo>
                  <a:cubicBezTo>
                    <a:pt x="3968620" y="1706102"/>
                    <a:pt x="3963000" y="1699547"/>
                    <a:pt x="3954618" y="1696222"/>
                  </a:cubicBezTo>
                  <a:cubicBezTo>
                    <a:pt x="3951189" y="1694797"/>
                    <a:pt x="3947379" y="1694132"/>
                    <a:pt x="3943379" y="1694132"/>
                  </a:cubicBezTo>
                  <a:cubicBezTo>
                    <a:pt x="3910327" y="1694132"/>
                    <a:pt x="3864035" y="1743439"/>
                    <a:pt x="3823268" y="1789612"/>
                  </a:cubicBezTo>
                  <a:cubicBezTo>
                    <a:pt x="3814124" y="1799968"/>
                    <a:pt x="3806314" y="1808803"/>
                    <a:pt x="3800218" y="1814978"/>
                  </a:cubicBezTo>
                  <a:cubicBezTo>
                    <a:pt x="3749926" y="1865521"/>
                    <a:pt x="3698300" y="1900388"/>
                    <a:pt x="3632864" y="1928034"/>
                  </a:cubicBezTo>
                  <a:cubicBezTo>
                    <a:pt x="3621529" y="1932785"/>
                    <a:pt x="3610099" y="1937440"/>
                    <a:pt x="3598574" y="1942095"/>
                  </a:cubicBezTo>
                  <a:cubicBezTo>
                    <a:pt x="3545805" y="1963376"/>
                    <a:pt x="3491322" y="1985417"/>
                    <a:pt x="3448364" y="2024275"/>
                  </a:cubicBezTo>
                  <a:cubicBezTo>
                    <a:pt x="3403121" y="2065127"/>
                    <a:pt x="3374069" y="2107404"/>
                    <a:pt x="3340351" y="2156427"/>
                  </a:cubicBezTo>
                  <a:lnTo>
                    <a:pt x="3339493" y="2157662"/>
                  </a:lnTo>
                  <a:cubicBezTo>
                    <a:pt x="3335874" y="2162887"/>
                    <a:pt x="3332255" y="2168113"/>
                    <a:pt x="3328635" y="2173433"/>
                  </a:cubicBezTo>
                  <a:cubicBezTo>
                    <a:pt x="3294917" y="2222170"/>
                    <a:pt x="3252530" y="2247822"/>
                    <a:pt x="3205953" y="2247822"/>
                  </a:cubicBezTo>
                  <a:cubicBezTo>
                    <a:pt x="3201572" y="2247822"/>
                    <a:pt x="3197095" y="2247632"/>
                    <a:pt x="3192618" y="2247157"/>
                  </a:cubicBezTo>
                  <a:cubicBezTo>
                    <a:pt x="3137373" y="2241551"/>
                    <a:pt x="3090224" y="2203929"/>
                    <a:pt x="3075270" y="2153387"/>
                  </a:cubicBezTo>
                  <a:cubicBezTo>
                    <a:pt x="3057744" y="2094103"/>
                    <a:pt x="3076699" y="2035105"/>
                    <a:pt x="3095082" y="1978102"/>
                  </a:cubicBezTo>
                  <a:cubicBezTo>
                    <a:pt x="3115180" y="1915589"/>
                    <a:pt x="3134230" y="1856496"/>
                    <a:pt x="3113560" y="1792842"/>
                  </a:cubicBezTo>
                  <a:cubicBezTo>
                    <a:pt x="3096130" y="1739164"/>
                    <a:pt x="3062126" y="1689381"/>
                    <a:pt x="3029264" y="1641214"/>
                  </a:cubicBezTo>
                  <a:cubicBezTo>
                    <a:pt x="3018406" y="1625348"/>
                    <a:pt x="3007261" y="1609007"/>
                    <a:pt x="2997070" y="1592951"/>
                  </a:cubicBezTo>
                  <a:cubicBezTo>
                    <a:pt x="2983735" y="1571955"/>
                    <a:pt x="2969066" y="1551149"/>
                    <a:pt x="2953541" y="1529108"/>
                  </a:cubicBezTo>
                  <a:cubicBezTo>
                    <a:pt x="2921536" y="1483790"/>
                    <a:pt x="2888580" y="1436953"/>
                    <a:pt x="2868197" y="1388975"/>
                  </a:cubicBezTo>
                  <a:cubicBezTo>
                    <a:pt x="2862482" y="1375390"/>
                    <a:pt x="2862196" y="1363039"/>
                    <a:pt x="2867625" y="1354868"/>
                  </a:cubicBezTo>
                  <a:cubicBezTo>
                    <a:pt x="2871721" y="1348598"/>
                    <a:pt x="2878865" y="1345463"/>
                    <a:pt x="2888675" y="1345463"/>
                  </a:cubicBezTo>
                  <a:cubicBezTo>
                    <a:pt x="2934491" y="1345463"/>
                    <a:pt x="2964685" y="1416622"/>
                    <a:pt x="2988974" y="1473815"/>
                  </a:cubicBezTo>
                  <a:cubicBezTo>
                    <a:pt x="3011738" y="1527398"/>
                    <a:pt x="3024311" y="1552669"/>
                    <a:pt x="3040980" y="1552669"/>
                  </a:cubicBezTo>
                  <a:cubicBezTo>
                    <a:pt x="3057649" y="1552669"/>
                    <a:pt x="3070508" y="1528063"/>
                    <a:pt x="3084605" y="1499466"/>
                  </a:cubicBezTo>
                  <a:cubicBezTo>
                    <a:pt x="3104607" y="1458899"/>
                    <a:pt x="3127372" y="1412917"/>
                    <a:pt x="3170996" y="1412917"/>
                  </a:cubicBezTo>
                  <a:cubicBezTo>
                    <a:pt x="3226241" y="1412917"/>
                    <a:pt x="3284439" y="1449874"/>
                    <a:pt x="3335874" y="1482460"/>
                  </a:cubicBezTo>
                  <a:cubicBezTo>
                    <a:pt x="3352638" y="1493101"/>
                    <a:pt x="3368450" y="1503171"/>
                    <a:pt x="3383499" y="1511437"/>
                  </a:cubicBezTo>
                  <a:cubicBezTo>
                    <a:pt x="3392452" y="1516377"/>
                    <a:pt x="3402549" y="1521317"/>
                    <a:pt x="3412360" y="1526068"/>
                  </a:cubicBezTo>
                  <a:cubicBezTo>
                    <a:pt x="3437887" y="1538513"/>
                    <a:pt x="3466748" y="1552574"/>
                    <a:pt x="3484655" y="1571670"/>
                  </a:cubicBezTo>
                  <a:cubicBezTo>
                    <a:pt x="3498085" y="1586111"/>
                    <a:pt x="3501228" y="1603307"/>
                    <a:pt x="3504562" y="1621643"/>
                  </a:cubicBezTo>
                  <a:cubicBezTo>
                    <a:pt x="3506086" y="1630003"/>
                    <a:pt x="3507610" y="1638744"/>
                    <a:pt x="3510277" y="1647294"/>
                  </a:cubicBezTo>
                  <a:cubicBezTo>
                    <a:pt x="3520468" y="1680356"/>
                    <a:pt x="3545043" y="1709618"/>
                    <a:pt x="3574285" y="1723583"/>
                  </a:cubicBezTo>
                  <a:cubicBezTo>
                    <a:pt x="3586667" y="1729474"/>
                    <a:pt x="3599431" y="1732419"/>
                    <a:pt x="3612290" y="1732419"/>
                  </a:cubicBezTo>
                  <a:cubicBezTo>
                    <a:pt x="3622862" y="1732419"/>
                    <a:pt x="3633435" y="1730329"/>
                    <a:pt x="3643532" y="1726339"/>
                  </a:cubicBezTo>
                  <a:cubicBezTo>
                    <a:pt x="3671249" y="1715318"/>
                    <a:pt x="3692490" y="1690426"/>
                    <a:pt x="3697634" y="1663065"/>
                  </a:cubicBezTo>
                  <a:cubicBezTo>
                    <a:pt x="3702015" y="1639409"/>
                    <a:pt x="3692681" y="1622213"/>
                    <a:pt x="3682679" y="1603877"/>
                  </a:cubicBezTo>
                  <a:cubicBezTo>
                    <a:pt x="3679536" y="1598082"/>
                    <a:pt x="3676298" y="1592096"/>
                    <a:pt x="3673440" y="1585921"/>
                  </a:cubicBezTo>
                  <a:cubicBezTo>
                    <a:pt x="3660772" y="1557989"/>
                    <a:pt x="3670011" y="1532053"/>
                    <a:pt x="3679822" y="1504692"/>
                  </a:cubicBezTo>
                  <a:cubicBezTo>
                    <a:pt x="3689061" y="1478850"/>
                    <a:pt x="3698586" y="1452059"/>
                    <a:pt x="3686108" y="1425077"/>
                  </a:cubicBezTo>
                  <a:cubicBezTo>
                    <a:pt x="3680012" y="1411966"/>
                    <a:pt x="3669154" y="1402751"/>
                    <a:pt x="3658772" y="1393821"/>
                  </a:cubicBezTo>
                  <a:cubicBezTo>
                    <a:pt x="3644770" y="1381945"/>
                    <a:pt x="3631625" y="1370734"/>
                    <a:pt x="3629625" y="1351258"/>
                  </a:cubicBezTo>
                  <a:cubicBezTo>
                    <a:pt x="3626386" y="1319526"/>
                    <a:pt x="3656009" y="1295585"/>
                    <a:pt x="3668868" y="1286655"/>
                  </a:cubicBezTo>
                  <a:cubicBezTo>
                    <a:pt x="3688585" y="1273069"/>
                    <a:pt x="3717446" y="1268224"/>
                    <a:pt x="3745354" y="1263568"/>
                  </a:cubicBezTo>
                  <a:cubicBezTo>
                    <a:pt x="3787550" y="1256443"/>
                    <a:pt x="3827459" y="1249793"/>
                    <a:pt x="3827459" y="1212931"/>
                  </a:cubicBezTo>
                  <a:cubicBezTo>
                    <a:pt x="3827459" y="1184524"/>
                    <a:pt x="3781263" y="1168088"/>
                    <a:pt x="3727828" y="1148897"/>
                  </a:cubicBezTo>
                  <a:cubicBezTo>
                    <a:pt x="3654390" y="1122581"/>
                    <a:pt x="3562950" y="1089899"/>
                    <a:pt x="3562950" y="1014940"/>
                  </a:cubicBezTo>
                  <a:cubicBezTo>
                    <a:pt x="3562950" y="907299"/>
                    <a:pt x="3640674" y="883548"/>
                    <a:pt x="3709349" y="862552"/>
                  </a:cubicBezTo>
                  <a:cubicBezTo>
                    <a:pt x="3755641" y="848396"/>
                    <a:pt x="3795646" y="836235"/>
                    <a:pt x="3795646" y="798613"/>
                  </a:cubicBezTo>
                  <a:cubicBezTo>
                    <a:pt x="3795646" y="768877"/>
                    <a:pt x="3778786" y="763271"/>
                    <a:pt x="3760880" y="757381"/>
                  </a:cubicBezTo>
                  <a:cubicBezTo>
                    <a:pt x="3745354" y="752251"/>
                    <a:pt x="3729257" y="746930"/>
                    <a:pt x="3719636" y="725934"/>
                  </a:cubicBezTo>
                  <a:cubicBezTo>
                    <a:pt x="3715541" y="716909"/>
                    <a:pt x="3715731" y="702468"/>
                    <a:pt x="3716112" y="687267"/>
                  </a:cubicBezTo>
                  <a:cubicBezTo>
                    <a:pt x="3716493" y="666176"/>
                    <a:pt x="3716969" y="644420"/>
                    <a:pt x="3705730" y="633019"/>
                  </a:cubicBezTo>
                  <a:cubicBezTo>
                    <a:pt x="3700682" y="627889"/>
                    <a:pt x="3693728" y="625324"/>
                    <a:pt x="3684870" y="625324"/>
                  </a:cubicBezTo>
                  <a:cubicBezTo>
                    <a:pt x="3653342" y="625324"/>
                    <a:pt x="3624291" y="665321"/>
                    <a:pt x="3593525" y="707693"/>
                  </a:cubicBezTo>
                  <a:cubicBezTo>
                    <a:pt x="3571427" y="738095"/>
                    <a:pt x="3548663" y="769542"/>
                    <a:pt x="3525517" y="783697"/>
                  </a:cubicBezTo>
                  <a:cubicBezTo>
                    <a:pt x="3477606" y="813149"/>
                    <a:pt x="3416741" y="817234"/>
                    <a:pt x="3363497" y="817424"/>
                  </a:cubicBezTo>
                  <a:cubicBezTo>
                    <a:pt x="3357019" y="817424"/>
                    <a:pt x="3350352" y="817424"/>
                    <a:pt x="3343494" y="817424"/>
                  </a:cubicBezTo>
                  <a:cubicBezTo>
                    <a:pt x="3241100" y="817424"/>
                    <a:pt x="3126038" y="810964"/>
                    <a:pt x="3057744" y="733250"/>
                  </a:cubicBezTo>
                  <a:cubicBezTo>
                    <a:pt x="2995069" y="662091"/>
                    <a:pt x="3022121" y="588842"/>
                    <a:pt x="3050696" y="511223"/>
                  </a:cubicBezTo>
                  <a:cubicBezTo>
                    <a:pt x="3060887" y="483671"/>
                    <a:pt x="3071365" y="455170"/>
                    <a:pt x="3077270" y="427143"/>
                  </a:cubicBezTo>
                  <a:cubicBezTo>
                    <a:pt x="3083081" y="399402"/>
                    <a:pt x="3076889" y="360450"/>
                    <a:pt x="3056696" y="345914"/>
                  </a:cubicBezTo>
                  <a:cubicBezTo>
                    <a:pt x="3051076" y="341828"/>
                    <a:pt x="3044504" y="339738"/>
                    <a:pt x="3037360" y="339738"/>
                  </a:cubicBezTo>
                  <a:cubicBezTo>
                    <a:pt x="3028979" y="339738"/>
                    <a:pt x="3019644" y="342684"/>
                    <a:pt x="3009643" y="348479"/>
                  </a:cubicBezTo>
                  <a:cubicBezTo>
                    <a:pt x="2966018" y="373845"/>
                    <a:pt x="2942110" y="448234"/>
                    <a:pt x="2927728" y="492697"/>
                  </a:cubicBezTo>
                  <a:lnTo>
                    <a:pt x="2926585" y="496212"/>
                  </a:lnTo>
                  <a:cubicBezTo>
                    <a:pt x="2922299" y="509418"/>
                    <a:pt x="2918489" y="528039"/>
                    <a:pt x="2914107" y="549700"/>
                  </a:cubicBezTo>
                  <a:cubicBezTo>
                    <a:pt x="2900677" y="615158"/>
                    <a:pt x="2882293" y="704748"/>
                    <a:pt x="2833811" y="731255"/>
                  </a:cubicBezTo>
                  <a:cubicBezTo>
                    <a:pt x="2824572" y="736290"/>
                    <a:pt x="2814380" y="738855"/>
                    <a:pt x="2803522" y="738855"/>
                  </a:cubicBezTo>
                  <a:cubicBezTo>
                    <a:pt x="2793425" y="738855"/>
                    <a:pt x="2782376" y="736670"/>
                    <a:pt x="2770946" y="732205"/>
                  </a:cubicBezTo>
                  <a:cubicBezTo>
                    <a:pt x="2727417" y="715484"/>
                    <a:pt x="2716082" y="653825"/>
                    <a:pt x="2707796" y="608888"/>
                  </a:cubicBezTo>
                  <a:cubicBezTo>
                    <a:pt x="2706462" y="601763"/>
                    <a:pt x="2705224" y="594922"/>
                    <a:pt x="2703890" y="588747"/>
                  </a:cubicBezTo>
                  <a:cubicBezTo>
                    <a:pt x="2693794" y="540674"/>
                    <a:pt x="2684174" y="483861"/>
                    <a:pt x="2689317" y="426668"/>
                  </a:cubicBezTo>
                  <a:cubicBezTo>
                    <a:pt x="2694365" y="370140"/>
                    <a:pt x="2715606" y="320357"/>
                    <a:pt x="2752373" y="278745"/>
                  </a:cubicBezTo>
                  <a:cubicBezTo>
                    <a:pt x="2759516" y="270670"/>
                    <a:pt x="2770280" y="261454"/>
                    <a:pt x="2782757" y="250719"/>
                  </a:cubicBezTo>
                  <a:cubicBezTo>
                    <a:pt x="2819809" y="218892"/>
                    <a:pt x="2870483" y="175285"/>
                    <a:pt x="2870483" y="121987"/>
                  </a:cubicBezTo>
                  <a:cubicBezTo>
                    <a:pt x="2870483" y="105836"/>
                    <a:pt x="2862386" y="53203"/>
                    <a:pt x="2757611" y="53203"/>
                  </a:cubicBezTo>
                  <a:cubicBezTo>
                    <a:pt x="2728084" y="53203"/>
                    <a:pt x="2691222" y="40757"/>
                    <a:pt x="2652265" y="27551"/>
                  </a:cubicBezTo>
                  <a:cubicBezTo>
                    <a:pt x="2612260" y="14061"/>
                    <a:pt x="2570826" y="0"/>
                    <a:pt x="2536536" y="0"/>
                  </a:cubicBezTo>
                  <a:cubicBezTo>
                    <a:pt x="2489673" y="0"/>
                    <a:pt x="2456145" y="13301"/>
                    <a:pt x="2423665" y="26126"/>
                  </a:cubicBezTo>
                  <a:cubicBezTo>
                    <a:pt x="2396233" y="36957"/>
                    <a:pt x="2370420" y="47218"/>
                    <a:pt x="2339845" y="47218"/>
                  </a:cubicBezTo>
                  <a:cubicBezTo>
                    <a:pt x="2309269" y="47218"/>
                    <a:pt x="2288696" y="35627"/>
                    <a:pt x="2266407" y="23371"/>
                  </a:cubicBezTo>
                  <a:cubicBezTo>
                    <a:pt x="2246690" y="12541"/>
                    <a:pt x="2226307" y="1330"/>
                    <a:pt x="2200780" y="1330"/>
                  </a:cubicBezTo>
                  <a:cubicBezTo>
                    <a:pt x="2155346" y="1330"/>
                    <a:pt x="2149916" y="79329"/>
                    <a:pt x="2148202" y="104981"/>
                  </a:cubicBezTo>
                  <a:cubicBezTo>
                    <a:pt x="2144963" y="152008"/>
                    <a:pt x="2144011" y="200176"/>
                    <a:pt x="2143154" y="246728"/>
                  </a:cubicBezTo>
                  <a:cubicBezTo>
                    <a:pt x="2142677" y="269910"/>
                    <a:pt x="2142296" y="293756"/>
                    <a:pt x="2141534" y="317507"/>
                  </a:cubicBezTo>
                  <a:cubicBezTo>
                    <a:pt x="2141058" y="333563"/>
                    <a:pt x="2140296" y="349999"/>
                    <a:pt x="2139534" y="365865"/>
                  </a:cubicBezTo>
                  <a:lnTo>
                    <a:pt x="2139534" y="366530"/>
                  </a:lnTo>
                  <a:cubicBezTo>
                    <a:pt x="2137439" y="411562"/>
                    <a:pt x="2135248" y="458020"/>
                    <a:pt x="2138391" y="503432"/>
                  </a:cubicBezTo>
                  <a:cubicBezTo>
                    <a:pt x="2147059" y="629124"/>
                    <a:pt x="2244595" y="687457"/>
                    <a:pt x="2338988" y="743985"/>
                  </a:cubicBezTo>
                  <a:cubicBezTo>
                    <a:pt x="2392042" y="775717"/>
                    <a:pt x="2432237" y="866922"/>
                    <a:pt x="2417093" y="921360"/>
                  </a:cubicBezTo>
                  <a:cubicBezTo>
                    <a:pt x="2410234" y="946061"/>
                    <a:pt x="2392899" y="959172"/>
                    <a:pt x="2366896" y="959172"/>
                  </a:cubicBezTo>
                  <a:cubicBezTo>
                    <a:pt x="2315842" y="959172"/>
                    <a:pt x="2298983" y="921170"/>
                    <a:pt x="2282600" y="884498"/>
                  </a:cubicBezTo>
                  <a:cubicBezTo>
                    <a:pt x="2268122" y="851911"/>
                    <a:pt x="2253167" y="818279"/>
                    <a:pt x="2213543" y="818279"/>
                  </a:cubicBezTo>
                  <a:cubicBezTo>
                    <a:pt x="2204876" y="818279"/>
                    <a:pt x="2199160" y="820369"/>
                    <a:pt x="2196208" y="824740"/>
                  </a:cubicBezTo>
                  <a:cubicBezTo>
                    <a:pt x="2190588" y="832910"/>
                    <a:pt x="2194969" y="845736"/>
                    <a:pt x="2204114" y="869677"/>
                  </a:cubicBezTo>
                  <a:cubicBezTo>
                    <a:pt x="2212972" y="893048"/>
                    <a:pt x="2224973" y="924970"/>
                    <a:pt x="2224973" y="959932"/>
                  </a:cubicBezTo>
                  <a:cubicBezTo>
                    <a:pt x="2224973" y="986153"/>
                    <a:pt x="2212115" y="999454"/>
                    <a:pt x="2199637" y="1012280"/>
                  </a:cubicBezTo>
                  <a:cubicBezTo>
                    <a:pt x="2187635" y="1024631"/>
                    <a:pt x="2175253" y="1037456"/>
                    <a:pt x="2175253" y="1061017"/>
                  </a:cubicBezTo>
                  <a:cubicBezTo>
                    <a:pt x="2175253" y="1086574"/>
                    <a:pt x="2199256" y="1100825"/>
                    <a:pt x="2222497" y="1114600"/>
                  </a:cubicBezTo>
                  <a:cubicBezTo>
                    <a:pt x="2245738" y="1128376"/>
                    <a:pt x="2269646" y="1142532"/>
                    <a:pt x="2269646" y="1167898"/>
                  </a:cubicBezTo>
                  <a:cubicBezTo>
                    <a:pt x="2269646" y="1220151"/>
                    <a:pt x="2153059" y="1257203"/>
                    <a:pt x="1986086" y="1258153"/>
                  </a:cubicBezTo>
                  <a:cubicBezTo>
                    <a:pt x="1819208" y="1257203"/>
                    <a:pt x="1702622" y="1220056"/>
                    <a:pt x="1702622" y="1167898"/>
                  </a:cubicBezTo>
                  <a:cubicBezTo>
                    <a:pt x="1702622" y="1142627"/>
                    <a:pt x="1726625" y="1128376"/>
                    <a:pt x="1749771" y="1114600"/>
                  </a:cubicBezTo>
                  <a:cubicBezTo>
                    <a:pt x="1773012" y="1100825"/>
                    <a:pt x="1797015" y="1086574"/>
                    <a:pt x="1797015" y="1061017"/>
                  </a:cubicBezTo>
                  <a:cubicBezTo>
                    <a:pt x="1797015" y="1037456"/>
                    <a:pt x="1784632" y="1024725"/>
                    <a:pt x="1772631" y="1012280"/>
                  </a:cubicBezTo>
                  <a:cubicBezTo>
                    <a:pt x="1760153" y="999454"/>
                    <a:pt x="1747294" y="986153"/>
                    <a:pt x="1747294" y="959932"/>
                  </a:cubicBezTo>
                  <a:cubicBezTo>
                    <a:pt x="1747294" y="924875"/>
                    <a:pt x="1759391" y="892953"/>
                    <a:pt x="1768154" y="869677"/>
                  </a:cubicBezTo>
                  <a:cubicBezTo>
                    <a:pt x="1777203" y="845736"/>
                    <a:pt x="1781680" y="832815"/>
                    <a:pt x="1775965" y="824740"/>
                  </a:cubicBezTo>
                  <a:cubicBezTo>
                    <a:pt x="1773012" y="820464"/>
                    <a:pt x="1767297" y="818279"/>
                    <a:pt x="1758629" y="818279"/>
                  </a:cubicBezTo>
                  <a:cubicBezTo>
                    <a:pt x="1719005" y="818279"/>
                    <a:pt x="1704051" y="851911"/>
                    <a:pt x="1689573" y="884498"/>
                  </a:cubicBezTo>
                  <a:cubicBezTo>
                    <a:pt x="1673190" y="921265"/>
                    <a:pt x="1656331" y="959172"/>
                    <a:pt x="1605277" y="959172"/>
                  </a:cubicBezTo>
                  <a:cubicBezTo>
                    <a:pt x="1579369" y="959172"/>
                    <a:pt x="1561938" y="946061"/>
                    <a:pt x="1555080" y="921360"/>
                  </a:cubicBezTo>
                  <a:cubicBezTo>
                    <a:pt x="1539935" y="866922"/>
                    <a:pt x="1580131" y="775717"/>
                    <a:pt x="1633185" y="743985"/>
                  </a:cubicBezTo>
                  <a:cubicBezTo>
                    <a:pt x="1727578" y="687552"/>
                    <a:pt x="1825114" y="629124"/>
                    <a:pt x="1833782" y="503432"/>
                  </a:cubicBezTo>
                  <a:cubicBezTo>
                    <a:pt x="1836925" y="458115"/>
                    <a:pt x="1834734" y="411562"/>
                    <a:pt x="1832639" y="366530"/>
                  </a:cubicBezTo>
                  <a:lnTo>
                    <a:pt x="1832639" y="365865"/>
                  </a:lnTo>
                  <a:cubicBezTo>
                    <a:pt x="1831876" y="349999"/>
                    <a:pt x="1831115" y="333563"/>
                    <a:pt x="1830543" y="317507"/>
                  </a:cubicBezTo>
                  <a:cubicBezTo>
                    <a:pt x="1829781" y="293756"/>
                    <a:pt x="1829305" y="269910"/>
                    <a:pt x="1828924" y="246823"/>
                  </a:cubicBezTo>
                  <a:cubicBezTo>
                    <a:pt x="1828066" y="200176"/>
                    <a:pt x="1827114" y="152103"/>
                    <a:pt x="1823875" y="105076"/>
                  </a:cubicBezTo>
                  <a:cubicBezTo>
                    <a:pt x="1816732" y="1425"/>
                    <a:pt x="1782537" y="1425"/>
                    <a:pt x="1771298" y="1425"/>
                  </a:cubicBezTo>
                  <a:cubicBezTo>
                    <a:pt x="1745771" y="1425"/>
                    <a:pt x="1725387" y="12636"/>
                    <a:pt x="1705670" y="23466"/>
                  </a:cubicBezTo>
                  <a:cubicBezTo>
                    <a:pt x="1683382" y="35722"/>
                    <a:pt x="1662332" y="47313"/>
                    <a:pt x="1632232" y="47313"/>
                  </a:cubicBezTo>
                  <a:cubicBezTo>
                    <a:pt x="1602133" y="47313"/>
                    <a:pt x="1575844" y="37052"/>
                    <a:pt x="1548413" y="26221"/>
                  </a:cubicBezTo>
                  <a:cubicBezTo>
                    <a:pt x="1515932" y="13396"/>
                    <a:pt x="1482404" y="95"/>
                    <a:pt x="1435541" y="95"/>
                  </a:cubicBezTo>
                  <a:cubicBezTo>
                    <a:pt x="1401251" y="95"/>
                    <a:pt x="1359913" y="14061"/>
                    <a:pt x="1319812" y="27646"/>
                  </a:cubicBezTo>
                  <a:cubicBezTo>
                    <a:pt x="1280855" y="40852"/>
                    <a:pt x="1243994" y="53298"/>
                    <a:pt x="1214466" y="53298"/>
                  </a:cubicBezTo>
                  <a:cubicBezTo>
                    <a:pt x="1187987" y="53298"/>
                    <a:pt x="1101595" y="58238"/>
                    <a:pt x="1101595" y="122082"/>
                  </a:cubicBezTo>
                  <a:cubicBezTo>
                    <a:pt x="1101595" y="175475"/>
                    <a:pt x="1152363" y="218987"/>
                    <a:pt x="1189320" y="250814"/>
                  </a:cubicBezTo>
                  <a:cubicBezTo>
                    <a:pt x="1201798" y="261549"/>
                    <a:pt x="1212561" y="270765"/>
                    <a:pt x="1219705" y="278840"/>
                  </a:cubicBezTo>
                  <a:cubicBezTo>
                    <a:pt x="1256471" y="320452"/>
                    <a:pt x="1277712" y="370235"/>
                    <a:pt x="1282760" y="426763"/>
                  </a:cubicBezTo>
                  <a:cubicBezTo>
                    <a:pt x="1287904" y="483956"/>
                    <a:pt x="1278283" y="540769"/>
                    <a:pt x="1268187" y="588842"/>
                  </a:cubicBezTo>
                  <a:cubicBezTo>
                    <a:pt x="1266853" y="595017"/>
                    <a:pt x="1265615" y="601763"/>
                    <a:pt x="1264282" y="608983"/>
                  </a:cubicBezTo>
                  <a:cubicBezTo>
                    <a:pt x="1255995" y="654015"/>
                    <a:pt x="1244660" y="715674"/>
                    <a:pt x="1201131" y="732300"/>
                  </a:cubicBezTo>
                  <a:cubicBezTo>
                    <a:pt x="1189606" y="736670"/>
                    <a:pt x="1178652" y="738950"/>
                    <a:pt x="1168556" y="738950"/>
                  </a:cubicBezTo>
                  <a:cubicBezTo>
                    <a:pt x="1157697" y="738950"/>
                    <a:pt x="1147505" y="736385"/>
                    <a:pt x="1138266" y="731350"/>
                  </a:cubicBezTo>
                  <a:cubicBezTo>
                    <a:pt x="1089784" y="704843"/>
                    <a:pt x="1071400" y="615253"/>
                    <a:pt x="1057970" y="549795"/>
                  </a:cubicBezTo>
                  <a:cubicBezTo>
                    <a:pt x="1053494" y="528134"/>
                    <a:pt x="1049683" y="509513"/>
                    <a:pt x="1045492" y="496307"/>
                  </a:cubicBezTo>
                  <a:lnTo>
                    <a:pt x="1044349" y="492792"/>
                  </a:lnTo>
                  <a:cubicBezTo>
                    <a:pt x="1030062" y="448329"/>
                    <a:pt x="1006059" y="374035"/>
                    <a:pt x="962434" y="348574"/>
                  </a:cubicBezTo>
                  <a:cubicBezTo>
                    <a:pt x="952528" y="342779"/>
                    <a:pt x="943194" y="339833"/>
                    <a:pt x="934717" y="339833"/>
                  </a:cubicBezTo>
                  <a:cubicBezTo>
                    <a:pt x="927573" y="339833"/>
                    <a:pt x="921001" y="341923"/>
                    <a:pt x="915381" y="346009"/>
                  </a:cubicBezTo>
                  <a:cubicBezTo>
                    <a:pt x="895188" y="360544"/>
                    <a:pt x="888997" y="399497"/>
                    <a:pt x="894807" y="427238"/>
                  </a:cubicBezTo>
                  <a:cubicBezTo>
                    <a:pt x="900712" y="455265"/>
                    <a:pt x="911190" y="483766"/>
                    <a:pt x="921382" y="511318"/>
                  </a:cubicBezTo>
                  <a:cubicBezTo>
                    <a:pt x="949957" y="588937"/>
                    <a:pt x="977008" y="662186"/>
                    <a:pt x="914333" y="733345"/>
                  </a:cubicBezTo>
                  <a:cubicBezTo>
                    <a:pt x="845944" y="811059"/>
                    <a:pt x="730977" y="817519"/>
                    <a:pt x="628583" y="817519"/>
                  </a:cubicBezTo>
                  <a:cubicBezTo>
                    <a:pt x="621820" y="817519"/>
                    <a:pt x="615153" y="817519"/>
                    <a:pt x="608581" y="817519"/>
                  </a:cubicBezTo>
                  <a:cubicBezTo>
                    <a:pt x="555336" y="817329"/>
                    <a:pt x="494471" y="813149"/>
                    <a:pt x="446560" y="783792"/>
                  </a:cubicBezTo>
                  <a:cubicBezTo>
                    <a:pt x="423510" y="769637"/>
                    <a:pt x="400650" y="738190"/>
                    <a:pt x="378647" y="707788"/>
                  </a:cubicBezTo>
                  <a:cubicBezTo>
                    <a:pt x="347881" y="665321"/>
                    <a:pt x="318735" y="625324"/>
                    <a:pt x="287207" y="625324"/>
                  </a:cubicBezTo>
                  <a:cubicBezTo>
                    <a:pt x="278349" y="625324"/>
                    <a:pt x="271396" y="627889"/>
                    <a:pt x="266348" y="633019"/>
                  </a:cubicBezTo>
                  <a:cubicBezTo>
                    <a:pt x="255108" y="644420"/>
                    <a:pt x="255584" y="666176"/>
                    <a:pt x="255965" y="687172"/>
                  </a:cubicBezTo>
                  <a:cubicBezTo>
                    <a:pt x="256251" y="702468"/>
                    <a:pt x="256537" y="716909"/>
                    <a:pt x="252346" y="725934"/>
                  </a:cubicBezTo>
                  <a:cubicBezTo>
                    <a:pt x="242630" y="747025"/>
                    <a:pt x="226628" y="752251"/>
                    <a:pt x="211102" y="757381"/>
                  </a:cubicBezTo>
                  <a:cubicBezTo>
                    <a:pt x="193195" y="763271"/>
                    <a:pt x="176336" y="768877"/>
                    <a:pt x="176336" y="798613"/>
                  </a:cubicBezTo>
                  <a:cubicBezTo>
                    <a:pt x="176336" y="836235"/>
                    <a:pt x="216341" y="848396"/>
                    <a:pt x="262633" y="862552"/>
                  </a:cubicBezTo>
                  <a:cubicBezTo>
                    <a:pt x="331213" y="883548"/>
                    <a:pt x="409032" y="907299"/>
                    <a:pt x="409032" y="1014940"/>
                  </a:cubicBezTo>
                  <a:cubicBezTo>
                    <a:pt x="409032" y="1089899"/>
                    <a:pt x="317592" y="1122676"/>
                    <a:pt x="244154" y="1148897"/>
                  </a:cubicBezTo>
                  <a:cubicBezTo>
                    <a:pt x="190719" y="1167993"/>
                    <a:pt x="144523" y="1184524"/>
                    <a:pt x="144523" y="1212931"/>
                  </a:cubicBezTo>
                  <a:cubicBezTo>
                    <a:pt x="144523" y="1249793"/>
                    <a:pt x="184432" y="1256538"/>
                    <a:pt x="226628" y="1263568"/>
                  </a:cubicBezTo>
                  <a:cubicBezTo>
                    <a:pt x="254536" y="1268224"/>
                    <a:pt x="283302" y="1273069"/>
                    <a:pt x="303114" y="1286655"/>
                  </a:cubicBezTo>
                  <a:cubicBezTo>
                    <a:pt x="315973" y="1295490"/>
                    <a:pt x="345595" y="1319526"/>
                    <a:pt x="342357" y="1351258"/>
                  </a:cubicBezTo>
                  <a:cubicBezTo>
                    <a:pt x="340357" y="1370734"/>
                    <a:pt x="327212" y="1381945"/>
                    <a:pt x="313306" y="1393725"/>
                  </a:cubicBezTo>
                  <a:cubicBezTo>
                    <a:pt x="302828" y="1402656"/>
                    <a:pt x="291970" y="1411871"/>
                    <a:pt x="285874" y="1424982"/>
                  </a:cubicBezTo>
                  <a:cubicBezTo>
                    <a:pt x="273301" y="1451964"/>
                    <a:pt x="282921" y="1478755"/>
                    <a:pt x="292160" y="1504596"/>
                  </a:cubicBezTo>
                  <a:cubicBezTo>
                    <a:pt x="301971" y="1531958"/>
                    <a:pt x="311210" y="1557799"/>
                    <a:pt x="298542" y="1585826"/>
                  </a:cubicBezTo>
                  <a:cubicBezTo>
                    <a:pt x="295780" y="1592001"/>
                    <a:pt x="292541" y="1597987"/>
                    <a:pt x="289398" y="1603687"/>
                  </a:cubicBezTo>
                  <a:cubicBezTo>
                    <a:pt x="279397" y="1622023"/>
                    <a:pt x="269967" y="1639314"/>
                    <a:pt x="274444" y="1662970"/>
                  </a:cubicBezTo>
                  <a:cubicBezTo>
                    <a:pt x="279587" y="1690332"/>
                    <a:pt x="300828" y="1715128"/>
                    <a:pt x="328546" y="1726243"/>
                  </a:cubicBezTo>
                  <a:cubicBezTo>
                    <a:pt x="338642" y="1730329"/>
                    <a:pt x="349215" y="1732324"/>
                    <a:pt x="359788" y="1732324"/>
                  </a:cubicBezTo>
                  <a:cubicBezTo>
                    <a:pt x="372646" y="1732324"/>
                    <a:pt x="385410" y="1729379"/>
                    <a:pt x="397792" y="1723488"/>
                  </a:cubicBezTo>
                  <a:cubicBezTo>
                    <a:pt x="427034" y="1709523"/>
                    <a:pt x="451513" y="1680356"/>
                    <a:pt x="461800" y="1647199"/>
                  </a:cubicBezTo>
                  <a:cubicBezTo>
                    <a:pt x="464467" y="1638649"/>
                    <a:pt x="465991" y="1629908"/>
                    <a:pt x="467515" y="1621548"/>
                  </a:cubicBezTo>
                  <a:cubicBezTo>
                    <a:pt x="470849" y="1603307"/>
                    <a:pt x="473897" y="1586016"/>
                    <a:pt x="487423" y="1571575"/>
                  </a:cubicBezTo>
                  <a:cubicBezTo>
                    <a:pt x="505330" y="1552384"/>
                    <a:pt x="534190" y="1538323"/>
                    <a:pt x="559717" y="1525973"/>
                  </a:cubicBezTo>
                  <a:cubicBezTo>
                    <a:pt x="569528" y="1521222"/>
                    <a:pt x="579625" y="1516282"/>
                    <a:pt x="588578" y="1511342"/>
                  </a:cubicBezTo>
                  <a:cubicBezTo>
                    <a:pt x="603628" y="1502981"/>
                    <a:pt x="619439" y="1492911"/>
                    <a:pt x="636203" y="1482365"/>
                  </a:cubicBezTo>
                  <a:cubicBezTo>
                    <a:pt x="687543" y="1449779"/>
                    <a:pt x="745836" y="1412822"/>
                    <a:pt x="801081" y="1412822"/>
                  </a:cubicBezTo>
                  <a:cubicBezTo>
                    <a:pt x="844706" y="1412822"/>
                    <a:pt x="867470" y="1458804"/>
                    <a:pt x="887473" y="1499371"/>
                  </a:cubicBezTo>
                  <a:cubicBezTo>
                    <a:pt x="901570" y="1527873"/>
                    <a:pt x="913762" y="1552574"/>
                    <a:pt x="931097" y="1552574"/>
                  </a:cubicBezTo>
                  <a:cubicBezTo>
                    <a:pt x="948433" y="1552574"/>
                    <a:pt x="960339" y="1527303"/>
                    <a:pt x="983104" y="1473720"/>
                  </a:cubicBezTo>
                  <a:cubicBezTo>
                    <a:pt x="1007392" y="1416527"/>
                    <a:pt x="1037682" y="1345368"/>
                    <a:pt x="1083402" y="1345368"/>
                  </a:cubicBezTo>
                  <a:cubicBezTo>
                    <a:pt x="1093213" y="1345368"/>
                    <a:pt x="1100261" y="1348503"/>
                    <a:pt x="1104452" y="1354773"/>
                  </a:cubicBezTo>
                  <a:cubicBezTo>
                    <a:pt x="1109786" y="1362849"/>
                    <a:pt x="1109596" y="1375294"/>
                    <a:pt x="1103881" y="1388880"/>
                  </a:cubicBezTo>
                  <a:cubicBezTo>
                    <a:pt x="1083497" y="1436858"/>
                    <a:pt x="1050541" y="1483600"/>
                    <a:pt x="1018632" y="1528918"/>
                  </a:cubicBezTo>
                  <a:cubicBezTo>
                    <a:pt x="1003011" y="1551054"/>
                    <a:pt x="988342" y="1571860"/>
                    <a:pt x="975007" y="1592856"/>
                  </a:cubicBezTo>
                  <a:cubicBezTo>
                    <a:pt x="964816" y="1608817"/>
                    <a:pt x="953671" y="1625253"/>
                    <a:pt x="942813" y="1641119"/>
                  </a:cubicBezTo>
                  <a:cubicBezTo>
                    <a:pt x="909952" y="1689192"/>
                    <a:pt x="875948" y="1738974"/>
                    <a:pt x="858517" y="1792747"/>
                  </a:cubicBezTo>
                  <a:cubicBezTo>
                    <a:pt x="837848" y="1856400"/>
                    <a:pt x="856802" y="1915494"/>
                    <a:pt x="876995" y="1978007"/>
                  </a:cubicBezTo>
                  <a:cubicBezTo>
                    <a:pt x="895378" y="2035010"/>
                    <a:pt x="914333" y="2094008"/>
                    <a:pt x="896807" y="2153292"/>
                  </a:cubicBezTo>
                  <a:cubicBezTo>
                    <a:pt x="881853" y="2203834"/>
                    <a:pt x="834704" y="2241551"/>
                    <a:pt x="779459" y="2247062"/>
                  </a:cubicBezTo>
                  <a:cubicBezTo>
                    <a:pt x="774982" y="2247537"/>
                    <a:pt x="770506" y="2247727"/>
                    <a:pt x="766124" y="2247727"/>
                  </a:cubicBezTo>
                  <a:cubicBezTo>
                    <a:pt x="719642" y="2247727"/>
                    <a:pt x="677256" y="2221980"/>
                    <a:pt x="643442" y="2173338"/>
                  </a:cubicBezTo>
                  <a:cubicBezTo>
                    <a:pt x="639537" y="2167732"/>
                    <a:pt x="635727" y="2162127"/>
                    <a:pt x="631917" y="2156617"/>
                  </a:cubicBezTo>
                  <a:cubicBezTo>
                    <a:pt x="598008" y="2107309"/>
                    <a:pt x="568861" y="2065032"/>
                    <a:pt x="523713" y="2024180"/>
                  </a:cubicBezTo>
                  <a:cubicBezTo>
                    <a:pt x="480755" y="1985323"/>
                    <a:pt x="426177" y="1963281"/>
                    <a:pt x="373504" y="1942000"/>
                  </a:cubicBezTo>
                  <a:cubicBezTo>
                    <a:pt x="361978" y="1937345"/>
                    <a:pt x="350453" y="1932690"/>
                    <a:pt x="339214" y="1927939"/>
                  </a:cubicBezTo>
                  <a:cubicBezTo>
                    <a:pt x="273872" y="1900293"/>
                    <a:pt x="222247" y="1865426"/>
                    <a:pt x="171859" y="1814883"/>
                  </a:cubicBezTo>
                  <a:cubicBezTo>
                    <a:pt x="165763" y="1808803"/>
                    <a:pt x="157953" y="1799872"/>
                    <a:pt x="148809" y="1789517"/>
                  </a:cubicBezTo>
                  <a:cubicBezTo>
                    <a:pt x="108042" y="1743344"/>
                    <a:pt x="61750" y="1694037"/>
                    <a:pt x="28699" y="1694037"/>
                  </a:cubicBezTo>
                  <a:cubicBezTo>
                    <a:pt x="24698" y="1694037"/>
                    <a:pt x="20888" y="1694702"/>
                    <a:pt x="17459" y="1696127"/>
                  </a:cubicBezTo>
                  <a:cubicBezTo>
                    <a:pt x="9077" y="1699452"/>
                    <a:pt x="3457" y="1706102"/>
                    <a:pt x="1171" y="1715223"/>
                  </a:cubicBezTo>
                  <a:cubicBezTo>
                    <a:pt x="-4734" y="1739069"/>
                    <a:pt x="12030" y="1778401"/>
                    <a:pt x="43748" y="1815263"/>
                  </a:cubicBezTo>
                  <a:cubicBezTo>
                    <a:pt x="90230" y="1869226"/>
                    <a:pt x="150047" y="1909508"/>
                    <a:pt x="213293" y="1952261"/>
                  </a:cubicBezTo>
                  <a:cubicBezTo>
                    <a:pt x="265109" y="1987223"/>
                    <a:pt x="318640" y="2023230"/>
                    <a:pt x="369694" y="2069782"/>
                  </a:cubicBezTo>
                  <a:cubicBezTo>
                    <a:pt x="376266" y="2075767"/>
                    <a:pt x="382933" y="2081753"/>
                    <a:pt x="389601" y="2087738"/>
                  </a:cubicBezTo>
                  <a:cubicBezTo>
                    <a:pt x="442846" y="2135621"/>
                    <a:pt x="497900" y="2185118"/>
                    <a:pt x="526475" y="2251432"/>
                  </a:cubicBezTo>
                  <a:cubicBezTo>
                    <a:pt x="536857" y="2275563"/>
                    <a:pt x="534190" y="2301690"/>
                    <a:pt x="519522" y="2317840"/>
                  </a:cubicBezTo>
                  <a:cubicBezTo>
                    <a:pt x="511616" y="2326581"/>
                    <a:pt x="501139" y="2331236"/>
                    <a:pt x="489423" y="2331236"/>
                  </a:cubicBezTo>
                  <a:cubicBezTo>
                    <a:pt x="484470" y="2331236"/>
                    <a:pt x="479231" y="2330381"/>
                    <a:pt x="473992" y="2328766"/>
                  </a:cubicBezTo>
                  <a:lnTo>
                    <a:pt x="455990" y="2323066"/>
                  </a:lnTo>
                  <a:cubicBezTo>
                    <a:pt x="405698" y="2307010"/>
                    <a:pt x="373599" y="2297320"/>
                    <a:pt x="351501" y="2297320"/>
                  </a:cubicBezTo>
                  <a:cubicBezTo>
                    <a:pt x="333784" y="2297320"/>
                    <a:pt x="322164" y="2304065"/>
                    <a:pt x="316925" y="2317461"/>
                  </a:cubicBezTo>
                  <a:cubicBezTo>
                    <a:pt x="308162" y="2340262"/>
                    <a:pt x="328546" y="2361258"/>
                    <a:pt x="352168" y="2385579"/>
                  </a:cubicBezTo>
                  <a:cubicBezTo>
                    <a:pt x="381314" y="2415601"/>
                    <a:pt x="414271" y="2449613"/>
                    <a:pt x="404460" y="2497020"/>
                  </a:cubicBezTo>
                  <a:cubicBezTo>
                    <a:pt x="399412" y="2521437"/>
                    <a:pt x="375218" y="2532267"/>
                    <a:pt x="325879" y="2532267"/>
                  </a:cubicBezTo>
                  <a:cubicBezTo>
                    <a:pt x="315211" y="2532267"/>
                    <a:pt x="304257" y="2531792"/>
                    <a:pt x="294637" y="2531412"/>
                  </a:cubicBezTo>
                  <a:cubicBezTo>
                    <a:pt x="285683" y="2531032"/>
                    <a:pt x="276444" y="2530652"/>
                    <a:pt x="268252" y="2530652"/>
                  </a:cubicBezTo>
                  <a:cubicBezTo>
                    <a:pt x="262347" y="2530652"/>
                    <a:pt x="257489" y="2530842"/>
                    <a:pt x="253393" y="2531317"/>
                  </a:cubicBezTo>
                  <a:cubicBezTo>
                    <a:pt x="230152" y="2533787"/>
                    <a:pt x="211864" y="2541673"/>
                    <a:pt x="203387" y="2552978"/>
                  </a:cubicBezTo>
                  <a:cubicBezTo>
                    <a:pt x="198244" y="2559819"/>
                    <a:pt x="196529" y="2567894"/>
                    <a:pt x="198148" y="2576920"/>
                  </a:cubicBezTo>
                  <a:cubicBezTo>
                    <a:pt x="203292" y="2604851"/>
                    <a:pt x="242249" y="2618532"/>
                    <a:pt x="262156" y="2621857"/>
                  </a:cubicBezTo>
                  <a:cubicBezTo>
                    <a:pt x="270443" y="2623282"/>
                    <a:pt x="279111" y="2623947"/>
                    <a:pt x="288445" y="2623947"/>
                  </a:cubicBezTo>
                  <a:cubicBezTo>
                    <a:pt x="305305" y="2623947"/>
                    <a:pt x="321688" y="2621762"/>
                    <a:pt x="337594" y="2619672"/>
                  </a:cubicBezTo>
                  <a:cubicBezTo>
                    <a:pt x="352739" y="2617677"/>
                    <a:pt x="368265" y="2615587"/>
                    <a:pt x="383600" y="2615587"/>
                  </a:cubicBezTo>
                  <a:cubicBezTo>
                    <a:pt x="410175" y="2615587"/>
                    <a:pt x="431797" y="2622142"/>
                    <a:pt x="451513" y="2636203"/>
                  </a:cubicBezTo>
                  <a:cubicBezTo>
                    <a:pt x="481803" y="2657769"/>
                    <a:pt x="504377" y="2688551"/>
                    <a:pt x="526190" y="2718382"/>
                  </a:cubicBezTo>
                  <a:cubicBezTo>
                    <a:pt x="538382" y="2735008"/>
                    <a:pt x="550859" y="2752109"/>
                    <a:pt x="564575" y="2767405"/>
                  </a:cubicBezTo>
                  <a:cubicBezTo>
                    <a:pt x="596389" y="2802937"/>
                    <a:pt x="634584" y="2832673"/>
                    <a:pt x="671446" y="2861365"/>
                  </a:cubicBezTo>
                  <a:lnTo>
                    <a:pt x="671922" y="2861745"/>
                  </a:lnTo>
                  <a:cubicBezTo>
                    <a:pt x="684590" y="2871530"/>
                    <a:pt x="697640" y="2881696"/>
                    <a:pt x="710212" y="2891957"/>
                  </a:cubicBezTo>
                  <a:lnTo>
                    <a:pt x="721071" y="2900792"/>
                  </a:lnTo>
                  <a:cubicBezTo>
                    <a:pt x="768410" y="2939079"/>
                    <a:pt x="809273" y="2972141"/>
                    <a:pt x="835276" y="3025439"/>
                  </a:cubicBezTo>
                  <a:cubicBezTo>
                    <a:pt x="849373" y="3054320"/>
                    <a:pt x="865565" y="3068856"/>
                    <a:pt x="883282" y="3068856"/>
                  </a:cubicBezTo>
                  <a:cubicBezTo>
                    <a:pt x="889568" y="3068856"/>
                    <a:pt x="894236" y="3066956"/>
                    <a:pt x="896807" y="3066006"/>
                  </a:cubicBezTo>
                  <a:cubicBezTo>
                    <a:pt x="922239" y="3055935"/>
                    <a:pt x="931954" y="3031804"/>
                    <a:pt x="923096" y="3001118"/>
                  </a:cubicBezTo>
                  <a:cubicBezTo>
                    <a:pt x="946337" y="3003398"/>
                    <a:pt x="967387" y="3004633"/>
                    <a:pt x="985771" y="3004633"/>
                  </a:cubicBezTo>
                  <a:cubicBezTo>
                    <a:pt x="1022061" y="3004633"/>
                    <a:pt x="1049493" y="3000263"/>
                    <a:pt x="1069591" y="2991332"/>
                  </a:cubicBezTo>
                  <a:cubicBezTo>
                    <a:pt x="1084450" y="2984682"/>
                    <a:pt x="1092070" y="2976416"/>
                    <a:pt x="1092165" y="2966726"/>
                  </a:cubicBezTo>
                  <a:cubicBezTo>
                    <a:pt x="1092356" y="2951145"/>
                    <a:pt x="1072544" y="2936134"/>
                    <a:pt x="1053874" y="2927204"/>
                  </a:cubicBezTo>
                  <a:cubicBezTo>
                    <a:pt x="1014441" y="2908392"/>
                    <a:pt x="970054" y="2895567"/>
                    <a:pt x="927097" y="2883026"/>
                  </a:cubicBezTo>
                  <a:cubicBezTo>
                    <a:pt x="868994" y="2866210"/>
                    <a:pt x="809082" y="2848729"/>
                    <a:pt x="764315" y="2816998"/>
                  </a:cubicBezTo>
                  <a:cubicBezTo>
                    <a:pt x="719928" y="2785456"/>
                    <a:pt x="665350" y="2736718"/>
                    <a:pt x="657634" y="2683990"/>
                  </a:cubicBezTo>
                  <a:cubicBezTo>
                    <a:pt x="654206" y="2660334"/>
                    <a:pt x="660682" y="2637818"/>
                    <a:pt x="677065" y="2617012"/>
                  </a:cubicBezTo>
                  <a:cubicBezTo>
                    <a:pt x="694306" y="2594971"/>
                    <a:pt x="713451" y="2584330"/>
                    <a:pt x="735454" y="2584330"/>
                  </a:cubicBezTo>
                  <a:cubicBezTo>
                    <a:pt x="771649" y="2584330"/>
                    <a:pt x="810511" y="2612736"/>
                    <a:pt x="844801" y="2637818"/>
                  </a:cubicBezTo>
                  <a:cubicBezTo>
                    <a:pt x="859469" y="2648554"/>
                    <a:pt x="873281" y="2658624"/>
                    <a:pt x="886330" y="2666320"/>
                  </a:cubicBezTo>
                  <a:cubicBezTo>
                    <a:pt x="971864" y="2716482"/>
                    <a:pt x="1060256" y="2744319"/>
                    <a:pt x="1149029" y="2749069"/>
                  </a:cubicBezTo>
                  <a:cubicBezTo>
                    <a:pt x="1154363" y="2749354"/>
                    <a:pt x="1161126" y="2749544"/>
                    <a:pt x="1168460" y="2749544"/>
                  </a:cubicBezTo>
                  <a:cubicBezTo>
                    <a:pt x="1183986" y="2749544"/>
                    <a:pt x="1321146" y="2748404"/>
                    <a:pt x="1365152" y="2708502"/>
                  </a:cubicBezTo>
                  <a:cubicBezTo>
                    <a:pt x="1373343" y="2701091"/>
                    <a:pt x="1377724" y="2692636"/>
                    <a:pt x="1378106" y="2683515"/>
                  </a:cubicBezTo>
                  <a:cubicBezTo>
                    <a:pt x="1378391" y="2675820"/>
                    <a:pt x="1376296" y="2670025"/>
                    <a:pt x="1371724" y="2666035"/>
                  </a:cubicBezTo>
                  <a:cubicBezTo>
                    <a:pt x="1367628" y="2662519"/>
                    <a:pt x="1361723" y="2660714"/>
                    <a:pt x="1354198" y="2660714"/>
                  </a:cubicBezTo>
                  <a:cubicBezTo>
                    <a:pt x="1350674" y="2660714"/>
                    <a:pt x="1346863" y="2661094"/>
                    <a:pt x="1342863" y="2661854"/>
                  </a:cubicBezTo>
                  <a:cubicBezTo>
                    <a:pt x="1334005" y="2663564"/>
                    <a:pt x="1325813" y="2666224"/>
                    <a:pt x="1317145" y="2668980"/>
                  </a:cubicBezTo>
                  <a:cubicBezTo>
                    <a:pt x="1307049" y="2672305"/>
                    <a:pt x="1296571" y="2675630"/>
                    <a:pt x="1285808" y="2676960"/>
                  </a:cubicBezTo>
                  <a:cubicBezTo>
                    <a:pt x="1276188" y="2678195"/>
                    <a:pt x="1266187" y="2678765"/>
                    <a:pt x="1256186" y="2678765"/>
                  </a:cubicBezTo>
                  <a:cubicBezTo>
                    <a:pt x="1227991" y="2678765"/>
                    <a:pt x="1198274" y="2673920"/>
                    <a:pt x="1168079" y="2664419"/>
                  </a:cubicBezTo>
                  <a:cubicBezTo>
                    <a:pt x="1084450" y="2638008"/>
                    <a:pt x="1007964" y="2581955"/>
                    <a:pt x="968435" y="2518111"/>
                  </a:cubicBezTo>
                  <a:cubicBezTo>
                    <a:pt x="937765" y="2468519"/>
                    <a:pt x="931954" y="2427191"/>
                    <a:pt x="951195" y="2395460"/>
                  </a:cubicBezTo>
                  <a:cubicBezTo>
                    <a:pt x="962434" y="2376934"/>
                    <a:pt x="986247" y="2374179"/>
                    <a:pt x="999487" y="2374179"/>
                  </a:cubicBezTo>
                  <a:cubicBezTo>
                    <a:pt x="1012727" y="2374179"/>
                    <a:pt x="1027586" y="2376934"/>
                    <a:pt x="1039111" y="2381874"/>
                  </a:cubicBezTo>
                  <a:cubicBezTo>
                    <a:pt x="1079020" y="2398690"/>
                    <a:pt x="1189796" y="2430897"/>
                    <a:pt x="1243994" y="2430897"/>
                  </a:cubicBezTo>
                  <a:cubicBezTo>
                    <a:pt x="1291619" y="2430897"/>
                    <a:pt x="1378106" y="2412941"/>
                    <a:pt x="1399727" y="2345487"/>
                  </a:cubicBezTo>
                  <a:cubicBezTo>
                    <a:pt x="1424397" y="2268533"/>
                    <a:pt x="1458973" y="2232621"/>
                    <a:pt x="1508407" y="2232621"/>
                  </a:cubicBezTo>
                  <a:cubicBezTo>
                    <a:pt x="1569272" y="2232621"/>
                    <a:pt x="1635471" y="2254852"/>
                    <a:pt x="1705575" y="2278413"/>
                  </a:cubicBezTo>
                  <a:cubicBezTo>
                    <a:pt x="1788633" y="2306345"/>
                    <a:pt x="1882740" y="2337982"/>
                    <a:pt x="1985800" y="2337982"/>
                  </a:cubicBezTo>
                  <a:cubicBezTo>
                    <a:pt x="2098481" y="2337982"/>
                    <a:pt x="2191445" y="2305680"/>
                    <a:pt x="2273456" y="2277273"/>
                  </a:cubicBezTo>
                  <a:cubicBezTo>
                    <a:pt x="2339654" y="2254282"/>
                    <a:pt x="2402138" y="2232621"/>
                    <a:pt x="2463098" y="2232621"/>
                  </a:cubicBezTo>
                  <a:cubicBezTo>
                    <a:pt x="2512533" y="2232621"/>
                    <a:pt x="2547014" y="2268438"/>
                    <a:pt x="2571779" y="2345487"/>
                  </a:cubicBezTo>
                  <a:cubicBezTo>
                    <a:pt x="2593400" y="2412941"/>
                    <a:pt x="2679887" y="2430897"/>
                    <a:pt x="2727512" y="2430897"/>
                  </a:cubicBezTo>
                  <a:cubicBezTo>
                    <a:pt x="2781709" y="2430897"/>
                    <a:pt x="2892485" y="2398690"/>
                    <a:pt x="2932395" y="2381874"/>
                  </a:cubicBezTo>
                  <a:cubicBezTo>
                    <a:pt x="2943920" y="2377029"/>
                    <a:pt x="2958398" y="2374179"/>
                    <a:pt x="2972019" y="2374179"/>
                  </a:cubicBezTo>
                  <a:cubicBezTo>
                    <a:pt x="2985259" y="2374179"/>
                    <a:pt x="3009071" y="2376934"/>
                    <a:pt x="3020311" y="2395460"/>
                  </a:cubicBezTo>
                  <a:cubicBezTo>
                    <a:pt x="3039551" y="2427191"/>
                    <a:pt x="3033741" y="2468519"/>
                    <a:pt x="3003071" y="2518111"/>
                  </a:cubicBezTo>
                  <a:cubicBezTo>
                    <a:pt x="2963637" y="2581955"/>
                    <a:pt x="2887151" y="2638008"/>
                    <a:pt x="2803426" y="2664419"/>
                  </a:cubicBezTo>
                  <a:cubicBezTo>
                    <a:pt x="2773137" y="2674015"/>
                    <a:pt x="2743514" y="2678765"/>
                    <a:pt x="2715320" y="2678765"/>
                  </a:cubicBezTo>
                  <a:cubicBezTo>
                    <a:pt x="2705319" y="2678765"/>
                    <a:pt x="2695318" y="2678195"/>
                    <a:pt x="2685698" y="2676960"/>
                  </a:cubicBezTo>
                  <a:cubicBezTo>
                    <a:pt x="2674839" y="2675630"/>
                    <a:pt x="2664457" y="2672210"/>
                    <a:pt x="2654360" y="2668980"/>
                  </a:cubicBezTo>
                  <a:cubicBezTo>
                    <a:pt x="2645693" y="2666129"/>
                    <a:pt x="2637501" y="2663469"/>
                    <a:pt x="2628643" y="2661854"/>
                  </a:cubicBezTo>
                  <a:cubicBezTo>
                    <a:pt x="2624642" y="2661094"/>
                    <a:pt x="2620832" y="2660714"/>
                    <a:pt x="2617308" y="2660714"/>
                  </a:cubicBezTo>
                  <a:cubicBezTo>
                    <a:pt x="2609783" y="2660714"/>
                    <a:pt x="2603878" y="2662519"/>
                    <a:pt x="2599782" y="2666035"/>
                  </a:cubicBezTo>
                  <a:cubicBezTo>
                    <a:pt x="2595210" y="2669930"/>
                    <a:pt x="2593115" y="2675820"/>
                    <a:pt x="2593400" y="2683515"/>
                  </a:cubicBezTo>
                  <a:cubicBezTo>
                    <a:pt x="2593781" y="2692636"/>
                    <a:pt x="2598163" y="2701091"/>
                    <a:pt x="2606354" y="2708502"/>
                  </a:cubicBezTo>
                  <a:cubicBezTo>
                    <a:pt x="2650360" y="2748404"/>
                    <a:pt x="2787615" y="2749544"/>
                    <a:pt x="2803046" y="2749544"/>
                  </a:cubicBezTo>
                  <a:cubicBezTo>
                    <a:pt x="2810380" y="2749544"/>
                    <a:pt x="2817143" y="2749354"/>
                    <a:pt x="2822476" y="2749069"/>
                  </a:cubicBezTo>
                  <a:cubicBezTo>
                    <a:pt x="2911345" y="2744224"/>
                    <a:pt x="2999737" y="2716387"/>
                    <a:pt x="3085176" y="2666320"/>
                  </a:cubicBezTo>
                  <a:cubicBezTo>
                    <a:pt x="3098225" y="2658624"/>
                    <a:pt x="3112036" y="2648554"/>
                    <a:pt x="3126610" y="2637913"/>
                  </a:cubicBezTo>
                  <a:cubicBezTo>
                    <a:pt x="3160995" y="2612832"/>
                    <a:pt x="3199857" y="2584425"/>
                    <a:pt x="3236052" y="2584425"/>
                  </a:cubicBezTo>
                  <a:cubicBezTo>
                    <a:pt x="3258055" y="2584425"/>
                    <a:pt x="3277200" y="2595160"/>
                    <a:pt x="3294440" y="2617107"/>
                  </a:cubicBezTo>
                  <a:cubicBezTo>
                    <a:pt x="3310728" y="2637913"/>
                    <a:pt x="3317300" y="2660429"/>
                    <a:pt x="3313871" y="2684085"/>
                  </a:cubicBezTo>
                  <a:cubicBezTo>
                    <a:pt x="3306156" y="2736813"/>
                    <a:pt x="3251673" y="2785551"/>
                    <a:pt x="3207191" y="2817093"/>
                  </a:cubicBezTo>
                  <a:cubicBezTo>
                    <a:pt x="3162519" y="2848919"/>
                    <a:pt x="3102511" y="2866305"/>
                    <a:pt x="3044504" y="2883121"/>
                  </a:cubicBezTo>
                  <a:cubicBezTo>
                    <a:pt x="3001451" y="2895567"/>
                    <a:pt x="2957065" y="2908488"/>
                    <a:pt x="2917631" y="2927299"/>
                  </a:cubicBezTo>
                  <a:cubicBezTo>
                    <a:pt x="2899058" y="2936134"/>
                    <a:pt x="2879150" y="2951240"/>
                    <a:pt x="2879341" y="2966821"/>
                  </a:cubicBezTo>
                  <a:cubicBezTo>
                    <a:pt x="2879436" y="2976511"/>
                    <a:pt x="2887056" y="2984777"/>
                    <a:pt x="2901915" y="2991427"/>
                  </a:cubicBezTo>
                  <a:cubicBezTo>
                    <a:pt x="2922013" y="3000452"/>
                    <a:pt x="2949445" y="3004823"/>
                    <a:pt x="2985735" y="3004823"/>
                  </a:cubicBezTo>
                  <a:cubicBezTo>
                    <a:pt x="3004118" y="3004823"/>
                    <a:pt x="3025264" y="3003683"/>
                    <a:pt x="3048409" y="3001307"/>
                  </a:cubicBezTo>
                  <a:cubicBezTo>
                    <a:pt x="3039551" y="3031994"/>
                    <a:pt x="3049267" y="3056126"/>
                    <a:pt x="3074699" y="3066196"/>
                  </a:cubicBezTo>
                  <a:cubicBezTo>
                    <a:pt x="3077270" y="3067241"/>
                    <a:pt x="3081938" y="3069046"/>
                    <a:pt x="3088224" y="3069046"/>
                  </a:cubicBezTo>
                  <a:cubicBezTo>
                    <a:pt x="3106036" y="3069046"/>
                    <a:pt x="3122133" y="3054415"/>
                    <a:pt x="3136230" y="3025629"/>
                  </a:cubicBezTo>
                  <a:cubicBezTo>
                    <a:pt x="3162233" y="2972426"/>
                    <a:pt x="3203096" y="2939364"/>
                    <a:pt x="3250435" y="2900982"/>
                  </a:cubicBezTo>
                  <a:lnTo>
                    <a:pt x="3261293" y="2892147"/>
                  </a:lnTo>
                  <a:cubicBezTo>
                    <a:pt x="3273866" y="2881886"/>
                    <a:pt x="3286916" y="2871721"/>
                    <a:pt x="3299584" y="2861935"/>
                  </a:cubicBezTo>
                  <a:lnTo>
                    <a:pt x="3300060" y="2861555"/>
                  </a:lnTo>
                  <a:cubicBezTo>
                    <a:pt x="3336922" y="2832864"/>
                    <a:pt x="3375117" y="2803127"/>
                    <a:pt x="3406931" y="2767595"/>
                  </a:cubicBezTo>
                  <a:cubicBezTo>
                    <a:pt x="3420647" y="2752299"/>
                    <a:pt x="3433124" y="2735198"/>
                    <a:pt x="3445316" y="2718667"/>
                  </a:cubicBezTo>
                  <a:cubicBezTo>
                    <a:pt x="3467224" y="2688741"/>
                    <a:pt x="3489798" y="2657959"/>
                    <a:pt x="3520088" y="2636393"/>
                  </a:cubicBezTo>
                  <a:cubicBezTo>
                    <a:pt x="3539804" y="2622332"/>
                    <a:pt x="3561426" y="2615777"/>
                    <a:pt x="3588001" y="2615777"/>
                  </a:cubicBezTo>
                  <a:cubicBezTo>
                    <a:pt x="3603241" y="2615777"/>
                    <a:pt x="3618862" y="2617867"/>
                    <a:pt x="3634007" y="2619862"/>
                  </a:cubicBezTo>
                  <a:cubicBezTo>
                    <a:pt x="3649913" y="2621952"/>
                    <a:pt x="3666296" y="2624137"/>
                    <a:pt x="3683156" y="2624137"/>
                  </a:cubicBezTo>
                  <a:cubicBezTo>
                    <a:pt x="3692585" y="2624137"/>
                    <a:pt x="3701158" y="2623472"/>
                    <a:pt x="3709444" y="2622047"/>
                  </a:cubicBezTo>
                  <a:cubicBezTo>
                    <a:pt x="3729352" y="2618722"/>
                    <a:pt x="3768404" y="2605041"/>
                    <a:pt x="3773452" y="2577110"/>
                  </a:cubicBezTo>
                  <a:cubicBezTo>
                    <a:pt x="3775072" y="2568084"/>
                    <a:pt x="3773357" y="2560009"/>
                    <a:pt x="3768214" y="2553168"/>
                  </a:cubicBezTo>
                  <a:cubicBezTo>
                    <a:pt x="3759736" y="2541863"/>
                    <a:pt x="3741449" y="2533882"/>
                    <a:pt x="3718208" y="2531412"/>
                  </a:cubicBezTo>
                  <a:cubicBezTo>
                    <a:pt x="3714112" y="2530937"/>
                    <a:pt x="3709254" y="2530747"/>
                    <a:pt x="3703349" y="2530747"/>
                  </a:cubicBezTo>
                  <a:cubicBezTo>
                    <a:pt x="3695157" y="2530747"/>
                    <a:pt x="3685918" y="2531127"/>
                    <a:pt x="3676964" y="2531507"/>
                  </a:cubicBezTo>
                  <a:cubicBezTo>
                    <a:pt x="3667344" y="2531887"/>
                    <a:pt x="3656485" y="2532362"/>
                    <a:pt x="3645722" y="2532362"/>
                  </a:cubicBezTo>
                  <a:cubicBezTo>
                    <a:pt x="3596478" y="2532362"/>
                    <a:pt x="3572189" y="2521437"/>
                    <a:pt x="3567141" y="2497115"/>
                  </a:cubicBezTo>
                  <a:cubicBezTo>
                    <a:pt x="3557330" y="2449708"/>
                    <a:pt x="3590382" y="2415696"/>
                    <a:pt x="3619433" y="2385674"/>
                  </a:cubicBezTo>
                  <a:cubicBezTo>
                    <a:pt x="3643055" y="2361353"/>
                    <a:pt x="3663343" y="2340357"/>
                    <a:pt x="3654676" y="2317651"/>
                  </a:cubicBezTo>
                  <a:cubicBezTo>
                    <a:pt x="3649342" y="2304160"/>
                    <a:pt x="3637721" y="2297414"/>
                    <a:pt x="3620005" y="2297414"/>
                  </a:cubicBezTo>
                  <a:cubicBezTo>
                    <a:pt x="3597907" y="2297414"/>
                    <a:pt x="3565808" y="2307105"/>
                    <a:pt x="3515420" y="2323161"/>
                  </a:cubicBezTo>
                  <a:lnTo>
                    <a:pt x="3497418" y="2328861"/>
                  </a:lnTo>
                  <a:cubicBezTo>
                    <a:pt x="3492179" y="2330476"/>
                    <a:pt x="3486941" y="2331331"/>
                    <a:pt x="3481988" y="2331331"/>
                  </a:cubicBezTo>
                  <a:cubicBezTo>
                    <a:pt x="3470272" y="2331331"/>
                    <a:pt x="3459890" y="2326676"/>
                    <a:pt x="3451889" y="2317936"/>
                  </a:cubicBezTo>
                  <a:cubicBezTo>
                    <a:pt x="3437220" y="2301785"/>
                    <a:pt x="3434458" y="2275753"/>
                    <a:pt x="3444935" y="2251527"/>
                  </a:cubicBezTo>
                  <a:cubicBezTo>
                    <a:pt x="3473510" y="2185213"/>
                    <a:pt x="3528565" y="2135716"/>
                    <a:pt x="3581809" y="2087833"/>
                  </a:cubicBezTo>
                  <a:cubicBezTo>
                    <a:pt x="3588572" y="2081753"/>
                    <a:pt x="3595144" y="2075862"/>
                    <a:pt x="3601717" y="2069877"/>
                  </a:cubicBezTo>
                  <a:cubicBezTo>
                    <a:pt x="3652771" y="2023325"/>
                    <a:pt x="3706301" y="1987318"/>
                    <a:pt x="3758022" y="1952451"/>
                  </a:cubicBezTo>
                  <a:cubicBezTo>
                    <a:pt x="3821459" y="1909698"/>
                    <a:pt x="3881276" y="1869416"/>
                    <a:pt x="3927662" y="1815453"/>
                  </a:cubicBezTo>
                  <a:cubicBezTo>
                    <a:pt x="3959381" y="1778591"/>
                    <a:pt x="3976145" y="1739259"/>
                    <a:pt x="3970239" y="1715413"/>
                  </a:cubicBezTo>
                  <a:close/>
                </a:path>
              </a:pathLst>
            </a:custGeom>
            <a:grpFill/>
            <a:ln w="6350" cap="flat">
              <a:solidFill>
                <a:srgbClr val="A9A695"/>
              </a:solidFill>
              <a:prstDash val="solid"/>
              <a:miter/>
            </a:ln>
          </p:spPr>
          <p:txBody>
            <a:bodyPr/>
            <a:lstStyle/>
            <a:p>
              <a:endParaRPr lang="en-US" sz="1050"/>
            </a:p>
          </p:txBody>
        </p:sp>
        <p:sp>
          <p:nvSpPr>
            <p:cNvPr id="151" name="Freeform 150">
              <a:extLst>
                <a:ext uri="{FF2B5EF4-FFF2-40B4-BE49-F238E27FC236}">
                  <a16:creationId xmlns:a16="http://schemas.microsoft.com/office/drawing/2014/main" id="{29BFBDCB-0C11-E98B-B11F-ADEE52477C03}"/>
                </a:ext>
              </a:extLst>
            </p:cNvPr>
            <p:cNvSpPr/>
            <p:nvPr/>
          </p:nvSpPr>
          <p:spPr>
            <a:xfrm>
              <a:off x="7296026" y="2506104"/>
              <a:ext cx="3971410" cy="3069046"/>
            </a:xfrm>
            <a:custGeom>
              <a:avLst/>
              <a:gdLst>
                <a:gd name="csX0" fmla="*/ 3970906 w 3971410"/>
                <a:gd name="csY0" fmla="*/ 1715318 h 3069046"/>
                <a:gd name="csX1" fmla="*/ 3954618 w 3971410"/>
                <a:gd name="csY1" fmla="*/ 1696222 h 3069046"/>
                <a:gd name="csX2" fmla="*/ 3943379 w 3971410"/>
                <a:gd name="csY2" fmla="*/ 1694132 h 3069046"/>
                <a:gd name="csX3" fmla="*/ 3823268 w 3971410"/>
                <a:gd name="csY3" fmla="*/ 1789612 h 3069046"/>
                <a:gd name="csX4" fmla="*/ 3800218 w 3971410"/>
                <a:gd name="csY4" fmla="*/ 1814978 h 3069046"/>
                <a:gd name="csX5" fmla="*/ 3632864 w 3971410"/>
                <a:gd name="csY5" fmla="*/ 1928034 h 3069046"/>
                <a:gd name="csX6" fmla="*/ 3598574 w 3971410"/>
                <a:gd name="csY6" fmla="*/ 1942095 h 3069046"/>
                <a:gd name="csX7" fmla="*/ 3448364 w 3971410"/>
                <a:gd name="csY7" fmla="*/ 2024275 h 3069046"/>
                <a:gd name="csX8" fmla="*/ 3340351 w 3971410"/>
                <a:gd name="csY8" fmla="*/ 2156427 h 3069046"/>
                <a:gd name="csX9" fmla="*/ 3339493 w 3971410"/>
                <a:gd name="csY9" fmla="*/ 2157662 h 3069046"/>
                <a:gd name="csX10" fmla="*/ 3328635 w 3971410"/>
                <a:gd name="csY10" fmla="*/ 2173433 h 3069046"/>
                <a:gd name="csX11" fmla="*/ 3205953 w 3971410"/>
                <a:gd name="csY11" fmla="*/ 2247822 h 3069046"/>
                <a:gd name="csX12" fmla="*/ 3192618 w 3971410"/>
                <a:gd name="csY12" fmla="*/ 2247157 h 3069046"/>
                <a:gd name="csX13" fmla="*/ 3075270 w 3971410"/>
                <a:gd name="csY13" fmla="*/ 2153387 h 3069046"/>
                <a:gd name="csX14" fmla="*/ 3095082 w 3971410"/>
                <a:gd name="csY14" fmla="*/ 1978102 h 3069046"/>
                <a:gd name="csX15" fmla="*/ 3113560 w 3971410"/>
                <a:gd name="csY15" fmla="*/ 1792842 h 3069046"/>
                <a:gd name="csX16" fmla="*/ 3029264 w 3971410"/>
                <a:gd name="csY16" fmla="*/ 1641214 h 3069046"/>
                <a:gd name="csX17" fmla="*/ 2997070 w 3971410"/>
                <a:gd name="csY17" fmla="*/ 1592951 h 3069046"/>
                <a:gd name="csX18" fmla="*/ 2953541 w 3971410"/>
                <a:gd name="csY18" fmla="*/ 1529108 h 3069046"/>
                <a:gd name="csX19" fmla="*/ 2868197 w 3971410"/>
                <a:gd name="csY19" fmla="*/ 1388975 h 3069046"/>
                <a:gd name="csX20" fmla="*/ 2867625 w 3971410"/>
                <a:gd name="csY20" fmla="*/ 1354868 h 3069046"/>
                <a:gd name="csX21" fmla="*/ 2888675 w 3971410"/>
                <a:gd name="csY21" fmla="*/ 1345463 h 3069046"/>
                <a:gd name="csX22" fmla="*/ 2988974 w 3971410"/>
                <a:gd name="csY22" fmla="*/ 1473815 h 3069046"/>
                <a:gd name="csX23" fmla="*/ 3040980 w 3971410"/>
                <a:gd name="csY23" fmla="*/ 1552669 h 3069046"/>
                <a:gd name="csX24" fmla="*/ 3084605 w 3971410"/>
                <a:gd name="csY24" fmla="*/ 1499466 h 3069046"/>
                <a:gd name="csX25" fmla="*/ 3170996 w 3971410"/>
                <a:gd name="csY25" fmla="*/ 1412917 h 3069046"/>
                <a:gd name="csX26" fmla="*/ 3335874 w 3971410"/>
                <a:gd name="csY26" fmla="*/ 1482460 h 3069046"/>
                <a:gd name="csX27" fmla="*/ 3383499 w 3971410"/>
                <a:gd name="csY27" fmla="*/ 1511437 h 3069046"/>
                <a:gd name="csX28" fmla="*/ 3412360 w 3971410"/>
                <a:gd name="csY28" fmla="*/ 1526068 h 3069046"/>
                <a:gd name="csX29" fmla="*/ 3484655 w 3971410"/>
                <a:gd name="csY29" fmla="*/ 1571670 h 3069046"/>
                <a:gd name="csX30" fmla="*/ 3504562 w 3971410"/>
                <a:gd name="csY30" fmla="*/ 1621643 h 3069046"/>
                <a:gd name="csX31" fmla="*/ 3510277 w 3971410"/>
                <a:gd name="csY31" fmla="*/ 1647294 h 3069046"/>
                <a:gd name="csX32" fmla="*/ 3574285 w 3971410"/>
                <a:gd name="csY32" fmla="*/ 1723583 h 3069046"/>
                <a:gd name="csX33" fmla="*/ 3612290 w 3971410"/>
                <a:gd name="csY33" fmla="*/ 1732419 h 3069046"/>
                <a:gd name="csX34" fmla="*/ 3643532 w 3971410"/>
                <a:gd name="csY34" fmla="*/ 1726339 h 3069046"/>
                <a:gd name="csX35" fmla="*/ 3697634 w 3971410"/>
                <a:gd name="csY35" fmla="*/ 1663065 h 3069046"/>
                <a:gd name="csX36" fmla="*/ 3682679 w 3971410"/>
                <a:gd name="csY36" fmla="*/ 1603877 h 3069046"/>
                <a:gd name="csX37" fmla="*/ 3673440 w 3971410"/>
                <a:gd name="csY37" fmla="*/ 1585921 h 3069046"/>
                <a:gd name="csX38" fmla="*/ 3679822 w 3971410"/>
                <a:gd name="csY38" fmla="*/ 1504692 h 3069046"/>
                <a:gd name="csX39" fmla="*/ 3686108 w 3971410"/>
                <a:gd name="csY39" fmla="*/ 1425077 h 3069046"/>
                <a:gd name="csX40" fmla="*/ 3658772 w 3971410"/>
                <a:gd name="csY40" fmla="*/ 1393821 h 3069046"/>
                <a:gd name="csX41" fmla="*/ 3629625 w 3971410"/>
                <a:gd name="csY41" fmla="*/ 1351258 h 3069046"/>
                <a:gd name="csX42" fmla="*/ 3668868 w 3971410"/>
                <a:gd name="csY42" fmla="*/ 1286655 h 3069046"/>
                <a:gd name="csX43" fmla="*/ 3745354 w 3971410"/>
                <a:gd name="csY43" fmla="*/ 1263568 h 3069046"/>
                <a:gd name="csX44" fmla="*/ 3827459 w 3971410"/>
                <a:gd name="csY44" fmla="*/ 1212931 h 3069046"/>
                <a:gd name="csX45" fmla="*/ 3727828 w 3971410"/>
                <a:gd name="csY45" fmla="*/ 1148897 h 3069046"/>
                <a:gd name="csX46" fmla="*/ 3562950 w 3971410"/>
                <a:gd name="csY46" fmla="*/ 1014940 h 3069046"/>
                <a:gd name="csX47" fmla="*/ 3709349 w 3971410"/>
                <a:gd name="csY47" fmla="*/ 862552 h 3069046"/>
                <a:gd name="csX48" fmla="*/ 3795646 w 3971410"/>
                <a:gd name="csY48" fmla="*/ 798613 h 3069046"/>
                <a:gd name="csX49" fmla="*/ 3760880 w 3971410"/>
                <a:gd name="csY49" fmla="*/ 757381 h 3069046"/>
                <a:gd name="csX50" fmla="*/ 3719636 w 3971410"/>
                <a:gd name="csY50" fmla="*/ 725934 h 3069046"/>
                <a:gd name="csX51" fmla="*/ 3716112 w 3971410"/>
                <a:gd name="csY51" fmla="*/ 687267 h 3069046"/>
                <a:gd name="csX52" fmla="*/ 3705730 w 3971410"/>
                <a:gd name="csY52" fmla="*/ 633019 h 3069046"/>
                <a:gd name="csX53" fmla="*/ 3684870 w 3971410"/>
                <a:gd name="csY53" fmla="*/ 625324 h 3069046"/>
                <a:gd name="csX54" fmla="*/ 3593525 w 3971410"/>
                <a:gd name="csY54" fmla="*/ 707693 h 3069046"/>
                <a:gd name="csX55" fmla="*/ 3525517 w 3971410"/>
                <a:gd name="csY55" fmla="*/ 783697 h 3069046"/>
                <a:gd name="csX56" fmla="*/ 3363497 w 3971410"/>
                <a:gd name="csY56" fmla="*/ 817424 h 3069046"/>
                <a:gd name="csX57" fmla="*/ 3343494 w 3971410"/>
                <a:gd name="csY57" fmla="*/ 817424 h 3069046"/>
                <a:gd name="csX58" fmla="*/ 3057744 w 3971410"/>
                <a:gd name="csY58" fmla="*/ 733250 h 3069046"/>
                <a:gd name="csX59" fmla="*/ 3050696 w 3971410"/>
                <a:gd name="csY59" fmla="*/ 511223 h 3069046"/>
                <a:gd name="csX60" fmla="*/ 3077270 w 3971410"/>
                <a:gd name="csY60" fmla="*/ 427143 h 3069046"/>
                <a:gd name="csX61" fmla="*/ 3056696 w 3971410"/>
                <a:gd name="csY61" fmla="*/ 345914 h 3069046"/>
                <a:gd name="csX62" fmla="*/ 3037360 w 3971410"/>
                <a:gd name="csY62" fmla="*/ 339738 h 3069046"/>
                <a:gd name="csX63" fmla="*/ 3009643 w 3971410"/>
                <a:gd name="csY63" fmla="*/ 348479 h 3069046"/>
                <a:gd name="csX64" fmla="*/ 2927728 w 3971410"/>
                <a:gd name="csY64" fmla="*/ 492697 h 3069046"/>
                <a:gd name="csX65" fmla="*/ 2926585 w 3971410"/>
                <a:gd name="csY65" fmla="*/ 496212 h 3069046"/>
                <a:gd name="csX66" fmla="*/ 2914107 w 3971410"/>
                <a:gd name="csY66" fmla="*/ 549700 h 3069046"/>
                <a:gd name="csX67" fmla="*/ 2833811 w 3971410"/>
                <a:gd name="csY67" fmla="*/ 731255 h 3069046"/>
                <a:gd name="csX68" fmla="*/ 2803522 w 3971410"/>
                <a:gd name="csY68" fmla="*/ 738855 h 3069046"/>
                <a:gd name="csX69" fmla="*/ 2770946 w 3971410"/>
                <a:gd name="csY69" fmla="*/ 732205 h 3069046"/>
                <a:gd name="csX70" fmla="*/ 2707796 w 3971410"/>
                <a:gd name="csY70" fmla="*/ 608888 h 3069046"/>
                <a:gd name="csX71" fmla="*/ 2703890 w 3971410"/>
                <a:gd name="csY71" fmla="*/ 588747 h 3069046"/>
                <a:gd name="csX72" fmla="*/ 2689317 w 3971410"/>
                <a:gd name="csY72" fmla="*/ 426668 h 3069046"/>
                <a:gd name="csX73" fmla="*/ 2752373 w 3971410"/>
                <a:gd name="csY73" fmla="*/ 278745 h 3069046"/>
                <a:gd name="csX74" fmla="*/ 2782757 w 3971410"/>
                <a:gd name="csY74" fmla="*/ 250719 h 3069046"/>
                <a:gd name="csX75" fmla="*/ 2870483 w 3971410"/>
                <a:gd name="csY75" fmla="*/ 121987 h 3069046"/>
                <a:gd name="csX76" fmla="*/ 2757611 w 3971410"/>
                <a:gd name="csY76" fmla="*/ 53203 h 3069046"/>
                <a:gd name="csX77" fmla="*/ 2652265 w 3971410"/>
                <a:gd name="csY77" fmla="*/ 27551 h 3069046"/>
                <a:gd name="csX78" fmla="*/ 2536536 w 3971410"/>
                <a:gd name="csY78" fmla="*/ 0 h 3069046"/>
                <a:gd name="csX79" fmla="*/ 2423665 w 3971410"/>
                <a:gd name="csY79" fmla="*/ 26126 h 3069046"/>
                <a:gd name="csX80" fmla="*/ 2339845 w 3971410"/>
                <a:gd name="csY80" fmla="*/ 47218 h 3069046"/>
                <a:gd name="csX81" fmla="*/ 2266407 w 3971410"/>
                <a:gd name="csY81" fmla="*/ 23371 h 3069046"/>
                <a:gd name="csX82" fmla="*/ 2200780 w 3971410"/>
                <a:gd name="csY82" fmla="*/ 1330 h 3069046"/>
                <a:gd name="csX83" fmla="*/ 2148202 w 3971410"/>
                <a:gd name="csY83" fmla="*/ 104981 h 3069046"/>
                <a:gd name="csX84" fmla="*/ 2143154 w 3971410"/>
                <a:gd name="csY84" fmla="*/ 246728 h 3069046"/>
                <a:gd name="csX85" fmla="*/ 2141534 w 3971410"/>
                <a:gd name="csY85" fmla="*/ 317507 h 3069046"/>
                <a:gd name="csX86" fmla="*/ 2139534 w 3971410"/>
                <a:gd name="csY86" fmla="*/ 365865 h 3069046"/>
                <a:gd name="csX87" fmla="*/ 2139534 w 3971410"/>
                <a:gd name="csY87" fmla="*/ 366530 h 3069046"/>
                <a:gd name="csX88" fmla="*/ 2138391 w 3971410"/>
                <a:gd name="csY88" fmla="*/ 503432 h 3069046"/>
                <a:gd name="csX89" fmla="*/ 2338988 w 3971410"/>
                <a:gd name="csY89" fmla="*/ 743985 h 3069046"/>
                <a:gd name="csX90" fmla="*/ 2417093 w 3971410"/>
                <a:gd name="csY90" fmla="*/ 921360 h 3069046"/>
                <a:gd name="csX91" fmla="*/ 2366896 w 3971410"/>
                <a:gd name="csY91" fmla="*/ 959172 h 3069046"/>
                <a:gd name="csX92" fmla="*/ 2282600 w 3971410"/>
                <a:gd name="csY92" fmla="*/ 884498 h 3069046"/>
                <a:gd name="csX93" fmla="*/ 2213543 w 3971410"/>
                <a:gd name="csY93" fmla="*/ 818279 h 3069046"/>
                <a:gd name="csX94" fmla="*/ 2196208 w 3971410"/>
                <a:gd name="csY94" fmla="*/ 824740 h 3069046"/>
                <a:gd name="csX95" fmla="*/ 2204114 w 3971410"/>
                <a:gd name="csY95" fmla="*/ 869677 h 3069046"/>
                <a:gd name="csX96" fmla="*/ 2224973 w 3971410"/>
                <a:gd name="csY96" fmla="*/ 959932 h 3069046"/>
                <a:gd name="csX97" fmla="*/ 2199637 w 3971410"/>
                <a:gd name="csY97" fmla="*/ 1012280 h 3069046"/>
                <a:gd name="csX98" fmla="*/ 2175253 w 3971410"/>
                <a:gd name="csY98" fmla="*/ 1061017 h 3069046"/>
                <a:gd name="csX99" fmla="*/ 2222497 w 3971410"/>
                <a:gd name="csY99" fmla="*/ 1114600 h 3069046"/>
                <a:gd name="csX100" fmla="*/ 2269646 w 3971410"/>
                <a:gd name="csY100" fmla="*/ 1167898 h 3069046"/>
                <a:gd name="csX101" fmla="*/ 1986086 w 3971410"/>
                <a:gd name="csY101" fmla="*/ 1258153 h 3069046"/>
                <a:gd name="csX102" fmla="*/ 1702622 w 3971410"/>
                <a:gd name="csY102" fmla="*/ 1167898 h 3069046"/>
                <a:gd name="csX103" fmla="*/ 1749771 w 3971410"/>
                <a:gd name="csY103" fmla="*/ 1114600 h 3069046"/>
                <a:gd name="csX104" fmla="*/ 1797015 w 3971410"/>
                <a:gd name="csY104" fmla="*/ 1061017 h 3069046"/>
                <a:gd name="csX105" fmla="*/ 1772631 w 3971410"/>
                <a:gd name="csY105" fmla="*/ 1012280 h 3069046"/>
                <a:gd name="csX106" fmla="*/ 1747294 w 3971410"/>
                <a:gd name="csY106" fmla="*/ 959932 h 3069046"/>
                <a:gd name="csX107" fmla="*/ 1768154 w 3971410"/>
                <a:gd name="csY107" fmla="*/ 869677 h 3069046"/>
                <a:gd name="csX108" fmla="*/ 1775965 w 3971410"/>
                <a:gd name="csY108" fmla="*/ 824740 h 3069046"/>
                <a:gd name="csX109" fmla="*/ 1758629 w 3971410"/>
                <a:gd name="csY109" fmla="*/ 818279 h 3069046"/>
                <a:gd name="csX110" fmla="*/ 1689573 w 3971410"/>
                <a:gd name="csY110" fmla="*/ 884498 h 3069046"/>
                <a:gd name="csX111" fmla="*/ 1605277 w 3971410"/>
                <a:gd name="csY111" fmla="*/ 959172 h 3069046"/>
                <a:gd name="csX112" fmla="*/ 1555080 w 3971410"/>
                <a:gd name="csY112" fmla="*/ 921360 h 3069046"/>
                <a:gd name="csX113" fmla="*/ 1633185 w 3971410"/>
                <a:gd name="csY113" fmla="*/ 743985 h 3069046"/>
                <a:gd name="csX114" fmla="*/ 1833782 w 3971410"/>
                <a:gd name="csY114" fmla="*/ 503432 h 3069046"/>
                <a:gd name="csX115" fmla="*/ 1832639 w 3971410"/>
                <a:gd name="csY115" fmla="*/ 366530 h 3069046"/>
                <a:gd name="csX116" fmla="*/ 1832639 w 3971410"/>
                <a:gd name="csY116" fmla="*/ 365865 h 3069046"/>
                <a:gd name="csX117" fmla="*/ 1830543 w 3971410"/>
                <a:gd name="csY117" fmla="*/ 317507 h 3069046"/>
                <a:gd name="csX118" fmla="*/ 1828924 w 3971410"/>
                <a:gd name="csY118" fmla="*/ 246823 h 3069046"/>
                <a:gd name="csX119" fmla="*/ 1823875 w 3971410"/>
                <a:gd name="csY119" fmla="*/ 105076 h 3069046"/>
                <a:gd name="csX120" fmla="*/ 1771298 w 3971410"/>
                <a:gd name="csY120" fmla="*/ 1425 h 3069046"/>
                <a:gd name="csX121" fmla="*/ 1705670 w 3971410"/>
                <a:gd name="csY121" fmla="*/ 23466 h 3069046"/>
                <a:gd name="csX122" fmla="*/ 1632232 w 3971410"/>
                <a:gd name="csY122" fmla="*/ 47313 h 3069046"/>
                <a:gd name="csX123" fmla="*/ 1548413 w 3971410"/>
                <a:gd name="csY123" fmla="*/ 26221 h 3069046"/>
                <a:gd name="csX124" fmla="*/ 1435541 w 3971410"/>
                <a:gd name="csY124" fmla="*/ 95 h 3069046"/>
                <a:gd name="csX125" fmla="*/ 1319812 w 3971410"/>
                <a:gd name="csY125" fmla="*/ 27646 h 3069046"/>
                <a:gd name="csX126" fmla="*/ 1214466 w 3971410"/>
                <a:gd name="csY126" fmla="*/ 53298 h 3069046"/>
                <a:gd name="csX127" fmla="*/ 1101595 w 3971410"/>
                <a:gd name="csY127" fmla="*/ 122082 h 3069046"/>
                <a:gd name="csX128" fmla="*/ 1189320 w 3971410"/>
                <a:gd name="csY128" fmla="*/ 250814 h 3069046"/>
                <a:gd name="csX129" fmla="*/ 1219705 w 3971410"/>
                <a:gd name="csY129" fmla="*/ 278840 h 3069046"/>
                <a:gd name="csX130" fmla="*/ 1282760 w 3971410"/>
                <a:gd name="csY130" fmla="*/ 426763 h 3069046"/>
                <a:gd name="csX131" fmla="*/ 1268187 w 3971410"/>
                <a:gd name="csY131" fmla="*/ 588842 h 3069046"/>
                <a:gd name="csX132" fmla="*/ 1264282 w 3971410"/>
                <a:gd name="csY132" fmla="*/ 608983 h 3069046"/>
                <a:gd name="csX133" fmla="*/ 1201131 w 3971410"/>
                <a:gd name="csY133" fmla="*/ 732300 h 3069046"/>
                <a:gd name="csX134" fmla="*/ 1168556 w 3971410"/>
                <a:gd name="csY134" fmla="*/ 738950 h 3069046"/>
                <a:gd name="csX135" fmla="*/ 1138266 w 3971410"/>
                <a:gd name="csY135" fmla="*/ 731350 h 3069046"/>
                <a:gd name="csX136" fmla="*/ 1057970 w 3971410"/>
                <a:gd name="csY136" fmla="*/ 549795 h 3069046"/>
                <a:gd name="csX137" fmla="*/ 1045492 w 3971410"/>
                <a:gd name="csY137" fmla="*/ 496307 h 3069046"/>
                <a:gd name="csX138" fmla="*/ 1044349 w 3971410"/>
                <a:gd name="csY138" fmla="*/ 492792 h 3069046"/>
                <a:gd name="csX139" fmla="*/ 962434 w 3971410"/>
                <a:gd name="csY139" fmla="*/ 348574 h 3069046"/>
                <a:gd name="csX140" fmla="*/ 934717 w 3971410"/>
                <a:gd name="csY140" fmla="*/ 339833 h 3069046"/>
                <a:gd name="csX141" fmla="*/ 915381 w 3971410"/>
                <a:gd name="csY141" fmla="*/ 346009 h 3069046"/>
                <a:gd name="csX142" fmla="*/ 894807 w 3971410"/>
                <a:gd name="csY142" fmla="*/ 427238 h 3069046"/>
                <a:gd name="csX143" fmla="*/ 921382 w 3971410"/>
                <a:gd name="csY143" fmla="*/ 511318 h 3069046"/>
                <a:gd name="csX144" fmla="*/ 914333 w 3971410"/>
                <a:gd name="csY144" fmla="*/ 733345 h 3069046"/>
                <a:gd name="csX145" fmla="*/ 628583 w 3971410"/>
                <a:gd name="csY145" fmla="*/ 817519 h 3069046"/>
                <a:gd name="csX146" fmla="*/ 608581 w 3971410"/>
                <a:gd name="csY146" fmla="*/ 817519 h 3069046"/>
                <a:gd name="csX147" fmla="*/ 446560 w 3971410"/>
                <a:gd name="csY147" fmla="*/ 783792 h 3069046"/>
                <a:gd name="csX148" fmla="*/ 378647 w 3971410"/>
                <a:gd name="csY148" fmla="*/ 707788 h 3069046"/>
                <a:gd name="csX149" fmla="*/ 287207 w 3971410"/>
                <a:gd name="csY149" fmla="*/ 625324 h 3069046"/>
                <a:gd name="csX150" fmla="*/ 266348 w 3971410"/>
                <a:gd name="csY150" fmla="*/ 633019 h 3069046"/>
                <a:gd name="csX151" fmla="*/ 255965 w 3971410"/>
                <a:gd name="csY151" fmla="*/ 687172 h 3069046"/>
                <a:gd name="csX152" fmla="*/ 252346 w 3971410"/>
                <a:gd name="csY152" fmla="*/ 725934 h 3069046"/>
                <a:gd name="csX153" fmla="*/ 211102 w 3971410"/>
                <a:gd name="csY153" fmla="*/ 757381 h 3069046"/>
                <a:gd name="csX154" fmla="*/ 176336 w 3971410"/>
                <a:gd name="csY154" fmla="*/ 798613 h 3069046"/>
                <a:gd name="csX155" fmla="*/ 262633 w 3971410"/>
                <a:gd name="csY155" fmla="*/ 862552 h 3069046"/>
                <a:gd name="csX156" fmla="*/ 409032 w 3971410"/>
                <a:gd name="csY156" fmla="*/ 1014940 h 3069046"/>
                <a:gd name="csX157" fmla="*/ 244154 w 3971410"/>
                <a:gd name="csY157" fmla="*/ 1148897 h 3069046"/>
                <a:gd name="csX158" fmla="*/ 144523 w 3971410"/>
                <a:gd name="csY158" fmla="*/ 1212931 h 3069046"/>
                <a:gd name="csX159" fmla="*/ 226628 w 3971410"/>
                <a:gd name="csY159" fmla="*/ 1263568 h 3069046"/>
                <a:gd name="csX160" fmla="*/ 303114 w 3971410"/>
                <a:gd name="csY160" fmla="*/ 1286655 h 3069046"/>
                <a:gd name="csX161" fmla="*/ 342357 w 3971410"/>
                <a:gd name="csY161" fmla="*/ 1351258 h 3069046"/>
                <a:gd name="csX162" fmla="*/ 313306 w 3971410"/>
                <a:gd name="csY162" fmla="*/ 1393725 h 3069046"/>
                <a:gd name="csX163" fmla="*/ 285874 w 3971410"/>
                <a:gd name="csY163" fmla="*/ 1424982 h 3069046"/>
                <a:gd name="csX164" fmla="*/ 292160 w 3971410"/>
                <a:gd name="csY164" fmla="*/ 1504596 h 3069046"/>
                <a:gd name="csX165" fmla="*/ 298542 w 3971410"/>
                <a:gd name="csY165" fmla="*/ 1585826 h 3069046"/>
                <a:gd name="csX166" fmla="*/ 289398 w 3971410"/>
                <a:gd name="csY166" fmla="*/ 1603687 h 3069046"/>
                <a:gd name="csX167" fmla="*/ 274444 w 3971410"/>
                <a:gd name="csY167" fmla="*/ 1662970 h 3069046"/>
                <a:gd name="csX168" fmla="*/ 328546 w 3971410"/>
                <a:gd name="csY168" fmla="*/ 1726243 h 3069046"/>
                <a:gd name="csX169" fmla="*/ 359788 w 3971410"/>
                <a:gd name="csY169" fmla="*/ 1732324 h 3069046"/>
                <a:gd name="csX170" fmla="*/ 397792 w 3971410"/>
                <a:gd name="csY170" fmla="*/ 1723488 h 3069046"/>
                <a:gd name="csX171" fmla="*/ 461800 w 3971410"/>
                <a:gd name="csY171" fmla="*/ 1647199 h 3069046"/>
                <a:gd name="csX172" fmla="*/ 467515 w 3971410"/>
                <a:gd name="csY172" fmla="*/ 1621548 h 3069046"/>
                <a:gd name="csX173" fmla="*/ 487423 w 3971410"/>
                <a:gd name="csY173" fmla="*/ 1571575 h 3069046"/>
                <a:gd name="csX174" fmla="*/ 559717 w 3971410"/>
                <a:gd name="csY174" fmla="*/ 1525973 h 3069046"/>
                <a:gd name="csX175" fmla="*/ 588578 w 3971410"/>
                <a:gd name="csY175" fmla="*/ 1511342 h 3069046"/>
                <a:gd name="csX176" fmla="*/ 636203 w 3971410"/>
                <a:gd name="csY176" fmla="*/ 1482365 h 3069046"/>
                <a:gd name="csX177" fmla="*/ 801081 w 3971410"/>
                <a:gd name="csY177" fmla="*/ 1412822 h 3069046"/>
                <a:gd name="csX178" fmla="*/ 887473 w 3971410"/>
                <a:gd name="csY178" fmla="*/ 1499371 h 3069046"/>
                <a:gd name="csX179" fmla="*/ 931097 w 3971410"/>
                <a:gd name="csY179" fmla="*/ 1552574 h 3069046"/>
                <a:gd name="csX180" fmla="*/ 983104 w 3971410"/>
                <a:gd name="csY180" fmla="*/ 1473720 h 3069046"/>
                <a:gd name="csX181" fmla="*/ 1083402 w 3971410"/>
                <a:gd name="csY181" fmla="*/ 1345368 h 3069046"/>
                <a:gd name="csX182" fmla="*/ 1104452 w 3971410"/>
                <a:gd name="csY182" fmla="*/ 1354773 h 3069046"/>
                <a:gd name="csX183" fmla="*/ 1103881 w 3971410"/>
                <a:gd name="csY183" fmla="*/ 1388880 h 3069046"/>
                <a:gd name="csX184" fmla="*/ 1018632 w 3971410"/>
                <a:gd name="csY184" fmla="*/ 1528918 h 3069046"/>
                <a:gd name="csX185" fmla="*/ 975007 w 3971410"/>
                <a:gd name="csY185" fmla="*/ 1592856 h 3069046"/>
                <a:gd name="csX186" fmla="*/ 942813 w 3971410"/>
                <a:gd name="csY186" fmla="*/ 1641119 h 3069046"/>
                <a:gd name="csX187" fmla="*/ 858517 w 3971410"/>
                <a:gd name="csY187" fmla="*/ 1792747 h 3069046"/>
                <a:gd name="csX188" fmla="*/ 876995 w 3971410"/>
                <a:gd name="csY188" fmla="*/ 1978007 h 3069046"/>
                <a:gd name="csX189" fmla="*/ 896807 w 3971410"/>
                <a:gd name="csY189" fmla="*/ 2153292 h 3069046"/>
                <a:gd name="csX190" fmla="*/ 779459 w 3971410"/>
                <a:gd name="csY190" fmla="*/ 2247062 h 3069046"/>
                <a:gd name="csX191" fmla="*/ 766124 w 3971410"/>
                <a:gd name="csY191" fmla="*/ 2247727 h 3069046"/>
                <a:gd name="csX192" fmla="*/ 643442 w 3971410"/>
                <a:gd name="csY192" fmla="*/ 2173338 h 3069046"/>
                <a:gd name="csX193" fmla="*/ 631917 w 3971410"/>
                <a:gd name="csY193" fmla="*/ 2156617 h 3069046"/>
                <a:gd name="csX194" fmla="*/ 523713 w 3971410"/>
                <a:gd name="csY194" fmla="*/ 2024180 h 3069046"/>
                <a:gd name="csX195" fmla="*/ 373504 w 3971410"/>
                <a:gd name="csY195" fmla="*/ 1942000 h 3069046"/>
                <a:gd name="csX196" fmla="*/ 339214 w 3971410"/>
                <a:gd name="csY196" fmla="*/ 1927939 h 3069046"/>
                <a:gd name="csX197" fmla="*/ 171859 w 3971410"/>
                <a:gd name="csY197" fmla="*/ 1814883 h 3069046"/>
                <a:gd name="csX198" fmla="*/ 148809 w 3971410"/>
                <a:gd name="csY198" fmla="*/ 1789517 h 3069046"/>
                <a:gd name="csX199" fmla="*/ 28699 w 3971410"/>
                <a:gd name="csY199" fmla="*/ 1694037 h 3069046"/>
                <a:gd name="csX200" fmla="*/ 17459 w 3971410"/>
                <a:gd name="csY200" fmla="*/ 1696127 h 3069046"/>
                <a:gd name="csX201" fmla="*/ 1171 w 3971410"/>
                <a:gd name="csY201" fmla="*/ 1715223 h 3069046"/>
                <a:gd name="csX202" fmla="*/ 43748 w 3971410"/>
                <a:gd name="csY202" fmla="*/ 1815263 h 3069046"/>
                <a:gd name="csX203" fmla="*/ 213293 w 3971410"/>
                <a:gd name="csY203" fmla="*/ 1952261 h 3069046"/>
                <a:gd name="csX204" fmla="*/ 369694 w 3971410"/>
                <a:gd name="csY204" fmla="*/ 2069782 h 3069046"/>
                <a:gd name="csX205" fmla="*/ 389601 w 3971410"/>
                <a:gd name="csY205" fmla="*/ 2087738 h 3069046"/>
                <a:gd name="csX206" fmla="*/ 526475 w 3971410"/>
                <a:gd name="csY206" fmla="*/ 2251432 h 3069046"/>
                <a:gd name="csX207" fmla="*/ 519522 w 3971410"/>
                <a:gd name="csY207" fmla="*/ 2317840 h 3069046"/>
                <a:gd name="csX208" fmla="*/ 489423 w 3971410"/>
                <a:gd name="csY208" fmla="*/ 2331236 h 3069046"/>
                <a:gd name="csX209" fmla="*/ 473992 w 3971410"/>
                <a:gd name="csY209" fmla="*/ 2328766 h 3069046"/>
                <a:gd name="csX210" fmla="*/ 455990 w 3971410"/>
                <a:gd name="csY210" fmla="*/ 2323066 h 3069046"/>
                <a:gd name="csX211" fmla="*/ 351501 w 3971410"/>
                <a:gd name="csY211" fmla="*/ 2297320 h 3069046"/>
                <a:gd name="csX212" fmla="*/ 316925 w 3971410"/>
                <a:gd name="csY212" fmla="*/ 2317461 h 3069046"/>
                <a:gd name="csX213" fmla="*/ 352168 w 3971410"/>
                <a:gd name="csY213" fmla="*/ 2385579 h 3069046"/>
                <a:gd name="csX214" fmla="*/ 404460 w 3971410"/>
                <a:gd name="csY214" fmla="*/ 2497020 h 3069046"/>
                <a:gd name="csX215" fmla="*/ 325879 w 3971410"/>
                <a:gd name="csY215" fmla="*/ 2532267 h 3069046"/>
                <a:gd name="csX216" fmla="*/ 294637 w 3971410"/>
                <a:gd name="csY216" fmla="*/ 2531412 h 3069046"/>
                <a:gd name="csX217" fmla="*/ 268252 w 3971410"/>
                <a:gd name="csY217" fmla="*/ 2530652 h 3069046"/>
                <a:gd name="csX218" fmla="*/ 253393 w 3971410"/>
                <a:gd name="csY218" fmla="*/ 2531317 h 3069046"/>
                <a:gd name="csX219" fmla="*/ 203387 w 3971410"/>
                <a:gd name="csY219" fmla="*/ 2552978 h 3069046"/>
                <a:gd name="csX220" fmla="*/ 198148 w 3971410"/>
                <a:gd name="csY220" fmla="*/ 2576920 h 3069046"/>
                <a:gd name="csX221" fmla="*/ 262156 w 3971410"/>
                <a:gd name="csY221" fmla="*/ 2621857 h 3069046"/>
                <a:gd name="csX222" fmla="*/ 288445 w 3971410"/>
                <a:gd name="csY222" fmla="*/ 2623947 h 3069046"/>
                <a:gd name="csX223" fmla="*/ 337594 w 3971410"/>
                <a:gd name="csY223" fmla="*/ 2619672 h 3069046"/>
                <a:gd name="csX224" fmla="*/ 383600 w 3971410"/>
                <a:gd name="csY224" fmla="*/ 2615587 h 3069046"/>
                <a:gd name="csX225" fmla="*/ 451513 w 3971410"/>
                <a:gd name="csY225" fmla="*/ 2636203 h 3069046"/>
                <a:gd name="csX226" fmla="*/ 526190 w 3971410"/>
                <a:gd name="csY226" fmla="*/ 2718382 h 3069046"/>
                <a:gd name="csX227" fmla="*/ 564575 w 3971410"/>
                <a:gd name="csY227" fmla="*/ 2767405 h 3069046"/>
                <a:gd name="csX228" fmla="*/ 671446 w 3971410"/>
                <a:gd name="csY228" fmla="*/ 2861365 h 3069046"/>
                <a:gd name="csX229" fmla="*/ 671922 w 3971410"/>
                <a:gd name="csY229" fmla="*/ 2861745 h 3069046"/>
                <a:gd name="csX230" fmla="*/ 710212 w 3971410"/>
                <a:gd name="csY230" fmla="*/ 2891957 h 3069046"/>
                <a:gd name="csX231" fmla="*/ 721071 w 3971410"/>
                <a:gd name="csY231" fmla="*/ 2900792 h 3069046"/>
                <a:gd name="csX232" fmla="*/ 835276 w 3971410"/>
                <a:gd name="csY232" fmla="*/ 3025439 h 3069046"/>
                <a:gd name="csX233" fmla="*/ 883282 w 3971410"/>
                <a:gd name="csY233" fmla="*/ 3068856 h 3069046"/>
                <a:gd name="csX234" fmla="*/ 896807 w 3971410"/>
                <a:gd name="csY234" fmla="*/ 3066006 h 3069046"/>
                <a:gd name="csX235" fmla="*/ 923096 w 3971410"/>
                <a:gd name="csY235" fmla="*/ 3001118 h 3069046"/>
                <a:gd name="csX236" fmla="*/ 985771 w 3971410"/>
                <a:gd name="csY236" fmla="*/ 3004633 h 3069046"/>
                <a:gd name="csX237" fmla="*/ 1069591 w 3971410"/>
                <a:gd name="csY237" fmla="*/ 2991332 h 3069046"/>
                <a:gd name="csX238" fmla="*/ 1092165 w 3971410"/>
                <a:gd name="csY238" fmla="*/ 2966726 h 3069046"/>
                <a:gd name="csX239" fmla="*/ 1053874 w 3971410"/>
                <a:gd name="csY239" fmla="*/ 2927204 h 3069046"/>
                <a:gd name="csX240" fmla="*/ 927097 w 3971410"/>
                <a:gd name="csY240" fmla="*/ 2883026 h 3069046"/>
                <a:gd name="csX241" fmla="*/ 764315 w 3971410"/>
                <a:gd name="csY241" fmla="*/ 2816998 h 3069046"/>
                <a:gd name="csX242" fmla="*/ 657634 w 3971410"/>
                <a:gd name="csY242" fmla="*/ 2683990 h 3069046"/>
                <a:gd name="csX243" fmla="*/ 677065 w 3971410"/>
                <a:gd name="csY243" fmla="*/ 2617012 h 3069046"/>
                <a:gd name="csX244" fmla="*/ 735454 w 3971410"/>
                <a:gd name="csY244" fmla="*/ 2584330 h 3069046"/>
                <a:gd name="csX245" fmla="*/ 844801 w 3971410"/>
                <a:gd name="csY245" fmla="*/ 2637818 h 3069046"/>
                <a:gd name="csX246" fmla="*/ 886330 w 3971410"/>
                <a:gd name="csY246" fmla="*/ 2666320 h 3069046"/>
                <a:gd name="csX247" fmla="*/ 1149029 w 3971410"/>
                <a:gd name="csY247" fmla="*/ 2749069 h 3069046"/>
                <a:gd name="csX248" fmla="*/ 1168460 w 3971410"/>
                <a:gd name="csY248" fmla="*/ 2749544 h 3069046"/>
                <a:gd name="csX249" fmla="*/ 1365152 w 3971410"/>
                <a:gd name="csY249" fmla="*/ 2708502 h 3069046"/>
                <a:gd name="csX250" fmla="*/ 1378106 w 3971410"/>
                <a:gd name="csY250" fmla="*/ 2683515 h 3069046"/>
                <a:gd name="csX251" fmla="*/ 1371724 w 3971410"/>
                <a:gd name="csY251" fmla="*/ 2666035 h 3069046"/>
                <a:gd name="csX252" fmla="*/ 1354198 w 3971410"/>
                <a:gd name="csY252" fmla="*/ 2660714 h 3069046"/>
                <a:gd name="csX253" fmla="*/ 1342863 w 3971410"/>
                <a:gd name="csY253" fmla="*/ 2661854 h 3069046"/>
                <a:gd name="csX254" fmla="*/ 1317145 w 3971410"/>
                <a:gd name="csY254" fmla="*/ 2668980 h 3069046"/>
                <a:gd name="csX255" fmla="*/ 1285808 w 3971410"/>
                <a:gd name="csY255" fmla="*/ 2676960 h 3069046"/>
                <a:gd name="csX256" fmla="*/ 1256186 w 3971410"/>
                <a:gd name="csY256" fmla="*/ 2678765 h 3069046"/>
                <a:gd name="csX257" fmla="*/ 1168079 w 3971410"/>
                <a:gd name="csY257" fmla="*/ 2664419 h 3069046"/>
                <a:gd name="csX258" fmla="*/ 968435 w 3971410"/>
                <a:gd name="csY258" fmla="*/ 2518111 h 3069046"/>
                <a:gd name="csX259" fmla="*/ 951195 w 3971410"/>
                <a:gd name="csY259" fmla="*/ 2395460 h 3069046"/>
                <a:gd name="csX260" fmla="*/ 999487 w 3971410"/>
                <a:gd name="csY260" fmla="*/ 2374179 h 3069046"/>
                <a:gd name="csX261" fmla="*/ 1039111 w 3971410"/>
                <a:gd name="csY261" fmla="*/ 2381874 h 3069046"/>
                <a:gd name="csX262" fmla="*/ 1243994 w 3971410"/>
                <a:gd name="csY262" fmla="*/ 2430897 h 3069046"/>
                <a:gd name="csX263" fmla="*/ 1399727 w 3971410"/>
                <a:gd name="csY263" fmla="*/ 2345487 h 3069046"/>
                <a:gd name="csX264" fmla="*/ 1508407 w 3971410"/>
                <a:gd name="csY264" fmla="*/ 2232621 h 3069046"/>
                <a:gd name="csX265" fmla="*/ 1705575 w 3971410"/>
                <a:gd name="csY265" fmla="*/ 2278413 h 3069046"/>
                <a:gd name="csX266" fmla="*/ 1985800 w 3971410"/>
                <a:gd name="csY266" fmla="*/ 2337982 h 3069046"/>
                <a:gd name="csX267" fmla="*/ 2273456 w 3971410"/>
                <a:gd name="csY267" fmla="*/ 2277273 h 3069046"/>
                <a:gd name="csX268" fmla="*/ 2463098 w 3971410"/>
                <a:gd name="csY268" fmla="*/ 2232621 h 3069046"/>
                <a:gd name="csX269" fmla="*/ 2571779 w 3971410"/>
                <a:gd name="csY269" fmla="*/ 2345487 h 3069046"/>
                <a:gd name="csX270" fmla="*/ 2727512 w 3971410"/>
                <a:gd name="csY270" fmla="*/ 2430897 h 3069046"/>
                <a:gd name="csX271" fmla="*/ 2932395 w 3971410"/>
                <a:gd name="csY271" fmla="*/ 2381874 h 3069046"/>
                <a:gd name="csX272" fmla="*/ 2972019 w 3971410"/>
                <a:gd name="csY272" fmla="*/ 2374179 h 3069046"/>
                <a:gd name="csX273" fmla="*/ 3020311 w 3971410"/>
                <a:gd name="csY273" fmla="*/ 2395460 h 3069046"/>
                <a:gd name="csX274" fmla="*/ 3003071 w 3971410"/>
                <a:gd name="csY274" fmla="*/ 2518111 h 3069046"/>
                <a:gd name="csX275" fmla="*/ 2803426 w 3971410"/>
                <a:gd name="csY275" fmla="*/ 2664419 h 3069046"/>
                <a:gd name="csX276" fmla="*/ 2715320 w 3971410"/>
                <a:gd name="csY276" fmla="*/ 2678765 h 3069046"/>
                <a:gd name="csX277" fmla="*/ 2685698 w 3971410"/>
                <a:gd name="csY277" fmla="*/ 2676960 h 3069046"/>
                <a:gd name="csX278" fmla="*/ 2654360 w 3971410"/>
                <a:gd name="csY278" fmla="*/ 2668980 h 3069046"/>
                <a:gd name="csX279" fmla="*/ 2628643 w 3971410"/>
                <a:gd name="csY279" fmla="*/ 2661854 h 3069046"/>
                <a:gd name="csX280" fmla="*/ 2617308 w 3971410"/>
                <a:gd name="csY280" fmla="*/ 2660714 h 3069046"/>
                <a:gd name="csX281" fmla="*/ 2599782 w 3971410"/>
                <a:gd name="csY281" fmla="*/ 2666035 h 3069046"/>
                <a:gd name="csX282" fmla="*/ 2593400 w 3971410"/>
                <a:gd name="csY282" fmla="*/ 2683515 h 3069046"/>
                <a:gd name="csX283" fmla="*/ 2606354 w 3971410"/>
                <a:gd name="csY283" fmla="*/ 2708502 h 3069046"/>
                <a:gd name="csX284" fmla="*/ 2803046 w 3971410"/>
                <a:gd name="csY284" fmla="*/ 2749544 h 3069046"/>
                <a:gd name="csX285" fmla="*/ 2822476 w 3971410"/>
                <a:gd name="csY285" fmla="*/ 2749069 h 3069046"/>
                <a:gd name="csX286" fmla="*/ 3085176 w 3971410"/>
                <a:gd name="csY286" fmla="*/ 2666320 h 3069046"/>
                <a:gd name="csX287" fmla="*/ 3126610 w 3971410"/>
                <a:gd name="csY287" fmla="*/ 2637913 h 3069046"/>
                <a:gd name="csX288" fmla="*/ 3236052 w 3971410"/>
                <a:gd name="csY288" fmla="*/ 2584425 h 3069046"/>
                <a:gd name="csX289" fmla="*/ 3294440 w 3971410"/>
                <a:gd name="csY289" fmla="*/ 2617107 h 3069046"/>
                <a:gd name="csX290" fmla="*/ 3313871 w 3971410"/>
                <a:gd name="csY290" fmla="*/ 2684085 h 3069046"/>
                <a:gd name="csX291" fmla="*/ 3207191 w 3971410"/>
                <a:gd name="csY291" fmla="*/ 2817093 h 3069046"/>
                <a:gd name="csX292" fmla="*/ 3044504 w 3971410"/>
                <a:gd name="csY292" fmla="*/ 2883121 h 3069046"/>
                <a:gd name="csX293" fmla="*/ 2917631 w 3971410"/>
                <a:gd name="csY293" fmla="*/ 2927299 h 3069046"/>
                <a:gd name="csX294" fmla="*/ 2879341 w 3971410"/>
                <a:gd name="csY294" fmla="*/ 2966821 h 3069046"/>
                <a:gd name="csX295" fmla="*/ 2901915 w 3971410"/>
                <a:gd name="csY295" fmla="*/ 2991427 h 3069046"/>
                <a:gd name="csX296" fmla="*/ 2985735 w 3971410"/>
                <a:gd name="csY296" fmla="*/ 3004823 h 3069046"/>
                <a:gd name="csX297" fmla="*/ 3048409 w 3971410"/>
                <a:gd name="csY297" fmla="*/ 3001307 h 3069046"/>
                <a:gd name="csX298" fmla="*/ 3074699 w 3971410"/>
                <a:gd name="csY298" fmla="*/ 3066196 h 3069046"/>
                <a:gd name="csX299" fmla="*/ 3088224 w 3971410"/>
                <a:gd name="csY299" fmla="*/ 3069046 h 3069046"/>
                <a:gd name="csX300" fmla="*/ 3136230 w 3971410"/>
                <a:gd name="csY300" fmla="*/ 3025629 h 3069046"/>
                <a:gd name="csX301" fmla="*/ 3250435 w 3971410"/>
                <a:gd name="csY301" fmla="*/ 2900982 h 3069046"/>
                <a:gd name="csX302" fmla="*/ 3261293 w 3971410"/>
                <a:gd name="csY302" fmla="*/ 2892147 h 3069046"/>
                <a:gd name="csX303" fmla="*/ 3299584 w 3971410"/>
                <a:gd name="csY303" fmla="*/ 2861935 h 3069046"/>
                <a:gd name="csX304" fmla="*/ 3300060 w 3971410"/>
                <a:gd name="csY304" fmla="*/ 2861555 h 3069046"/>
                <a:gd name="csX305" fmla="*/ 3406931 w 3971410"/>
                <a:gd name="csY305" fmla="*/ 2767595 h 3069046"/>
                <a:gd name="csX306" fmla="*/ 3445316 w 3971410"/>
                <a:gd name="csY306" fmla="*/ 2718667 h 3069046"/>
                <a:gd name="csX307" fmla="*/ 3520088 w 3971410"/>
                <a:gd name="csY307" fmla="*/ 2636393 h 3069046"/>
                <a:gd name="csX308" fmla="*/ 3588001 w 3971410"/>
                <a:gd name="csY308" fmla="*/ 2615777 h 3069046"/>
                <a:gd name="csX309" fmla="*/ 3634007 w 3971410"/>
                <a:gd name="csY309" fmla="*/ 2619862 h 3069046"/>
                <a:gd name="csX310" fmla="*/ 3683156 w 3971410"/>
                <a:gd name="csY310" fmla="*/ 2624137 h 3069046"/>
                <a:gd name="csX311" fmla="*/ 3709444 w 3971410"/>
                <a:gd name="csY311" fmla="*/ 2622047 h 3069046"/>
                <a:gd name="csX312" fmla="*/ 3773452 w 3971410"/>
                <a:gd name="csY312" fmla="*/ 2577110 h 3069046"/>
                <a:gd name="csX313" fmla="*/ 3768214 w 3971410"/>
                <a:gd name="csY313" fmla="*/ 2553168 h 3069046"/>
                <a:gd name="csX314" fmla="*/ 3718208 w 3971410"/>
                <a:gd name="csY314" fmla="*/ 2531412 h 3069046"/>
                <a:gd name="csX315" fmla="*/ 3703349 w 3971410"/>
                <a:gd name="csY315" fmla="*/ 2530747 h 3069046"/>
                <a:gd name="csX316" fmla="*/ 3676964 w 3971410"/>
                <a:gd name="csY316" fmla="*/ 2531507 h 3069046"/>
                <a:gd name="csX317" fmla="*/ 3645722 w 3971410"/>
                <a:gd name="csY317" fmla="*/ 2532362 h 3069046"/>
                <a:gd name="csX318" fmla="*/ 3567141 w 3971410"/>
                <a:gd name="csY318" fmla="*/ 2497115 h 3069046"/>
                <a:gd name="csX319" fmla="*/ 3619433 w 3971410"/>
                <a:gd name="csY319" fmla="*/ 2385674 h 3069046"/>
                <a:gd name="csX320" fmla="*/ 3654676 w 3971410"/>
                <a:gd name="csY320" fmla="*/ 2317651 h 3069046"/>
                <a:gd name="csX321" fmla="*/ 3620005 w 3971410"/>
                <a:gd name="csY321" fmla="*/ 2297414 h 3069046"/>
                <a:gd name="csX322" fmla="*/ 3515420 w 3971410"/>
                <a:gd name="csY322" fmla="*/ 2323161 h 3069046"/>
                <a:gd name="csX323" fmla="*/ 3497418 w 3971410"/>
                <a:gd name="csY323" fmla="*/ 2328861 h 3069046"/>
                <a:gd name="csX324" fmla="*/ 3481988 w 3971410"/>
                <a:gd name="csY324" fmla="*/ 2331331 h 3069046"/>
                <a:gd name="csX325" fmla="*/ 3451889 w 3971410"/>
                <a:gd name="csY325" fmla="*/ 2317936 h 3069046"/>
                <a:gd name="csX326" fmla="*/ 3444935 w 3971410"/>
                <a:gd name="csY326" fmla="*/ 2251527 h 3069046"/>
                <a:gd name="csX327" fmla="*/ 3581809 w 3971410"/>
                <a:gd name="csY327" fmla="*/ 2087833 h 3069046"/>
                <a:gd name="csX328" fmla="*/ 3601717 w 3971410"/>
                <a:gd name="csY328" fmla="*/ 2069877 h 3069046"/>
                <a:gd name="csX329" fmla="*/ 3758022 w 3971410"/>
                <a:gd name="csY329" fmla="*/ 1952451 h 3069046"/>
                <a:gd name="csX330" fmla="*/ 3927662 w 3971410"/>
                <a:gd name="csY330" fmla="*/ 1815453 h 3069046"/>
                <a:gd name="csX331" fmla="*/ 3970239 w 3971410"/>
                <a:gd name="csY331" fmla="*/ 1715413 h 30690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</a:cxnLst>
              <a:rect l="l" t="t" r="r" b="b"/>
              <a:pathLst>
                <a:path w="3971410" h="3069046">
                  <a:moveTo>
                    <a:pt x="3970906" y="1715318"/>
                  </a:moveTo>
                  <a:cubicBezTo>
                    <a:pt x="3968620" y="1706102"/>
                    <a:pt x="3963000" y="1699547"/>
                    <a:pt x="3954618" y="1696222"/>
                  </a:cubicBezTo>
                  <a:cubicBezTo>
                    <a:pt x="3951189" y="1694797"/>
                    <a:pt x="3947379" y="1694132"/>
                    <a:pt x="3943379" y="1694132"/>
                  </a:cubicBezTo>
                  <a:cubicBezTo>
                    <a:pt x="3910327" y="1694132"/>
                    <a:pt x="3864035" y="1743439"/>
                    <a:pt x="3823268" y="1789612"/>
                  </a:cubicBezTo>
                  <a:cubicBezTo>
                    <a:pt x="3814124" y="1799968"/>
                    <a:pt x="3806314" y="1808803"/>
                    <a:pt x="3800218" y="1814978"/>
                  </a:cubicBezTo>
                  <a:cubicBezTo>
                    <a:pt x="3749926" y="1865521"/>
                    <a:pt x="3698300" y="1900388"/>
                    <a:pt x="3632864" y="1928034"/>
                  </a:cubicBezTo>
                  <a:cubicBezTo>
                    <a:pt x="3621529" y="1932785"/>
                    <a:pt x="3610099" y="1937440"/>
                    <a:pt x="3598574" y="1942095"/>
                  </a:cubicBezTo>
                  <a:cubicBezTo>
                    <a:pt x="3545805" y="1963376"/>
                    <a:pt x="3491322" y="1985417"/>
                    <a:pt x="3448364" y="2024275"/>
                  </a:cubicBezTo>
                  <a:cubicBezTo>
                    <a:pt x="3403121" y="2065127"/>
                    <a:pt x="3374069" y="2107404"/>
                    <a:pt x="3340351" y="2156427"/>
                  </a:cubicBezTo>
                  <a:lnTo>
                    <a:pt x="3339493" y="2157662"/>
                  </a:lnTo>
                  <a:cubicBezTo>
                    <a:pt x="3335874" y="2162887"/>
                    <a:pt x="3332255" y="2168113"/>
                    <a:pt x="3328635" y="2173433"/>
                  </a:cubicBezTo>
                  <a:cubicBezTo>
                    <a:pt x="3294917" y="2222170"/>
                    <a:pt x="3252530" y="2247822"/>
                    <a:pt x="3205953" y="2247822"/>
                  </a:cubicBezTo>
                  <a:cubicBezTo>
                    <a:pt x="3201572" y="2247822"/>
                    <a:pt x="3197095" y="2247632"/>
                    <a:pt x="3192618" y="2247157"/>
                  </a:cubicBezTo>
                  <a:cubicBezTo>
                    <a:pt x="3137373" y="2241551"/>
                    <a:pt x="3090224" y="2203929"/>
                    <a:pt x="3075270" y="2153387"/>
                  </a:cubicBezTo>
                  <a:cubicBezTo>
                    <a:pt x="3057744" y="2094103"/>
                    <a:pt x="3076699" y="2035105"/>
                    <a:pt x="3095082" y="1978102"/>
                  </a:cubicBezTo>
                  <a:cubicBezTo>
                    <a:pt x="3115180" y="1915589"/>
                    <a:pt x="3134230" y="1856496"/>
                    <a:pt x="3113560" y="1792842"/>
                  </a:cubicBezTo>
                  <a:cubicBezTo>
                    <a:pt x="3096130" y="1739164"/>
                    <a:pt x="3062126" y="1689381"/>
                    <a:pt x="3029264" y="1641214"/>
                  </a:cubicBezTo>
                  <a:cubicBezTo>
                    <a:pt x="3018406" y="1625348"/>
                    <a:pt x="3007261" y="1609007"/>
                    <a:pt x="2997070" y="1592951"/>
                  </a:cubicBezTo>
                  <a:cubicBezTo>
                    <a:pt x="2983735" y="1571955"/>
                    <a:pt x="2969066" y="1551149"/>
                    <a:pt x="2953541" y="1529108"/>
                  </a:cubicBezTo>
                  <a:cubicBezTo>
                    <a:pt x="2921536" y="1483790"/>
                    <a:pt x="2888580" y="1436953"/>
                    <a:pt x="2868197" y="1388975"/>
                  </a:cubicBezTo>
                  <a:cubicBezTo>
                    <a:pt x="2862482" y="1375390"/>
                    <a:pt x="2862196" y="1363039"/>
                    <a:pt x="2867625" y="1354868"/>
                  </a:cubicBezTo>
                  <a:cubicBezTo>
                    <a:pt x="2871721" y="1348598"/>
                    <a:pt x="2878865" y="1345463"/>
                    <a:pt x="2888675" y="1345463"/>
                  </a:cubicBezTo>
                  <a:cubicBezTo>
                    <a:pt x="2934491" y="1345463"/>
                    <a:pt x="2964685" y="1416622"/>
                    <a:pt x="2988974" y="1473815"/>
                  </a:cubicBezTo>
                  <a:cubicBezTo>
                    <a:pt x="3011738" y="1527398"/>
                    <a:pt x="3024311" y="1552669"/>
                    <a:pt x="3040980" y="1552669"/>
                  </a:cubicBezTo>
                  <a:cubicBezTo>
                    <a:pt x="3057649" y="1552669"/>
                    <a:pt x="3070508" y="1528063"/>
                    <a:pt x="3084605" y="1499466"/>
                  </a:cubicBezTo>
                  <a:cubicBezTo>
                    <a:pt x="3104607" y="1458899"/>
                    <a:pt x="3127372" y="1412917"/>
                    <a:pt x="3170996" y="1412917"/>
                  </a:cubicBezTo>
                  <a:cubicBezTo>
                    <a:pt x="3226241" y="1412917"/>
                    <a:pt x="3284439" y="1449874"/>
                    <a:pt x="3335874" y="1482460"/>
                  </a:cubicBezTo>
                  <a:cubicBezTo>
                    <a:pt x="3352638" y="1493101"/>
                    <a:pt x="3368450" y="1503171"/>
                    <a:pt x="3383499" y="1511437"/>
                  </a:cubicBezTo>
                  <a:cubicBezTo>
                    <a:pt x="3392452" y="1516377"/>
                    <a:pt x="3402549" y="1521317"/>
                    <a:pt x="3412360" y="1526068"/>
                  </a:cubicBezTo>
                  <a:cubicBezTo>
                    <a:pt x="3437887" y="1538513"/>
                    <a:pt x="3466748" y="1552574"/>
                    <a:pt x="3484655" y="1571670"/>
                  </a:cubicBezTo>
                  <a:cubicBezTo>
                    <a:pt x="3498085" y="1586111"/>
                    <a:pt x="3501228" y="1603307"/>
                    <a:pt x="3504562" y="1621643"/>
                  </a:cubicBezTo>
                  <a:cubicBezTo>
                    <a:pt x="3506086" y="1630003"/>
                    <a:pt x="3507610" y="1638744"/>
                    <a:pt x="3510277" y="1647294"/>
                  </a:cubicBezTo>
                  <a:cubicBezTo>
                    <a:pt x="3520468" y="1680356"/>
                    <a:pt x="3545043" y="1709618"/>
                    <a:pt x="3574285" y="1723583"/>
                  </a:cubicBezTo>
                  <a:cubicBezTo>
                    <a:pt x="3586667" y="1729474"/>
                    <a:pt x="3599431" y="1732419"/>
                    <a:pt x="3612290" y="1732419"/>
                  </a:cubicBezTo>
                  <a:cubicBezTo>
                    <a:pt x="3622862" y="1732419"/>
                    <a:pt x="3633435" y="1730329"/>
                    <a:pt x="3643532" y="1726339"/>
                  </a:cubicBezTo>
                  <a:cubicBezTo>
                    <a:pt x="3671249" y="1715318"/>
                    <a:pt x="3692490" y="1690426"/>
                    <a:pt x="3697634" y="1663065"/>
                  </a:cubicBezTo>
                  <a:cubicBezTo>
                    <a:pt x="3702015" y="1639409"/>
                    <a:pt x="3692681" y="1622213"/>
                    <a:pt x="3682679" y="1603877"/>
                  </a:cubicBezTo>
                  <a:cubicBezTo>
                    <a:pt x="3679536" y="1598082"/>
                    <a:pt x="3676298" y="1592096"/>
                    <a:pt x="3673440" y="1585921"/>
                  </a:cubicBezTo>
                  <a:cubicBezTo>
                    <a:pt x="3660772" y="1557989"/>
                    <a:pt x="3670011" y="1532053"/>
                    <a:pt x="3679822" y="1504692"/>
                  </a:cubicBezTo>
                  <a:cubicBezTo>
                    <a:pt x="3689061" y="1478850"/>
                    <a:pt x="3698586" y="1452059"/>
                    <a:pt x="3686108" y="1425077"/>
                  </a:cubicBezTo>
                  <a:cubicBezTo>
                    <a:pt x="3680012" y="1411966"/>
                    <a:pt x="3669154" y="1402751"/>
                    <a:pt x="3658772" y="1393821"/>
                  </a:cubicBezTo>
                  <a:cubicBezTo>
                    <a:pt x="3644770" y="1381945"/>
                    <a:pt x="3631625" y="1370734"/>
                    <a:pt x="3629625" y="1351258"/>
                  </a:cubicBezTo>
                  <a:cubicBezTo>
                    <a:pt x="3626386" y="1319526"/>
                    <a:pt x="3656009" y="1295585"/>
                    <a:pt x="3668868" y="1286655"/>
                  </a:cubicBezTo>
                  <a:cubicBezTo>
                    <a:pt x="3688585" y="1273069"/>
                    <a:pt x="3717446" y="1268224"/>
                    <a:pt x="3745354" y="1263568"/>
                  </a:cubicBezTo>
                  <a:cubicBezTo>
                    <a:pt x="3787550" y="1256443"/>
                    <a:pt x="3827459" y="1249793"/>
                    <a:pt x="3827459" y="1212931"/>
                  </a:cubicBezTo>
                  <a:cubicBezTo>
                    <a:pt x="3827459" y="1184524"/>
                    <a:pt x="3781263" y="1168088"/>
                    <a:pt x="3727828" y="1148897"/>
                  </a:cubicBezTo>
                  <a:cubicBezTo>
                    <a:pt x="3654390" y="1122581"/>
                    <a:pt x="3562950" y="1089899"/>
                    <a:pt x="3562950" y="1014940"/>
                  </a:cubicBezTo>
                  <a:cubicBezTo>
                    <a:pt x="3562950" y="907299"/>
                    <a:pt x="3640674" y="883548"/>
                    <a:pt x="3709349" y="862552"/>
                  </a:cubicBezTo>
                  <a:cubicBezTo>
                    <a:pt x="3755641" y="848396"/>
                    <a:pt x="3795646" y="836235"/>
                    <a:pt x="3795646" y="798613"/>
                  </a:cubicBezTo>
                  <a:cubicBezTo>
                    <a:pt x="3795646" y="768877"/>
                    <a:pt x="3778786" y="763271"/>
                    <a:pt x="3760880" y="757381"/>
                  </a:cubicBezTo>
                  <a:cubicBezTo>
                    <a:pt x="3745354" y="752251"/>
                    <a:pt x="3729257" y="746930"/>
                    <a:pt x="3719636" y="725934"/>
                  </a:cubicBezTo>
                  <a:cubicBezTo>
                    <a:pt x="3715541" y="716909"/>
                    <a:pt x="3715731" y="702468"/>
                    <a:pt x="3716112" y="687267"/>
                  </a:cubicBezTo>
                  <a:cubicBezTo>
                    <a:pt x="3716493" y="666176"/>
                    <a:pt x="3716969" y="644420"/>
                    <a:pt x="3705730" y="633019"/>
                  </a:cubicBezTo>
                  <a:cubicBezTo>
                    <a:pt x="3700682" y="627889"/>
                    <a:pt x="3693728" y="625324"/>
                    <a:pt x="3684870" y="625324"/>
                  </a:cubicBezTo>
                  <a:cubicBezTo>
                    <a:pt x="3653342" y="625324"/>
                    <a:pt x="3624291" y="665321"/>
                    <a:pt x="3593525" y="707693"/>
                  </a:cubicBezTo>
                  <a:cubicBezTo>
                    <a:pt x="3571427" y="738095"/>
                    <a:pt x="3548663" y="769542"/>
                    <a:pt x="3525517" y="783697"/>
                  </a:cubicBezTo>
                  <a:cubicBezTo>
                    <a:pt x="3477606" y="813149"/>
                    <a:pt x="3416741" y="817234"/>
                    <a:pt x="3363497" y="817424"/>
                  </a:cubicBezTo>
                  <a:cubicBezTo>
                    <a:pt x="3357019" y="817424"/>
                    <a:pt x="3350352" y="817424"/>
                    <a:pt x="3343494" y="817424"/>
                  </a:cubicBezTo>
                  <a:cubicBezTo>
                    <a:pt x="3241100" y="817424"/>
                    <a:pt x="3126038" y="810964"/>
                    <a:pt x="3057744" y="733250"/>
                  </a:cubicBezTo>
                  <a:cubicBezTo>
                    <a:pt x="2995069" y="662091"/>
                    <a:pt x="3022121" y="588842"/>
                    <a:pt x="3050696" y="511223"/>
                  </a:cubicBezTo>
                  <a:cubicBezTo>
                    <a:pt x="3060887" y="483671"/>
                    <a:pt x="3071365" y="455170"/>
                    <a:pt x="3077270" y="427143"/>
                  </a:cubicBezTo>
                  <a:cubicBezTo>
                    <a:pt x="3083081" y="399402"/>
                    <a:pt x="3076889" y="360450"/>
                    <a:pt x="3056696" y="345914"/>
                  </a:cubicBezTo>
                  <a:cubicBezTo>
                    <a:pt x="3051076" y="341828"/>
                    <a:pt x="3044504" y="339738"/>
                    <a:pt x="3037360" y="339738"/>
                  </a:cubicBezTo>
                  <a:cubicBezTo>
                    <a:pt x="3028979" y="339738"/>
                    <a:pt x="3019644" y="342684"/>
                    <a:pt x="3009643" y="348479"/>
                  </a:cubicBezTo>
                  <a:cubicBezTo>
                    <a:pt x="2966018" y="373845"/>
                    <a:pt x="2942110" y="448234"/>
                    <a:pt x="2927728" y="492697"/>
                  </a:cubicBezTo>
                  <a:lnTo>
                    <a:pt x="2926585" y="496212"/>
                  </a:lnTo>
                  <a:cubicBezTo>
                    <a:pt x="2922299" y="509418"/>
                    <a:pt x="2918489" y="528039"/>
                    <a:pt x="2914107" y="549700"/>
                  </a:cubicBezTo>
                  <a:cubicBezTo>
                    <a:pt x="2900677" y="615158"/>
                    <a:pt x="2882293" y="704748"/>
                    <a:pt x="2833811" y="731255"/>
                  </a:cubicBezTo>
                  <a:cubicBezTo>
                    <a:pt x="2824572" y="736290"/>
                    <a:pt x="2814380" y="738855"/>
                    <a:pt x="2803522" y="738855"/>
                  </a:cubicBezTo>
                  <a:cubicBezTo>
                    <a:pt x="2793425" y="738855"/>
                    <a:pt x="2782376" y="736670"/>
                    <a:pt x="2770946" y="732205"/>
                  </a:cubicBezTo>
                  <a:cubicBezTo>
                    <a:pt x="2727417" y="715484"/>
                    <a:pt x="2716082" y="653825"/>
                    <a:pt x="2707796" y="608888"/>
                  </a:cubicBezTo>
                  <a:cubicBezTo>
                    <a:pt x="2706462" y="601763"/>
                    <a:pt x="2705224" y="594922"/>
                    <a:pt x="2703890" y="588747"/>
                  </a:cubicBezTo>
                  <a:cubicBezTo>
                    <a:pt x="2693794" y="540674"/>
                    <a:pt x="2684174" y="483861"/>
                    <a:pt x="2689317" y="426668"/>
                  </a:cubicBezTo>
                  <a:cubicBezTo>
                    <a:pt x="2694365" y="370140"/>
                    <a:pt x="2715606" y="320357"/>
                    <a:pt x="2752373" y="278745"/>
                  </a:cubicBezTo>
                  <a:cubicBezTo>
                    <a:pt x="2759516" y="270670"/>
                    <a:pt x="2770280" y="261454"/>
                    <a:pt x="2782757" y="250719"/>
                  </a:cubicBezTo>
                  <a:cubicBezTo>
                    <a:pt x="2819809" y="218892"/>
                    <a:pt x="2870483" y="175285"/>
                    <a:pt x="2870483" y="121987"/>
                  </a:cubicBezTo>
                  <a:cubicBezTo>
                    <a:pt x="2870483" y="105836"/>
                    <a:pt x="2862386" y="53203"/>
                    <a:pt x="2757611" y="53203"/>
                  </a:cubicBezTo>
                  <a:cubicBezTo>
                    <a:pt x="2728084" y="53203"/>
                    <a:pt x="2691222" y="40757"/>
                    <a:pt x="2652265" y="27551"/>
                  </a:cubicBezTo>
                  <a:cubicBezTo>
                    <a:pt x="2612260" y="14061"/>
                    <a:pt x="2570826" y="0"/>
                    <a:pt x="2536536" y="0"/>
                  </a:cubicBezTo>
                  <a:cubicBezTo>
                    <a:pt x="2489673" y="0"/>
                    <a:pt x="2456145" y="13301"/>
                    <a:pt x="2423665" y="26126"/>
                  </a:cubicBezTo>
                  <a:cubicBezTo>
                    <a:pt x="2396233" y="36957"/>
                    <a:pt x="2370420" y="47218"/>
                    <a:pt x="2339845" y="47218"/>
                  </a:cubicBezTo>
                  <a:cubicBezTo>
                    <a:pt x="2309269" y="47218"/>
                    <a:pt x="2288696" y="35627"/>
                    <a:pt x="2266407" y="23371"/>
                  </a:cubicBezTo>
                  <a:cubicBezTo>
                    <a:pt x="2246690" y="12541"/>
                    <a:pt x="2226307" y="1330"/>
                    <a:pt x="2200780" y="1330"/>
                  </a:cubicBezTo>
                  <a:cubicBezTo>
                    <a:pt x="2155346" y="1330"/>
                    <a:pt x="2149916" y="79329"/>
                    <a:pt x="2148202" y="104981"/>
                  </a:cubicBezTo>
                  <a:cubicBezTo>
                    <a:pt x="2144963" y="152008"/>
                    <a:pt x="2144011" y="200176"/>
                    <a:pt x="2143154" y="246728"/>
                  </a:cubicBezTo>
                  <a:cubicBezTo>
                    <a:pt x="2142677" y="269910"/>
                    <a:pt x="2142296" y="293756"/>
                    <a:pt x="2141534" y="317507"/>
                  </a:cubicBezTo>
                  <a:cubicBezTo>
                    <a:pt x="2141058" y="333563"/>
                    <a:pt x="2140296" y="349999"/>
                    <a:pt x="2139534" y="365865"/>
                  </a:cubicBezTo>
                  <a:lnTo>
                    <a:pt x="2139534" y="366530"/>
                  </a:lnTo>
                  <a:cubicBezTo>
                    <a:pt x="2137439" y="411562"/>
                    <a:pt x="2135248" y="458020"/>
                    <a:pt x="2138391" y="503432"/>
                  </a:cubicBezTo>
                  <a:cubicBezTo>
                    <a:pt x="2147059" y="629124"/>
                    <a:pt x="2244595" y="687457"/>
                    <a:pt x="2338988" y="743985"/>
                  </a:cubicBezTo>
                  <a:cubicBezTo>
                    <a:pt x="2392042" y="775717"/>
                    <a:pt x="2432237" y="866922"/>
                    <a:pt x="2417093" y="921360"/>
                  </a:cubicBezTo>
                  <a:cubicBezTo>
                    <a:pt x="2410234" y="946061"/>
                    <a:pt x="2392899" y="959172"/>
                    <a:pt x="2366896" y="959172"/>
                  </a:cubicBezTo>
                  <a:cubicBezTo>
                    <a:pt x="2315842" y="959172"/>
                    <a:pt x="2298983" y="921170"/>
                    <a:pt x="2282600" y="884498"/>
                  </a:cubicBezTo>
                  <a:cubicBezTo>
                    <a:pt x="2268122" y="851911"/>
                    <a:pt x="2253167" y="818279"/>
                    <a:pt x="2213543" y="818279"/>
                  </a:cubicBezTo>
                  <a:cubicBezTo>
                    <a:pt x="2204876" y="818279"/>
                    <a:pt x="2199160" y="820369"/>
                    <a:pt x="2196208" y="824740"/>
                  </a:cubicBezTo>
                  <a:cubicBezTo>
                    <a:pt x="2190588" y="832910"/>
                    <a:pt x="2194969" y="845736"/>
                    <a:pt x="2204114" y="869677"/>
                  </a:cubicBezTo>
                  <a:cubicBezTo>
                    <a:pt x="2212972" y="893048"/>
                    <a:pt x="2224973" y="924970"/>
                    <a:pt x="2224973" y="959932"/>
                  </a:cubicBezTo>
                  <a:cubicBezTo>
                    <a:pt x="2224973" y="986153"/>
                    <a:pt x="2212115" y="999454"/>
                    <a:pt x="2199637" y="1012280"/>
                  </a:cubicBezTo>
                  <a:cubicBezTo>
                    <a:pt x="2187635" y="1024631"/>
                    <a:pt x="2175253" y="1037456"/>
                    <a:pt x="2175253" y="1061017"/>
                  </a:cubicBezTo>
                  <a:cubicBezTo>
                    <a:pt x="2175253" y="1086574"/>
                    <a:pt x="2199256" y="1100825"/>
                    <a:pt x="2222497" y="1114600"/>
                  </a:cubicBezTo>
                  <a:cubicBezTo>
                    <a:pt x="2245738" y="1128376"/>
                    <a:pt x="2269646" y="1142532"/>
                    <a:pt x="2269646" y="1167898"/>
                  </a:cubicBezTo>
                  <a:cubicBezTo>
                    <a:pt x="2269646" y="1220151"/>
                    <a:pt x="2153059" y="1257203"/>
                    <a:pt x="1986086" y="1258153"/>
                  </a:cubicBezTo>
                  <a:cubicBezTo>
                    <a:pt x="1819208" y="1257203"/>
                    <a:pt x="1702622" y="1220056"/>
                    <a:pt x="1702622" y="1167898"/>
                  </a:cubicBezTo>
                  <a:cubicBezTo>
                    <a:pt x="1702622" y="1142627"/>
                    <a:pt x="1726625" y="1128376"/>
                    <a:pt x="1749771" y="1114600"/>
                  </a:cubicBezTo>
                  <a:cubicBezTo>
                    <a:pt x="1773012" y="1100825"/>
                    <a:pt x="1797015" y="1086574"/>
                    <a:pt x="1797015" y="1061017"/>
                  </a:cubicBezTo>
                  <a:cubicBezTo>
                    <a:pt x="1797015" y="1037456"/>
                    <a:pt x="1784632" y="1024725"/>
                    <a:pt x="1772631" y="1012280"/>
                  </a:cubicBezTo>
                  <a:cubicBezTo>
                    <a:pt x="1760153" y="999454"/>
                    <a:pt x="1747294" y="986153"/>
                    <a:pt x="1747294" y="959932"/>
                  </a:cubicBezTo>
                  <a:cubicBezTo>
                    <a:pt x="1747294" y="924875"/>
                    <a:pt x="1759391" y="892953"/>
                    <a:pt x="1768154" y="869677"/>
                  </a:cubicBezTo>
                  <a:cubicBezTo>
                    <a:pt x="1777203" y="845736"/>
                    <a:pt x="1781680" y="832815"/>
                    <a:pt x="1775965" y="824740"/>
                  </a:cubicBezTo>
                  <a:cubicBezTo>
                    <a:pt x="1773012" y="820464"/>
                    <a:pt x="1767297" y="818279"/>
                    <a:pt x="1758629" y="818279"/>
                  </a:cubicBezTo>
                  <a:cubicBezTo>
                    <a:pt x="1719005" y="818279"/>
                    <a:pt x="1704051" y="851911"/>
                    <a:pt x="1689573" y="884498"/>
                  </a:cubicBezTo>
                  <a:cubicBezTo>
                    <a:pt x="1673190" y="921265"/>
                    <a:pt x="1656331" y="959172"/>
                    <a:pt x="1605277" y="959172"/>
                  </a:cubicBezTo>
                  <a:cubicBezTo>
                    <a:pt x="1579369" y="959172"/>
                    <a:pt x="1561938" y="946061"/>
                    <a:pt x="1555080" y="921360"/>
                  </a:cubicBezTo>
                  <a:cubicBezTo>
                    <a:pt x="1539935" y="866922"/>
                    <a:pt x="1580131" y="775717"/>
                    <a:pt x="1633185" y="743985"/>
                  </a:cubicBezTo>
                  <a:cubicBezTo>
                    <a:pt x="1727578" y="687552"/>
                    <a:pt x="1825114" y="629124"/>
                    <a:pt x="1833782" y="503432"/>
                  </a:cubicBezTo>
                  <a:cubicBezTo>
                    <a:pt x="1836925" y="458115"/>
                    <a:pt x="1834734" y="411562"/>
                    <a:pt x="1832639" y="366530"/>
                  </a:cubicBezTo>
                  <a:lnTo>
                    <a:pt x="1832639" y="365865"/>
                  </a:lnTo>
                  <a:cubicBezTo>
                    <a:pt x="1831876" y="349999"/>
                    <a:pt x="1831115" y="333563"/>
                    <a:pt x="1830543" y="317507"/>
                  </a:cubicBezTo>
                  <a:cubicBezTo>
                    <a:pt x="1829781" y="293756"/>
                    <a:pt x="1829305" y="269910"/>
                    <a:pt x="1828924" y="246823"/>
                  </a:cubicBezTo>
                  <a:cubicBezTo>
                    <a:pt x="1828066" y="200176"/>
                    <a:pt x="1827114" y="152103"/>
                    <a:pt x="1823875" y="105076"/>
                  </a:cubicBezTo>
                  <a:cubicBezTo>
                    <a:pt x="1816732" y="1425"/>
                    <a:pt x="1782537" y="1425"/>
                    <a:pt x="1771298" y="1425"/>
                  </a:cubicBezTo>
                  <a:cubicBezTo>
                    <a:pt x="1745771" y="1425"/>
                    <a:pt x="1725387" y="12636"/>
                    <a:pt x="1705670" y="23466"/>
                  </a:cubicBezTo>
                  <a:cubicBezTo>
                    <a:pt x="1683382" y="35722"/>
                    <a:pt x="1662332" y="47313"/>
                    <a:pt x="1632232" y="47313"/>
                  </a:cubicBezTo>
                  <a:cubicBezTo>
                    <a:pt x="1602133" y="47313"/>
                    <a:pt x="1575844" y="37052"/>
                    <a:pt x="1548413" y="26221"/>
                  </a:cubicBezTo>
                  <a:cubicBezTo>
                    <a:pt x="1515932" y="13396"/>
                    <a:pt x="1482404" y="95"/>
                    <a:pt x="1435541" y="95"/>
                  </a:cubicBezTo>
                  <a:cubicBezTo>
                    <a:pt x="1401251" y="95"/>
                    <a:pt x="1359913" y="14061"/>
                    <a:pt x="1319812" y="27646"/>
                  </a:cubicBezTo>
                  <a:cubicBezTo>
                    <a:pt x="1280855" y="40852"/>
                    <a:pt x="1243994" y="53298"/>
                    <a:pt x="1214466" y="53298"/>
                  </a:cubicBezTo>
                  <a:cubicBezTo>
                    <a:pt x="1187987" y="53298"/>
                    <a:pt x="1101595" y="58238"/>
                    <a:pt x="1101595" y="122082"/>
                  </a:cubicBezTo>
                  <a:cubicBezTo>
                    <a:pt x="1101595" y="175475"/>
                    <a:pt x="1152363" y="218987"/>
                    <a:pt x="1189320" y="250814"/>
                  </a:cubicBezTo>
                  <a:cubicBezTo>
                    <a:pt x="1201798" y="261549"/>
                    <a:pt x="1212561" y="270765"/>
                    <a:pt x="1219705" y="278840"/>
                  </a:cubicBezTo>
                  <a:cubicBezTo>
                    <a:pt x="1256471" y="320452"/>
                    <a:pt x="1277712" y="370235"/>
                    <a:pt x="1282760" y="426763"/>
                  </a:cubicBezTo>
                  <a:cubicBezTo>
                    <a:pt x="1287904" y="483956"/>
                    <a:pt x="1278283" y="540769"/>
                    <a:pt x="1268187" y="588842"/>
                  </a:cubicBezTo>
                  <a:cubicBezTo>
                    <a:pt x="1266853" y="595017"/>
                    <a:pt x="1265615" y="601763"/>
                    <a:pt x="1264282" y="608983"/>
                  </a:cubicBezTo>
                  <a:cubicBezTo>
                    <a:pt x="1255995" y="654015"/>
                    <a:pt x="1244660" y="715674"/>
                    <a:pt x="1201131" y="732300"/>
                  </a:cubicBezTo>
                  <a:cubicBezTo>
                    <a:pt x="1189606" y="736670"/>
                    <a:pt x="1178652" y="738950"/>
                    <a:pt x="1168556" y="738950"/>
                  </a:cubicBezTo>
                  <a:cubicBezTo>
                    <a:pt x="1157697" y="738950"/>
                    <a:pt x="1147505" y="736385"/>
                    <a:pt x="1138266" y="731350"/>
                  </a:cubicBezTo>
                  <a:cubicBezTo>
                    <a:pt x="1089784" y="704843"/>
                    <a:pt x="1071400" y="615253"/>
                    <a:pt x="1057970" y="549795"/>
                  </a:cubicBezTo>
                  <a:cubicBezTo>
                    <a:pt x="1053494" y="528134"/>
                    <a:pt x="1049683" y="509513"/>
                    <a:pt x="1045492" y="496307"/>
                  </a:cubicBezTo>
                  <a:lnTo>
                    <a:pt x="1044349" y="492792"/>
                  </a:lnTo>
                  <a:cubicBezTo>
                    <a:pt x="1030062" y="448329"/>
                    <a:pt x="1006059" y="374035"/>
                    <a:pt x="962434" y="348574"/>
                  </a:cubicBezTo>
                  <a:cubicBezTo>
                    <a:pt x="952528" y="342779"/>
                    <a:pt x="943194" y="339833"/>
                    <a:pt x="934717" y="339833"/>
                  </a:cubicBezTo>
                  <a:cubicBezTo>
                    <a:pt x="927573" y="339833"/>
                    <a:pt x="921001" y="341923"/>
                    <a:pt x="915381" y="346009"/>
                  </a:cubicBezTo>
                  <a:cubicBezTo>
                    <a:pt x="895188" y="360544"/>
                    <a:pt x="888997" y="399497"/>
                    <a:pt x="894807" y="427238"/>
                  </a:cubicBezTo>
                  <a:cubicBezTo>
                    <a:pt x="900712" y="455265"/>
                    <a:pt x="911190" y="483766"/>
                    <a:pt x="921382" y="511318"/>
                  </a:cubicBezTo>
                  <a:cubicBezTo>
                    <a:pt x="949957" y="588937"/>
                    <a:pt x="977008" y="662186"/>
                    <a:pt x="914333" y="733345"/>
                  </a:cubicBezTo>
                  <a:cubicBezTo>
                    <a:pt x="845944" y="811059"/>
                    <a:pt x="730977" y="817519"/>
                    <a:pt x="628583" y="817519"/>
                  </a:cubicBezTo>
                  <a:cubicBezTo>
                    <a:pt x="621820" y="817519"/>
                    <a:pt x="615153" y="817519"/>
                    <a:pt x="608581" y="817519"/>
                  </a:cubicBezTo>
                  <a:cubicBezTo>
                    <a:pt x="555336" y="817329"/>
                    <a:pt x="494471" y="813149"/>
                    <a:pt x="446560" y="783792"/>
                  </a:cubicBezTo>
                  <a:cubicBezTo>
                    <a:pt x="423510" y="769637"/>
                    <a:pt x="400650" y="738190"/>
                    <a:pt x="378647" y="707788"/>
                  </a:cubicBezTo>
                  <a:cubicBezTo>
                    <a:pt x="347881" y="665321"/>
                    <a:pt x="318735" y="625324"/>
                    <a:pt x="287207" y="625324"/>
                  </a:cubicBezTo>
                  <a:cubicBezTo>
                    <a:pt x="278349" y="625324"/>
                    <a:pt x="271396" y="627889"/>
                    <a:pt x="266348" y="633019"/>
                  </a:cubicBezTo>
                  <a:cubicBezTo>
                    <a:pt x="255108" y="644420"/>
                    <a:pt x="255584" y="666176"/>
                    <a:pt x="255965" y="687172"/>
                  </a:cubicBezTo>
                  <a:cubicBezTo>
                    <a:pt x="256251" y="702468"/>
                    <a:pt x="256537" y="716909"/>
                    <a:pt x="252346" y="725934"/>
                  </a:cubicBezTo>
                  <a:cubicBezTo>
                    <a:pt x="242630" y="747025"/>
                    <a:pt x="226628" y="752251"/>
                    <a:pt x="211102" y="757381"/>
                  </a:cubicBezTo>
                  <a:cubicBezTo>
                    <a:pt x="193195" y="763271"/>
                    <a:pt x="176336" y="768877"/>
                    <a:pt x="176336" y="798613"/>
                  </a:cubicBezTo>
                  <a:cubicBezTo>
                    <a:pt x="176336" y="836235"/>
                    <a:pt x="216341" y="848396"/>
                    <a:pt x="262633" y="862552"/>
                  </a:cubicBezTo>
                  <a:cubicBezTo>
                    <a:pt x="331213" y="883548"/>
                    <a:pt x="409032" y="907299"/>
                    <a:pt x="409032" y="1014940"/>
                  </a:cubicBezTo>
                  <a:cubicBezTo>
                    <a:pt x="409032" y="1089899"/>
                    <a:pt x="317592" y="1122676"/>
                    <a:pt x="244154" y="1148897"/>
                  </a:cubicBezTo>
                  <a:cubicBezTo>
                    <a:pt x="190719" y="1167993"/>
                    <a:pt x="144523" y="1184524"/>
                    <a:pt x="144523" y="1212931"/>
                  </a:cubicBezTo>
                  <a:cubicBezTo>
                    <a:pt x="144523" y="1249793"/>
                    <a:pt x="184432" y="1256538"/>
                    <a:pt x="226628" y="1263568"/>
                  </a:cubicBezTo>
                  <a:cubicBezTo>
                    <a:pt x="254536" y="1268224"/>
                    <a:pt x="283302" y="1273069"/>
                    <a:pt x="303114" y="1286655"/>
                  </a:cubicBezTo>
                  <a:cubicBezTo>
                    <a:pt x="315973" y="1295490"/>
                    <a:pt x="345595" y="1319526"/>
                    <a:pt x="342357" y="1351258"/>
                  </a:cubicBezTo>
                  <a:cubicBezTo>
                    <a:pt x="340357" y="1370734"/>
                    <a:pt x="327212" y="1381945"/>
                    <a:pt x="313306" y="1393725"/>
                  </a:cubicBezTo>
                  <a:cubicBezTo>
                    <a:pt x="302828" y="1402656"/>
                    <a:pt x="291970" y="1411871"/>
                    <a:pt x="285874" y="1424982"/>
                  </a:cubicBezTo>
                  <a:cubicBezTo>
                    <a:pt x="273301" y="1451964"/>
                    <a:pt x="282921" y="1478755"/>
                    <a:pt x="292160" y="1504596"/>
                  </a:cubicBezTo>
                  <a:cubicBezTo>
                    <a:pt x="301971" y="1531958"/>
                    <a:pt x="311210" y="1557799"/>
                    <a:pt x="298542" y="1585826"/>
                  </a:cubicBezTo>
                  <a:cubicBezTo>
                    <a:pt x="295780" y="1592001"/>
                    <a:pt x="292541" y="1597987"/>
                    <a:pt x="289398" y="1603687"/>
                  </a:cubicBezTo>
                  <a:cubicBezTo>
                    <a:pt x="279397" y="1622023"/>
                    <a:pt x="269967" y="1639314"/>
                    <a:pt x="274444" y="1662970"/>
                  </a:cubicBezTo>
                  <a:cubicBezTo>
                    <a:pt x="279587" y="1690332"/>
                    <a:pt x="300828" y="1715128"/>
                    <a:pt x="328546" y="1726243"/>
                  </a:cubicBezTo>
                  <a:cubicBezTo>
                    <a:pt x="338642" y="1730329"/>
                    <a:pt x="349215" y="1732324"/>
                    <a:pt x="359788" y="1732324"/>
                  </a:cubicBezTo>
                  <a:cubicBezTo>
                    <a:pt x="372646" y="1732324"/>
                    <a:pt x="385410" y="1729379"/>
                    <a:pt x="397792" y="1723488"/>
                  </a:cubicBezTo>
                  <a:cubicBezTo>
                    <a:pt x="427034" y="1709523"/>
                    <a:pt x="451513" y="1680356"/>
                    <a:pt x="461800" y="1647199"/>
                  </a:cubicBezTo>
                  <a:cubicBezTo>
                    <a:pt x="464467" y="1638649"/>
                    <a:pt x="465991" y="1629908"/>
                    <a:pt x="467515" y="1621548"/>
                  </a:cubicBezTo>
                  <a:cubicBezTo>
                    <a:pt x="470849" y="1603307"/>
                    <a:pt x="473897" y="1586016"/>
                    <a:pt x="487423" y="1571575"/>
                  </a:cubicBezTo>
                  <a:cubicBezTo>
                    <a:pt x="505330" y="1552384"/>
                    <a:pt x="534190" y="1538323"/>
                    <a:pt x="559717" y="1525973"/>
                  </a:cubicBezTo>
                  <a:cubicBezTo>
                    <a:pt x="569528" y="1521222"/>
                    <a:pt x="579625" y="1516282"/>
                    <a:pt x="588578" y="1511342"/>
                  </a:cubicBezTo>
                  <a:cubicBezTo>
                    <a:pt x="603628" y="1502981"/>
                    <a:pt x="619439" y="1492911"/>
                    <a:pt x="636203" y="1482365"/>
                  </a:cubicBezTo>
                  <a:cubicBezTo>
                    <a:pt x="687543" y="1449779"/>
                    <a:pt x="745836" y="1412822"/>
                    <a:pt x="801081" y="1412822"/>
                  </a:cubicBezTo>
                  <a:cubicBezTo>
                    <a:pt x="844706" y="1412822"/>
                    <a:pt x="867470" y="1458804"/>
                    <a:pt x="887473" y="1499371"/>
                  </a:cubicBezTo>
                  <a:cubicBezTo>
                    <a:pt x="901570" y="1527873"/>
                    <a:pt x="913762" y="1552574"/>
                    <a:pt x="931097" y="1552574"/>
                  </a:cubicBezTo>
                  <a:cubicBezTo>
                    <a:pt x="948433" y="1552574"/>
                    <a:pt x="960339" y="1527303"/>
                    <a:pt x="983104" y="1473720"/>
                  </a:cubicBezTo>
                  <a:cubicBezTo>
                    <a:pt x="1007392" y="1416527"/>
                    <a:pt x="1037682" y="1345368"/>
                    <a:pt x="1083402" y="1345368"/>
                  </a:cubicBezTo>
                  <a:cubicBezTo>
                    <a:pt x="1093213" y="1345368"/>
                    <a:pt x="1100261" y="1348503"/>
                    <a:pt x="1104452" y="1354773"/>
                  </a:cubicBezTo>
                  <a:cubicBezTo>
                    <a:pt x="1109786" y="1362849"/>
                    <a:pt x="1109596" y="1375294"/>
                    <a:pt x="1103881" y="1388880"/>
                  </a:cubicBezTo>
                  <a:cubicBezTo>
                    <a:pt x="1083497" y="1436858"/>
                    <a:pt x="1050541" y="1483600"/>
                    <a:pt x="1018632" y="1528918"/>
                  </a:cubicBezTo>
                  <a:cubicBezTo>
                    <a:pt x="1003011" y="1551054"/>
                    <a:pt x="988342" y="1571860"/>
                    <a:pt x="975007" y="1592856"/>
                  </a:cubicBezTo>
                  <a:cubicBezTo>
                    <a:pt x="964816" y="1608817"/>
                    <a:pt x="953671" y="1625253"/>
                    <a:pt x="942813" y="1641119"/>
                  </a:cubicBezTo>
                  <a:cubicBezTo>
                    <a:pt x="909952" y="1689192"/>
                    <a:pt x="875948" y="1738974"/>
                    <a:pt x="858517" y="1792747"/>
                  </a:cubicBezTo>
                  <a:cubicBezTo>
                    <a:pt x="837848" y="1856400"/>
                    <a:pt x="856802" y="1915494"/>
                    <a:pt x="876995" y="1978007"/>
                  </a:cubicBezTo>
                  <a:cubicBezTo>
                    <a:pt x="895378" y="2035010"/>
                    <a:pt x="914333" y="2094008"/>
                    <a:pt x="896807" y="2153292"/>
                  </a:cubicBezTo>
                  <a:cubicBezTo>
                    <a:pt x="881853" y="2203834"/>
                    <a:pt x="834704" y="2241551"/>
                    <a:pt x="779459" y="2247062"/>
                  </a:cubicBezTo>
                  <a:cubicBezTo>
                    <a:pt x="774982" y="2247537"/>
                    <a:pt x="770506" y="2247727"/>
                    <a:pt x="766124" y="2247727"/>
                  </a:cubicBezTo>
                  <a:cubicBezTo>
                    <a:pt x="719642" y="2247727"/>
                    <a:pt x="677256" y="2221980"/>
                    <a:pt x="643442" y="2173338"/>
                  </a:cubicBezTo>
                  <a:cubicBezTo>
                    <a:pt x="639537" y="2167732"/>
                    <a:pt x="635727" y="2162127"/>
                    <a:pt x="631917" y="2156617"/>
                  </a:cubicBezTo>
                  <a:cubicBezTo>
                    <a:pt x="598008" y="2107309"/>
                    <a:pt x="568861" y="2065032"/>
                    <a:pt x="523713" y="2024180"/>
                  </a:cubicBezTo>
                  <a:cubicBezTo>
                    <a:pt x="480755" y="1985323"/>
                    <a:pt x="426177" y="1963281"/>
                    <a:pt x="373504" y="1942000"/>
                  </a:cubicBezTo>
                  <a:cubicBezTo>
                    <a:pt x="361978" y="1937345"/>
                    <a:pt x="350453" y="1932690"/>
                    <a:pt x="339214" y="1927939"/>
                  </a:cubicBezTo>
                  <a:cubicBezTo>
                    <a:pt x="273872" y="1900293"/>
                    <a:pt x="222247" y="1865426"/>
                    <a:pt x="171859" y="1814883"/>
                  </a:cubicBezTo>
                  <a:cubicBezTo>
                    <a:pt x="165763" y="1808803"/>
                    <a:pt x="157953" y="1799872"/>
                    <a:pt x="148809" y="1789517"/>
                  </a:cubicBezTo>
                  <a:cubicBezTo>
                    <a:pt x="108042" y="1743344"/>
                    <a:pt x="61750" y="1694037"/>
                    <a:pt x="28699" y="1694037"/>
                  </a:cubicBezTo>
                  <a:cubicBezTo>
                    <a:pt x="24698" y="1694037"/>
                    <a:pt x="20888" y="1694702"/>
                    <a:pt x="17459" y="1696127"/>
                  </a:cubicBezTo>
                  <a:cubicBezTo>
                    <a:pt x="9077" y="1699452"/>
                    <a:pt x="3457" y="1706102"/>
                    <a:pt x="1171" y="1715223"/>
                  </a:cubicBezTo>
                  <a:cubicBezTo>
                    <a:pt x="-4734" y="1739069"/>
                    <a:pt x="12030" y="1778401"/>
                    <a:pt x="43748" y="1815263"/>
                  </a:cubicBezTo>
                  <a:cubicBezTo>
                    <a:pt x="90230" y="1869226"/>
                    <a:pt x="150047" y="1909508"/>
                    <a:pt x="213293" y="1952261"/>
                  </a:cubicBezTo>
                  <a:cubicBezTo>
                    <a:pt x="265109" y="1987223"/>
                    <a:pt x="318640" y="2023230"/>
                    <a:pt x="369694" y="2069782"/>
                  </a:cubicBezTo>
                  <a:cubicBezTo>
                    <a:pt x="376266" y="2075767"/>
                    <a:pt x="382933" y="2081753"/>
                    <a:pt x="389601" y="2087738"/>
                  </a:cubicBezTo>
                  <a:cubicBezTo>
                    <a:pt x="442846" y="2135621"/>
                    <a:pt x="497900" y="2185118"/>
                    <a:pt x="526475" y="2251432"/>
                  </a:cubicBezTo>
                  <a:cubicBezTo>
                    <a:pt x="536857" y="2275563"/>
                    <a:pt x="534190" y="2301690"/>
                    <a:pt x="519522" y="2317840"/>
                  </a:cubicBezTo>
                  <a:cubicBezTo>
                    <a:pt x="511616" y="2326581"/>
                    <a:pt x="501139" y="2331236"/>
                    <a:pt x="489423" y="2331236"/>
                  </a:cubicBezTo>
                  <a:cubicBezTo>
                    <a:pt x="484470" y="2331236"/>
                    <a:pt x="479231" y="2330381"/>
                    <a:pt x="473992" y="2328766"/>
                  </a:cubicBezTo>
                  <a:lnTo>
                    <a:pt x="455990" y="2323066"/>
                  </a:lnTo>
                  <a:cubicBezTo>
                    <a:pt x="405698" y="2307010"/>
                    <a:pt x="373599" y="2297320"/>
                    <a:pt x="351501" y="2297320"/>
                  </a:cubicBezTo>
                  <a:cubicBezTo>
                    <a:pt x="333784" y="2297320"/>
                    <a:pt x="322164" y="2304065"/>
                    <a:pt x="316925" y="2317461"/>
                  </a:cubicBezTo>
                  <a:cubicBezTo>
                    <a:pt x="308162" y="2340262"/>
                    <a:pt x="328546" y="2361258"/>
                    <a:pt x="352168" y="2385579"/>
                  </a:cubicBezTo>
                  <a:cubicBezTo>
                    <a:pt x="381314" y="2415601"/>
                    <a:pt x="414271" y="2449613"/>
                    <a:pt x="404460" y="2497020"/>
                  </a:cubicBezTo>
                  <a:cubicBezTo>
                    <a:pt x="399412" y="2521437"/>
                    <a:pt x="375218" y="2532267"/>
                    <a:pt x="325879" y="2532267"/>
                  </a:cubicBezTo>
                  <a:cubicBezTo>
                    <a:pt x="315211" y="2532267"/>
                    <a:pt x="304257" y="2531792"/>
                    <a:pt x="294637" y="2531412"/>
                  </a:cubicBezTo>
                  <a:cubicBezTo>
                    <a:pt x="285683" y="2531032"/>
                    <a:pt x="276444" y="2530652"/>
                    <a:pt x="268252" y="2530652"/>
                  </a:cubicBezTo>
                  <a:cubicBezTo>
                    <a:pt x="262347" y="2530652"/>
                    <a:pt x="257489" y="2530842"/>
                    <a:pt x="253393" y="2531317"/>
                  </a:cubicBezTo>
                  <a:cubicBezTo>
                    <a:pt x="230152" y="2533787"/>
                    <a:pt x="211864" y="2541673"/>
                    <a:pt x="203387" y="2552978"/>
                  </a:cubicBezTo>
                  <a:cubicBezTo>
                    <a:pt x="198244" y="2559819"/>
                    <a:pt x="196529" y="2567894"/>
                    <a:pt x="198148" y="2576920"/>
                  </a:cubicBezTo>
                  <a:cubicBezTo>
                    <a:pt x="203292" y="2604851"/>
                    <a:pt x="242249" y="2618532"/>
                    <a:pt x="262156" y="2621857"/>
                  </a:cubicBezTo>
                  <a:cubicBezTo>
                    <a:pt x="270443" y="2623282"/>
                    <a:pt x="279111" y="2623947"/>
                    <a:pt x="288445" y="2623947"/>
                  </a:cubicBezTo>
                  <a:cubicBezTo>
                    <a:pt x="305305" y="2623947"/>
                    <a:pt x="321688" y="2621762"/>
                    <a:pt x="337594" y="2619672"/>
                  </a:cubicBezTo>
                  <a:cubicBezTo>
                    <a:pt x="352739" y="2617677"/>
                    <a:pt x="368265" y="2615587"/>
                    <a:pt x="383600" y="2615587"/>
                  </a:cubicBezTo>
                  <a:cubicBezTo>
                    <a:pt x="410175" y="2615587"/>
                    <a:pt x="431797" y="2622142"/>
                    <a:pt x="451513" y="2636203"/>
                  </a:cubicBezTo>
                  <a:cubicBezTo>
                    <a:pt x="481803" y="2657769"/>
                    <a:pt x="504377" y="2688551"/>
                    <a:pt x="526190" y="2718382"/>
                  </a:cubicBezTo>
                  <a:cubicBezTo>
                    <a:pt x="538382" y="2735008"/>
                    <a:pt x="550859" y="2752109"/>
                    <a:pt x="564575" y="2767405"/>
                  </a:cubicBezTo>
                  <a:cubicBezTo>
                    <a:pt x="596389" y="2802937"/>
                    <a:pt x="634584" y="2832673"/>
                    <a:pt x="671446" y="2861365"/>
                  </a:cubicBezTo>
                  <a:lnTo>
                    <a:pt x="671922" y="2861745"/>
                  </a:lnTo>
                  <a:cubicBezTo>
                    <a:pt x="684590" y="2871530"/>
                    <a:pt x="697640" y="2881696"/>
                    <a:pt x="710212" y="2891957"/>
                  </a:cubicBezTo>
                  <a:lnTo>
                    <a:pt x="721071" y="2900792"/>
                  </a:lnTo>
                  <a:cubicBezTo>
                    <a:pt x="768410" y="2939079"/>
                    <a:pt x="809273" y="2972141"/>
                    <a:pt x="835276" y="3025439"/>
                  </a:cubicBezTo>
                  <a:cubicBezTo>
                    <a:pt x="849373" y="3054320"/>
                    <a:pt x="865565" y="3068856"/>
                    <a:pt x="883282" y="3068856"/>
                  </a:cubicBezTo>
                  <a:cubicBezTo>
                    <a:pt x="889568" y="3068856"/>
                    <a:pt x="894236" y="3066956"/>
                    <a:pt x="896807" y="3066006"/>
                  </a:cubicBezTo>
                  <a:cubicBezTo>
                    <a:pt x="922239" y="3055935"/>
                    <a:pt x="931954" y="3031804"/>
                    <a:pt x="923096" y="3001118"/>
                  </a:cubicBezTo>
                  <a:cubicBezTo>
                    <a:pt x="946337" y="3003398"/>
                    <a:pt x="967387" y="3004633"/>
                    <a:pt x="985771" y="3004633"/>
                  </a:cubicBezTo>
                  <a:cubicBezTo>
                    <a:pt x="1022061" y="3004633"/>
                    <a:pt x="1049493" y="3000263"/>
                    <a:pt x="1069591" y="2991332"/>
                  </a:cubicBezTo>
                  <a:cubicBezTo>
                    <a:pt x="1084450" y="2984682"/>
                    <a:pt x="1092070" y="2976416"/>
                    <a:pt x="1092165" y="2966726"/>
                  </a:cubicBezTo>
                  <a:cubicBezTo>
                    <a:pt x="1092356" y="2951145"/>
                    <a:pt x="1072544" y="2936134"/>
                    <a:pt x="1053874" y="2927204"/>
                  </a:cubicBezTo>
                  <a:cubicBezTo>
                    <a:pt x="1014441" y="2908392"/>
                    <a:pt x="970054" y="2895567"/>
                    <a:pt x="927097" y="2883026"/>
                  </a:cubicBezTo>
                  <a:cubicBezTo>
                    <a:pt x="868994" y="2866210"/>
                    <a:pt x="809082" y="2848729"/>
                    <a:pt x="764315" y="2816998"/>
                  </a:cubicBezTo>
                  <a:cubicBezTo>
                    <a:pt x="719928" y="2785456"/>
                    <a:pt x="665350" y="2736718"/>
                    <a:pt x="657634" y="2683990"/>
                  </a:cubicBezTo>
                  <a:cubicBezTo>
                    <a:pt x="654206" y="2660334"/>
                    <a:pt x="660682" y="2637818"/>
                    <a:pt x="677065" y="2617012"/>
                  </a:cubicBezTo>
                  <a:cubicBezTo>
                    <a:pt x="694306" y="2594971"/>
                    <a:pt x="713451" y="2584330"/>
                    <a:pt x="735454" y="2584330"/>
                  </a:cubicBezTo>
                  <a:cubicBezTo>
                    <a:pt x="771649" y="2584330"/>
                    <a:pt x="810511" y="2612736"/>
                    <a:pt x="844801" y="2637818"/>
                  </a:cubicBezTo>
                  <a:cubicBezTo>
                    <a:pt x="859469" y="2648554"/>
                    <a:pt x="873281" y="2658624"/>
                    <a:pt x="886330" y="2666320"/>
                  </a:cubicBezTo>
                  <a:cubicBezTo>
                    <a:pt x="971864" y="2716482"/>
                    <a:pt x="1060256" y="2744319"/>
                    <a:pt x="1149029" y="2749069"/>
                  </a:cubicBezTo>
                  <a:cubicBezTo>
                    <a:pt x="1154363" y="2749354"/>
                    <a:pt x="1161126" y="2749544"/>
                    <a:pt x="1168460" y="2749544"/>
                  </a:cubicBezTo>
                  <a:cubicBezTo>
                    <a:pt x="1183986" y="2749544"/>
                    <a:pt x="1321146" y="2748404"/>
                    <a:pt x="1365152" y="2708502"/>
                  </a:cubicBezTo>
                  <a:cubicBezTo>
                    <a:pt x="1373343" y="2701091"/>
                    <a:pt x="1377724" y="2692636"/>
                    <a:pt x="1378106" y="2683515"/>
                  </a:cubicBezTo>
                  <a:cubicBezTo>
                    <a:pt x="1378391" y="2675820"/>
                    <a:pt x="1376296" y="2670025"/>
                    <a:pt x="1371724" y="2666035"/>
                  </a:cubicBezTo>
                  <a:cubicBezTo>
                    <a:pt x="1367628" y="2662519"/>
                    <a:pt x="1361723" y="2660714"/>
                    <a:pt x="1354198" y="2660714"/>
                  </a:cubicBezTo>
                  <a:cubicBezTo>
                    <a:pt x="1350674" y="2660714"/>
                    <a:pt x="1346863" y="2661094"/>
                    <a:pt x="1342863" y="2661854"/>
                  </a:cubicBezTo>
                  <a:cubicBezTo>
                    <a:pt x="1334005" y="2663564"/>
                    <a:pt x="1325813" y="2666224"/>
                    <a:pt x="1317145" y="2668980"/>
                  </a:cubicBezTo>
                  <a:cubicBezTo>
                    <a:pt x="1307049" y="2672305"/>
                    <a:pt x="1296571" y="2675630"/>
                    <a:pt x="1285808" y="2676960"/>
                  </a:cubicBezTo>
                  <a:cubicBezTo>
                    <a:pt x="1276188" y="2678195"/>
                    <a:pt x="1266187" y="2678765"/>
                    <a:pt x="1256186" y="2678765"/>
                  </a:cubicBezTo>
                  <a:cubicBezTo>
                    <a:pt x="1227991" y="2678765"/>
                    <a:pt x="1198274" y="2673920"/>
                    <a:pt x="1168079" y="2664419"/>
                  </a:cubicBezTo>
                  <a:cubicBezTo>
                    <a:pt x="1084450" y="2638008"/>
                    <a:pt x="1007964" y="2581955"/>
                    <a:pt x="968435" y="2518111"/>
                  </a:cubicBezTo>
                  <a:cubicBezTo>
                    <a:pt x="937765" y="2468519"/>
                    <a:pt x="931954" y="2427191"/>
                    <a:pt x="951195" y="2395460"/>
                  </a:cubicBezTo>
                  <a:cubicBezTo>
                    <a:pt x="962434" y="2376934"/>
                    <a:pt x="986247" y="2374179"/>
                    <a:pt x="999487" y="2374179"/>
                  </a:cubicBezTo>
                  <a:cubicBezTo>
                    <a:pt x="1012727" y="2374179"/>
                    <a:pt x="1027586" y="2376934"/>
                    <a:pt x="1039111" y="2381874"/>
                  </a:cubicBezTo>
                  <a:cubicBezTo>
                    <a:pt x="1079020" y="2398690"/>
                    <a:pt x="1189796" y="2430897"/>
                    <a:pt x="1243994" y="2430897"/>
                  </a:cubicBezTo>
                  <a:cubicBezTo>
                    <a:pt x="1291619" y="2430897"/>
                    <a:pt x="1378106" y="2412941"/>
                    <a:pt x="1399727" y="2345487"/>
                  </a:cubicBezTo>
                  <a:cubicBezTo>
                    <a:pt x="1424397" y="2268533"/>
                    <a:pt x="1458973" y="2232621"/>
                    <a:pt x="1508407" y="2232621"/>
                  </a:cubicBezTo>
                  <a:cubicBezTo>
                    <a:pt x="1569272" y="2232621"/>
                    <a:pt x="1635471" y="2254852"/>
                    <a:pt x="1705575" y="2278413"/>
                  </a:cubicBezTo>
                  <a:cubicBezTo>
                    <a:pt x="1788633" y="2306345"/>
                    <a:pt x="1882740" y="2337982"/>
                    <a:pt x="1985800" y="2337982"/>
                  </a:cubicBezTo>
                  <a:cubicBezTo>
                    <a:pt x="2098481" y="2337982"/>
                    <a:pt x="2191445" y="2305680"/>
                    <a:pt x="2273456" y="2277273"/>
                  </a:cubicBezTo>
                  <a:cubicBezTo>
                    <a:pt x="2339654" y="2254282"/>
                    <a:pt x="2402138" y="2232621"/>
                    <a:pt x="2463098" y="2232621"/>
                  </a:cubicBezTo>
                  <a:cubicBezTo>
                    <a:pt x="2512533" y="2232621"/>
                    <a:pt x="2547014" y="2268438"/>
                    <a:pt x="2571779" y="2345487"/>
                  </a:cubicBezTo>
                  <a:cubicBezTo>
                    <a:pt x="2593400" y="2412941"/>
                    <a:pt x="2679887" y="2430897"/>
                    <a:pt x="2727512" y="2430897"/>
                  </a:cubicBezTo>
                  <a:cubicBezTo>
                    <a:pt x="2781709" y="2430897"/>
                    <a:pt x="2892485" y="2398690"/>
                    <a:pt x="2932395" y="2381874"/>
                  </a:cubicBezTo>
                  <a:cubicBezTo>
                    <a:pt x="2943920" y="2377029"/>
                    <a:pt x="2958398" y="2374179"/>
                    <a:pt x="2972019" y="2374179"/>
                  </a:cubicBezTo>
                  <a:cubicBezTo>
                    <a:pt x="2985259" y="2374179"/>
                    <a:pt x="3009071" y="2376934"/>
                    <a:pt x="3020311" y="2395460"/>
                  </a:cubicBezTo>
                  <a:cubicBezTo>
                    <a:pt x="3039551" y="2427191"/>
                    <a:pt x="3033741" y="2468519"/>
                    <a:pt x="3003071" y="2518111"/>
                  </a:cubicBezTo>
                  <a:cubicBezTo>
                    <a:pt x="2963637" y="2581955"/>
                    <a:pt x="2887151" y="2638008"/>
                    <a:pt x="2803426" y="2664419"/>
                  </a:cubicBezTo>
                  <a:cubicBezTo>
                    <a:pt x="2773137" y="2674015"/>
                    <a:pt x="2743514" y="2678765"/>
                    <a:pt x="2715320" y="2678765"/>
                  </a:cubicBezTo>
                  <a:cubicBezTo>
                    <a:pt x="2705319" y="2678765"/>
                    <a:pt x="2695318" y="2678195"/>
                    <a:pt x="2685698" y="2676960"/>
                  </a:cubicBezTo>
                  <a:cubicBezTo>
                    <a:pt x="2674839" y="2675630"/>
                    <a:pt x="2664457" y="2672210"/>
                    <a:pt x="2654360" y="2668980"/>
                  </a:cubicBezTo>
                  <a:cubicBezTo>
                    <a:pt x="2645693" y="2666129"/>
                    <a:pt x="2637501" y="2663469"/>
                    <a:pt x="2628643" y="2661854"/>
                  </a:cubicBezTo>
                  <a:cubicBezTo>
                    <a:pt x="2624642" y="2661094"/>
                    <a:pt x="2620832" y="2660714"/>
                    <a:pt x="2617308" y="2660714"/>
                  </a:cubicBezTo>
                  <a:cubicBezTo>
                    <a:pt x="2609783" y="2660714"/>
                    <a:pt x="2603878" y="2662519"/>
                    <a:pt x="2599782" y="2666035"/>
                  </a:cubicBezTo>
                  <a:cubicBezTo>
                    <a:pt x="2595210" y="2669930"/>
                    <a:pt x="2593115" y="2675820"/>
                    <a:pt x="2593400" y="2683515"/>
                  </a:cubicBezTo>
                  <a:cubicBezTo>
                    <a:pt x="2593781" y="2692636"/>
                    <a:pt x="2598163" y="2701091"/>
                    <a:pt x="2606354" y="2708502"/>
                  </a:cubicBezTo>
                  <a:cubicBezTo>
                    <a:pt x="2650360" y="2748404"/>
                    <a:pt x="2787615" y="2749544"/>
                    <a:pt x="2803046" y="2749544"/>
                  </a:cubicBezTo>
                  <a:cubicBezTo>
                    <a:pt x="2810380" y="2749544"/>
                    <a:pt x="2817143" y="2749354"/>
                    <a:pt x="2822476" y="2749069"/>
                  </a:cubicBezTo>
                  <a:cubicBezTo>
                    <a:pt x="2911345" y="2744224"/>
                    <a:pt x="2999737" y="2716387"/>
                    <a:pt x="3085176" y="2666320"/>
                  </a:cubicBezTo>
                  <a:cubicBezTo>
                    <a:pt x="3098225" y="2658624"/>
                    <a:pt x="3112036" y="2648554"/>
                    <a:pt x="3126610" y="2637913"/>
                  </a:cubicBezTo>
                  <a:cubicBezTo>
                    <a:pt x="3160995" y="2612832"/>
                    <a:pt x="3199857" y="2584425"/>
                    <a:pt x="3236052" y="2584425"/>
                  </a:cubicBezTo>
                  <a:cubicBezTo>
                    <a:pt x="3258055" y="2584425"/>
                    <a:pt x="3277200" y="2595160"/>
                    <a:pt x="3294440" y="2617107"/>
                  </a:cubicBezTo>
                  <a:cubicBezTo>
                    <a:pt x="3310728" y="2637913"/>
                    <a:pt x="3317300" y="2660429"/>
                    <a:pt x="3313871" y="2684085"/>
                  </a:cubicBezTo>
                  <a:cubicBezTo>
                    <a:pt x="3306156" y="2736813"/>
                    <a:pt x="3251673" y="2785551"/>
                    <a:pt x="3207191" y="2817093"/>
                  </a:cubicBezTo>
                  <a:cubicBezTo>
                    <a:pt x="3162519" y="2848919"/>
                    <a:pt x="3102511" y="2866305"/>
                    <a:pt x="3044504" y="2883121"/>
                  </a:cubicBezTo>
                  <a:cubicBezTo>
                    <a:pt x="3001451" y="2895567"/>
                    <a:pt x="2957065" y="2908488"/>
                    <a:pt x="2917631" y="2927299"/>
                  </a:cubicBezTo>
                  <a:cubicBezTo>
                    <a:pt x="2899058" y="2936134"/>
                    <a:pt x="2879150" y="2951240"/>
                    <a:pt x="2879341" y="2966821"/>
                  </a:cubicBezTo>
                  <a:cubicBezTo>
                    <a:pt x="2879436" y="2976511"/>
                    <a:pt x="2887056" y="2984777"/>
                    <a:pt x="2901915" y="2991427"/>
                  </a:cubicBezTo>
                  <a:cubicBezTo>
                    <a:pt x="2922013" y="3000452"/>
                    <a:pt x="2949445" y="3004823"/>
                    <a:pt x="2985735" y="3004823"/>
                  </a:cubicBezTo>
                  <a:cubicBezTo>
                    <a:pt x="3004118" y="3004823"/>
                    <a:pt x="3025264" y="3003683"/>
                    <a:pt x="3048409" y="3001307"/>
                  </a:cubicBezTo>
                  <a:cubicBezTo>
                    <a:pt x="3039551" y="3031994"/>
                    <a:pt x="3049267" y="3056126"/>
                    <a:pt x="3074699" y="3066196"/>
                  </a:cubicBezTo>
                  <a:cubicBezTo>
                    <a:pt x="3077270" y="3067241"/>
                    <a:pt x="3081938" y="3069046"/>
                    <a:pt x="3088224" y="3069046"/>
                  </a:cubicBezTo>
                  <a:cubicBezTo>
                    <a:pt x="3106036" y="3069046"/>
                    <a:pt x="3122133" y="3054415"/>
                    <a:pt x="3136230" y="3025629"/>
                  </a:cubicBezTo>
                  <a:cubicBezTo>
                    <a:pt x="3162233" y="2972426"/>
                    <a:pt x="3203096" y="2939364"/>
                    <a:pt x="3250435" y="2900982"/>
                  </a:cubicBezTo>
                  <a:lnTo>
                    <a:pt x="3261293" y="2892147"/>
                  </a:lnTo>
                  <a:cubicBezTo>
                    <a:pt x="3273866" y="2881886"/>
                    <a:pt x="3286916" y="2871721"/>
                    <a:pt x="3299584" y="2861935"/>
                  </a:cubicBezTo>
                  <a:lnTo>
                    <a:pt x="3300060" y="2861555"/>
                  </a:lnTo>
                  <a:cubicBezTo>
                    <a:pt x="3336922" y="2832864"/>
                    <a:pt x="3375117" y="2803127"/>
                    <a:pt x="3406931" y="2767595"/>
                  </a:cubicBezTo>
                  <a:cubicBezTo>
                    <a:pt x="3420647" y="2752299"/>
                    <a:pt x="3433124" y="2735198"/>
                    <a:pt x="3445316" y="2718667"/>
                  </a:cubicBezTo>
                  <a:cubicBezTo>
                    <a:pt x="3467224" y="2688741"/>
                    <a:pt x="3489798" y="2657959"/>
                    <a:pt x="3520088" y="2636393"/>
                  </a:cubicBezTo>
                  <a:cubicBezTo>
                    <a:pt x="3539804" y="2622332"/>
                    <a:pt x="3561426" y="2615777"/>
                    <a:pt x="3588001" y="2615777"/>
                  </a:cubicBezTo>
                  <a:cubicBezTo>
                    <a:pt x="3603241" y="2615777"/>
                    <a:pt x="3618862" y="2617867"/>
                    <a:pt x="3634007" y="2619862"/>
                  </a:cubicBezTo>
                  <a:cubicBezTo>
                    <a:pt x="3649913" y="2621952"/>
                    <a:pt x="3666296" y="2624137"/>
                    <a:pt x="3683156" y="2624137"/>
                  </a:cubicBezTo>
                  <a:cubicBezTo>
                    <a:pt x="3692585" y="2624137"/>
                    <a:pt x="3701158" y="2623472"/>
                    <a:pt x="3709444" y="2622047"/>
                  </a:cubicBezTo>
                  <a:cubicBezTo>
                    <a:pt x="3729352" y="2618722"/>
                    <a:pt x="3768404" y="2605041"/>
                    <a:pt x="3773452" y="2577110"/>
                  </a:cubicBezTo>
                  <a:cubicBezTo>
                    <a:pt x="3775072" y="2568084"/>
                    <a:pt x="3773357" y="2560009"/>
                    <a:pt x="3768214" y="2553168"/>
                  </a:cubicBezTo>
                  <a:cubicBezTo>
                    <a:pt x="3759736" y="2541863"/>
                    <a:pt x="3741449" y="2533882"/>
                    <a:pt x="3718208" y="2531412"/>
                  </a:cubicBezTo>
                  <a:cubicBezTo>
                    <a:pt x="3714112" y="2530937"/>
                    <a:pt x="3709254" y="2530747"/>
                    <a:pt x="3703349" y="2530747"/>
                  </a:cubicBezTo>
                  <a:cubicBezTo>
                    <a:pt x="3695157" y="2530747"/>
                    <a:pt x="3685918" y="2531127"/>
                    <a:pt x="3676964" y="2531507"/>
                  </a:cubicBezTo>
                  <a:cubicBezTo>
                    <a:pt x="3667344" y="2531887"/>
                    <a:pt x="3656485" y="2532362"/>
                    <a:pt x="3645722" y="2532362"/>
                  </a:cubicBezTo>
                  <a:cubicBezTo>
                    <a:pt x="3596478" y="2532362"/>
                    <a:pt x="3572189" y="2521437"/>
                    <a:pt x="3567141" y="2497115"/>
                  </a:cubicBezTo>
                  <a:cubicBezTo>
                    <a:pt x="3557330" y="2449708"/>
                    <a:pt x="3590382" y="2415696"/>
                    <a:pt x="3619433" y="2385674"/>
                  </a:cubicBezTo>
                  <a:cubicBezTo>
                    <a:pt x="3643055" y="2361353"/>
                    <a:pt x="3663343" y="2340357"/>
                    <a:pt x="3654676" y="2317651"/>
                  </a:cubicBezTo>
                  <a:cubicBezTo>
                    <a:pt x="3649342" y="2304160"/>
                    <a:pt x="3637721" y="2297414"/>
                    <a:pt x="3620005" y="2297414"/>
                  </a:cubicBezTo>
                  <a:cubicBezTo>
                    <a:pt x="3597907" y="2297414"/>
                    <a:pt x="3565808" y="2307105"/>
                    <a:pt x="3515420" y="2323161"/>
                  </a:cubicBezTo>
                  <a:lnTo>
                    <a:pt x="3497418" y="2328861"/>
                  </a:lnTo>
                  <a:cubicBezTo>
                    <a:pt x="3492179" y="2330476"/>
                    <a:pt x="3486941" y="2331331"/>
                    <a:pt x="3481988" y="2331331"/>
                  </a:cubicBezTo>
                  <a:cubicBezTo>
                    <a:pt x="3470272" y="2331331"/>
                    <a:pt x="3459890" y="2326676"/>
                    <a:pt x="3451889" y="2317936"/>
                  </a:cubicBezTo>
                  <a:cubicBezTo>
                    <a:pt x="3437220" y="2301785"/>
                    <a:pt x="3434458" y="2275753"/>
                    <a:pt x="3444935" y="2251527"/>
                  </a:cubicBezTo>
                  <a:cubicBezTo>
                    <a:pt x="3473510" y="2185213"/>
                    <a:pt x="3528565" y="2135716"/>
                    <a:pt x="3581809" y="2087833"/>
                  </a:cubicBezTo>
                  <a:cubicBezTo>
                    <a:pt x="3588572" y="2081753"/>
                    <a:pt x="3595144" y="2075862"/>
                    <a:pt x="3601717" y="2069877"/>
                  </a:cubicBezTo>
                  <a:cubicBezTo>
                    <a:pt x="3652771" y="2023325"/>
                    <a:pt x="3706301" y="1987318"/>
                    <a:pt x="3758022" y="1952451"/>
                  </a:cubicBezTo>
                  <a:cubicBezTo>
                    <a:pt x="3821459" y="1909698"/>
                    <a:pt x="3881276" y="1869416"/>
                    <a:pt x="3927662" y="1815453"/>
                  </a:cubicBezTo>
                  <a:cubicBezTo>
                    <a:pt x="3959381" y="1778591"/>
                    <a:pt x="3976145" y="1739259"/>
                    <a:pt x="3970239" y="1715413"/>
                  </a:cubicBezTo>
                  <a:close/>
                </a:path>
              </a:pathLst>
            </a:custGeom>
            <a:grpFill/>
            <a:ln w="6350" cap="flat">
              <a:solidFill>
                <a:srgbClr val="A9A695"/>
              </a:solidFill>
              <a:prstDash val="solid"/>
              <a:miter/>
            </a:ln>
          </p:spPr>
          <p:txBody>
            <a:bodyPr/>
            <a:lstStyle/>
            <a:p>
              <a:endParaRPr lang="en-US" sz="1050"/>
            </a:p>
          </p:txBody>
        </p:sp>
      </p:grpSp>
      <p:grpSp>
        <p:nvGrpSpPr>
          <p:cNvPr id="28" name="Graphic 12">
            <a:extLst>
              <a:ext uri="{FF2B5EF4-FFF2-40B4-BE49-F238E27FC236}">
                <a16:creationId xmlns:a16="http://schemas.microsoft.com/office/drawing/2014/main" id="{30B55872-72B2-F3C9-8ECC-75A92A52EF74}"/>
              </a:ext>
            </a:extLst>
          </p:cNvPr>
          <p:cNvGrpSpPr/>
          <p:nvPr/>
        </p:nvGrpSpPr>
        <p:grpSpPr>
          <a:xfrm>
            <a:off x="9584717" y="4859560"/>
            <a:ext cx="152404" cy="174382"/>
            <a:chOff x="8439918" y="4282703"/>
            <a:chExt cx="300414" cy="343737"/>
          </a:xfrm>
          <a:solidFill>
            <a:srgbClr val="CECAB7"/>
          </a:solidFill>
        </p:grpSpPr>
        <p:grpSp>
          <p:nvGrpSpPr>
            <p:cNvPr id="144" name="Graphic 12">
              <a:extLst>
                <a:ext uri="{FF2B5EF4-FFF2-40B4-BE49-F238E27FC236}">
                  <a16:creationId xmlns:a16="http://schemas.microsoft.com/office/drawing/2014/main" id="{6ABCF005-FFF8-DCAF-8AA5-7F465EFE00C5}"/>
                </a:ext>
              </a:extLst>
            </p:cNvPr>
            <p:cNvGrpSpPr/>
            <p:nvPr/>
          </p:nvGrpSpPr>
          <p:grpSpPr>
            <a:xfrm>
              <a:off x="8439918" y="4282703"/>
              <a:ext cx="300414" cy="343737"/>
              <a:chOff x="8439918" y="4282703"/>
              <a:chExt cx="300414" cy="343737"/>
            </a:xfrm>
            <a:grpFill/>
          </p:grpSpPr>
          <p:sp>
            <p:nvSpPr>
              <p:cNvPr id="148" name="Freeform 147">
                <a:extLst>
                  <a:ext uri="{FF2B5EF4-FFF2-40B4-BE49-F238E27FC236}">
                    <a16:creationId xmlns:a16="http://schemas.microsoft.com/office/drawing/2014/main" id="{B3BCEAA5-72FC-69C1-74C5-EFF3CE18E0A8}"/>
                  </a:ext>
                </a:extLst>
              </p:cNvPr>
              <p:cNvSpPr/>
              <p:nvPr/>
            </p:nvSpPr>
            <p:spPr>
              <a:xfrm>
                <a:off x="8439918" y="4282703"/>
                <a:ext cx="300414" cy="343737"/>
              </a:xfrm>
              <a:custGeom>
                <a:avLst/>
                <a:gdLst>
                  <a:gd name="csX0" fmla="*/ 275075 w 300414"/>
                  <a:gd name="csY0" fmla="*/ 230765 h 343737"/>
                  <a:gd name="csX1" fmla="*/ 248691 w 300414"/>
                  <a:gd name="csY1" fmla="*/ 173952 h 343737"/>
                  <a:gd name="csX2" fmla="*/ 247738 w 300414"/>
                  <a:gd name="csY2" fmla="*/ 171482 h 343737"/>
                  <a:gd name="csX3" fmla="*/ 246310 w 300414"/>
                  <a:gd name="csY3" fmla="*/ 167587 h 343737"/>
                  <a:gd name="csX4" fmla="*/ 184873 w 300414"/>
                  <a:gd name="csY4" fmla="*/ 2183 h 343737"/>
                  <a:gd name="csX5" fmla="*/ 124104 w 300414"/>
                  <a:gd name="csY5" fmla="*/ 31064 h 343737"/>
                  <a:gd name="csX6" fmla="*/ 11518 w 300414"/>
                  <a:gd name="csY6" fmla="*/ 222785 h 343737"/>
                  <a:gd name="csX7" fmla="*/ 9328 w 300414"/>
                  <a:gd name="csY7" fmla="*/ 329190 h 343737"/>
                  <a:gd name="csX8" fmla="*/ 143535 w 300414"/>
                  <a:gd name="csY8" fmla="*/ 332326 h 343737"/>
                  <a:gd name="csX9" fmla="*/ 228022 w 300414"/>
                  <a:gd name="csY9" fmla="*/ 316460 h 343737"/>
                  <a:gd name="csX10" fmla="*/ 294125 w 300414"/>
                  <a:gd name="csY10" fmla="*/ 306389 h 343737"/>
                  <a:gd name="csX11" fmla="*/ 275075 w 300414"/>
                  <a:gd name="csY11" fmla="*/ 230860 h 34373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300414" h="343737">
                    <a:moveTo>
                      <a:pt x="275075" y="230765"/>
                    </a:moveTo>
                    <a:cubicBezTo>
                      <a:pt x="270408" y="219649"/>
                      <a:pt x="256406" y="195043"/>
                      <a:pt x="248691" y="173952"/>
                    </a:cubicBezTo>
                    <a:cubicBezTo>
                      <a:pt x="248500" y="173287"/>
                      <a:pt x="248215" y="172432"/>
                      <a:pt x="247738" y="171482"/>
                    </a:cubicBezTo>
                    <a:cubicBezTo>
                      <a:pt x="247262" y="170152"/>
                      <a:pt x="246786" y="168822"/>
                      <a:pt x="246310" y="167587"/>
                    </a:cubicBezTo>
                    <a:cubicBezTo>
                      <a:pt x="235832" y="135760"/>
                      <a:pt x="215830" y="13488"/>
                      <a:pt x="184873" y="2183"/>
                    </a:cubicBezTo>
                    <a:cubicBezTo>
                      <a:pt x="159823" y="-7033"/>
                      <a:pt x="139344" y="14913"/>
                      <a:pt x="124104" y="31064"/>
                    </a:cubicBezTo>
                    <a:cubicBezTo>
                      <a:pt x="74669" y="83317"/>
                      <a:pt x="31235" y="155236"/>
                      <a:pt x="11518" y="222785"/>
                    </a:cubicBezTo>
                    <a:cubicBezTo>
                      <a:pt x="3994" y="248816"/>
                      <a:pt x="-8960" y="303539"/>
                      <a:pt x="9328" y="329190"/>
                    </a:cubicBezTo>
                    <a:cubicBezTo>
                      <a:pt x="27616" y="354842"/>
                      <a:pt x="98482" y="340401"/>
                      <a:pt x="143535" y="332326"/>
                    </a:cubicBezTo>
                    <a:cubicBezTo>
                      <a:pt x="188588" y="324250"/>
                      <a:pt x="200399" y="317885"/>
                      <a:pt x="228022" y="316460"/>
                    </a:cubicBezTo>
                    <a:cubicBezTo>
                      <a:pt x="247738" y="315415"/>
                      <a:pt x="279742" y="323490"/>
                      <a:pt x="294125" y="306389"/>
                    </a:cubicBezTo>
                    <a:cubicBezTo>
                      <a:pt x="312889" y="284158"/>
                      <a:pt x="284600" y="253471"/>
                      <a:pt x="275075" y="23086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  <p:sp>
            <p:nvSpPr>
              <p:cNvPr id="149" name="Freeform 148">
                <a:extLst>
                  <a:ext uri="{FF2B5EF4-FFF2-40B4-BE49-F238E27FC236}">
                    <a16:creationId xmlns:a16="http://schemas.microsoft.com/office/drawing/2014/main" id="{796F3B33-B797-E0D0-04F0-478C7E4ADF76}"/>
                  </a:ext>
                </a:extLst>
              </p:cNvPr>
              <p:cNvSpPr/>
              <p:nvPr/>
            </p:nvSpPr>
            <p:spPr>
              <a:xfrm>
                <a:off x="8439918" y="4282703"/>
                <a:ext cx="300414" cy="343737"/>
              </a:xfrm>
              <a:custGeom>
                <a:avLst/>
                <a:gdLst>
                  <a:gd name="csX0" fmla="*/ 275075 w 300414"/>
                  <a:gd name="csY0" fmla="*/ 230765 h 343737"/>
                  <a:gd name="csX1" fmla="*/ 248691 w 300414"/>
                  <a:gd name="csY1" fmla="*/ 173952 h 343737"/>
                  <a:gd name="csX2" fmla="*/ 247738 w 300414"/>
                  <a:gd name="csY2" fmla="*/ 171482 h 343737"/>
                  <a:gd name="csX3" fmla="*/ 246310 w 300414"/>
                  <a:gd name="csY3" fmla="*/ 167587 h 343737"/>
                  <a:gd name="csX4" fmla="*/ 184873 w 300414"/>
                  <a:gd name="csY4" fmla="*/ 2183 h 343737"/>
                  <a:gd name="csX5" fmla="*/ 124104 w 300414"/>
                  <a:gd name="csY5" fmla="*/ 31064 h 343737"/>
                  <a:gd name="csX6" fmla="*/ 11518 w 300414"/>
                  <a:gd name="csY6" fmla="*/ 222785 h 343737"/>
                  <a:gd name="csX7" fmla="*/ 9328 w 300414"/>
                  <a:gd name="csY7" fmla="*/ 329190 h 343737"/>
                  <a:gd name="csX8" fmla="*/ 143535 w 300414"/>
                  <a:gd name="csY8" fmla="*/ 332326 h 343737"/>
                  <a:gd name="csX9" fmla="*/ 228022 w 300414"/>
                  <a:gd name="csY9" fmla="*/ 316460 h 343737"/>
                  <a:gd name="csX10" fmla="*/ 294125 w 300414"/>
                  <a:gd name="csY10" fmla="*/ 306389 h 343737"/>
                  <a:gd name="csX11" fmla="*/ 275075 w 300414"/>
                  <a:gd name="csY11" fmla="*/ 230860 h 34373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300414" h="343737">
                    <a:moveTo>
                      <a:pt x="275075" y="230765"/>
                    </a:moveTo>
                    <a:cubicBezTo>
                      <a:pt x="270408" y="219649"/>
                      <a:pt x="256406" y="195043"/>
                      <a:pt x="248691" y="173952"/>
                    </a:cubicBezTo>
                    <a:cubicBezTo>
                      <a:pt x="248500" y="173287"/>
                      <a:pt x="248215" y="172432"/>
                      <a:pt x="247738" y="171482"/>
                    </a:cubicBezTo>
                    <a:cubicBezTo>
                      <a:pt x="247262" y="170152"/>
                      <a:pt x="246786" y="168822"/>
                      <a:pt x="246310" y="167587"/>
                    </a:cubicBezTo>
                    <a:cubicBezTo>
                      <a:pt x="235832" y="135760"/>
                      <a:pt x="215830" y="13488"/>
                      <a:pt x="184873" y="2183"/>
                    </a:cubicBezTo>
                    <a:cubicBezTo>
                      <a:pt x="159823" y="-7033"/>
                      <a:pt x="139344" y="14913"/>
                      <a:pt x="124104" y="31064"/>
                    </a:cubicBezTo>
                    <a:cubicBezTo>
                      <a:pt x="74669" y="83317"/>
                      <a:pt x="31235" y="155236"/>
                      <a:pt x="11518" y="222785"/>
                    </a:cubicBezTo>
                    <a:cubicBezTo>
                      <a:pt x="3994" y="248816"/>
                      <a:pt x="-8960" y="303539"/>
                      <a:pt x="9328" y="329190"/>
                    </a:cubicBezTo>
                    <a:cubicBezTo>
                      <a:pt x="27616" y="354842"/>
                      <a:pt x="98482" y="340401"/>
                      <a:pt x="143535" y="332326"/>
                    </a:cubicBezTo>
                    <a:cubicBezTo>
                      <a:pt x="188588" y="324250"/>
                      <a:pt x="200399" y="317885"/>
                      <a:pt x="228022" y="316460"/>
                    </a:cubicBezTo>
                    <a:cubicBezTo>
                      <a:pt x="247738" y="315415"/>
                      <a:pt x="279742" y="323490"/>
                      <a:pt x="294125" y="306389"/>
                    </a:cubicBezTo>
                    <a:cubicBezTo>
                      <a:pt x="312889" y="284158"/>
                      <a:pt x="284600" y="253471"/>
                      <a:pt x="275075" y="23086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</p:grpSp>
        <p:grpSp>
          <p:nvGrpSpPr>
            <p:cNvPr id="145" name="Graphic 12">
              <a:extLst>
                <a:ext uri="{FF2B5EF4-FFF2-40B4-BE49-F238E27FC236}">
                  <a16:creationId xmlns:a16="http://schemas.microsoft.com/office/drawing/2014/main" id="{DAF4FD30-27FD-2739-77F7-3B4CAF10BA53}"/>
                </a:ext>
              </a:extLst>
            </p:cNvPr>
            <p:cNvGrpSpPr/>
            <p:nvPr/>
          </p:nvGrpSpPr>
          <p:grpSpPr>
            <a:xfrm>
              <a:off x="8439918" y="4282703"/>
              <a:ext cx="300414" cy="343737"/>
              <a:chOff x="8439918" y="4282703"/>
              <a:chExt cx="300414" cy="343737"/>
            </a:xfrm>
            <a:grpFill/>
          </p:grpSpPr>
          <p:sp>
            <p:nvSpPr>
              <p:cNvPr id="146" name="Freeform 145">
                <a:extLst>
                  <a:ext uri="{FF2B5EF4-FFF2-40B4-BE49-F238E27FC236}">
                    <a16:creationId xmlns:a16="http://schemas.microsoft.com/office/drawing/2014/main" id="{0EBB0D2E-17AB-396B-9E46-6FB38A5AEE8C}"/>
                  </a:ext>
                </a:extLst>
              </p:cNvPr>
              <p:cNvSpPr/>
              <p:nvPr/>
            </p:nvSpPr>
            <p:spPr>
              <a:xfrm>
                <a:off x="8439918" y="4282703"/>
                <a:ext cx="300414" cy="343737"/>
              </a:xfrm>
              <a:custGeom>
                <a:avLst/>
                <a:gdLst>
                  <a:gd name="csX0" fmla="*/ 275075 w 300414"/>
                  <a:gd name="csY0" fmla="*/ 230765 h 343737"/>
                  <a:gd name="csX1" fmla="*/ 248691 w 300414"/>
                  <a:gd name="csY1" fmla="*/ 173952 h 343737"/>
                  <a:gd name="csX2" fmla="*/ 247738 w 300414"/>
                  <a:gd name="csY2" fmla="*/ 171482 h 343737"/>
                  <a:gd name="csX3" fmla="*/ 246310 w 300414"/>
                  <a:gd name="csY3" fmla="*/ 167587 h 343737"/>
                  <a:gd name="csX4" fmla="*/ 184873 w 300414"/>
                  <a:gd name="csY4" fmla="*/ 2183 h 343737"/>
                  <a:gd name="csX5" fmla="*/ 124104 w 300414"/>
                  <a:gd name="csY5" fmla="*/ 31064 h 343737"/>
                  <a:gd name="csX6" fmla="*/ 11518 w 300414"/>
                  <a:gd name="csY6" fmla="*/ 222785 h 343737"/>
                  <a:gd name="csX7" fmla="*/ 9328 w 300414"/>
                  <a:gd name="csY7" fmla="*/ 329190 h 343737"/>
                  <a:gd name="csX8" fmla="*/ 143535 w 300414"/>
                  <a:gd name="csY8" fmla="*/ 332326 h 343737"/>
                  <a:gd name="csX9" fmla="*/ 228022 w 300414"/>
                  <a:gd name="csY9" fmla="*/ 316460 h 343737"/>
                  <a:gd name="csX10" fmla="*/ 294125 w 300414"/>
                  <a:gd name="csY10" fmla="*/ 306389 h 343737"/>
                  <a:gd name="csX11" fmla="*/ 275075 w 300414"/>
                  <a:gd name="csY11" fmla="*/ 230860 h 34373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300414" h="343737">
                    <a:moveTo>
                      <a:pt x="275075" y="230765"/>
                    </a:moveTo>
                    <a:cubicBezTo>
                      <a:pt x="270408" y="219649"/>
                      <a:pt x="256406" y="195043"/>
                      <a:pt x="248691" y="173952"/>
                    </a:cubicBezTo>
                    <a:cubicBezTo>
                      <a:pt x="248500" y="173287"/>
                      <a:pt x="248215" y="172432"/>
                      <a:pt x="247738" y="171482"/>
                    </a:cubicBezTo>
                    <a:cubicBezTo>
                      <a:pt x="247262" y="170152"/>
                      <a:pt x="246786" y="168822"/>
                      <a:pt x="246310" y="167587"/>
                    </a:cubicBezTo>
                    <a:cubicBezTo>
                      <a:pt x="235832" y="135760"/>
                      <a:pt x="215830" y="13488"/>
                      <a:pt x="184873" y="2183"/>
                    </a:cubicBezTo>
                    <a:cubicBezTo>
                      <a:pt x="159823" y="-7033"/>
                      <a:pt x="139344" y="14913"/>
                      <a:pt x="124104" y="31064"/>
                    </a:cubicBezTo>
                    <a:cubicBezTo>
                      <a:pt x="74669" y="83317"/>
                      <a:pt x="31235" y="155236"/>
                      <a:pt x="11518" y="222785"/>
                    </a:cubicBezTo>
                    <a:cubicBezTo>
                      <a:pt x="3994" y="248816"/>
                      <a:pt x="-8960" y="303539"/>
                      <a:pt x="9328" y="329190"/>
                    </a:cubicBezTo>
                    <a:cubicBezTo>
                      <a:pt x="27616" y="354842"/>
                      <a:pt x="98482" y="340401"/>
                      <a:pt x="143535" y="332326"/>
                    </a:cubicBezTo>
                    <a:cubicBezTo>
                      <a:pt x="188588" y="324250"/>
                      <a:pt x="200399" y="317885"/>
                      <a:pt x="228022" y="316460"/>
                    </a:cubicBezTo>
                    <a:cubicBezTo>
                      <a:pt x="247738" y="315415"/>
                      <a:pt x="279742" y="323490"/>
                      <a:pt x="294125" y="306389"/>
                    </a:cubicBezTo>
                    <a:cubicBezTo>
                      <a:pt x="312889" y="284158"/>
                      <a:pt x="284600" y="253471"/>
                      <a:pt x="275075" y="23086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  <p:sp>
            <p:nvSpPr>
              <p:cNvPr id="147" name="Freeform 146">
                <a:extLst>
                  <a:ext uri="{FF2B5EF4-FFF2-40B4-BE49-F238E27FC236}">
                    <a16:creationId xmlns:a16="http://schemas.microsoft.com/office/drawing/2014/main" id="{12462322-7D61-7552-7C6D-28A9E39F34DF}"/>
                  </a:ext>
                </a:extLst>
              </p:cNvPr>
              <p:cNvSpPr/>
              <p:nvPr/>
            </p:nvSpPr>
            <p:spPr>
              <a:xfrm>
                <a:off x="8439918" y="4282703"/>
                <a:ext cx="300414" cy="343737"/>
              </a:xfrm>
              <a:custGeom>
                <a:avLst/>
                <a:gdLst>
                  <a:gd name="csX0" fmla="*/ 275075 w 300414"/>
                  <a:gd name="csY0" fmla="*/ 230765 h 343737"/>
                  <a:gd name="csX1" fmla="*/ 248691 w 300414"/>
                  <a:gd name="csY1" fmla="*/ 173952 h 343737"/>
                  <a:gd name="csX2" fmla="*/ 247738 w 300414"/>
                  <a:gd name="csY2" fmla="*/ 171482 h 343737"/>
                  <a:gd name="csX3" fmla="*/ 246310 w 300414"/>
                  <a:gd name="csY3" fmla="*/ 167587 h 343737"/>
                  <a:gd name="csX4" fmla="*/ 184873 w 300414"/>
                  <a:gd name="csY4" fmla="*/ 2183 h 343737"/>
                  <a:gd name="csX5" fmla="*/ 124104 w 300414"/>
                  <a:gd name="csY5" fmla="*/ 31064 h 343737"/>
                  <a:gd name="csX6" fmla="*/ 11518 w 300414"/>
                  <a:gd name="csY6" fmla="*/ 222785 h 343737"/>
                  <a:gd name="csX7" fmla="*/ 9328 w 300414"/>
                  <a:gd name="csY7" fmla="*/ 329190 h 343737"/>
                  <a:gd name="csX8" fmla="*/ 143535 w 300414"/>
                  <a:gd name="csY8" fmla="*/ 332326 h 343737"/>
                  <a:gd name="csX9" fmla="*/ 228022 w 300414"/>
                  <a:gd name="csY9" fmla="*/ 316460 h 343737"/>
                  <a:gd name="csX10" fmla="*/ 294125 w 300414"/>
                  <a:gd name="csY10" fmla="*/ 306389 h 343737"/>
                  <a:gd name="csX11" fmla="*/ 275075 w 300414"/>
                  <a:gd name="csY11" fmla="*/ 230860 h 34373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300414" h="343737">
                    <a:moveTo>
                      <a:pt x="275075" y="230765"/>
                    </a:moveTo>
                    <a:cubicBezTo>
                      <a:pt x="270408" y="219649"/>
                      <a:pt x="256406" y="195043"/>
                      <a:pt x="248691" y="173952"/>
                    </a:cubicBezTo>
                    <a:cubicBezTo>
                      <a:pt x="248500" y="173287"/>
                      <a:pt x="248215" y="172432"/>
                      <a:pt x="247738" y="171482"/>
                    </a:cubicBezTo>
                    <a:cubicBezTo>
                      <a:pt x="247262" y="170152"/>
                      <a:pt x="246786" y="168822"/>
                      <a:pt x="246310" y="167587"/>
                    </a:cubicBezTo>
                    <a:cubicBezTo>
                      <a:pt x="235832" y="135760"/>
                      <a:pt x="215830" y="13488"/>
                      <a:pt x="184873" y="2183"/>
                    </a:cubicBezTo>
                    <a:cubicBezTo>
                      <a:pt x="159823" y="-7033"/>
                      <a:pt x="139344" y="14913"/>
                      <a:pt x="124104" y="31064"/>
                    </a:cubicBezTo>
                    <a:cubicBezTo>
                      <a:pt x="74669" y="83317"/>
                      <a:pt x="31235" y="155236"/>
                      <a:pt x="11518" y="222785"/>
                    </a:cubicBezTo>
                    <a:cubicBezTo>
                      <a:pt x="3994" y="248816"/>
                      <a:pt x="-8960" y="303539"/>
                      <a:pt x="9328" y="329190"/>
                    </a:cubicBezTo>
                    <a:cubicBezTo>
                      <a:pt x="27616" y="354842"/>
                      <a:pt x="98482" y="340401"/>
                      <a:pt x="143535" y="332326"/>
                    </a:cubicBezTo>
                    <a:cubicBezTo>
                      <a:pt x="188588" y="324250"/>
                      <a:pt x="200399" y="317885"/>
                      <a:pt x="228022" y="316460"/>
                    </a:cubicBezTo>
                    <a:cubicBezTo>
                      <a:pt x="247738" y="315415"/>
                      <a:pt x="279742" y="323490"/>
                      <a:pt x="294125" y="306389"/>
                    </a:cubicBezTo>
                    <a:cubicBezTo>
                      <a:pt x="312889" y="284158"/>
                      <a:pt x="284600" y="253471"/>
                      <a:pt x="275075" y="23086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</p:grpSp>
      </p:grpSp>
      <p:grpSp>
        <p:nvGrpSpPr>
          <p:cNvPr id="29" name="Graphic 12">
            <a:extLst>
              <a:ext uri="{FF2B5EF4-FFF2-40B4-BE49-F238E27FC236}">
                <a16:creationId xmlns:a16="http://schemas.microsoft.com/office/drawing/2014/main" id="{D95CC4FE-BFAF-AAE8-AC35-D7CDF70AA661}"/>
              </a:ext>
            </a:extLst>
          </p:cNvPr>
          <p:cNvGrpSpPr/>
          <p:nvPr/>
        </p:nvGrpSpPr>
        <p:grpSpPr>
          <a:xfrm>
            <a:off x="9513566" y="4763399"/>
            <a:ext cx="142506" cy="272030"/>
            <a:chOff x="8299668" y="4093153"/>
            <a:chExt cx="280903" cy="536216"/>
          </a:xfrm>
          <a:solidFill>
            <a:srgbClr val="CECAB7"/>
          </a:solidFill>
        </p:grpSpPr>
        <p:grpSp>
          <p:nvGrpSpPr>
            <p:cNvPr id="138" name="Graphic 12">
              <a:extLst>
                <a:ext uri="{FF2B5EF4-FFF2-40B4-BE49-F238E27FC236}">
                  <a16:creationId xmlns:a16="http://schemas.microsoft.com/office/drawing/2014/main" id="{239ED389-E274-6648-5257-A5DB88BAE3E4}"/>
                </a:ext>
              </a:extLst>
            </p:cNvPr>
            <p:cNvGrpSpPr/>
            <p:nvPr/>
          </p:nvGrpSpPr>
          <p:grpSpPr>
            <a:xfrm>
              <a:off x="8299668" y="4093153"/>
              <a:ext cx="280903" cy="536216"/>
              <a:chOff x="8299668" y="4093153"/>
              <a:chExt cx="280903" cy="536216"/>
            </a:xfrm>
            <a:grpFill/>
          </p:grpSpPr>
          <p:sp>
            <p:nvSpPr>
              <p:cNvPr id="142" name="Freeform 141">
                <a:extLst>
                  <a:ext uri="{FF2B5EF4-FFF2-40B4-BE49-F238E27FC236}">
                    <a16:creationId xmlns:a16="http://schemas.microsoft.com/office/drawing/2014/main" id="{5D7FEF30-2FEC-3E23-26E1-927AB93AD7C9}"/>
                  </a:ext>
                </a:extLst>
              </p:cNvPr>
              <p:cNvSpPr/>
              <p:nvPr/>
            </p:nvSpPr>
            <p:spPr>
              <a:xfrm>
                <a:off x="8299668" y="4093153"/>
                <a:ext cx="280903" cy="536216"/>
              </a:xfrm>
              <a:custGeom>
                <a:avLst/>
                <a:gdLst>
                  <a:gd name="csX0" fmla="*/ 276642 w 280903"/>
                  <a:gd name="csY0" fmla="*/ 156390 h 536216"/>
                  <a:gd name="csX1" fmla="*/ 225874 w 280903"/>
                  <a:gd name="csY1" fmla="*/ 35733 h 536216"/>
                  <a:gd name="csX2" fmla="*/ 167581 w 280903"/>
                  <a:gd name="csY2" fmla="*/ 10747 h 536216"/>
                  <a:gd name="csX3" fmla="*/ 19276 w 280903"/>
                  <a:gd name="csY3" fmla="*/ 246645 h 536216"/>
                  <a:gd name="csX4" fmla="*/ 36 w 280903"/>
                  <a:gd name="csY4" fmla="*/ 420789 h 536216"/>
                  <a:gd name="csX5" fmla="*/ 25277 w 280903"/>
                  <a:gd name="csY5" fmla="*/ 518740 h 536216"/>
                  <a:gd name="csX6" fmla="*/ 105668 w 280903"/>
                  <a:gd name="csY6" fmla="*/ 517694 h 536216"/>
                  <a:gd name="csX7" fmla="*/ 101572 w 280903"/>
                  <a:gd name="csY7" fmla="*/ 474087 h 536216"/>
                  <a:gd name="csX8" fmla="*/ 110526 w 280903"/>
                  <a:gd name="csY8" fmla="*/ 395518 h 536216"/>
                  <a:gd name="csX9" fmla="*/ 193679 w 280903"/>
                  <a:gd name="csY9" fmla="*/ 241325 h 536216"/>
                  <a:gd name="csX10" fmla="*/ 276642 w 280903"/>
                  <a:gd name="csY10" fmla="*/ 156295 h 536216"/>
                  <a:gd name="csX11" fmla="*/ 276642 w 280903"/>
                  <a:gd name="csY11" fmla="*/ 156295 h 5362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280903" h="536216">
                    <a:moveTo>
                      <a:pt x="276642" y="156390"/>
                    </a:moveTo>
                    <a:cubicBezTo>
                      <a:pt x="296644" y="143564"/>
                      <a:pt x="235494" y="51314"/>
                      <a:pt x="225874" y="35733"/>
                    </a:cubicBezTo>
                    <a:cubicBezTo>
                      <a:pt x="208443" y="7327"/>
                      <a:pt x="196727" y="-13669"/>
                      <a:pt x="167581" y="10747"/>
                    </a:cubicBezTo>
                    <a:cubicBezTo>
                      <a:pt x="96333" y="70220"/>
                      <a:pt x="39945" y="159620"/>
                      <a:pt x="19276" y="246645"/>
                    </a:cubicBezTo>
                    <a:cubicBezTo>
                      <a:pt x="5751" y="303553"/>
                      <a:pt x="-536" y="362551"/>
                      <a:pt x="36" y="420789"/>
                    </a:cubicBezTo>
                    <a:cubicBezTo>
                      <a:pt x="321" y="451951"/>
                      <a:pt x="-1869" y="495558"/>
                      <a:pt x="25277" y="518740"/>
                    </a:cubicBezTo>
                    <a:cubicBezTo>
                      <a:pt x="43946" y="534700"/>
                      <a:pt x="103573" y="548856"/>
                      <a:pt x="105668" y="517694"/>
                    </a:cubicBezTo>
                    <a:cubicBezTo>
                      <a:pt x="106620" y="503824"/>
                      <a:pt x="101763" y="488243"/>
                      <a:pt x="101572" y="474087"/>
                    </a:cubicBezTo>
                    <a:cubicBezTo>
                      <a:pt x="101191" y="447676"/>
                      <a:pt x="104430" y="421264"/>
                      <a:pt x="110526" y="395518"/>
                    </a:cubicBezTo>
                    <a:cubicBezTo>
                      <a:pt x="124337" y="338040"/>
                      <a:pt x="155865" y="287592"/>
                      <a:pt x="193679" y="241325"/>
                    </a:cubicBezTo>
                    <a:cubicBezTo>
                      <a:pt x="217111" y="212633"/>
                      <a:pt x="244257" y="177006"/>
                      <a:pt x="276642" y="156295"/>
                    </a:cubicBezTo>
                    <a:cubicBezTo>
                      <a:pt x="291406" y="146889"/>
                      <a:pt x="261878" y="165701"/>
                      <a:pt x="276642" y="156295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  <p:sp>
            <p:nvSpPr>
              <p:cNvPr id="143" name="Freeform 142">
                <a:extLst>
                  <a:ext uri="{FF2B5EF4-FFF2-40B4-BE49-F238E27FC236}">
                    <a16:creationId xmlns:a16="http://schemas.microsoft.com/office/drawing/2014/main" id="{9EFE8694-8F50-721F-54ED-5B377AA97040}"/>
                  </a:ext>
                </a:extLst>
              </p:cNvPr>
              <p:cNvSpPr/>
              <p:nvPr/>
            </p:nvSpPr>
            <p:spPr>
              <a:xfrm>
                <a:off x="8299668" y="4093153"/>
                <a:ext cx="280903" cy="536216"/>
              </a:xfrm>
              <a:custGeom>
                <a:avLst/>
                <a:gdLst>
                  <a:gd name="csX0" fmla="*/ 276642 w 280903"/>
                  <a:gd name="csY0" fmla="*/ 156390 h 536216"/>
                  <a:gd name="csX1" fmla="*/ 225874 w 280903"/>
                  <a:gd name="csY1" fmla="*/ 35733 h 536216"/>
                  <a:gd name="csX2" fmla="*/ 167581 w 280903"/>
                  <a:gd name="csY2" fmla="*/ 10747 h 536216"/>
                  <a:gd name="csX3" fmla="*/ 19276 w 280903"/>
                  <a:gd name="csY3" fmla="*/ 246645 h 536216"/>
                  <a:gd name="csX4" fmla="*/ 36 w 280903"/>
                  <a:gd name="csY4" fmla="*/ 420789 h 536216"/>
                  <a:gd name="csX5" fmla="*/ 25277 w 280903"/>
                  <a:gd name="csY5" fmla="*/ 518740 h 536216"/>
                  <a:gd name="csX6" fmla="*/ 105668 w 280903"/>
                  <a:gd name="csY6" fmla="*/ 517694 h 536216"/>
                  <a:gd name="csX7" fmla="*/ 101572 w 280903"/>
                  <a:gd name="csY7" fmla="*/ 474087 h 536216"/>
                  <a:gd name="csX8" fmla="*/ 110526 w 280903"/>
                  <a:gd name="csY8" fmla="*/ 395518 h 536216"/>
                  <a:gd name="csX9" fmla="*/ 193679 w 280903"/>
                  <a:gd name="csY9" fmla="*/ 241325 h 536216"/>
                  <a:gd name="csX10" fmla="*/ 276642 w 280903"/>
                  <a:gd name="csY10" fmla="*/ 156295 h 536216"/>
                  <a:gd name="csX11" fmla="*/ 276642 w 280903"/>
                  <a:gd name="csY11" fmla="*/ 156295 h 5362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280903" h="536216">
                    <a:moveTo>
                      <a:pt x="276642" y="156390"/>
                    </a:moveTo>
                    <a:cubicBezTo>
                      <a:pt x="296644" y="143564"/>
                      <a:pt x="235494" y="51314"/>
                      <a:pt x="225874" y="35733"/>
                    </a:cubicBezTo>
                    <a:cubicBezTo>
                      <a:pt x="208443" y="7327"/>
                      <a:pt x="196727" y="-13669"/>
                      <a:pt x="167581" y="10747"/>
                    </a:cubicBezTo>
                    <a:cubicBezTo>
                      <a:pt x="96333" y="70220"/>
                      <a:pt x="39945" y="159620"/>
                      <a:pt x="19276" y="246645"/>
                    </a:cubicBezTo>
                    <a:cubicBezTo>
                      <a:pt x="5751" y="303553"/>
                      <a:pt x="-536" y="362551"/>
                      <a:pt x="36" y="420789"/>
                    </a:cubicBezTo>
                    <a:cubicBezTo>
                      <a:pt x="321" y="451951"/>
                      <a:pt x="-1869" y="495558"/>
                      <a:pt x="25277" y="518740"/>
                    </a:cubicBezTo>
                    <a:cubicBezTo>
                      <a:pt x="43946" y="534700"/>
                      <a:pt x="103573" y="548856"/>
                      <a:pt x="105668" y="517694"/>
                    </a:cubicBezTo>
                    <a:cubicBezTo>
                      <a:pt x="106620" y="503824"/>
                      <a:pt x="101763" y="488243"/>
                      <a:pt x="101572" y="474087"/>
                    </a:cubicBezTo>
                    <a:cubicBezTo>
                      <a:pt x="101191" y="447676"/>
                      <a:pt x="104430" y="421264"/>
                      <a:pt x="110526" y="395518"/>
                    </a:cubicBezTo>
                    <a:cubicBezTo>
                      <a:pt x="124337" y="338040"/>
                      <a:pt x="155865" y="287592"/>
                      <a:pt x="193679" y="241325"/>
                    </a:cubicBezTo>
                    <a:cubicBezTo>
                      <a:pt x="217111" y="212633"/>
                      <a:pt x="244257" y="177006"/>
                      <a:pt x="276642" y="156295"/>
                    </a:cubicBezTo>
                    <a:cubicBezTo>
                      <a:pt x="291406" y="146889"/>
                      <a:pt x="261878" y="165701"/>
                      <a:pt x="276642" y="156295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</p:grpSp>
        <p:grpSp>
          <p:nvGrpSpPr>
            <p:cNvPr id="139" name="Graphic 12">
              <a:extLst>
                <a:ext uri="{FF2B5EF4-FFF2-40B4-BE49-F238E27FC236}">
                  <a16:creationId xmlns:a16="http://schemas.microsoft.com/office/drawing/2014/main" id="{F58711CE-64CB-13F9-54A6-E38C8354CDD5}"/>
                </a:ext>
              </a:extLst>
            </p:cNvPr>
            <p:cNvGrpSpPr/>
            <p:nvPr/>
          </p:nvGrpSpPr>
          <p:grpSpPr>
            <a:xfrm>
              <a:off x="8299668" y="4093153"/>
              <a:ext cx="280903" cy="536216"/>
              <a:chOff x="8299668" y="4093153"/>
              <a:chExt cx="280903" cy="536216"/>
            </a:xfrm>
            <a:grpFill/>
          </p:grpSpPr>
          <p:sp>
            <p:nvSpPr>
              <p:cNvPr id="140" name="Freeform 139">
                <a:extLst>
                  <a:ext uri="{FF2B5EF4-FFF2-40B4-BE49-F238E27FC236}">
                    <a16:creationId xmlns:a16="http://schemas.microsoft.com/office/drawing/2014/main" id="{58089E71-E377-925D-8886-C223E234A4C2}"/>
                  </a:ext>
                </a:extLst>
              </p:cNvPr>
              <p:cNvSpPr/>
              <p:nvPr/>
            </p:nvSpPr>
            <p:spPr>
              <a:xfrm>
                <a:off x="8299668" y="4093153"/>
                <a:ext cx="280903" cy="536216"/>
              </a:xfrm>
              <a:custGeom>
                <a:avLst/>
                <a:gdLst>
                  <a:gd name="csX0" fmla="*/ 276642 w 280903"/>
                  <a:gd name="csY0" fmla="*/ 156390 h 536216"/>
                  <a:gd name="csX1" fmla="*/ 225874 w 280903"/>
                  <a:gd name="csY1" fmla="*/ 35733 h 536216"/>
                  <a:gd name="csX2" fmla="*/ 167581 w 280903"/>
                  <a:gd name="csY2" fmla="*/ 10747 h 536216"/>
                  <a:gd name="csX3" fmla="*/ 19276 w 280903"/>
                  <a:gd name="csY3" fmla="*/ 246645 h 536216"/>
                  <a:gd name="csX4" fmla="*/ 36 w 280903"/>
                  <a:gd name="csY4" fmla="*/ 420789 h 536216"/>
                  <a:gd name="csX5" fmla="*/ 25277 w 280903"/>
                  <a:gd name="csY5" fmla="*/ 518740 h 536216"/>
                  <a:gd name="csX6" fmla="*/ 105668 w 280903"/>
                  <a:gd name="csY6" fmla="*/ 517694 h 536216"/>
                  <a:gd name="csX7" fmla="*/ 101572 w 280903"/>
                  <a:gd name="csY7" fmla="*/ 474087 h 536216"/>
                  <a:gd name="csX8" fmla="*/ 110526 w 280903"/>
                  <a:gd name="csY8" fmla="*/ 395518 h 536216"/>
                  <a:gd name="csX9" fmla="*/ 193679 w 280903"/>
                  <a:gd name="csY9" fmla="*/ 241325 h 536216"/>
                  <a:gd name="csX10" fmla="*/ 276642 w 280903"/>
                  <a:gd name="csY10" fmla="*/ 156295 h 536216"/>
                  <a:gd name="csX11" fmla="*/ 276642 w 280903"/>
                  <a:gd name="csY11" fmla="*/ 156295 h 5362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280903" h="536216">
                    <a:moveTo>
                      <a:pt x="276642" y="156390"/>
                    </a:moveTo>
                    <a:cubicBezTo>
                      <a:pt x="296644" y="143564"/>
                      <a:pt x="235494" y="51314"/>
                      <a:pt x="225874" y="35733"/>
                    </a:cubicBezTo>
                    <a:cubicBezTo>
                      <a:pt x="208443" y="7327"/>
                      <a:pt x="196727" y="-13669"/>
                      <a:pt x="167581" y="10747"/>
                    </a:cubicBezTo>
                    <a:cubicBezTo>
                      <a:pt x="96333" y="70220"/>
                      <a:pt x="39945" y="159620"/>
                      <a:pt x="19276" y="246645"/>
                    </a:cubicBezTo>
                    <a:cubicBezTo>
                      <a:pt x="5751" y="303553"/>
                      <a:pt x="-536" y="362551"/>
                      <a:pt x="36" y="420789"/>
                    </a:cubicBezTo>
                    <a:cubicBezTo>
                      <a:pt x="321" y="451951"/>
                      <a:pt x="-1869" y="495558"/>
                      <a:pt x="25277" y="518740"/>
                    </a:cubicBezTo>
                    <a:cubicBezTo>
                      <a:pt x="43946" y="534700"/>
                      <a:pt x="103573" y="548856"/>
                      <a:pt x="105668" y="517694"/>
                    </a:cubicBezTo>
                    <a:cubicBezTo>
                      <a:pt x="106620" y="503824"/>
                      <a:pt x="101763" y="488243"/>
                      <a:pt x="101572" y="474087"/>
                    </a:cubicBezTo>
                    <a:cubicBezTo>
                      <a:pt x="101191" y="447676"/>
                      <a:pt x="104430" y="421264"/>
                      <a:pt x="110526" y="395518"/>
                    </a:cubicBezTo>
                    <a:cubicBezTo>
                      <a:pt x="124337" y="338040"/>
                      <a:pt x="155865" y="287592"/>
                      <a:pt x="193679" y="241325"/>
                    </a:cubicBezTo>
                    <a:cubicBezTo>
                      <a:pt x="217111" y="212633"/>
                      <a:pt x="244257" y="177006"/>
                      <a:pt x="276642" y="156295"/>
                    </a:cubicBezTo>
                    <a:cubicBezTo>
                      <a:pt x="291406" y="146889"/>
                      <a:pt x="261878" y="165701"/>
                      <a:pt x="276642" y="156295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  <p:sp>
            <p:nvSpPr>
              <p:cNvPr id="141" name="Freeform 140">
                <a:extLst>
                  <a:ext uri="{FF2B5EF4-FFF2-40B4-BE49-F238E27FC236}">
                    <a16:creationId xmlns:a16="http://schemas.microsoft.com/office/drawing/2014/main" id="{9938CC02-EF6C-17EA-A962-E2897344BF69}"/>
                  </a:ext>
                </a:extLst>
              </p:cNvPr>
              <p:cNvSpPr/>
              <p:nvPr/>
            </p:nvSpPr>
            <p:spPr>
              <a:xfrm>
                <a:off x="8299668" y="4093153"/>
                <a:ext cx="280903" cy="536216"/>
              </a:xfrm>
              <a:custGeom>
                <a:avLst/>
                <a:gdLst>
                  <a:gd name="csX0" fmla="*/ 276642 w 280903"/>
                  <a:gd name="csY0" fmla="*/ 156390 h 536216"/>
                  <a:gd name="csX1" fmla="*/ 225874 w 280903"/>
                  <a:gd name="csY1" fmla="*/ 35733 h 536216"/>
                  <a:gd name="csX2" fmla="*/ 167581 w 280903"/>
                  <a:gd name="csY2" fmla="*/ 10747 h 536216"/>
                  <a:gd name="csX3" fmla="*/ 19276 w 280903"/>
                  <a:gd name="csY3" fmla="*/ 246645 h 536216"/>
                  <a:gd name="csX4" fmla="*/ 36 w 280903"/>
                  <a:gd name="csY4" fmla="*/ 420789 h 536216"/>
                  <a:gd name="csX5" fmla="*/ 25277 w 280903"/>
                  <a:gd name="csY5" fmla="*/ 518740 h 536216"/>
                  <a:gd name="csX6" fmla="*/ 105668 w 280903"/>
                  <a:gd name="csY6" fmla="*/ 517694 h 536216"/>
                  <a:gd name="csX7" fmla="*/ 101572 w 280903"/>
                  <a:gd name="csY7" fmla="*/ 474087 h 536216"/>
                  <a:gd name="csX8" fmla="*/ 110526 w 280903"/>
                  <a:gd name="csY8" fmla="*/ 395518 h 536216"/>
                  <a:gd name="csX9" fmla="*/ 193679 w 280903"/>
                  <a:gd name="csY9" fmla="*/ 241325 h 536216"/>
                  <a:gd name="csX10" fmla="*/ 276642 w 280903"/>
                  <a:gd name="csY10" fmla="*/ 156295 h 536216"/>
                  <a:gd name="csX11" fmla="*/ 276642 w 280903"/>
                  <a:gd name="csY11" fmla="*/ 156295 h 5362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280903" h="536216">
                    <a:moveTo>
                      <a:pt x="276642" y="156390"/>
                    </a:moveTo>
                    <a:cubicBezTo>
                      <a:pt x="296644" y="143564"/>
                      <a:pt x="235494" y="51314"/>
                      <a:pt x="225874" y="35733"/>
                    </a:cubicBezTo>
                    <a:cubicBezTo>
                      <a:pt x="208443" y="7327"/>
                      <a:pt x="196727" y="-13669"/>
                      <a:pt x="167581" y="10747"/>
                    </a:cubicBezTo>
                    <a:cubicBezTo>
                      <a:pt x="96333" y="70220"/>
                      <a:pt x="39945" y="159620"/>
                      <a:pt x="19276" y="246645"/>
                    </a:cubicBezTo>
                    <a:cubicBezTo>
                      <a:pt x="5751" y="303553"/>
                      <a:pt x="-536" y="362551"/>
                      <a:pt x="36" y="420789"/>
                    </a:cubicBezTo>
                    <a:cubicBezTo>
                      <a:pt x="321" y="451951"/>
                      <a:pt x="-1869" y="495558"/>
                      <a:pt x="25277" y="518740"/>
                    </a:cubicBezTo>
                    <a:cubicBezTo>
                      <a:pt x="43946" y="534700"/>
                      <a:pt x="103573" y="548856"/>
                      <a:pt x="105668" y="517694"/>
                    </a:cubicBezTo>
                    <a:cubicBezTo>
                      <a:pt x="106620" y="503824"/>
                      <a:pt x="101763" y="488243"/>
                      <a:pt x="101572" y="474087"/>
                    </a:cubicBezTo>
                    <a:cubicBezTo>
                      <a:pt x="101191" y="447676"/>
                      <a:pt x="104430" y="421264"/>
                      <a:pt x="110526" y="395518"/>
                    </a:cubicBezTo>
                    <a:cubicBezTo>
                      <a:pt x="124337" y="338040"/>
                      <a:pt x="155865" y="287592"/>
                      <a:pt x="193679" y="241325"/>
                    </a:cubicBezTo>
                    <a:cubicBezTo>
                      <a:pt x="217111" y="212633"/>
                      <a:pt x="244257" y="177006"/>
                      <a:pt x="276642" y="156295"/>
                    </a:cubicBezTo>
                    <a:cubicBezTo>
                      <a:pt x="291406" y="146889"/>
                      <a:pt x="261878" y="165701"/>
                      <a:pt x="276642" y="156295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</p:grpSp>
      </p:grpSp>
      <p:grpSp>
        <p:nvGrpSpPr>
          <p:cNvPr id="30" name="Graphic 12">
            <a:extLst>
              <a:ext uri="{FF2B5EF4-FFF2-40B4-BE49-F238E27FC236}">
                <a16:creationId xmlns:a16="http://schemas.microsoft.com/office/drawing/2014/main" id="{9B9C63D3-302E-658E-2BF9-136162EB4C31}"/>
              </a:ext>
            </a:extLst>
          </p:cNvPr>
          <p:cNvGrpSpPr/>
          <p:nvPr/>
        </p:nvGrpSpPr>
        <p:grpSpPr>
          <a:xfrm>
            <a:off x="9833281" y="4661516"/>
            <a:ext cx="355647" cy="437198"/>
            <a:chOff x="8929878" y="3892324"/>
            <a:chExt cx="701039" cy="861791"/>
          </a:xfrm>
          <a:solidFill>
            <a:srgbClr val="CECAB7"/>
          </a:solidFill>
        </p:grpSpPr>
        <p:grpSp>
          <p:nvGrpSpPr>
            <p:cNvPr id="132" name="Graphic 12">
              <a:extLst>
                <a:ext uri="{FF2B5EF4-FFF2-40B4-BE49-F238E27FC236}">
                  <a16:creationId xmlns:a16="http://schemas.microsoft.com/office/drawing/2014/main" id="{A41E7251-66C1-FD57-42A8-7DC961B39700}"/>
                </a:ext>
              </a:extLst>
            </p:cNvPr>
            <p:cNvGrpSpPr/>
            <p:nvPr/>
          </p:nvGrpSpPr>
          <p:grpSpPr>
            <a:xfrm>
              <a:off x="8929878" y="3892324"/>
              <a:ext cx="701039" cy="861791"/>
              <a:chOff x="8929878" y="3892324"/>
              <a:chExt cx="701039" cy="861791"/>
            </a:xfrm>
            <a:grpFill/>
          </p:grpSpPr>
          <p:sp>
            <p:nvSpPr>
              <p:cNvPr id="136" name="Freeform 135">
                <a:extLst>
                  <a:ext uri="{FF2B5EF4-FFF2-40B4-BE49-F238E27FC236}">
                    <a16:creationId xmlns:a16="http://schemas.microsoft.com/office/drawing/2014/main" id="{E75DD42E-68A0-AD68-D92E-C517B2FDD400}"/>
                  </a:ext>
                </a:extLst>
              </p:cNvPr>
              <p:cNvSpPr/>
              <p:nvPr/>
            </p:nvSpPr>
            <p:spPr>
              <a:xfrm>
                <a:off x="8929878" y="3892324"/>
                <a:ext cx="701039" cy="861791"/>
              </a:xfrm>
              <a:custGeom>
                <a:avLst/>
                <a:gdLst>
                  <a:gd name="csX0" fmla="*/ 350520 w 701039"/>
                  <a:gd name="csY0" fmla="*/ 376885 h 861791"/>
                  <a:gd name="csX1" fmla="*/ 421576 w 701039"/>
                  <a:gd name="csY1" fmla="*/ 277130 h 861791"/>
                  <a:gd name="csX2" fmla="*/ 377761 w 701039"/>
                  <a:gd name="csY2" fmla="*/ 210341 h 861791"/>
                  <a:gd name="csX3" fmla="*/ 558927 w 701039"/>
                  <a:gd name="csY3" fmla="*/ 91205 h 861791"/>
                  <a:gd name="csX4" fmla="*/ 685133 w 701039"/>
                  <a:gd name="csY4" fmla="*/ 0 h 861791"/>
                  <a:gd name="csX5" fmla="*/ 701040 w 701039"/>
                  <a:gd name="csY5" fmla="*/ 18716 h 861791"/>
                  <a:gd name="csX6" fmla="*/ 628936 w 701039"/>
                  <a:gd name="csY6" fmla="*/ 146783 h 861791"/>
                  <a:gd name="csX7" fmla="*/ 509206 w 701039"/>
                  <a:gd name="csY7" fmla="*/ 292046 h 861791"/>
                  <a:gd name="csX8" fmla="*/ 382333 w 701039"/>
                  <a:gd name="csY8" fmla="*/ 473316 h 861791"/>
                  <a:gd name="csX9" fmla="*/ 412147 w 701039"/>
                  <a:gd name="csY9" fmla="*/ 693442 h 861791"/>
                  <a:gd name="csX10" fmla="*/ 350520 w 701039"/>
                  <a:gd name="csY10" fmla="*/ 861792 h 861791"/>
                  <a:gd name="csX11" fmla="*/ 288893 w 701039"/>
                  <a:gd name="csY11" fmla="*/ 693442 h 861791"/>
                  <a:gd name="csX12" fmla="*/ 318706 w 701039"/>
                  <a:gd name="csY12" fmla="*/ 473316 h 861791"/>
                  <a:gd name="csX13" fmla="*/ 191833 w 701039"/>
                  <a:gd name="csY13" fmla="*/ 292046 h 861791"/>
                  <a:gd name="csX14" fmla="*/ 72104 w 701039"/>
                  <a:gd name="csY14" fmla="*/ 146783 h 861791"/>
                  <a:gd name="csX15" fmla="*/ 0 w 701039"/>
                  <a:gd name="csY15" fmla="*/ 18716 h 861791"/>
                  <a:gd name="csX16" fmla="*/ 15907 w 701039"/>
                  <a:gd name="csY16" fmla="*/ 0 h 861791"/>
                  <a:gd name="csX17" fmla="*/ 132683 w 701039"/>
                  <a:gd name="csY17" fmla="*/ 79139 h 861791"/>
                  <a:gd name="csX18" fmla="*/ 309753 w 701039"/>
                  <a:gd name="csY18" fmla="*/ 212906 h 861791"/>
                  <a:gd name="csX19" fmla="*/ 268605 w 701039"/>
                  <a:gd name="csY19" fmla="*/ 277130 h 861791"/>
                  <a:gd name="csX20" fmla="*/ 350425 w 701039"/>
                  <a:gd name="csY20" fmla="*/ 376885 h 86179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701039" h="861791">
                    <a:moveTo>
                      <a:pt x="350520" y="376885"/>
                    </a:moveTo>
                    <a:cubicBezTo>
                      <a:pt x="393763" y="376885"/>
                      <a:pt x="421576" y="277130"/>
                      <a:pt x="421576" y="277130"/>
                    </a:cubicBezTo>
                    <a:cubicBezTo>
                      <a:pt x="421576" y="277130"/>
                      <a:pt x="377761" y="254804"/>
                      <a:pt x="377761" y="210341"/>
                    </a:cubicBezTo>
                    <a:cubicBezTo>
                      <a:pt x="377761" y="139848"/>
                      <a:pt x="494062" y="129777"/>
                      <a:pt x="558927" y="91205"/>
                    </a:cubicBezTo>
                    <a:cubicBezTo>
                      <a:pt x="620649" y="54628"/>
                      <a:pt x="675037" y="0"/>
                      <a:pt x="685133" y="0"/>
                    </a:cubicBezTo>
                    <a:cubicBezTo>
                      <a:pt x="695230" y="0"/>
                      <a:pt x="701040" y="0"/>
                      <a:pt x="701040" y="18716"/>
                    </a:cubicBezTo>
                    <a:cubicBezTo>
                      <a:pt x="701040" y="37432"/>
                      <a:pt x="651986" y="60423"/>
                      <a:pt x="628936" y="146783"/>
                    </a:cubicBezTo>
                    <a:cubicBezTo>
                      <a:pt x="605885" y="233143"/>
                      <a:pt x="574167" y="263259"/>
                      <a:pt x="509206" y="292046"/>
                    </a:cubicBezTo>
                    <a:cubicBezTo>
                      <a:pt x="444246" y="320832"/>
                      <a:pt x="382333" y="394176"/>
                      <a:pt x="382333" y="473316"/>
                    </a:cubicBezTo>
                    <a:cubicBezTo>
                      <a:pt x="382333" y="552455"/>
                      <a:pt x="412147" y="605658"/>
                      <a:pt x="412147" y="693442"/>
                    </a:cubicBezTo>
                    <a:cubicBezTo>
                      <a:pt x="412147" y="781227"/>
                      <a:pt x="377952" y="861792"/>
                      <a:pt x="350520" y="861792"/>
                    </a:cubicBezTo>
                    <a:cubicBezTo>
                      <a:pt x="323088" y="861792"/>
                      <a:pt x="288893" y="781227"/>
                      <a:pt x="288893" y="693442"/>
                    </a:cubicBezTo>
                    <a:cubicBezTo>
                      <a:pt x="288893" y="605658"/>
                      <a:pt x="318706" y="552455"/>
                      <a:pt x="318706" y="473316"/>
                    </a:cubicBezTo>
                    <a:cubicBezTo>
                      <a:pt x="318706" y="394176"/>
                      <a:pt x="256699" y="320832"/>
                      <a:pt x="191833" y="292046"/>
                    </a:cubicBezTo>
                    <a:cubicBezTo>
                      <a:pt x="126968" y="263259"/>
                      <a:pt x="95250" y="233048"/>
                      <a:pt x="72104" y="146783"/>
                    </a:cubicBezTo>
                    <a:cubicBezTo>
                      <a:pt x="49054" y="60423"/>
                      <a:pt x="0" y="37432"/>
                      <a:pt x="0" y="18716"/>
                    </a:cubicBezTo>
                    <a:cubicBezTo>
                      <a:pt x="0" y="0"/>
                      <a:pt x="5810" y="0"/>
                      <a:pt x="15907" y="0"/>
                    </a:cubicBezTo>
                    <a:cubicBezTo>
                      <a:pt x="26003" y="0"/>
                      <a:pt x="66389" y="51778"/>
                      <a:pt x="132683" y="79139"/>
                    </a:cubicBezTo>
                    <a:cubicBezTo>
                      <a:pt x="199072" y="106501"/>
                      <a:pt x="309753" y="160559"/>
                      <a:pt x="309753" y="212906"/>
                    </a:cubicBezTo>
                    <a:cubicBezTo>
                      <a:pt x="309753" y="269910"/>
                      <a:pt x="268605" y="277130"/>
                      <a:pt x="268605" y="277130"/>
                    </a:cubicBezTo>
                    <a:cubicBezTo>
                      <a:pt x="268605" y="277130"/>
                      <a:pt x="307181" y="376885"/>
                      <a:pt x="350425" y="376885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  <p:sp>
            <p:nvSpPr>
              <p:cNvPr id="137" name="Freeform 136">
                <a:extLst>
                  <a:ext uri="{FF2B5EF4-FFF2-40B4-BE49-F238E27FC236}">
                    <a16:creationId xmlns:a16="http://schemas.microsoft.com/office/drawing/2014/main" id="{32D5B2B1-6389-D0A4-895F-D61DBF34EC23}"/>
                  </a:ext>
                </a:extLst>
              </p:cNvPr>
              <p:cNvSpPr/>
              <p:nvPr/>
            </p:nvSpPr>
            <p:spPr>
              <a:xfrm>
                <a:off x="8929878" y="3892324"/>
                <a:ext cx="701039" cy="861791"/>
              </a:xfrm>
              <a:custGeom>
                <a:avLst/>
                <a:gdLst>
                  <a:gd name="csX0" fmla="*/ 350520 w 701039"/>
                  <a:gd name="csY0" fmla="*/ 376885 h 861791"/>
                  <a:gd name="csX1" fmla="*/ 421576 w 701039"/>
                  <a:gd name="csY1" fmla="*/ 277130 h 861791"/>
                  <a:gd name="csX2" fmla="*/ 377761 w 701039"/>
                  <a:gd name="csY2" fmla="*/ 210341 h 861791"/>
                  <a:gd name="csX3" fmla="*/ 558927 w 701039"/>
                  <a:gd name="csY3" fmla="*/ 91205 h 861791"/>
                  <a:gd name="csX4" fmla="*/ 685133 w 701039"/>
                  <a:gd name="csY4" fmla="*/ 0 h 861791"/>
                  <a:gd name="csX5" fmla="*/ 701040 w 701039"/>
                  <a:gd name="csY5" fmla="*/ 18716 h 861791"/>
                  <a:gd name="csX6" fmla="*/ 628936 w 701039"/>
                  <a:gd name="csY6" fmla="*/ 146783 h 861791"/>
                  <a:gd name="csX7" fmla="*/ 509206 w 701039"/>
                  <a:gd name="csY7" fmla="*/ 292046 h 861791"/>
                  <a:gd name="csX8" fmla="*/ 382333 w 701039"/>
                  <a:gd name="csY8" fmla="*/ 473316 h 861791"/>
                  <a:gd name="csX9" fmla="*/ 412147 w 701039"/>
                  <a:gd name="csY9" fmla="*/ 693442 h 861791"/>
                  <a:gd name="csX10" fmla="*/ 350520 w 701039"/>
                  <a:gd name="csY10" fmla="*/ 861792 h 861791"/>
                  <a:gd name="csX11" fmla="*/ 288893 w 701039"/>
                  <a:gd name="csY11" fmla="*/ 693442 h 861791"/>
                  <a:gd name="csX12" fmla="*/ 318706 w 701039"/>
                  <a:gd name="csY12" fmla="*/ 473316 h 861791"/>
                  <a:gd name="csX13" fmla="*/ 191833 w 701039"/>
                  <a:gd name="csY13" fmla="*/ 292046 h 861791"/>
                  <a:gd name="csX14" fmla="*/ 72104 w 701039"/>
                  <a:gd name="csY14" fmla="*/ 146783 h 861791"/>
                  <a:gd name="csX15" fmla="*/ 0 w 701039"/>
                  <a:gd name="csY15" fmla="*/ 18716 h 861791"/>
                  <a:gd name="csX16" fmla="*/ 15907 w 701039"/>
                  <a:gd name="csY16" fmla="*/ 0 h 861791"/>
                  <a:gd name="csX17" fmla="*/ 132683 w 701039"/>
                  <a:gd name="csY17" fmla="*/ 79139 h 861791"/>
                  <a:gd name="csX18" fmla="*/ 309753 w 701039"/>
                  <a:gd name="csY18" fmla="*/ 212906 h 861791"/>
                  <a:gd name="csX19" fmla="*/ 268605 w 701039"/>
                  <a:gd name="csY19" fmla="*/ 277130 h 861791"/>
                  <a:gd name="csX20" fmla="*/ 350425 w 701039"/>
                  <a:gd name="csY20" fmla="*/ 376885 h 86179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701039" h="861791">
                    <a:moveTo>
                      <a:pt x="350520" y="376885"/>
                    </a:moveTo>
                    <a:cubicBezTo>
                      <a:pt x="393763" y="376885"/>
                      <a:pt x="421576" y="277130"/>
                      <a:pt x="421576" y="277130"/>
                    </a:cubicBezTo>
                    <a:cubicBezTo>
                      <a:pt x="421576" y="277130"/>
                      <a:pt x="377761" y="254804"/>
                      <a:pt x="377761" y="210341"/>
                    </a:cubicBezTo>
                    <a:cubicBezTo>
                      <a:pt x="377761" y="139848"/>
                      <a:pt x="494062" y="129777"/>
                      <a:pt x="558927" y="91205"/>
                    </a:cubicBezTo>
                    <a:cubicBezTo>
                      <a:pt x="620649" y="54628"/>
                      <a:pt x="675037" y="0"/>
                      <a:pt x="685133" y="0"/>
                    </a:cubicBezTo>
                    <a:cubicBezTo>
                      <a:pt x="695230" y="0"/>
                      <a:pt x="701040" y="0"/>
                      <a:pt x="701040" y="18716"/>
                    </a:cubicBezTo>
                    <a:cubicBezTo>
                      <a:pt x="701040" y="37432"/>
                      <a:pt x="651986" y="60423"/>
                      <a:pt x="628936" y="146783"/>
                    </a:cubicBezTo>
                    <a:cubicBezTo>
                      <a:pt x="605885" y="233143"/>
                      <a:pt x="574167" y="263259"/>
                      <a:pt x="509206" y="292046"/>
                    </a:cubicBezTo>
                    <a:cubicBezTo>
                      <a:pt x="444246" y="320832"/>
                      <a:pt x="382333" y="394176"/>
                      <a:pt x="382333" y="473316"/>
                    </a:cubicBezTo>
                    <a:cubicBezTo>
                      <a:pt x="382333" y="552455"/>
                      <a:pt x="412147" y="605658"/>
                      <a:pt x="412147" y="693442"/>
                    </a:cubicBezTo>
                    <a:cubicBezTo>
                      <a:pt x="412147" y="781227"/>
                      <a:pt x="377952" y="861792"/>
                      <a:pt x="350520" y="861792"/>
                    </a:cubicBezTo>
                    <a:cubicBezTo>
                      <a:pt x="323088" y="861792"/>
                      <a:pt x="288893" y="781227"/>
                      <a:pt x="288893" y="693442"/>
                    </a:cubicBezTo>
                    <a:cubicBezTo>
                      <a:pt x="288893" y="605658"/>
                      <a:pt x="318706" y="552455"/>
                      <a:pt x="318706" y="473316"/>
                    </a:cubicBezTo>
                    <a:cubicBezTo>
                      <a:pt x="318706" y="394176"/>
                      <a:pt x="256699" y="320832"/>
                      <a:pt x="191833" y="292046"/>
                    </a:cubicBezTo>
                    <a:cubicBezTo>
                      <a:pt x="126968" y="263259"/>
                      <a:pt x="95250" y="233048"/>
                      <a:pt x="72104" y="146783"/>
                    </a:cubicBezTo>
                    <a:cubicBezTo>
                      <a:pt x="49054" y="60423"/>
                      <a:pt x="0" y="37432"/>
                      <a:pt x="0" y="18716"/>
                    </a:cubicBezTo>
                    <a:cubicBezTo>
                      <a:pt x="0" y="0"/>
                      <a:pt x="5810" y="0"/>
                      <a:pt x="15907" y="0"/>
                    </a:cubicBezTo>
                    <a:cubicBezTo>
                      <a:pt x="26003" y="0"/>
                      <a:pt x="66389" y="51778"/>
                      <a:pt x="132683" y="79139"/>
                    </a:cubicBezTo>
                    <a:cubicBezTo>
                      <a:pt x="199072" y="106501"/>
                      <a:pt x="309753" y="160559"/>
                      <a:pt x="309753" y="212906"/>
                    </a:cubicBezTo>
                    <a:cubicBezTo>
                      <a:pt x="309753" y="269910"/>
                      <a:pt x="268605" y="277130"/>
                      <a:pt x="268605" y="277130"/>
                    </a:cubicBezTo>
                    <a:cubicBezTo>
                      <a:pt x="268605" y="277130"/>
                      <a:pt x="307181" y="376885"/>
                      <a:pt x="350425" y="376885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</p:grpSp>
        <p:grpSp>
          <p:nvGrpSpPr>
            <p:cNvPr id="133" name="Graphic 12">
              <a:extLst>
                <a:ext uri="{FF2B5EF4-FFF2-40B4-BE49-F238E27FC236}">
                  <a16:creationId xmlns:a16="http://schemas.microsoft.com/office/drawing/2014/main" id="{670AAAD0-54F5-6A95-CDC1-CA9A0639D8D0}"/>
                </a:ext>
              </a:extLst>
            </p:cNvPr>
            <p:cNvGrpSpPr/>
            <p:nvPr/>
          </p:nvGrpSpPr>
          <p:grpSpPr>
            <a:xfrm>
              <a:off x="8929878" y="3892324"/>
              <a:ext cx="701039" cy="861791"/>
              <a:chOff x="8929878" y="3892324"/>
              <a:chExt cx="701039" cy="861791"/>
            </a:xfrm>
            <a:grpFill/>
          </p:grpSpPr>
          <p:sp>
            <p:nvSpPr>
              <p:cNvPr id="134" name="Freeform 133">
                <a:extLst>
                  <a:ext uri="{FF2B5EF4-FFF2-40B4-BE49-F238E27FC236}">
                    <a16:creationId xmlns:a16="http://schemas.microsoft.com/office/drawing/2014/main" id="{C3828147-7842-361B-E0FB-9F5256CFB2A9}"/>
                  </a:ext>
                </a:extLst>
              </p:cNvPr>
              <p:cNvSpPr/>
              <p:nvPr/>
            </p:nvSpPr>
            <p:spPr>
              <a:xfrm>
                <a:off x="8929878" y="3892324"/>
                <a:ext cx="701039" cy="861791"/>
              </a:xfrm>
              <a:custGeom>
                <a:avLst/>
                <a:gdLst>
                  <a:gd name="csX0" fmla="*/ 350520 w 701039"/>
                  <a:gd name="csY0" fmla="*/ 376885 h 861791"/>
                  <a:gd name="csX1" fmla="*/ 421576 w 701039"/>
                  <a:gd name="csY1" fmla="*/ 277130 h 861791"/>
                  <a:gd name="csX2" fmla="*/ 377761 w 701039"/>
                  <a:gd name="csY2" fmla="*/ 210341 h 861791"/>
                  <a:gd name="csX3" fmla="*/ 558927 w 701039"/>
                  <a:gd name="csY3" fmla="*/ 91205 h 861791"/>
                  <a:gd name="csX4" fmla="*/ 685133 w 701039"/>
                  <a:gd name="csY4" fmla="*/ 0 h 861791"/>
                  <a:gd name="csX5" fmla="*/ 701040 w 701039"/>
                  <a:gd name="csY5" fmla="*/ 18716 h 861791"/>
                  <a:gd name="csX6" fmla="*/ 628936 w 701039"/>
                  <a:gd name="csY6" fmla="*/ 146783 h 861791"/>
                  <a:gd name="csX7" fmla="*/ 509206 w 701039"/>
                  <a:gd name="csY7" fmla="*/ 292046 h 861791"/>
                  <a:gd name="csX8" fmla="*/ 382333 w 701039"/>
                  <a:gd name="csY8" fmla="*/ 473316 h 861791"/>
                  <a:gd name="csX9" fmla="*/ 412147 w 701039"/>
                  <a:gd name="csY9" fmla="*/ 693442 h 861791"/>
                  <a:gd name="csX10" fmla="*/ 350520 w 701039"/>
                  <a:gd name="csY10" fmla="*/ 861792 h 861791"/>
                  <a:gd name="csX11" fmla="*/ 288893 w 701039"/>
                  <a:gd name="csY11" fmla="*/ 693442 h 861791"/>
                  <a:gd name="csX12" fmla="*/ 318706 w 701039"/>
                  <a:gd name="csY12" fmla="*/ 473316 h 861791"/>
                  <a:gd name="csX13" fmla="*/ 191833 w 701039"/>
                  <a:gd name="csY13" fmla="*/ 292046 h 861791"/>
                  <a:gd name="csX14" fmla="*/ 72104 w 701039"/>
                  <a:gd name="csY14" fmla="*/ 146783 h 861791"/>
                  <a:gd name="csX15" fmla="*/ 0 w 701039"/>
                  <a:gd name="csY15" fmla="*/ 18716 h 861791"/>
                  <a:gd name="csX16" fmla="*/ 15907 w 701039"/>
                  <a:gd name="csY16" fmla="*/ 0 h 861791"/>
                  <a:gd name="csX17" fmla="*/ 132683 w 701039"/>
                  <a:gd name="csY17" fmla="*/ 79139 h 861791"/>
                  <a:gd name="csX18" fmla="*/ 309753 w 701039"/>
                  <a:gd name="csY18" fmla="*/ 212906 h 861791"/>
                  <a:gd name="csX19" fmla="*/ 268605 w 701039"/>
                  <a:gd name="csY19" fmla="*/ 277130 h 861791"/>
                  <a:gd name="csX20" fmla="*/ 350425 w 701039"/>
                  <a:gd name="csY20" fmla="*/ 376885 h 86179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701039" h="861791">
                    <a:moveTo>
                      <a:pt x="350520" y="376885"/>
                    </a:moveTo>
                    <a:cubicBezTo>
                      <a:pt x="393763" y="376885"/>
                      <a:pt x="421576" y="277130"/>
                      <a:pt x="421576" y="277130"/>
                    </a:cubicBezTo>
                    <a:cubicBezTo>
                      <a:pt x="421576" y="277130"/>
                      <a:pt x="377761" y="254804"/>
                      <a:pt x="377761" y="210341"/>
                    </a:cubicBezTo>
                    <a:cubicBezTo>
                      <a:pt x="377761" y="139848"/>
                      <a:pt x="494062" y="129777"/>
                      <a:pt x="558927" y="91205"/>
                    </a:cubicBezTo>
                    <a:cubicBezTo>
                      <a:pt x="620649" y="54628"/>
                      <a:pt x="675037" y="0"/>
                      <a:pt x="685133" y="0"/>
                    </a:cubicBezTo>
                    <a:cubicBezTo>
                      <a:pt x="695230" y="0"/>
                      <a:pt x="701040" y="0"/>
                      <a:pt x="701040" y="18716"/>
                    </a:cubicBezTo>
                    <a:cubicBezTo>
                      <a:pt x="701040" y="37432"/>
                      <a:pt x="651986" y="60423"/>
                      <a:pt x="628936" y="146783"/>
                    </a:cubicBezTo>
                    <a:cubicBezTo>
                      <a:pt x="605885" y="233143"/>
                      <a:pt x="574167" y="263259"/>
                      <a:pt x="509206" y="292046"/>
                    </a:cubicBezTo>
                    <a:cubicBezTo>
                      <a:pt x="444246" y="320832"/>
                      <a:pt x="382333" y="394176"/>
                      <a:pt x="382333" y="473316"/>
                    </a:cubicBezTo>
                    <a:cubicBezTo>
                      <a:pt x="382333" y="552455"/>
                      <a:pt x="412147" y="605658"/>
                      <a:pt x="412147" y="693442"/>
                    </a:cubicBezTo>
                    <a:cubicBezTo>
                      <a:pt x="412147" y="781227"/>
                      <a:pt x="377952" y="861792"/>
                      <a:pt x="350520" y="861792"/>
                    </a:cubicBezTo>
                    <a:cubicBezTo>
                      <a:pt x="323088" y="861792"/>
                      <a:pt x="288893" y="781227"/>
                      <a:pt x="288893" y="693442"/>
                    </a:cubicBezTo>
                    <a:cubicBezTo>
                      <a:pt x="288893" y="605658"/>
                      <a:pt x="318706" y="552455"/>
                      <a:pt x="318706" y="473316"/>
                    </a:cubicBezTo>
                    <a:cubicBezTo>
                      <a:pt x="318706" y="394176"/>
                      <a:pt x="256699" y="320832"/>
                      <a:pt x="191833" y="292046"/>
                    </a:cubicBezTo>
                    <a:cubicBezTo>
                      <a:pt x="126968" y="263259"/>
                      <a:pt x="95250" y="233048"/>
                      <a:pt x="72104" y="146783"/>
                    </a:cubicBezTo>
                    <a:cubicBezTo>
                      <a:pt x="49054" y="60423"/>
                      <a:pt x="0" y="37432"/>
                      <a:pt x="0" y="18716"/>
                    </a:cubicBezTo>
                    <a:cubicBezTo>
                      <a:pt x="0" y="0"/>
                      <a:pt x="5810" y="0"/>
                      <a:pt x="15907" y="0"/>
                    </a:cubicBezTo>
                    <a:cubicBezTo>
                      <a:pt x="26003" y="0"/>
                      <a:pt x="66389" y="51778"/>
                      <a:pt x="132683" y="79139"/>
                    </a:cubicBezTo>
                    <a:cubicBezTo>
                      <a:pt x="199072" y="106501"/>
                      <a:pt x="309753" y="160559"/>
                      <a:pt x="309753" y="212906"/>
                    </a:cubicBezTo>
                    <a:cubicBezTo>
                      <a:pt x="309753" y="269910"/>
                      <a:pt x="268605" y="277130"/>
                      <a:pt x="268605" y="277130"/>
                    </a:cubicBezTo>
                    <a:cubicBezTo>
                      <a:pt x="268605" y="277130"/>
                      <a:pt x="307181" y="376885"/>
                      <a:pt x="350425" y="376885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  <p:sp>
            <p:nvSpPr>
              <p:cNvPr id="135" name="Freeform 134">
                <a:extLst>
                  <a:ext uri="{FF2B5EF4-FFF2-40B4-BE49-F238E27FC236}">
                    <a16:creationId xmlns:a16="http://schemas.microsoft.com/office/drawing/2014/main" id="{B3F73548-A4E0-FCD7-259D-C23C69F88805}"/>
                  </a:ext>
                </a:extLst>
              </p:cNvPr>
              <p:cNvSpPr/>
              <p:nvPr/>
            </p:nvSpPr>
            <p:spPr>
              <a:xfrm>
                <a:off x="8929878" y="3892324"/>
                <a:ext cx="701039" cy="861791"/>
              </a:xfrm>
              <a:custGeom>
                <a:avLst/>
                <a:gdLst>
                  <a:gd name="csX0" fmla="*/ 350520 w 701039"/>
                  <a:gd name="csY0" fmla="*/ 376885 h 861791"/>
                  <a:gd name="csX1" fmla="*/ 421576 w 701039"/>
                  <a:gd name="csY1" fmla="*/ 277130 h 861791"/>
                  <a:gd name="csX2" fmla="*/ 377761 w 701039"/>
                  <a:gd name="csY2" fmla="*/ 210341 h 861791"/>
                  <a:gd name="csX3" fmla="*/ 558927 w 701039"/>
                  <a:gd name="csY3" fmla="*/ 91205 h 861791"/>
                  <a:gd name="csX4" fmla="*/ 685133 w 701039"/>
                  <a:gd name="csY4" fmla="*/ 0 h 861791"/>
                  <a:gd name="csX5" fmla="*/ 701040 w 701039"/>
                  <a:gd name="csY5" fmla="*/ 18716 h 861791"/>
                  <a:gd name="csX6" fmla="*/ 628936 w 701039"/>
                  <a:gd name="csY6" fmla="*/ 146783 h 861791"/>
                  <a:gd name="csX7" fmla="*/ 509206 w 701039"/>
                  <a:gd name="csY7" fmla="*/ 292046 h 861791"/>
                  <a:gd name="csX8" fmla="*/ 382333 w 701039"/>
                  <a:gd name="csY8" fmla="*/ 473316 h 861791"/>
                  <a:gd name="csX9" fmla="*/ 412147 w 701039"/>
                  <a:gd name="csY9" fmla="*/ 693442 h 861791"/>
                  <a:gd name="csX10" fmla="*/ 350520 w 701039"/>
                  <a:gd name="csY10" fmla="*/ 861792 h 861791"/>
                  <a:gd name="csX11" fmla="*/ 288893 w 701039"/>
                  <a:gd name="csY11" fmla="*/ 693442 h 861791"/>
                  <a:gd name="csX12" fmla="*/ 318706 w 701039"/>
                  <a:gd name="csY12" fmla="*/ 473316 h 861791"/>
                  <a:gd name="csX13" fmla="*/ 191833 w 701039"/>
                  <a:gd name="csY13" fmla="*/ 292046 h 861791"/>
                  <a:gd name="csX14" fmla="*/ 72104 w 701039"/>
                  <a:gd name="csY14" fmla="*/ 146783 h 861791"/>
                  <a:gd name="csX15" fmla="*/ 0 w 701039"/>
                  <a:gd name="csY15" fmla="*/ 18716 h 861791"/>
                  <a:gd name="csX16" fmla="*/ 15907 w 701039"/>
                  <a:gd name="csY16" fmla="*/ 0 h 861791"/>
                  <a:gd name="csX17" fmla="*/ 132683 w 701039"/>
                  <a:gd name="csY17" fmla="*/ 79139 h 861791"/>
                  <a:gd name="csX18" fmla="*/ 309753 w 701039"/>
                  <a:gd name="csY18" fmla="*/ 212906 h 861791"/>
                  <a:gd name="csX19" fmla="*/ 268605 w 701039"/>
                  <a:gd name="csY19" fmla="*/ 277130 h 861791"/>
                  <a:gd name="csX20" fmla="*/ 350425 w 701039"/>
                  <a:gd name="csY20" fmla="*/ 376885 h 86179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701039" h="861791">
                    <a:moveTo>
                      <a:pt x="350520" y="376885"/>
                    </a:moveTo>
                    <a:cubicBezTo>
                      <a:pt x="393763" y="376885"/>
                      <a:pt x="421576" y="277130"/>
                      <a:pt x="421576" y="277130"/>
                    </a:cubicBezTo>
                    <a:cubicBezTo>
                      <a:pt x="421576" y="277130"/>
                      <a:pt x="377761" y="254804"/>
                      <a:pt x="377761" y="210341"/>
                    </a:cubicBezTo>
                    <a:cubicBezTo>
                      <a:pt x="377761" y="139848"/>
                      <a:pt x="494062" y="129777"/>
                      <a:pt x="558927" y="91205"/>
                    </a:cubicBezTo>
                    <a:cubicBezTo>
                      <a:pt x="620649" y="54628"/>
                      <a:pt x="675037" y="0"/>
                      <a:pt x="685133" y="0"/>
                    </a:cubicBezTo>
                    <a:cubicBezTo>
                      <a:pt x="695230" y="0"/>
                      <a:pt x="701040" y="0"/>
                      <a:pt x="701040" y="18716"/>
                    </a:cubicBezTo>
                    <a:cubicBezTo>
                      <a:pt x="701040" y="37432"/>
                      <a:pt x="651986" y="60423"/>
                      <a:pt x="628936" y="146783"/>
                    </a:cubicBezTo>
                    <a:cubicBezTo>
                      <a:pt x="605885" y="233143"/>
                      <a:pt x="574167" y="263259"/>
                      <a:pt x="509206" y="292046"/>
                    </a:cubicBezTo>
                    <a:cubicBezTo>
                      <a:pt x="444246" y="320832"/>
                      <a:pt x="382333" y="394176"/>
                      <a:pt x="382333" y="473316"/>
                    </a:cubicBezTo>
                    <a:cubicBezTo>
                      <a:pt x="382333" y="552455"/>
                      <a:pt x="412147" y="605658"/>
                      <a:pt x="412147" y="693442"/>
                    </a:cubicBezTo>
                    <a:cubicBezTo>
                      <a:pt x="412147" y="781227"/>
                      <a:pt x="377952" y="861792"/>
                      <a:pt x="350520" y="861792"/>
                    </a:cubicBezTo>
                    <a:cubicBezTo>
                      <a:pt x="323088" y="861792"/>
                      <a:pt x="288893" y="781227"/>
                      <a:pt x="288893" y="693442"/>
                    </a:cubicBezTo>
                    <a:cubicBezTo>
                      <a:pt x="288893" y="605658"/>
                      <a:pt x="318706" y="552455"/>
                      <a:pt x="318706" y="473316"/>
                    </a:cubicBezTo>
                    <a:cubicBezTo>
                      <a:pt x="318706" y="394176"/>
                      <a:pt x="256699" y="320832"/>
                      <a:pt x="191833" y="292046"/>
                    </a:cubicBezTo>
                    <a:cubicBezTo>
                      <a:pt x="126968" y="263259"/>
                      <a:pt x="95250" y="233048"/>
                      <a:pt x="72104" y="146783"/>
                    </a:cubicBezTo>
                    <a:cubicBezTo>
                      <a:pt x="49054" y="60423"/>
                      <a:pt x="0" y="37432"/>
                      <a:pt x="0" y="18716"/>
                    </a:cubicBezTo>
                    <a:cubicBezTo>
                      <a:pt x="0" y="0"/>
                      <a:pt x="5810" y="0"/>
                      <a:pt x="15907" y="0"/>
                    </a:cubicBezTo>
                    <a:cubicBezTo>
                      <a:pt x="26003" y="0"/>
                      <a:pt x="66389" y="51778"/>
                      <a:pt x="132683" y="79139"/>
                    </a:cubicBezTo>
                    <a:cubicBezTo>
                      <a:pt x="199072" y="106501"/>
                      <a:pt x="309753" y="160559"/>
                      <a:pt x="309753" y="212906"/>
                    </a:cubicBezTo>
                    <a:cubicBezTo>
                      <a:pt x="309753" y="269910"/>
                      <a:pt x="268605" y="277130"/>
                      <a:pt x="268605" y="277130"/>
                    </a:cubicBezTo>
                    <a:cubicBezTo>
                      <a:pt x="268605" y="277130"/>
                      <a:pt x="307181" y="376885"/>
                      <a:pt x="350425" y="376885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</p:grpSp>
      </p:grpSp>
      <p:grpSp>
        <p:nvGrpSpPr>
          <p:cNvPr id="31" name="Graphic 12">
            <a:extLst>
              <a:ext uri="{FF2B5EF4-FFF2-40B4-BE49-F238E27FC236}">
                <a16:creationId xmlns:a16="http://schemas.microsoft.com/office/drawing/2014/main" id="{240E8ACD-6E7B-DEFA-C726-EC4A0E0E0633}"/>
              </a:ext>
            </a:extLst>
          </p:cNvPr>
          <p:cNvGrpSpPr/>
          <p:nvPr/>
        </p:nvGrpSpPr>
        <p:grpSpPr>
          <a:xfrm>
            <a:off x="9725593" y="4770133"/>
            <a:ext cx="209768" cy="238332"/>
            <a:chOff x="8717607" y="4106428"/>
            <a:chExt cx="413487" cy="469792"/>
          </a:xfrm>
          <a:solidFill>
            <a:srgbClr val="CECAB7"/>
          </a:solidFill>
        </p:grpSpPr>
        <p:grpSp>
          <p:nvGrpSpPr>
            <p:cNvPr id="126" name="Graphic 12">
              <a:extLst>
                <a:ext uri="{FF2B5EF4-FFF2-40B4-BE49-F238E27FC236}">
                  <a16:creationId xmlns:a16="http://schemas.microsoft.com/office/drawing/2014/main" id="{46A845D0-A7F0-5A32-72DD-4CF376E2202C}"/>
                </a:ext>
              </a:extLst>
            </p:cNvPr>
            <p:cNvGrpSpPr/>
            <p:nvPr/>
          </p:nvGrpSpPr>
          <p:grpSpPr>
            <a:xfrm>
              <a:off x="8717607" y="4106428"/>
              <a:ext cx="413487" cy="469792"/>
              <a:chOff x="8717607" y="4106428"/>
              <a:chExt cx="413487" cy="469792"/>
            </a:xfrm>
            <a:grpFill/>
          </p:grpSpPr>
          <p:sp>
            <p:nvSpPr>
              <p:cNvPr id="130" name="Freeform 129">
                <a:extLst>
                  <a:ext uri="{FF2B5EF4-FFF2-40B4-BE49-F238E27FC236}">
                    <a16:creationId xmlns:a16="http://schemas.microsoft.com/office/drawing/2014/main" id="{0D6BB150-792A-3DEF-A9C7-2CDAD3EB4941}"/>
                  </a:ext>
                </a:extLst>
              </p:cNvPr>
              <p:cNvSpPr/>
              <p:nvPr/>
            </p:nvSpPr>
            <p:spPr>
              <a:xfrm>
                <a:off x="8717607" y="4106428"/>
                <a:ext cx="413487" cy="469792"/>
              </a:xfrm>
              <a:custGeom>
                <a:avLst/>
                <a:gdLst>
                  <a:gd name="csX0" fmla="*/ 364575 w 413487"/>
                  <a:gd name="csY0" fmla="*/ 196604 h 469792"/>
                  <a:gd name="csX1" fmla="*/ 63014 w 413487"/>
                  <a:gd name="csY1" fmla="*/ 4503 h 469792"/>
                  <a:gd name="csX2" fmla="*/ 25104 w 413487"/>
                  <a:gd name="csY2" fmla="*/ 255507 h 469792"/>
                  <a:gd name="csX3" fmla="*/ 358193 w 413487"/>
                  <a:gd name="csY3" fmla="*/ 467083 h 469792"/>
                  <a:gd name="csX4" fmla="*/ 409819 w 413487"/>
                  <a:gd name="csY4" fmla="*/ 435827 h 469792"/>
                  <a:gd name="csX5" fmla="*/ 364575 w 413487"/>
                  <a:gd name="csY5" fmla="*/ 196604 h 4697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413487" h="469792">
                    <a:moveTo>
                      <a:pt x="364575" y="196604"/>
                    </a:moveTo>
                    <a:cubicBezTo>
                      <a:pt x="296472" y="-2717"/>
                      <a:pt x="103685" y="-9367"/>
                      <a:pt x="63014" y="4503"/>
                    </a:cubicBezTo>
                    <a:cubicBezTo>
                      <a:pt x="22342" y="18374"/>
                      <a:pt x="-32903" y="85923"/>
                      <a:pt x="25104" y="255507"/>
                    </a:cubicBezTo>
                    <a:cubicBezTo>
                      <a:pt x="83016" y="425091"/>
                      <a:pt x="309616" y="483709"/>
                      <a:pt x="358193" y="467083"/>
                    </a:cubicBezTo>
                    <a:cubicBezTo>
                      <a:pt x="388483" y="456823"/>
                      <a:pt x="404104" y="446847"/>
                      <a:pt x="409819" y="435827"/>
                    </a:cubicBezTo>
                    <a:cubicBezTo>
                      <a:pt x="417915" y="420436"/>
                      <a:pt x="416486" y="348707"/>
                      <a:pt x="364575" y="196604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  <p:sp>
            <p:nvSpPr>
              <p:cNvPr id="131" name="Freeform 130">
                <a:extLst>
                  <a:ext uri="{FF2B5EF4-FFF2-40B4-BE49-F238E27FC236}">
                    <a16:creationId xmlns:a16="http://schemas.microsoft.com/office/drawing/2014/main" id="{FAB9E95B-B617-E3C4-114A-D71210CE0661}"/>
                  </a:ext>
                </a:extLst>
              </p:cNvPr>
              <p:cNvSpPr/>
              <p:nvPr/>
            </p:nvSpPr>
            <p:spPr>
              <a:xfrm>
                <a:off x="8717607" y="4106428"/>
                <a:ext cx="413487" cy="469792"/>
              </a:xfrm>
              <a:custGeom>
                <a:avLst/>
                <a:gdLst>
                  <a:gd name="csX0" fmla="*/ 364575 w 413487"/>
                  <a:gd name="csY0" fmla="*/ 196604 h 469792"/>
                  <a:gd name="csX1" fmla="*/ 63014 w 413487"/>
                  <a:gd name="csY1" fmla="*/ 4503 h 469792"/>
                  <a:gd name="csX2" fmla="*/ 25104 w 413487"/>
                  <a:gd name="csY2" fmla="*/ 255507 h 469792"/>
                  <a:gd name="csX3" fmla="*/ 358193 w 413487"/>
                  <a:gd name="csY3" fmla="*/ 467083 h 469792"/>
                  <a:gd name="csX4" fmla="*/ 409819 w 413487"/>
                  <a:gd name="csY4" fmla="*/ 435827 h 469792"/>
                  <a:gd name="csX5" fmla="*/ 364575 w 413487"/>
                  <a:gd name="csY5" fmla="*/ 196604 h 4697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413487" h="469792">
                    <a:moveTo>
                      <a:pt x="364575" y="196604"/>
                    </a:moveTo>
                    <a:cubicBezTo>
                      <a:pt x="296472" y="-2717"/>
                      <a:pt x="103685" y="-9367"/>
                      <a:pt x="63014" y="4503"/>
                    </a:cubicBezTo>
                    <a:cubicBezTo>
                      <a:pt x="22342" y="18374"/>
                      <a:pt x="-32903" y="85923"/>
                      <a:pt x="25104" y="255507"/>
                    </a:cubicBezTo>
                    <a:cubicBezTo>
                      <a:pt x="83016" y="425091"/>
                      <a:pt x="309616" y="483709"/>
                      <a:pt x="358193" y="467083"/>
                    </a:cubicBezTo>
                    <a:cubicBezTo>
                      <a:pt x="388483" y="456823"/>
                      <a:pt x="404104" y="446847"/>
                      <a:pt x="409819" y="435827"/>
                    </a:cubicBezTo>
                    <a:cubicBezTo>
                      <a:pt x="417915" y="420436"/>
                      <a:pt x="416486" y="348707"/>
                      <a:pt x="364575" y="196604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</p:grpSp>
        <p:grpSp>
          <p:nvGrpSpPr>
            <p:cNvPr id="127" name="Graphic 12">
              <a:extLst>
                <a:ext uri="{FF2B5EF4-FFF2-40B4-BE49-F238E27FC236}">
                  <a16:creationId xmlns:a16="http://schemas.microsoft.com/office/drawing/2014/main" id="{F2B91A44-0D26-F780-E4EF-4467A821F0DA}"/>
                </a:ext>
              </a:extLst>
            </p:cNvPr>
            <p:cNvGrpSpPr/>
            <p:nvPr/>
          </p:nvGrpSpPr>
          <p:grpSpPr>
            <a:xfrm>
              <a:off x="8717607" y="4106428"/>
              <a:ext cx="413487" cy="469792"/>
              <a:chOff x="8717607" y="4106428"/>
              <a:chExt cx="413487" cy="469792"/>
            </a:xfrm>
            <a:grpFill/>
          </p:grpSpPr>
          <p:sp>
            <p:nvSpPr>
              <p:cNvPr id="128" name="Freeform 127">
                <a:extLst>
                  <a:ext uri="{FF2B5EF4-FFF2-40B4-BE49-F238E27FC236}">
                    <a16:creationId xmlns:a16="http://schemas.microsoft.com/office/drawing/2014/main" id="{C1EBFDC5-B396-09AD-C02E-C5AEB44DBD88}"/>
                  </a:ext>
                </a:extLst>
              </p:cNvPr>
              <p:cNvSpPr/>
              <p:nvPr/>
            </p:nvSpPr>
            <p:spPr>
              <a:xfrm>
                <a:off x="8717607" y="4106428"/>
                <a:ext cx="413487" cy="469792"/>
              </a:xfrm>
              <a:custGeom>
                <a:avLst/>
                <a:gdLst>
                  <a:gd name="csX0" fmla="*/ 364575 w 413487"/>
                  <a:gd name="csY0" fmla="*/ 196604 h 469792"/>
                  <a:gd name="csX1" fmla="*/ 63014 w 413487"/>
                  <a:gd name="csY1" fmla="*/ 4503 h 469792"/>
                  <a:gd name="csX2" fmla="*/ 25104 w 413487"/>
                  <a:gd name="csY2" fmla="*/ 255507 h 469792"/>
                  <a:gd name="csX3" fmla="*/ 358193 w 413487"/>
                  <a:gd name="csY3" fmla="*/ 467083 h 469792"/>
                  <a:gd name="csX4" fmla="*/ 409819 w 413487"/>
                  <a:gd name="csY4" fmla="*/ 435827 h 469792"/>
                  <a:gd name="csX5" fmla="*/ 364575 w 413487"/>
                  <a:gd name="csY5" fmla="*/ 196604 h 4697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413487" h="469792">
                    <a:moveTo>
                      <a:pt x="364575" y="196604"/>
                    </a:moveTo>
                    <a:cubicBezTo>
                      <a:pt x="296472" y="-2717"/>
                      <a:pt x="103685" y="-9367"/>
                      <a:pt x="63014" y="4503"/>
                    </a:cubicBezTo>
                    <a:cubicBezTo>
                      <a:pt x="22342" y="18374"/>
                      <a:pt x="-32903" y="85923"/>
                      <a:pt x="25104" y="255507"/>
                    </a:cubicBezTo>
                    <a:cubicBezTo>
                      <a:pt x="83016" y="425091"/>
                      <a:pt x="309616" y="483709"/>
                      <a:pt x="358193" y="467083"/>
                    </a:cubicBezTo>
                    <a:cubicBezTo>
                      <a:pt x="388483" y="456823"/>
                      <a:pt x="404104" y="446847"/>
                      <a:pt x="409819" y="435827"/>
                    </a:cubicBezTo>
                    <a:cubicBezTo>
                      <a:pt x="417915" y="420436"/>
                      <a:pt x="416486" y="348707"/>
                      <a:pt x="364575" y="196604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  <p:sp>
            <p:nvSpPr>
              <p:cNvPr id="129" name="Freeform 128">
                <a:extLst>
                  <a:ext uri="{FF2B5EF4-FFF2-40B4-BE49-F238E27FC236}">
                    <a16:creationId xmlns:a16="http://schemas.microsoft.com/office/drawing/2014/main" id="{91F4DF70-6F9F-DF87-C07D-BB17CA4BD538}"/>
                  </a:ext>
                </a:extLst>
              </p:cNvPr>
              <p:cNvSpPr/>
              <p:nvPr/>
            </p:nvSpPr>
            <p:spPr>
              <a:xfrm>
                <a:off x="8717607" y="4106428"/>
                <a:ext cx="413487" cy="469792"/>
              </a:xfrm>
              <a:custGeom>
                <a:avLst/>
                <a:gdLst>
                  <a:gd name="csX0" fmla="*/ 364575 w 413487"/>
                  <a:gd name="csY0" fmla="*/ 196604 h 469792"/>
                  <a:gd name="csX1" fmla="*/ 63014 w 413487"/>
                  <a:gd name="csY1" fmla="*/ 4503 h 469792"/>
                  <a:gd name="csX2" fmla="*/ 25104 w 413487"/>
                  <a:gd name="csY2" fmla="*/ 255507 h 469792"/>
                  <a:gd name="csX3" fmla="*/ 358193 w 413487"/>
                  <a:gd name="csY3" fmla="*/ 467083 h 469792"/>
                  <a:gd name="csX4" fmla="*/ 409819 w 413487"/>
                  <a:gd name="csY4" fmla="*/ 435827 h 469792"/>
                  <a:gd name="csX5" fmla="*/ 364575 w 413487"/>
                  <a:gd name="csY5" fmla="*/ 196604 h 4697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413487" h="469792">
                    <a:moveTo>
                      <a:pt x="364575" y="196604"/>
                    </a:moveTo>
                    <a:cubicBezTo>
                      <a:pt x="296472" y="-2717"/>
                      <a:pt x="103685" y="-9367"/>
                      <a:pt x="63014" y="4503"/>
                    </a:cubicBezTo>
                    <a:cubicBezTo>
                      <a:pt x="22342" y="18374"/>
                      <a:pt x="-32903" y="85923"/>
                      <a:pt x="25104" y="255507"/>
                    </a:cubicBezTo>
                    <a:cubicBezTo>
                      <a:pt x="83016" y="425091"/>
                      <a:pt x="309616" y="483709"/>
                      <a:pt x="358193" y="467083"/>
                    </a:cubicBezTo>
                    <a:cubicBezTo>
                      <a:pt x="388483" y="456823"/>
                      <a:pt x="404104" y="446847"/>
                      <a:pt x="409819" y="435827"/>
                    </a:cubicBezTo>
                    <a:cubicBezTo>
                      <a:pt x="417915" y="420436"/>
                      <a:pt x="416486" y="348707"/>
                      <a:pt x="364575" y="196604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</p:grpSp>
      </p:grpSp>
      <p:grpSp>
        <p:nvGrpSpPr>
          <p:cNvPr id="32" name="Graphic 12">
            <a:extLst>
              <a:ext uri="{FF2B5EF4-FFF2-40B4-BE49-F238E27FC236}">
                <a16:creationId xmlns:a16="http://schemas.microsoft.com/office/drawing/2014/main" id="{6DD0402C-C38D-B179-72B7-3EC540D0217D}"/>
              </a:ext>
            </a:extLst>
          </p:cNvPr>
          <p:cNvGrpSpPr/>
          <p:nvPr/>
        </p:nvGrpSpPr>
        <p:grpSpPr>
          <a:xfrm>
            <a:off x="9643618" y="4521357"/>
            <a:ext cx="104810" cy="144592"/>
            <a:chOff x="8556021" y="3616049"/>
            <a:chExt cx="206597" cy="285015"/>
          </a:xfrm>
          <a:solidFill>
            <a:srgbClr val="CECAB7"/>
          </a:solidFill>
        </p:grpSpPr>
        <p:grpSp>
          <p:nvGrpSpPr>
            <p:cNvPr id="120" name="Graphic 12">
              <a:extLst>
                <a:ext uri="{FF2B5EF4-FFF2-40B4-BE49-F238E27FC236}">
                  <a16:creationId xmlns:a16="http://schemas.microsoft.com/office/drawing/2014/main" id="{73AD8553-4AF7-80F2-95BF-09993F9C8343}"/>
                </a:ext>
              </a:extLst>
            </p:cNvPr>
            <p:cNvGrpSpPr/>
            <p:nvPr/>
          </p:nvGrpSpPr>
          <p:grpSpPr>
            <a:xfrm>
              <a:off x="8556021" y="3616049"/>
              <a:ext cx="206597" cy="285015"/>
              <a:chOff x="8556021" y="3616049"/>
              <a:chExt cx="206597" cy="285015"/>
            </a:xfrm>
            <a:grpFill/>
          </p:grpSpPr>
          <p:sp>
            <p:nvSpPr>
              <p:cNvPr id="124" name="Freeform 123">
                <a:extLst>
                  <a:ext uri="{FF2B5EF4-FFF2-40B4-BE49-F238E27FC236}">
                    <a16:creationId xmlns:a16="http://schemas.microsoft.com/office/drawing/2014/main" id="{F58AC81A-9684-021A-72BF-D450032728C7}"/>
                  </a:ext>
                </a:extLst>
              </p:cNvPr>
              <p:cNvSpPr/>
              <p:nvPr/>
            </p:nvSpPr>
            <p:spPr>
              <a:xfrm>
                <a:off x="8556021" y="3616049"/>
                <a:ext cx="206597" cy="285015"/>
              </a:xfrm>
              <a:custGeom>
                <a:avLst/>
                <a:gdLst>
                  <a:gd name="csX0" fmla="*/ 0 w 206597"/>
                  <a:gd name="csY0" fmla="*/ 114006 h 285015"/>
                  <a:gd name="csX1" fmla="*/ 76962 w 206597"/>
                  <a:gd name="csY1" fmla="*/ 0 h 285015"/>
                  <a:gd name="csX2" fmla="*/ 206597 w 206597"/>
                  <a:gd name="csY2" fmla="*/ 179750 h 285015"/>
                  <a:gd name="csX3" fmla="*/ 140684 w 206597"/>
                  <a:gd name="csY3" fmla="*/ 285015 h 285015"/>
                  <a:gd name="csX4" fmla="*/ 0 w 206597"/>
                  <a:gd name="csY4" fmla="*/ 114006 h 28501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206597" h="285015">
                    <a:moveTo>
                      <a:pt x="0" y="114006"/>
                    </a:moveTo>
                    <a:cubicBezTo>
                      <a:pt x="0" y="32872"/>
                      <a:pt x="37338" y="0"/>
                      <a:pt x="76962" y="0"/>
                    </a:cubicBezTo>
                    <a:cubicBezTo>
                      <a:pt x="116586" y="0"/>
                      <a:pt x="206597" y="81134"/>
                      <a:pt x="206597" y="179750"/>
                    </a:cubicBezTo>
                    <a:cubicBezTo>
                      <a:pt x="206597" y="256514"/>
                      <a:pt x="178022" y="285015"/>
                      <a:pt x="140684" y="285015"/>
                    </a:cubicBezTo>
                    <a:cubicBezTo>
                      <a:pt x="103346" y="285015"/>
                      <a:pt x="0" y="230197"/>
                      <a:pt x="0" y="114006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  <p:sp>
            <p:nvSpPr>
              <p:cNvPr id="125" name="Freeform 124">
                <a:extLst>
                  <a:ext uri="{FF2B5EF4-FFF2-40B4-BE49-F238E27FC236}">
                    <a16:creationId xmlns:a16="http://schemas.microsoft.com/office/drawing/2014/main" id="{BA6A46EA-66BB-811C-2951-A8C619381E37}"/>
                  </a:ext>
                </a:extLst>
              </p:cNvPr>
              <p:cNvSpPr/>
              <p:nvPr/>
            </p:nvSpPr>
            <p:spPr>
              <a:xfrm>
                <a:off x="8556021" y="3616049"/>
                <a:ext cx="206597" cy="285015"/>
              </a:xfrm>
              <a:custGeom>
                <a:avLst/>
                <a:gdLst>
                  <a:gd name="csX0" fmla="*/ 0 w 206597"/>
                  <a:gd name="csY0" fmla="*/ 114006 h 285015"/>
                  <a:gd name="csX1" fmla="*/ 76962 w 206597"/>
                  <a:gd name="csY1" fmla="*/ 0 h 285015"/>
                  <a:gd name="csX2" fmla="*/ 206597 w 206597"/>
                  <a:gd name="csY2" fmla="*/ 179750 h 285015"/>
                  <a:gd name="csX3" fmla="*/ 140684 w 206597"/>
                  <a:gd name="csY3" fmla="*/ 285015 h 285015"/>
                  <a:gd name="csX4" fmla="*/ 0 w 206597"/>
                  <a:gd name="csY4" fmla="*/ 114006 h 28501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206597" h="285015">
                    <a:moveTo>
                      <a:pt x="0" y="114006"/>
                    </a:moveTo>
                    <a:cubicBezTo>
                      <a:pt x="0" y="32872"/>
                      <a:pt x="37338" y="0"/>
                      <a:pt x="76962" y="0"/>
                    </a:cubicBezTo>
                    <a:cubicBezTo>
                      <a:pt x="116586" y="0"/>
                      <a:pt x="206597" y="81134"/>
                      <a:pt x="206597" y="179750"/>
                    </a:cubicBezTo>
                    <a:cubicBezTo>
                      <a:pt x="206597" y="256514"/>
                      <a:pt x="178022" y="285015"/>
                      <a:pt x="140684" y="285015"/>
                    </a:cubicBezTo>
                    <a:cubicBezTo>
                      <a:pt x="103346" y="285015"/>
                      <a:pt x="0" y="230197"/>
                      <a:pt x="0" y="114006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</p:grpSp>
        <p:grpSp>
          <p:nvGrpSpPr>
            <p:cNvPr id="121" name="Graphic 12">
              <a:extLst>
                <a:ext uri="{FF2B5EF4-FFF2-40B4-BE49-F238E27FC236}">
                  <a16:creationId xmlns:a16="http://schemas.microsoft.com/office/drawing/2014/main" id="{FEF1ECB1-B9AA-6C91-21C0-D08FBA37C25D}"/>
                </a:ext>
              </a:extLst>
            </p:cNvPr>
            <p:cNvGrpSpPr/>
            <p:nvPr/>
          </p:nvGrpSpPr>
          <p:grpSpPr>
            <a:xfrm>
              <a:off x="8556021" y="3616049"/>
              <a:ext cx="206597" cy="285015"/>
              <a:chOff x="8556021" y="3616049"/>
              <a:chExt cx="206597" cy="285015"/>
            </a:xfrm>
            <a:grpFill/>
          </p:grpSpPr>
          <p:sp>
            <p:nvSpPr>
              <p:cNvPr id="122" name="Freeform 121">
                <a:extLst>
                  <a:ext uri="{FF2B5EF4-FFF2-40B4-BE49-F238E27FC236}">
                    <a16:creationId xmlns:a16="http://schemas.microsoft.com/office/drawing/2014/main" id="{237C7CEB-FB3D-B728-B066-A31156BFD881}"/>
                  </a:ext>
                </a:extLst>
              </p:cNvPr>
              <p:cNvSpPr/>
              <p:nvPr/>
            </p:nvSpPr>
            <p:spPr>
              <a:xfrm>
                <a:off x="8556021" y="3616049"/>
                <a:ext cx="206597" cy="285015"/>
              </a:xfrm>
              <a:custGeom>
                <a:avLst/>
                <a:gdLst>
                  <a:gd name="csX0" fmla="*/ 0 w 206597"/>
                  <a:gd name="csY0" fmla="*/ 114006 h 285015"/>
                  <a:gd name="csX1" fmla="*/ 76962 w 206597"/>
                  <a:gd name="csY1" fmla="*/ 0 h 285015"/>
                  <a:gd name="csX2" fmla="*/ 206597 w 206597"/>
                  <a:gd name="csY2" fmla="*/ 179750 h 285015"/>
                  <a:gd name="csX3" fmla="*/ 140684 w 206597"/>
                  <a:gd name="csY3" fmla="*/ 285015 h 285015"/>
                  <a:gd name="csX4" fmla="*/ 0 w 206597"/>
                  <a:gd name="csY4" fmla="*/ 114006 h 28501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206597" h="285015">
                    <a:moveTo>
                      <a:pt x="0" y="114006"/>
                    </a:moveTo>
                    <a:cubicBezTo>
                      <a:pt x="0" y="32872"/>
                      <a:pt x="37338" y="0"/>
                      <a:pt x="76962" y="0"/>
                    </a:cubicBezTo>
                    <a:cubicBezTo>
                      <a:pt x="116586" y="0"/>
                      <a:pt x="206597" y="81134"/>
                      <a:pt x="206597" y="179750"/>
                    </a:cubicBezTo>
                    <a:cubicBezTo>
                      <a:pt x="206597" y="256514"/>
                      <a:pt x="178022" y="285015"/>
                      <a:pt x="140684" y="285015"/>
                    </a:cubicBezTo>
                    <a:cubicBezTo>
                      <a:pt x="103346" y="285015"/>
                      <a:pt x="0" y="230197"/>
                      <a:pt x="0" y="114006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  <p:sp>
            <p:nvSpPr>
              <p:cNvPr id="123" name="Freeform 122">
                <a:extLst>
                  <a:ext uri="{FF2B5EF4-FFF2-40B4-BE49-F238E27FC236}">
                    <a16:creationId xmlns:a16="http://schemas.microsoft.com/office/drawing/2014/main" id="{3A27AAFB-63E4-7F35-B2E1-D14D96C14C54}"/>
                  </a:ext>
                </a:extLst>
              </p:cNvPr>
              <p:cNvSpPr/>
              <p:nvPr/>
            </p:nvSpPr>
            <p:spPr>
              <a:xfrm>
                <a:off x="8556021" y="3616049"/>
                <a:ext cx="206597" cy="285015"/>
              </a:xfrm>
              <a:custGeom>
                <a:avLst/>
                <a:gdLst>
                  <a:gd name="csX0" fmla="*/ 0 w 206597"/>
                  <a:gd name="csY0" fmla="*/ 114006 h 285015"/>
                  <a:gd name="csX1" fmla="*/ 76962 w 206597"/>
                  <a:gd name="csY1" fmla="*/ 0 h 285015"/>
                  <a:gd name="csX2" fmla="*/ 206597 w 206597"/>
                  <a:gd name="csY2" fmla="*/ 179750 h 285015"/>
                  <a:gd name="csX3" fmla="*/ 140684 w 206597"/>
                  <a:gd name="csY3" fmla="*/ 285015 h 285015"/>
                  <a:gd name="csX4" fmla="*/ 0 w 206597"/>
                  <a:gd name="csY4" fmla="*/ 114006 h 28501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206597" h="285015">
                    <a:moveTo>
                      <a:pt x="0" y="114006"/>
                    </a:moveTo>
                    <a:cubicBezTo>
                      <a:pt x="0" y="32872"/>
                      <a:pt x="37338" y="0"/>
                      <a:pt x="76962" y="0"/>
                    </a:cubicBezTo>
                    <a:cubicBezTo>
                      <a:pt x="116586" y="0"/>
                      <a:pt x="206597" y="81134"/>
                      <a:pt x="206597" y="179750"/>
                    </a:cubicBezTo>
                    <a:cubicBezTo>
                      <a:pt x="206597" y="256514"/>
                      <a:pt x="178022" y="285015"/>
                      <a:pt x="140684" y="285015"/>
                    </a:cubicBezTo>
                    <a:cubicBezTo>
                      <a:pt x="103346" y="285015"/>
                      <a:pt x="0" y="230197"/>
                      <a:pt x="0" y="114006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</p:grpSp>
      </p:grpSp>
      <p:grpSp>
        <p:nvGrpSpPr>
          <p:cNvPr id="33" name="Graphic 12">
            <a:extLst>
              <a:ext uri="{FF2B5EF4-FFF2-40B4-BE49-F238E27FC236}">
                <a16:creationId xmlns:a16="http://schemas.microsoft.com/office/drawing/2014/main" id="{E512592B-CD87-2FFA-C131-3233CA92F3E8}"/>
              </a:ext>
            </a:extLst>
          </p:cNvPr>
          <p:cNvGrpSpPr/>
          <p:nvPr/>
        </p:nvGrpSpPr>
        <p:grpSpPr>
          <a:xfrm>
            <a:off x="10273830" y="4521357"/>
            <a:ext cx="104810" cy="144592"/>
            <a:chOff x="9798272" y="3616049"/>
            <a:chExt cx="206597" cy="285015"/>
          </a:xfrm>
          <a:solidFill>
            <a:srgbClr val="CECAB7"/>
          </a:solidFill>
        </p:grpSpPr>
        <p:grpSp>
          <p:nvGrpSpPr>
            <p:cNvPr id="114" name="Graphic 12">
              <a:extLst>
                <a:ext uri="{FF2B5EF4-FFF2-40B4-BE49-F238E27FC236}">
                  <a16:creationId xmlns:a16="http://schemas.microsoft.com/office/drawing/2014/main" id="{2010FAA0-E23B-0626-9221-90544293C779}"/>
                </a:ext>
              </a:extLst>
            </p:cNvPr>
            <p:cNvGrpSpPr/>
            <p:nvPr/>
          </p:nvGrpSpPr>
          <p:grpSpPr>
            <a:xfrm>
              <a:off x="9798272" y="3616049"/>
              <a:ext cx="206597" cy="285015"/>
              <a:chOff x="9798272" y="3616049"/>
              <a:chExt cx="206597" cy="285015"/>
            </a:xfrm>
            <a:grpFill/>
          </p:grpSpPr>
          <p:sp>
            <p:nvSpPr>
              <p:cNvPr id="118" name="Freeform 117">
                <a:extLst>
                  <a:ext uri="{FF2B5EF4-FFF2-40B4-BE49-F238E27FC236}">
                    <a16:creationId xmlns:a16="http://schemas.microsoft.com/office/drawing/2014/main" id="{92CC91F6-6B2C-51BF-5F71-AB13DBD6D63B}"/>
                  </a:ext>
                </a:extLst>
              </p:cNvPr>
              <p:cNvSpPr/>
              <p:nvPr/>
            </p:nvSpPr>
            <p:spPr>
              <a:xfrm>
                <a:off x="9798272" y="3616049"/>
                <a:ext cx="206597" cy="285015"/>
              </a:xfrm>
              <a:custGeom>
                <a:avLst/>
                <a:gdLst>
                  <a:gd name="csX0" fmla="*/ 206597 w 206597"/>
                  <a:gd name="csY0" fmla="*/ 114006 h 285015"/>
                  <a:gd name="csX1" fmla="*/ 129635 w 206597"/>
                  <a:gd name="csY1" fmla="*/ 0 h 285015"/>
                  <a:gd name="csX2" fmla="*/ 0 w 206597"/>
                  <a:gd name="csY2" fmla="*/ 179750 h 285015"/>
                  <a:gd name="csX3" fmla="*/ 65913 w 206597"/>
                  <a:gd name="csY3" fmla="*/ 285015 h 285015"/>
                  <a:gd name="csX4" fmla="*/ 206597 w 206597"/>
                  <a:gd name="csY4" fmla="*/ 114006 h 28501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206597" h="285015">
                    <a:moveTo>
                      <a:pt x="206597" y="114006"/>
                    </a:moveTo>
                    <a:cubicBezTo>
                      <a:pt x="206597" y="32872"/>
                      <a:pt x="169259" y="0"/>
                      <a:pt x="129635" y="0"/>
                    </a:cubicBezTo>
                    <a:cubicBezTo>
                      <a:pt x="90011" y="0"/>
                      <a:pt x="0" y="81134"/>
                      <a:pt x="0" y="179750"/>
                    </a:cubicBezTo>
                    <a:cubicBezTo>
                      <a:pt x="0" y="256514"/>
                      <a:pt x="28575" y="285015"/>
                      <a:pt x="65913" y="285015"/>
                    </a:cubicBezTo>
                    <a:cubicBezTo>
                      <a:pt x="103251" y="285015"/>
                      <a:pt x="206597" y="230197"/>
                      <a:pt x="206597" y="114006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  <p:sp>
            <p:nvSpPr>
              <p:cNvPr id="119" name="Freeform 118">
                <a:extLst>
                  <a:ext uri="{FF2B5EF4-FFF2-40B4-BE49-F238E27FC236}">
                    <a16:creationId xmlns:a16="http://schemas.microsoft.com/office/drawing/2014/main" id="{CEA7EA1B-B15B-C7E6-F0D9-16A6638AC86F}"/>
                  </a:ext>
                </a:extLst>
              </p:cNvPr>
              <p:cNvSpPr/>
              <p:nvPr/>
            </p:nvSpPr>
            <p:spPr>
              <a:xfrm>
                <a:off x="9798272" y="3616049"/>
                <a:ext cx="206597" cy="285015"/>
              </a:xfrm>
              <a:custGeom>
                <a:avLst/>
                <a:gdLst>
                  <a:gd name="csX0" fmla="*/ 206597 w 206597"/>
                  <a:gd name="csY0" fmla="*/ 114006 h 285015"/>
                  <a:gd name="csX1" fmla="*/ 129635 w 206597"/>
                  <a:gd name="csY1" fmla="*/ 0 h 285015"/>
                  <a:gd name="csX2" fmla="*/ 0 w 206597"/>
                  <a:gd name="csY2" fmla="*/ 179750 h 285015"/>
                  <a:gd name="csX3" fmla="*/ 65913 w 206597"/>
                  <a:gd name="csY3" fmla="*/ 285015 h 285015"/>
                  <a:gd name="csX4" fmla="*/ 206597 w 206597"/>
                  <a:gd name="csY4" fmla="*/ 114006 h 28501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206597" h="285015">
                    <a:moveTo>
                      <a:pt x="206597" y="114006"/>
                    </a:moveTo>
                    <a:cubicBezTo>
                      <a:pt x="206597" y="32872"/>
                      <a:pt x="169259" y="0"/>
                      <a:pt x="129635" y="0"/>
                    </a:cubicBezTo>
                    <a:cubicBezTo>
                      <a:pt x="90011" y="0"/>
                      <a:pt x="0" y="81134"/>
                      <a:pt x="0" y="179750"/>
                    </a:cubicBezTo>
                    <a:cubicBezTo>
                      <a:pt x="0" y="256514"/>
                      <a:pt x="28575" y="285015"/>
                      <a:pt x="65913" y="285015"/>
                    </a:cubicBezTo>
                    <a:cubicBezTo>
                      <a:pt x="103251" y="285015"/>
                      <a:pt x="206597" y="230197"/>
                      <a:pt x="206597" y="114006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</p:grpSp>
        <p:grpSp>
          <p:nvGrpSpPr>
            <p:cNvPr id="115" name="Graphic 12">
              <a:extLst>
                <a:ext uri="{FF2B5EF4-FFF2-40B4-BE49-F238E27FC236}">
                  <a16:creationId xmlns:a16="http://schemas.microsoft.com/office/drawing/2014/main" id="{4AA6AE13-099E-408A-7115-FA4E045F82BE}"/>
                </a:ext>
              </a:extLst>
            </p:cNvPr>
            <p:cNvGrpSpPr/>
            <p:nvPr/>
          </p:nvGrpSpPr>
          <p:grpSpPr>
            <a:xfrm>
              <a:off x="9798272" y="3616049"/>
              <a:ext cx="206597" cy="285015"/>
              <a:chOff x="9798272" y="3616049"/>
              <a:chExt cx="206597" cy="285015"/>
            </a:xfrm>
            <a:grpFill/>
          </p:grpSpPr>
          <p:sp>
            <p:nvSpPr>
              <p:cNvPr id="116" name="Freeform 115">
                <a:extLst>
                  <a:ext uri="{FF2B5EF4-FFF2-40B4-BE49-F238E27FC236}">
                    <a16:creationId xmlns:a16="http://schemas.microsoft.com/office/drawing/2014/main" id="{32A1FAD2-233A-7F3D-CD9D-BB428886B9A5}"/>
                  </a:ext>
                </a:extLst>
              </p:cNvPr>
              <p:cNvSpPr/>
              <p:nvPr/>
            </p:nvSpPr>
            <p:spPr>
              <a:xfrm>
                <a:off x="9798272" y="3616049"/>
                <a:ext cx="206597" cy="285015"/>
              </a:xfrm>
              <a:custGeom>
                <a:avLst/>
                <a:gdLst>
                  <a:gd name="csX0" fmla="*/ 206597 w 206597"/>
                  <a:gd name="csY0" fmla="*/ 114006 h 285015"/>
                  <a:gd name="csX1" fmla="*/ 129635 w 206597"/>
                  <a:gd name="csY1" fmla="*/ 0 h 285015"/>
                  <a:gd name="csX2" fmla="*/ 0 w 206597"/>
                  <a:gd name="csY2" fmla="*/ 179750 h 285015"/>
                  <a:gd name="csX3" fmla="*/ 65913 w 206597"/>
                  <a:gd name="csY3" fmla="*/ 285015 h 285015"/>
                  <a:gd name="csX4" fmla="*/ 206597 w 206597"/>
                  <a:gd name="csY4" fmla="*/ 114006 h 28501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206597" h="285015">
                    <a:moveTo>
                      <a:pt x="206597" y="114006"/>
                    </a:moveTo>
                    <a:cubicBezTo>
                      <a:pt x="206597" y="32872"/>
                      <a:pt x="169259" y="0"/>
                      <a:pt x="129635" y="0"/>
                    </a:cubicBezTo>
                    <a:cubicBezTo>
                      <a:pt x="90011" y="0"/>
                      <a:pt x="0" y="81134"/>
                      <a:pt x="0" y="179750"/>
                    </a:cubicBezTo>
                    <a:cubicBezTo>
                      <a:pt x="0" y="256514"/>
                      <a:pt x="28575" y="285015"/>
                      <a:pt x="65913" y="285015"/>
                    </a:cubicBezTo>
                    <a:cubicBezTo>
                      <a:pt x="103251" y="285015"/>
                      <a:pt x="206597" y="230197"/>
                      <a:pt x="206597" y="114006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  <p:sp>
            <p:nvSpPr>
              <p:cNvPr id="117" name="Freeform 116">
                <a:extLst>
                  <a:ext uri="{FF2B5EF4-FFF2-40B4-BE49-F238E27FC236}">
                    <a16:creationId xmlns:a16="http://schemas.microsoft.com/office/drawing/2014/main" id="{9E3B4759-EE38-38E1-D0AB-84B604836ADB}"/>
                  </a:ext>
                </a:extLst>
              </p:cNvPr>
              <p:cNvSpPr/>
              <p:nvPr/>
            </p:nvSpPr>
            <p:spPr>
              <a:xfrm>
                <a:off x="9798272" y="3616049"/>
                <a:ext cx="206597" cy="285015"/>
              </a:xfrm>
              <a:custGeom>
                <a:avLst/>
                <a:gdLst>
                  <a:gd name="csX0" fmla="*/ 206597 w 206597"/>
                  <a:gd name="csY0" fmla="*/ 114006 h 285015"/>
                  <a:gd name="csX1" fmla="*/ 129635 w 206597"/>
                  <a:gd name="csY1" fmla="*/ 0 h 285015"/>
                  <a:gd name="csX2" fmla="*/ 0 w 206597"/>
                  <a:gd name="csY2" fmla="*/ 179750 h 285015"/>
                  <a:gd name="csX3" fmla="*/ 65913 w 206597"/>
                  <a:gd name="csY3" fmla="*/ 285015 h 285015"/>
                  <a:gd name="csX4" fmla="*/ 206597 w 206597"/>
                  <a:gd name="csY4" fmla="*/ 114006 h 28501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206597" h="285015">
                    <a:moveTo>
                      <a:pt x="206597" y="114006"/>
                    </a:moveTo>
                    <a:cubicBezTo>
                      <a:pt x="206597" y="32872"/>
                      <a:pt x="169259" y="0"/>
                      <a:pt x="129635" y="0"/>
                    </a:cubicBezTo>
                    <a:cubicBezTo>
                      <a:pt x="90011" y="0"/>
                      <a:pt x="0" y="81134"/>
                      <a:pt x="0" y="179750"/>
                    </a:cubicBezTo>
                    <a:cubicBezTo>
                      <a:pt x="0" y="256514"/>
                      <a:pt x="28575" y="285015"/>
                      <a:pt x="65913" y="285015"/>
                    </a:cubicBezTo>
                    <a:cubicBezTo>
                      <a:pt x="103251" y="285015"/>
                      <a:pt x="206597" y="230197"/>
                      <a:pt x="206597" y="114006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</p:grpSp>
      </p:grpSp>
      <p:grpSp>
        <p:nvGrpSpPr>
          <p:cNvPr id="34" name="Graphic 12">
            <a:extLst>
              <a:ext uri="{FF2B5EF4-FFF2-40B4-BE49-F238E27FC236}">
                <a16:creationId xmlns:a16="http://schemas.microsoft.com/office/drawing/2014/main" id="{89614E3E-5930-8CB7-C93F-5EE7E3E20BF5}"/>
              </a:ext>
            </a:extLst>
          </p:cNvPr>
          <p:cNvGrpSpPr/>
          <p:nvPr/>
        </p:nvGrpSpPr>
        <p:grpSpPr>
          <a:xfrm>
            <a:off x="10088491" y="4770133"/>
            <a:ext cx="209768" cy="238332"/>
            <a:chOff x="9432939" y="4106428"/>
            <a:chExt cx="413487" cy="469792"/>
          </a:xfrm>
          <a:solidFill>
            <a:srgbClr val="CECAB7"/>
          </a:solidFill>
        </p:grpSpPr>
        <p:grpSp>
          <p:nvGrpSpPr>
            <p:cNvPr id="108" name="Graphic 12">
              <a:extLst>
                <a:ext uri="{FF2B5EF4-FFF2-40B4-BE49-F238E27FC236}">
                  <a16:creationId xmlns:a16="http://schemas.microsoft.com/office/drawing/2014/main" id="{98317E55-198A-3833-8977-43600E2AF342}"/>
                </a:ext>
              </a:extLst>
            </p:cNvPr>
            <p:cNvGrpSpPr/>
            <p:nvPr/>
          </p:nvGrpSpPr>
          <p:grpSpPr>
            <a:xfrm>
              <a:off x="9432939" y="4106428"/>
              <a:ext cx="413487" cy="469792"/>
              <a:chOff x="9432939" y="4106428"/>
              <a:chExt cx="413487" cy="469792"/>
            </a:xfrm>
            <a:grpFill/>
          </p:grpSpPr>
          <p:sp>
            <p:nvSpPr>
              <p:cNvPr id="112" name="Freeform 111">
                <a:extLst>
                  <a:ext uri="{FF2B5EF4-FFF2-40B4-BE49-F238E27FC236}">
                    <a16:creationId xmlns:a16="http://schemas.microsoft.com/office/drawing/2014/main" id="{D8587AA1-CAF1-3D91-0990-D8775720A759}"/>
                  </a:ext>
                </a:extLst>
              </p:cNvPr>
              <p:cNvSpPr/>
              <p:nvPr/>
            </p:nvSpPr>
            <p:spPr>
              <a:xfrm>
                <a:off x="9432939" y="4106428"/>
                <a:ext cx="413487" cy="469792"/>
              </a:xfrm>
              <a:custGeom>
                <a:avLst/>
                <a:gdLst>
                  <a:gd name="csX0" fmla="*/ 48912 w 413487"/>
                  <a:gd name="csY0" fmla="*/ 196604 h 469792"/>
                  <a:gd name="csX1" fmla="*/ 350474 w 413487"/>
                  <a:gd name="csY1" fmla="*/ 4503 h 469792"/>
                  <a:gd name="csX2" fmla="*/ 388384 w 413487"/>
                  <a:gd name="csY2" fmla="*/ 255507 h 469792"/>
                  <a:gd name="csX3" fmla="*/ 55294 w 413487"/>
                  <a:gd name="csY3" fmla="*/ 467083 h 469792"/>
                  <a:gd name="csX4" fmla="*/ 3669 w 413487"/>
                  <a:gd name="csY4" fmla="*/ 435827 h 469792"/>
                  <a:gd name="csX5" fmla="*/ 48912 w 413487"/>
                  <a:gd name="csY5" fmla="*/ 196604 h 4697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413487" h="469792">
                    <a:moveTo>
                      <a:pt x="48912" y="196604"/>
                    </a:moveTo>
                    <a:cubicBezTo>
                      <a:pt x="117016" y="-2717"/>
                      <a:pt x="309802" y="-9367"/>
                      <a:pt x="350474" y="4503"/>
                    </a:cubicBezTo>
                    <a:cubicBezTo>
                      <a:pt x="391146" y="18374"/>
                      <a:pt x="446391" y="85923"/>
                      <a:pt x="388384" y="255507"/>
                    </a:cubicBezTo>
                    <a:cubicBezTo>
                      <a:pt x="330471" y="425091"/>
                      <a:pt x="103872" y="483709"/>
                      <a:pt x="55294" y="467083"/>
                    </a:cubicBezTo>
                    <a:cubicBezTo>
                      <a:pt x="25005" y="456823"/>
                      <a:pt x="9384" y="446847"/>
                      <a:pt x="3669" y="435827"/>
                    </a:cubicBezTo>
                    <a:cubicBezTo>
                      <a:pt x="-4428" y="420436"/>
                      <a:pt x="-2999" y="348707"/>
                      <a:pt x="48912" y="196604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  <p:sp>
            <p:nvSpPr>
              <p:cNvPr id="113" name="Freeform 112">
                <a:extLst>
                  <a:ext uri="{FF2B5EF4-FFF2-40B4-BE49-F238E27FC236}">
                    <a16:creationId xmlns:a16="http://schemas.microsoft.com/office/drawing/2014/main" id="{13E7B0D9-E056-966A-8884-66FF553E005A}"/>
                  </a:ext>
                </a:extLst>
              </p:cNvPr>
              <p:cNvSpPr/>
              <p:nvPr/>
            </p:nvSpPr>
            <p:spPr>
              <a:xfrm>
                <a:off x="9432939" y="4106428"/>
                <a:ext cx="413487" cy="469792"/>
              </a:xfrm>
              <a:custGeom>
                <a:avLst/>
                <a:gdLst>
                  <a:gd name="csX0" fmla="*/ 48912 w 413487"/>
                  <a:gd name="csY0" fmla="*/ 196604 h 469792"/>
                  <a:gd name="csX1" fmla="*/ 350474 w 413487"/>
                  <a:gd name="csY1" fmla="*/ 4503 h 469792"/>
                  <a:gd name="csX2" fmla="*/ 388384 w 413487"/>
                  <a:gd name="csY2" fmla="*/ 255507 h 469792"/>
                  <a:gd name="csX3" fmla="*/ 55294 w 413487"/>
                  <a:gd name="csY3" fmla="*/ 467083 h 469792"/>
                  <a:gd name="csX4" fmla="*/ 3669 w 413487"/>
                  <a:gd name="csY4" fmla="*/ 435827 h 469792"/>
                  <a:gd name="csX5" fmla="*/ 48912 w 413487"/>
                  <a:gd name="csY5" fmla="*/ 196604 h 4697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413487" h="469792">
                    <a:moveTo>
                      <a:pt x="48912" y="196604"/>
                    </a:moveTo>
                    <a:cubicBezTo>
                      <a:pt x="117016" y="-2717"/>
                      <a:pt x="309802" y="-9367"/>
                      <a:pt x="350474" y="4503"/>
                    </a:cubicBezTo>
                    <a:cubicBezTo>
                      <a:pt x="391146" y="18374"/>
                      <a:pt x="446391" y="85923"/>
                      <a:pt x="388384" y="255507"/>
                    </a:cubicBezTo>
                    <a:cubicBezTo>
                      <a:pt x="330471" y="425091"/>
                      <a:pt x="103872" y="483709"/>
                      <a:pt x="55294" y="467083"/>
                    </a:cubicBezTo>
                    <a:cubicBezTo>
                      <a:pt x="25005" y="456823"/>
                      <a:pt x="9384" y="446847"/>
                      <a:pt x="3669" y="435827"/>
                    </a:cubicBezTo>
                    <a:cubicBezTo>
                      <a:pt x="-4428" y="420436"/>
                      <a:pt x="-2999" y="348707"/>
                      <a:pt x="48912" y="196604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</p:grpSp>
        <p:grpSp>
          <p:nvGrpSpPr>
            <p:cNvPr id="109" name="Graphic 12">
              <a:extLst>
                <a:ext uri="{FF2B5EF4-FFF2-40B4-BE49-F238E27FC236}">
                  <a16:creationId xmlns:a16="http://schemas.microsoft.com/office/drawing/2014/main" id="{269DF39D-5577-D80A-59ED-4B2A83163285}"/>
                </a:ext>
              </a:extLst>
            </p:cNvPr>
            <p:cNvGrpSpPr/>
            <p:nvPr/>
          </p:nvGrpSpPr>
          <p:grpSpPr>
            <a:xfrm>
              <a:off x="9432939" y="4106428"/>
              <a:ext cx="413487" cy="469792"/>
              <a:chOff x="9432939" y="4106428"/>
              <a:chExt cx="413487" cy="469792"/>
            </a:xfrm>
            <a:grpFill/>
          </p:grpSpPr>
          <p:sp>
            <p:nvSpPr>
              <p:cNvPr id="110" name="Freeform 109">
                <a:extLst>
                  <a:ext uri="{FF2B5EF4-FFF2-40B4-BE49-F238E27FC236}">
                    <a16:creationId xmlns:a16="http://schemas.microsoft.com/office/drawing/2014/main" id="{58180292-14E1-984B-EA20-3FC815D1C542}"/>
                  </a:ext>
                </a:extLst>
              </p:cNvPr>
              <p:cNvSpPr/>
              <p:nvPr/>
            </p:nvSpPr>
            <p:spPr>
              <a:xfrm>
                <a:off x="9432939" y="4106428"/>
                <a:ext cx="413487" cy="469792"/>
              </a:xfrm>
              <a:custGeom>
                <a:avLst/>
                <a:gdLst>
                  <a:gd name="csX0" fmla="*/ 48912 w 413487"/>
                  <a:gd name="csY0" fmla="*/ 196604 h 469792"/>
                  <a:gd name="csX1" fmla="*/ 350474 w 413487"/>
                  <a:gd name="csY1" fmla="*/ 4503 h 469792"/>
                  <a:gd name="csX2" fmla="*/ 388384 w 413487"/>
                  <a:gd name="csY2" fmla="*/ 255507 h 469792"/>
                  <a:gd name="csX3" fmla="*/ 55294 w 413487"/>
                  <a:gd name="csY3" fmla="*/ 467083 h 469792"/>
                  <a:gd name="csX4" fmla="*/ 3669 w 413487"/>
                  <a:gd name="csY4" fmla="*/ 435827 h 469792"/>
                  <a:gd name="csX5" fmla="*/ 48912 w 413487"/>
                  <a:gd name="csY5" fmla="*/ 196604 h 4697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413487" h="469792">
                    <a:moveTo>
                      <a:pt x="48912" y="196604"/>
                    </a:moveTo>
                    <a:cubicBezTo>
                      <a:pt x="117016" y="-2717"/>
                      <a:pt x="309802" y="-9367"/>
                      <a:pt x="350474" y="4503"/>
                    </a:cubicBezTo>
                    <a:cubicBezTo>
                      <a:pt x="391146" y="18374"/>
                      <a:pt x="446391" y="85923"/>
                      <a:pt x="388384" y="255507"/>
                    </a:cubicBezTo>
                    <a:cubicBezTo>
                      <a:pt x="330471" y="425091"/>
                      <a:pt x="103872" y="483709"/>
                      <a:pt x="55294" y="467083"/>
                    </a:cubicBezTo>
                    <a:cubicBezTo>
                      <a:pt x="25005" y="456823"/>
                      <a:pt x="9384" y="446847"/>
                      <a:pt x="3669" y="435827"/>
                    </a:cubicBezTo>
                    <a:cubicBezTo>
                      <a:pt x="-4428" y="420436"/>
                      <a:pt x="-2999" y="348707"/>
                      <a:pt x="48912" y="196604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  <p:sp>
            <p:nvSpPr>
              <p:cNvPr id="111" name="Freeform 110">
                <a:extLst>
                  <a:ext uri="{FF2B5EF4-FFF2-40B4-BE49-F238E27FC236}">
                    <a16:creationId xmlns:a16="http://schemas.microsoft.com/office/drawing/2014/main" id="{D1EA3CAB-D4DC-CED7-0934-609A3540D260}"/>
                  </a:ext>
                </a:extLst>
              </p:cNvPr>
              <p:cNvSpPr/>
              <p:nvPr/>
            </p:nvSpPr>
            <p:spPr>
              <a:xfrm>
                <a:off x="9432939" y="4106428"/>
                <a:ext cx="413487" cy="469792"/>
              </a:xfrm>
              <a:custGeom>
                <a:avLst/>
                <a:gdLst>
                  <a:gd name="csX0" fmla="*/ 48912 w 413487"/>
                  <a:gd name="csY0" fmla="*/ 196604 h 469792"/>
                  <a:gd name="csX1" fmla="*/ 350474 w 413487"/>
                  <a:gd name="csY1" fmla="*/ 4503 h 469792"/>
                  <a:gd name="csX2" fmla="*/ 388384 w 413487"/>
                  <a:gd name="csY2" fmla="*/ 255507 h 469792"/>
                  <a:gd name="csX3" fmla="*/ 55294 w 413487"/>
                  <a:gd name="csY3" fmla="*/ 467083 h 469792"/>
                  <a:gd name="csX4" fmla="*/ 3669 w 413487"/>
                  <a:gd name="csY4" fmla="*/ 435827 h 469792"/>
                  <a:gd name="csX5" fmla="*/ 48912 w 413487"/>
                  <a:gd name="csY5" fmla="*/ 196604 h 4697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413487" h="469792">
                    <a:moveTo>
                      <a:pt x="48912" y="196604"/>
                    </a:moveTo>
                    <a:cubicBezTo>
                      <a:pt x="117016" y="-2717"/>
                      <a:pt x="309802" y="-9367"/>
                      <a:pt x="350474" y="4503"/>
                    </a:cubicBezTo>
                    <a:cubicBezTo>
                      <a:pt x="391146" y="18374"/>
                      <a:pt x="446391" y="85923"/>
                      <a:pt x="388384" y="255507"/>
                    </a:cubicBezTo>
                    <a:cubicBezTo>
                      <a:pt x="330471" y="425091"/>
                      <a:pt x="103872" y="483709"/>
                      <a:pt x="55294" y="467083"/>
                    </a:cubicBezTo>
                    <a:cubicBezTo>
                      <a:pt x="25005" y="456823"/>
                      <a:pt x="9384" y="446847"/>
                      <a:pt x="3669" y="435827"/>
                    </a:cubicBezTo>
                    <a:cubicBezTo>
                      <a:pt x="-4428" y="420436"/>
                      <a:pt x="-2999" y="348707"/>
                      <a:pt x="48912" y="196604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</p:grpSp>
      </p:grpSp>
      <p:grpSp>
        <p:nvGrpSpPr>
          <p:cNvPr id="35" name="Graphic 12">
            <a:extLst>
              <a:ext uri="{FF2B5EF4-FFF2-40B4-BE49-F238E27FC236}">
                <a16:creationId xmlns:a16="http://schemas.microsoft.com/office/drawing/2014/main" id="{490F4167-2B77-DF2E-69B2-46AB692BA5DA}"/>
              </a:ext>
            </a:extLst>
          </p:cNvPr>
          <p:cNvGrpSpPr/>
          <p:nvPr/>
        </p:nvGrpSpPr>
        <p:grpSpPr>
          <a:xfrm>
            <a:off x="9774292" y="4998332"/>
            <a:ext cx="64293" cy="53333"/>
            <a:chOff x="8813602" y="4556244"/>
            <a:chExt cx="126732" cy="105128"/>
          </a:xfrm>
          <a:solidFill>
            <a:srgbClr val="CECAB7"/>
          </a:solidFill>
        </p:grpSpPr>
        <p:grpSp>
          <p:nvGrpSpPr>
            <p:cNvPr id="102" name="Graphic 12">
              <a:extLst>
                <a:ext uri="{FF2B5EF4-FFF2-40B4-BE49-F238E27FC236}">
                  <a16:creationId xmlns:a16="http://schemas.microsoft.com/office/drawing/2014/main" id="{90074F15-72B2-DABC-AB31-06D0FA18A92E}"/>
                </a:ext>
              </a:extLst>
            </p:cNvPr>
            <p:cNvGrpSpPr/>
            <p:nvPr/>
          </p:nvGrpSpPr>
          <p:grpSpPr>
            <a:xfrm>
              <a:off x="8813602" y="4556244"/>
              <a:ext cx="126732" cy="105128"/>
              <a:chOff x="8813602" y="4556244"/>
              <a:chExt cx="126732" cy="105128"/>
            </a:xfrm>
            <a:grpFill/>
          </p:grpSpPr>
          <p:sp>
            <p:nvSpPr>
              <p:cNvPr id="106" name="Oval 105">
                <a:extLst>
                  <a:ext uri="{FF2B5EF4-FFF2-40B4-BE49-F238E27FC236}">
                    <a16:creationId xmlns:a16="http://schemas.microsoft.com/office/drawing/2014/main" id="{A4D5F89A-FD65-368D-74D8-5BC49A57CFCA}"/>
                  </a:ext>
                </a:extLst>
              </p:cNvPr>
              <p:cNvSpPr/>
              <p:nvPr/>
            </p:nvSpPr>
            <p:spPr>
              <a:xfrm rot="-4122000">
                <a:off x="8841535" y="4554751"/>
                <a:ext cx="70866" cy="108115"/>
              </a:xfrm>
              <a:prstGeom prst="ellipse">
                <a:avLst/>
              </a:pr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2893E1B6-2B7F-2822-CDC8-77737DFFCF2A}"/>
                  </a:ext>
                </a:extLst>
              </p:cNvPr>
              <p:cNvSpPr/>
              <p:nvPr/>
            </p:nvSpPr>
            <p:spPr>
              <a:xfrm rot="-4122000">
                <a:off x="8841535" y="4554751"/>
                <a:ext cx="70866" cy="108115"/>
              </a:xfrm>
              <a:prstGeom prst="ellipse">
                <a:avLst/>
              </a:pr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</p:grpSp>
        <p:grpSp>
          <p:nvGrpSpPr>
            <p:cNvPr id="103" name="Graphic 12">
              <a:extLst>
                <a:ext uri="{FF2B5EF4-FFF2-40B4-BE49-F238E27FC236}">
                  <a16:creationId xmlns:a16="http://schemas.microsoft.com/office/drawing/2014/main" id="{F1CD065B-D996-DE09-C908-D0C920AF59BF}"/>
                </a:ext>
              </a:extLst>
            </p:cNvPr>
            <p:cNvGrpSpPr/>
            <p:nvPr/>
          </p:nvGrpSpPr>
          <p:grpSpPr>
            <a:xfrm>
              <a:off x="8813602" y="4556244"/>
              <a:ext cx="126732" cy="105128"/>
              <a:chOff x="8813602" y="4556244"/>
              <a:chExt cx="126732" cy="105128"/>
            </a:xfrm>
            <a:grpFill/>
          </p:grpSpPr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B0238904-7D78-8BC9-9B0F-862F25D93BB1}"/>
                  </a:ext>
                </a:extLst>
              </p:cNvPr>
              <p:cNvSpPr/>
              <p:nvPr/>
            </p:nvSpPr>
            <p:spPr>
              <a:xfrm rot="-4122000">
                <a:off x="8841535" y="4554751"/>
                <a:ext cx="70866" cy="108115"/>
              </a:xfrm>
              <a:prstGeom prst="ellipse">
                <a:avLst/>
              </a:pr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F8BB2226-F031-2E1A-7E9C-027F5EB58C54}"/>
                  </a:ext>
                </a:extLst>
              </p:cNvPr>
              <p:cNvSpPr/>
              <p:nvPr/>
            </p:nvSpPr>
            <p:spPr>
              <a:xfrm rot="-4122000">
                <a:off x="8841535" y="4554751"/>
                <a:ext cx="70866" cy="108115"/>
              </a:xfrm>
              <a:prstGeom prst="ellipse">
                <a:avLst/>
              </a:pr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</p:grpSp>
      </p:grpSp>
      <p:grpSp>
        <p:nvGrpSpPr>
          <p:cNvPr id="36" name="Graphic 12">
            <a:extLst>
              <a:ext uri="{FF2B5EF4-FFF2-40B4-BE49-F238E27FC236}">
                <a16:creationId xmlns:a16="http://schemas.microsoft.com/office/drawing/2014/main" id="{7B602EFC-2910-C95C-42DA-EC9C1BEF33D0}"/>
              </a:ext>
            </a:extLst>
          </p:cNvPr>
          <p:cNvGrpSpPr/>
          <p:nvPr/>
        </p:nvGrpSpPr>
        <p:grpSpPr>
          <a:xfrm>
            <a:off x="10189207" y="5005691"/>
            <a:ext cx="52885" cy="38901"/>
            <a:chOff x="9631468" y="4570751"/>
            <a:chExt cx="104245" cy="76679"/>
          </a:xfrm>
          <a:solidFill>
            <a:srgbClr val="CECAB7"/>
          </a:solidFill>
        </p:grpSpPr>
        <p:grpSp>
          <p:nvGrpSpPr>
            <p:cNvPr id="96" name="Graphic 12">
              <a:extLst>
                <a:ext uri="{FF2B5EF4-FFF2-40B4-BE49-F238E27FC236}">
                  <a16:creationId xmlns:a16="http://schemas.microsoft.com/office/drawing/2014/main" id="{CFA59C21-E212-872C-AA59-0920BB6A6F89}"/>
                </a:ext>
              </a:extLst>
            </p:cNvPr>
            <p:cNvGrpSpPr/>
            <p:nvPr/>
          </p:nvGrpSpPr>
          <p:grpSpPr>
            <a:xfrm>
              <a:off x="9631468" y="4570751"/>
              <a:ext cx="104245" cy="76679"/>
              <a:chOff x="9631468" y="4570751"/>
              <a:chExt cx="104245" cy="76679"/>
            </a:xfrm>
            <a:grpFill/>
          </p:grpSpPr>
          <p:sp>
            <p:nvSpPr>
              <p:cNvPr id="100" name="Freeform 99">
                <a:extLst>
                  <a:ext uri="{FF2B5EF4-FFF2-40B4-BE49-F238E27FC236}">
                    <a16:creationId xmlns:a16="http://schemas.microsoft.com/office/drawing/2014/main" id="{C591DE0D-F8EB-28F4-383A-C8CD0C9A0798}"/>
                  </a:ext>
                </a:extLst>
              </p:cNvPr>
              <p:cNvSpPr/>
              <p:nvPr/>
            </p:nvSpPr>
            <p:spPr>
              <a:xfrm>
                <a:off x="9631468" y="4570751"/>
                <a:ext cx="104245" cy="76679"/>
              </a:xfrm>
              <a:custGeom>
                <a:avLst/>
                <a:gdLst>
                  <a:gd name="csX0" fmla="*/ 39264 w 104245"/>
                  <a:gd name="csY0" fmla="*/ 5420 h 76679"/>
                  <a:gd name="csX1" fmla="*/ 102605 w 104245"/>
                  <a:gd name="csY1" fmla="*/ 18721 h 76679"/>
                  <a:gd name="csX2" fmla="*/ 64981 w 104245"/>
                  <a:gd name="csY2" fmla="*/ 71259 h 76679"/>
                  <a:gd name="csX3" fmla="*/ 1640 w 104245"/>
                  <a:gd name="csY3" fmla="*/ 57958 h 76679"/>
                  <a:gd name="csX4" fmla="*/ 39264 w 104245"/>
                  <a:gd name="csY4" fmla="*/ 5420 h 7667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04245" h="76679">
                    <a:moveTo>
                      <a:pt x="39264" y="5420"/>
                    </a:moveTo>
                    <a:cubicBezTo>
                      <a:pt x="67172" y="-5410"/>
                      <a:pt x="95461" y="480"/>
                      <a:pt x="102605" y="18721"/>
                    </a:cubicBezTo>
                    <a:cubicBezTo>
                      <a:pt x="109749" y="36867"/>
                      <a:pt x="92889" y="60428"/>
                      <a:pt x="64981" y="71259"/>
                    </a:cubicBezTo>
                    <a:cubicBezTo>
                      <a:pt x="37073" y="82089"/>
                      <a:pt x="8784" y="76199"/>
                      <a:pt x="1640" y="57958"/>
                    </a:cubicBezTo>
                    <a:cubicBezTo>
                      <a:pt x="-5504" y="39717"/>
                      <a:pt x="11355" y="16251"/>
                      <a:pt x="39264" y="542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  <p:sp>
            <p:nvSpPr>
              <p:cNvPr id="101" name="Freeform 100">
                <a:extLst>
                  <a:ext uri="{FF2B5EF4-FFF2-40B4-BE49-F238E27FC236}">
                    <a16:creationId xmlns:a16="http://schemas.microsoft.com/office/drawing/2014/main" id="{1156EBD7-0BB0-59C3-1A34-3747EC75B32D}"/>
                  </a:ext>
                </a:extLst>
              </p:cNvPr>
              <p:cNvSpPr/>
              <p:nvPr/>
            </p:nvSpPr>
            <p:spPr>
              <a:xfrm>
                <a:off x="9631468" y="4570751"/>
                <a:ext cx="104245" cy="76679"/>
              </a:xfrm>
              <a:custGeom>
                <a:avLst/>
                <a:gdLst>
                  <a:gd name="csX0" fmla="*/ 39264 w 104245"/>
                  <a:gd name="csY0" fmla="*/ 5420 h 76679"/>
                  <a:gd name="csX1" fmla="*/ 102605 w 104245"/>
                  <a:gd name="csY1" fmla="*/ 18721 h 76679"/>
                  <a:gd name="csX2" fmla="*/ 64981 w 104245"/>
                  <a:gd name="csY2" fmla="*/ 71259 h 76679"/>
                  <a:gd name="csX3" fmla="*/ 1640 w 104245"/>
                  <a:gd name="csY3" fmla="*/ 57958 h 76679"/>
                  <a:gd name="csX4" fmla="*/ 39264 w 104245"/>
                  <a:gd name="csY4" fmla="*/ 5420 h 7667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04245" h="76679">
                    <a:moveTo>
                      <a:pt x="39264" y="5420"/>
                    </a:moveTo>
                    <a:cubicBezTo>
                      <a:pt x="67172" y="-5410"/>
                      <a:pt x="95461" y="480"/>
                      <a:pt x="102605" y="18721"/>
                    </a:cubicBezTo>
                    <a:cubicBezTo>
                      <a:pt x="109749" y="36867"/>
                      <a:pt x="92889" y="60428"/>
                      <a:pt x="64981" y="71259"/>
                    </a:cubicBezTo>
                    <a:cubicBezTo>
                      <a:pt x="37073" y="82089"/>
                      <a:pt x="8784" y="76199"/>
                      <a:pt x="1640" y="57958"/>
                    </a:cubicBezTo>
                    <a:cubicBezTo>
                      <a:pt x="-5504" y="39717"/>
                      <a:pt x="11355" y="16251"/>
                      <a:pt x="39264" y="542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</p:grpSp>
        <p:grpSp>
          <p:nvGrpSpPr>
            <p:cNvPr id="97" name="Graphic 12">
              <a:extLst>
                <a:ext uri="{FF2B5EF4-FFF2-40B4-BE49-F238E27FC236}">
                  <a16:creationId xmlns:a16="http://schemas.microsoft.com/office/drawing/2014/main" id="{158A6A2C-F0E6-3382-D090-50243AFD3D97}"/>
                </a:ext>
              </a:extLst>
            </p:cNvPr>
            <p:cNvGrpSpPr/>
            <p:nvPr/>
          </p:nvGrpSpPr>
          <p:grpSpPr>
            <a:xfrm>
              <a:off x="9631468" y="4570751"/>
              <a:ext cx="104245" cy="76679"/>
              <a:chOff x="9631468" y="4570751"/>
              <a:chExt cx="104245" cy="76679"/>
            </a:xfrm>
            <a:grpFill/>
          </p:grpSpPr>
          <p:sp>
            <p:nvSpPr>
              <p:cNvPr id="98" name="Freeform 97">
                <a:extLst>
                  <a:ext uri="{FF2B5EF4-FFF2-40B4-BE49-F238E27FC236}">
                    <a16:creationId xmlns:a16="http://schemas.microsoft.com/office/drawing/2014/main" id="{C141264E-0BC0-C0DB-9608-597F910A6D02}"/>
                  </a:ext>
                </a:extLst>
              </p:cNvPr>
              <p:cNvSpPr/>
              <p:nvPr/>
            </p:nvSpPr>
            <p:spPr>
              <a:xfrm>
                <a:off x="9631468" y="4570751"/>
                <a:ext cx="104245" cy="76679"/>
              </a:xfrm>
              <a:custGeom>
                <a:avLst/>
                <a:gdLst>
                  <a:gd name="csX0" fmla="*/ 39264 w 104245"/>
                  <a:gd name="csY0" fmla="*/ 5420 h 76679"/>
                  <a:gd name="csX1" fmla="*/ 102605 w 104245"/>
                  <a:gd name="csY1" fmla="*/ 18721 h 76679"/>
                  <a:gd name="csX2" fmla="*/ 64981 w 104245"/>
                  <a:gd name="csY2" fmla="*/ 71259 h 76679"/>
                  <a:gd name="csX3" fmla="*/ 1640 w 104245"/>
                  <a:gd name="csY3" fmla="*/ 57958 h 76679"/>
                  <a:gd name="csX4" fmla="*/ 39264 w 104245"/>
                  <a:gd name="csY4" fmla="*/ 5420 h 7667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04245" h="76679">
                    <a:moveTo>
                      <a:pt x="39264" y="5420"/>
                    </a:moveTo>
                    <a:cubicBezTo>
                      <a:pt x="67172" y="-5410"/>
                      <a:pt x="95461" y="480"/>
                      <a:pt x="102605" y="18721"/>
                    </a:cubicBezTo>
                    <a:cubicBezTo>
                      <a:pt x="109749" y="36867"/>
                      <a:pt x="92889" y="60428"/>
                      <a:pt x="64981" y="71259"/>
                    </a:cubicBezTo>
                    <a:cubicBezTo>
                      <a:pt x="37073" y="82089"/>
                      <a:pt x="8784" y="76199"/>
                      <a:pt x="1640" y="57958"/>
                    </a:cubicBezTo>
                    <a:cubicBezTo>
                      <a:pt x="-5504" y="39717"/>
                      <a:pt x="11355" y="16251"/>
                      <a:pt x="39264" y="542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  <p:sp>
            <p:nvSpPr>
              <p:cNvPr id="99" name="Freeform 98">
                <a:extLst>
                  <a:ext uri="{FF2B5EF4-FFF2-40B4-BE49-F238E27FC236}">
                    <a16:creationId xmlns:a16="http://schemas.microsoft.com/office/drawing/2014/main" id="{40DF6592-F5E7-1D43-AE1C-F1EEDF50F205}"/>
                  </a:ext>
                </a:extLst>
              </p:cNvPr>
              <p:cNvSpPr/>
              <p:nvPr/>
            </p:nvSpPr>
            <p:spPr>
              <a:xfrm>
                <a:off x="9631468" y="4570751"/>
                <a:ext cx="104245" cy="76679"/>
              </a:xfrm>
              <a:custGeom>
                <a:avLst/>
                <a:gdLst>
                  <a:gd name="csX0" fmla="*/ 39264 w 104245"/>
                  <a:gd name="csY0" fmla="*/ 5420 h 76679"/>
                  <a:gd name="csX1" fmla="*/ 102605 w 104245"/>
                  <a:gd name="csY1" fmla="*/ 18721 h 76679"/>
                  <a:gd name="csX2" fmla="*/ 64981 w 104245"/>
                  <a:gd name="csY2" fmla="*/ 71259 h 76679"/>
                  <a:gd name="csX3" fmla="*/ 1640 w 104245"/>
                  <a:gd name="csY3" fmla="*/ 57958 h 76679"/>
                  <a:gd name="csX4" fmla="*/ 39264 w 104245"/>
                  <a:gd name="csY4" fmla="*/ 5420 h 7667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04245" h="76679">
                    <a:moveTo>
                      <a:pt x="39264" y="5420"/>
                    </a:moveTo>
                    <a:cubicBezTo>
                      <a:pt x="67172" y="-5410"/>
                      <a:pt x="95461" y="480"/>
                      <a:pt x="102605" y="18721"/>
                    </a:cubicBezTo>
                    <a:cubicBezTo>
                      <a:pt x="109749" y="36867"/>
                      <a:pt x="92889" y="60428"/>
                      <a:pt x="64981" y="71259"/>
                    </a:cubicBezTo>
                    <a:cubicBezTo>
                      <a:pt x="37073" y="82089"/>
                      <a:pt x="8784" y="76199"/>
                      <a:pt x="1640" y="57958"/>
                    </a:cubicBezTo>
                    <a:cubicBezTo>
                      <a:pt x="-5504" y="39717"/>
                      <a:pt x="11355" y="16251"/>
                      <a:pt x="39264" y="542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</p:grpSp>
      </p:grpSp>
      <p:grpSp>
        <p:nvGrpSpPr>
          <p:cNvPr id="37" name="Graphic 12">
            <a:extLst>
              <a:ext uri="{FF2B5EF4-FFF2-40B4-BE49-F238E27FC236}">
                <a16:creationId xmlns:a16="http://schemas.microsoft.com/office/drawing/2014/main" id="{E85171A6-D57A-31B4-A51A-2FD295E3260A}"/>
              </a:ext>
            </a:extLst>
          </p:cNvPr>
          <p:cNvGrpSpPr/>
          <p:nvPr/>
        </p:nvGrpSpPr>
        <p:grpSpPr>
          <a:xfrm>
            <a:off x="9905328" y="5044010"/>
            <a:ext cx="55377" cy="55234"/>
            <a:chOff x="9071895" y="4646285"/>
            <a:chExt cx="109156" cy="108875"/>
          </a:xfrm>
          <a:solidFill>
            <a:srgbClr val="CECAB7"/>
          </a:solidFill>
        </p:grpSpPr>
        <p:grpSp>
          <p:nvGrpSpPr>
            <p:cNvPr id="90" name="Graphic 12">
              <a:extLst>
                <a:ext uri="{FF2B5EF4-FFF2-40B4-BE49-F238E27FC236}">
                  <a16:creationId xmlns:a16="http://schemas.microsoft.com/office/drawing/2014/main" id="{294E5121-9BCC-CAF6-1B52-B372716261BA}"/>
                </a:ext>
              </a:extLst>
            </p:cNvPr>
            <p:cNvGrpSpPr/>
            <p:nvPr/>
          </p:nvGrpSpPr>
          <p:grpSpPr>
            <a:xfrm>
              <a:off x="9071895" y="4646285"/>
              <a:ext cx="109156" cy="108875"/>
              <a:chOff x="9071895" y="4646285"/>
              <a:chExt cx="109156" cy="108875"/>
            </a:xfrm>
            <a:grpFill/>
          </p:grpSpPr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74C3B2FC-B384-B4A6-E40A-1DBF9EE9563E}"/>
                  </a:ext>
                </a:extLst>
              </p:cNvPr>
              <p:cNvSpPr/>
              <p:nvPr/>
            </p:nvSpPr>
            <p:spPr>
              <a:xfrm>
                <a:off x="9071895" y="4646285"/>
                <a:ext cx="109156" cy="108875"/>
              </a:xfrm>
              <a:prstGeom prst="ellipse">
                <a:avLst/>
              </a:pr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6297C5F5-6E84-8118-9EB9-2D51D9A2750F}"/>
                  </a:ext>
                </a:extLst>
              </p:cNvPr>
              <p:cNvSpPr/>
              <p:nvPr/>
            </p:nvSpPr>
            <p:spPr>
              <a:xfrm>
                <a:off x="9071895" y="4646285"/>
                <a:ext cx="109156" cy="108875"/>
              </a:xfrm>
              <a:prstGeom prst="ellipse">
                <a:avLst/>
              </a:pr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</p:grpSp>
        <p:grpSp>
          <p:nvGrpSpPr>
            <p:cNvPr id="91" name="Graphic 12">
              <a:extLst>
                <a:ext uri="{FF2B5EF4-FFF2-40B4-BE49-F238E27FC236}">
                  <a16:creationId xmlns:a16="http://schemas.microsoft.com/office/drawing/2014/main" id="{F55CAB6A-8B3E-D9F6-6C4F-2DEF5B0FAEB3}"/>
                </a:ext>
              </a:extLst>
            </p:cNvPr>
            <p:cNvGrpSpPr/>
            <p:nvPr/>
          </p:nvGrpSpPr>
          <p:grpSpPr>
            <a:xfrm>
              <a:off x="9071895" y="4646285"/>
              <a:ext cx="109156" cy="108875"/>
              <a:chOff x="9071895" y="4646285"/>
              <a:chExt cx="109156" cy="108875"/>
            </a:xfrm>
            <a:grpFill/>
          </p:grpSpPr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D17334A6-7327-AF01-8A47-31A7D0A2AEE9}"/>
                  </a:ext>
                </a:extLst>
              </p:cNvPr>
              <p:cNvSpPr/>
              <p:nvPr/>
            </p:nvSpPr>
            <p:spPr>
              <a:xfrm>
                <a:off x="9071895" y="4646285"/>
                <a:ext cx="109156" cy="108875"/>
              </a:xfrm>
              <a:prstGeom prst="ellipse">
                <a:avLst/>
              </a:pr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B1164DDD-4740-A3D5-1810-5BA2EFA0C275}"/>
                  </a:ext>
                </a:extLst>
              </p:cNvPr>
              <p:cNvSpPr/>
              <p:nvPr/>
            </p:nvSpPr>
            <p:spPr>
              <a:xfrm>
                <a:off x="9071895" y="4646285"/>
                <a:ext cx="109156" cy="108875"/>
              </a:xfrm>
              <a:prstGeom prst="ellipse">
                <a:avLst/>
              </a:pr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</p:grpSp>
      </p:grpSp>
      <p:grpSp>
        <p:nvGrpSpPr>
          <p:cNvPr id="38" name="Graphic 12">
            <a:extLst>
              <a:ext uri="{FF2B5EF4-FFF2-40B4-BE49-F238E27FC236}">
                <a16:creationId xmlns:a16="http://schemas.microsoft.com/office/drawing/2014/main" id="{950A2B6E-6685-F26E-73CC-6E9D8BAE70CD}"/>
              </a:ext>
            </a:extLst>
          </p:cNvPr>
          <p:cNvGrpSpPr/>
          <p:nvPr/>
        </p:nvGrpSpPr>
        <p:grpSpPr>
          <a:xfrm>
            <a:off x="10286730" y="4859528"/>
            <a:ext cx="152417" cy="174249"/>
            <a:chOff x="9823701" y="4282640"/>
            <a:chExt cx="300439" cy="343474"/>
          </a:xfrm>
          <a:solidFill>
            <a:srgbClr val="CECAB7"/>
          </a:solidFill>
        </p:grpSpPr>
        <p:grpSp>
          <p:nvGrpSpPr>
            <p:cNvPr id="84" name="Graphic 12">
              <a:extLst>
                <a:ext uri="{FF2B5EF4-FFF2-40B4-BE49-F238E27FC236}">
                  <a16:creationId xmlns:a16="http://schemas.microsoft.com/office/drawing/2014/main" id="{A5A77E8D-162A-6E74-34F7-CD1CA02659D2}"/>
                </a:ext>
              </a:extLst>
            </p:cNvPr>
            <p:cNvGrpSpPr/>
            <p:nvPr/>
          </p:nvGrpSpPr>
          <p:grpSpPr>
            <a:xfrm>
              <a:off x="9823701" y="4282640"/>
              <a:ext cx="300439" cy="343474"/>
              <a:chOff x="9823701" y="4282640"/>
              <a:chExt cx="300439" cy="343474"/>
            </a:xfrm>
            <a:grpFill/>
          </p:grpSpPr>
          <p:sp>
            <p:nvSpPr>
              <p:cNvPr id="88" name="Freeform 87">
                <a:extLst>
                  <a:ext uri="{FF2B5EF4-FFF2-40B4-BE49-F238E27FC236}">
                    <a16:creationId xmlns:a16="http://schemas.microsoft.com/office/drawing/2014/main" id="{A9B1572E-A95A-0363-2FF4-93A64F9E5C2F}"/>
                  </a:ext>
                </a:extLst>
              </p:cNvPr>
              <p:cNvSpPr/>
              <p:nvPr/>
            </p:nvSpPr>
            <p:spPr>
              <a:xfrm>
                <a:off x="9823701" y="4282640"/>
                <a:ext cx="300439" cy="343474"/>
              </a:xfrm>
              <a:custGeom>
                <a:avLst/>
                <a:gdLst>
                  <a:gd name="csX0" fmla="*/ 6289 w 300439"/>
                  <a:gd name="csY0" fmla="*/ 306357 h 343474"/>
                  <a:gd name="csX1" fmla="*/ 72393 w 300439"/>
                  <a:gd name="csY1" fmla="*/ 316427 h 343474"/>
                  <a:gd name="csX2" fmla="*/ 156880 w 300439"/>
                  <a:gd name="csY2" fmla="*/ 332293 h 343474"/>
                  <a:gd name="csX3" fmla="*/ 291087 w 300439"/>
                  <a:gd name="csY3" fmla="*/ 329158 h 343474"/>
                  <a:gd name="csX4" fmla="*/ 288896 w 300439"/>
                  <a:gd name="csY4" fmla="*/ 222752 h 343474"/>
                  <a:gd name="csX5" fmla="*/ 176310 w 300439"/>
                  <a:gd name="csY5" fmla="*/ 31032 h 343474"/>
                  <a:gd name="csX6" fmla="*/ 115541 w 300439"/>
                  <a:gd name="csY6" fmla="*/ 2150 h 343474"/>
                  <a:gd name="csX7" fmla="*/ 54105 w 300439"/>
                  <a:gd name="csY7" fmla="*/ 167554 h 343474"/>
                  <a:gd name="csX8" fmla="*/ 52676 w 300439"/>
                  <a:gd name="csY8" fmla="*/ 171449 h 343474"/>
                  <a:gd name="csX9" fmla="*/ 51723 w 300439"/>
                  <a:gd name="csY9" fmla="*/ 173919 h 343474"/>
                  <a:gd name="csX10" fmla="*/ 25339 w 300439"/>
                  <a:gd name="csY10" fmla="*/ 230732 h 343474"/>
                  <a:gd name="csX11" fmla="*/ 6289 w 300439"/>
                  <a:gd name="csY11" fmla="*/ 306262 h 34347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300439" h="343474">
                    <a:moveTo>
                      <a:pt x="6289" y="306357"/>
                    </a:moveTo>
                    <a:cubicBezTo>
                      <a:pt x="20767" y="323457"/>
                      <a:pt x="52676" y="315477"/>
                      <a:pt x="72393" y="316427"/>
                    </a:cubicBezTo>
                    <a:cubicBezTo>
                      <a:pt x="100015" y="317852"/>
                      <a:pt x="111826" y="324313"/>
                      <a:pt x="156880" y="332293"/>
                    </a:cubicBezTo>
                    <a:cubicBezTo>
                      <a:pt x="201933" y="340274"/>
                      <a:pt x="273084" y="354334"/>
                      <a:pt x="291087" y="329158"/>
                    </a:cubicBezTo>
                    <a:cubicBezTo>
                      <a:pt x="309375" y="303411"/>
                      <a:pt x="296516" y="248688"/>
                      <a:pt x="288896" y="222752"/>
                    </a:cubicBezTo>
                    <a:cubicBezTo>
                      <a:pt x="269179" y="155108"/>
                      <a:pt x="225745" y="83189"/>
                      <a:pt x="176310" y="31032"/>
                    </a:cubicBezTo>
                    <a:cubicBezTo>
                      <a:pt x="161071" y="14881"/>
                      <a:pt x="140592" y="-6970"/>
                      <a:pt x="115541" y="2150"/>
                    </a:cubicBezTo>
                    <a:cubicBezTo>
                      <a:pt x="84585" y="13551"/>
                      <a:pt x="64582" y="135822"/>
                      <a:pt x="54105" y="167554"/>
                    </a:cubicBezTo>
                    <a:cubicBezTo>
                      <a:pt x="53629" y="168789"/>
                      <a:pt x="53152" y="170119"/>
                      <a:pt x="52676" y="171449"/>
                    </a:cubicBezTo>
                    <a:cubicBezTo>
                      <a:pt x="52295" y="172494"/>
                      <a:pt x="52009" y="173254"/>
                      <a:pt x="51723" y="173919"/>
                    </a:cubicBezTo>
                    <a:cubicBezTo>
                      <a:pt x="44008" y="195011"/>
                      <a:pt x="29911" y="219617"/>
                      <a:pt x="25339" y="230732"/>
                    </a:cubicBezTo>
                    <a:cubicBezTo>
                      <a:pt x="15814" y="253439"/>
                      <a:pt x="-12475" y="284030"/>
                      <a:pt x="6289" y="306262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  <p:sp>
            <p:nvSpPr>
              <p:cNvPr id="89" name="Freeform 88">
                <a:extLst>
                  <a:ext uri="{FF2B5EF4-FFF2-40B4-BE49-F238E27FC236}">
                    <a16:creationId xmlns:a16="http://schemas.microsoft.com/office/drawing/2014/main" id="{714D6420-2641-0CB4-F332-595A59F2C78A}"/>
                  </a:ext>
                </a:extLst>
              </p:cNvPr>
              <p:cNvSpPr/>
              <p:nvPr/>
            </p:nvSpPr>
            <p:spPr>
              <a:xfrm>
                <a:off x="9823701" y="4282640"/>
                <a:ext cx="300439" cy="343474"/>
              </a:xfrm>
              <a:custGeom>
                <a:avLst/>
                <a:gdLst>
                  <a:gd name="csX0" fmla="*/ 6289 w 300439"/>
                  <a:gd name="csY0" fmla="*/ 306357 h 343474"/>
                  <a:gd name="csX1" fmla="*/ 72393 w 300439"/>
                  <a:gd name="csY1" fmla="*/ 316427 h 343474"/>
                  <a:gd name="csX2" fmla="*/ 156880 w 300439"/>
                  <a:gd name="csY2" fmla="*/ 332293 h 343474"/>
                  <a:gd name="csX3" fmla="*/ 291087 w 300439"/>
                  <a:gd name="csY3" fmla="*/ 329158 h 343474"/>
                  <a:gd name="csX4" fmla="*/ 288896 w 300439"/>
                  <a:gd name="csY4" fmla="*/ 222752 h 343474"/>
                  <a:gd name="csX5" fmla="*/ 176310 w 300439"/>
                  <a:gd name="csY5" fmla="*/ 31032 h 343474"/>
                  <a:gd name="csX6" fmla="*/ 115541 w 300439"/>
                  <a:gd name="csY6" fmla="*/ 2150 h 343474"/>
                  <a:gd name="csX7" fmla="*/ 54105 w 300439"/>
                  <a:gd name="csY7" fmla="*/ 167554 h 343474"/>
                  <a:gd name="csX8" fmla="*/ 52676 w 300439"/>
                  <a:gd name="csY8" fmla="*/ 171449 h 343474"/>
                  <a:gd name="csX9" fmla="*/ 51723 w 300439"/>
                  <a:gd name="csY9" fmla="*/ 173919 h 343474"/>
                  <a:gd name="csX10" fmla="*/ 25339 w 300439"/>
                  <a:gd name="csY10" fmla="*/ 230732 h 343474"/>
                  <a:gd name="csX11" fmla="*/ 6289 w 300439"/>
                  <a:gd name="csY11" fmla="*/ 306262 h 34347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300439" h="343474">
                    <a:moveTo>
                      <a:pt x="6289" y="306357"/>
                    </a:moveTo>
                    <a:cubicBezTo>
                      <a:pt x="20767" y="323457"/>
                      <a:pt x="52676" y="315477"/>
                      <a:pt x="72393" y="316427"/>
                    </a:cubicBezTo>
                    <a:cubicBezTo>
                      <a:pt x="100015" y="317852"/>
                      <a:pt x="111826" y="324313"/>
                      <a:pt x="156880" y="332293"/>
                    </a:cubicBezTo>
                    <a:cubicBezTo>
                      <a:pt x="201933" y="340274"/>
                      <a:pt x="273084" y="354334"/>
                      <a:pt x="291087" y="329158"/>
                    </a:cubicBezTo>
                    <a:cubicBezTo>
                      <a:pt x="309375" y="303411"/>
                      <a:pt x="296516" y="248688"/>
                      <a:pt x="288896" y="222752"/>
                    </a:cubicBezTo>
                    <a:cubicBezTo>
                      <a:pt x="269179" y="155108"/>
                      <a:pt x="225745" y="83189"/>
                      <a:pt x="176310" y="31032"/>
                    </a:cubicBezTo>
                    <a:cubicBezTo>
                      <a:pt x="161071" y="14881"/>
                      <a:pt x="140592" y="-6970"/>
                      <a:pt x="115541" y="2150"/>
                    </a:cubicBezTo>
                    <a:cubicBezTo>
                      <a:pt x="84585" y="13551"/>
                      <a:pt x="64582" y="135822"/>
                      <a:pt x="54105" y="167554"/>
                    </a:cubicBezTo>
                    <a:cubicBezTo>
                      <a:pt x="53629" y="168789"/>
                      <a:pt x="53152" y="170119"/>
                      <a:pt x="52676" y="171449"/>
                    </a:cubicBezTo>
                    <a:cubicBezTo>
                      <a:pt x="52295" y="172494"/>
                      <a:pt x="52009" y="173254"/>
                      <a:pt x="51723" y="173919"/>
                    </a:cubicBezTo>
                    <a:cubicBezTo>
                      <a:pt x="44008" y="195011"/>
                      <a:pt x="29911" y="219617"/>
                      <a:pt x="25339" y="230732"/>
                    </a:cubicBezTo>
                    <a:cubicBezTo>
                      <a:pt x="15814" y="253439"/>
                      <a:pt x="-12475" y="284030"/>
                      <a:pt x="6289" y="306262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</p:grpSp>
        <p:grpSp>
          <p:nvGrpSpPr>
            <p:cNvPr id="85" name="Graphic 12">
              <a:extLst>
                <a:ext uri="{FF2B5EF4-FFF2-40B4-BE49-F238E27FC236}">
                  <a16:creationId xmlns:a16="http://schemas.microsoft.com/office/drawing/2014/main" id="{5B10B2C9-79CB-801D-9F54-7FBBF2798851}"/>
                </a:ext>
              </a:extLst>
            </p:cNvPr>
            <p:cNvGrpSpPr/>
            <p:nvPr/>
          </p:nvGrpSpPr>
          <p:grpSpPr>
            <a:xfrm>
              <a:off x="9823701" y="4282640"/>
              <a:ext cx="300439" cy="343474"/>
              <a:chOff x="9823701" y="4282640"/>
              <a:chExt cx="300439" cy="343474"/>
            </a:xfrm>
            <a:grpFill/>
          </p:grpSpPr>
          <p:sp>
            <p:nvSpPr>
              <p:cNvPr id="86" name="Freeform 85">
                <a:extLst>
                  <a:ext uri="{FF2B5EF4-FFF2-40B4-BE49-F238E27FC236}">
                    <a16:creationId xmlns:a16="http://schemas.microsoft.com/office/drawing/2014/main" id="{ACFC5CAB-BD82-1467-994B-1D7200034072}"/>
                  </a:ext>
                </a:extLst>
              </p:cNvPr>
              <p:cNvSpPr/>
              <p:nvPr/>
            </p:nvSpPr>
            <p:spPr>
              <a:xfrm>
                <a:off x="9823701" y="4282640"/>
                <a:ext cx="300439" cy="343474"/>
              </a:xfrm>
              <a:custGeom>
                <a:avLst/>
                <a:gdLst>
                  <a:gd name="csX0" fmla="*/ 6289 w 300439"/>
                  <a:gd name="csY0" fmla="*/ 306357 h 343474"/>
                  <a:gd name="csX1" fmla="*/ 72393 w 300439"/>
                  <a:gd name="csY1" fmla="*/ 316427 h 343474"/>
                  <a:gd name="csX2" fmla="*/ 156880 w 300439"/>
                  <a:gd name="csY2" fmla="*/ 332293 h 343474"/>
                  <a:gd name="csX3" fmla="*/ 291087 w 300439"/>
                  <a:gd name="csY3" fmla="*/ 329158 h 343474"/>
                  <a:gd name="csX4" fmla="*/ 288896 w 300439"/>
                  <a:gd name="csY4" fmla="*/ 222752 h 343474"/>
                  <a:gd name="csX5" fmla="*/ 176310 w 300439"/>
                  <a:gd name="csY5" fmla="*/ 31032 h 343474"/>
                  <a:gd name="csX6" fmla="*/ 115541 w 300439"/>
                  <a:gd name="csY6" fmla="*/ 2150 h 343474"/>
                  <a:gd name="csX7" fmla="*/ 54105 w 300439"/>
                  <a:gd name="csY7" fmla="*/ 167554 h 343474"/>
                  <a:gd name="csX8" fmla="*/ 52676 w 300439"/>
                  <a:gd name="csY8" fmla="*/ 171449 h 343474"/>
                  <a:gd name="csX9" fmla="*/ 51723 w 300439"/>
                  <a:gd name="csY9" fmla="*/ 173919 h 343474"/>
                  <a:gd name="csX10" fmla="*/ 25339 w 300439"/>
                  <a:gd name="csY10" fmla="*/ 230732 h 343474"/>
                  <a:gd name="csX11" fmla="*/ 6289 w 300439"/>
                  <a:gd name="csY11" fmla="*/ 306262 h 34347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300439" h="343474">
                    <a:moveTo>
                      <a:pt x="6289" y="306357"/>
                    </a:moveTo>
                    <a:cubicBezTo>
                      <a:pt x="20767" y="323457"/>
                      <a:pt x="52676" y="315477"/>
                      <a:pt x="72393" y="316427"/>
                    </a:cubicBezTo>
                    <a:cubicBezTo>
                      <a:pt x="100015" y="317852"/>
                      <a:pt x="111826" y="324313"/>
                      <a:pt x="156880" y="332293"/>
                    </a:cubicBezTo>
                    <a:cubicBezTo>
                      <a:pt x="201933" y="340274"/>
                      <a:pt x="273084" y="354334"/>
                      <a:pt x="291087" y="329158"/>
                    </a:cubicBezTo>
                    <a:cubicBezTo>
                      <a:pt x="309375" y="303411"/>
                      <a:pt x="296516" y="248688"/>
                      <a:pt x="288896" y="222752"/>
                    </a:cubicBezTo>
                    <a:cubicBezTo>
                      <a:pt x="269179" y="155108"/>
                      <a:pt x="225745" y="83189"/>
                      <a:pt x="176310" y="31032"/>
                    </a:cubicBezTo>
                    <a:cubicBezTo>
                      <a:pt x="161071" y="14881"/>
                      <a:pt x="140592" y="-6970"/>
                      <a:pt x="115541" y="2150"/>
                    </a:cubicBezTo>
                    <a:cubicBezTo>
                      <a:pt x="84585" y="13551"/>
                      <a:pt x="64582" y="135822"/>
                      <a:pt x="54105" y="167554"/>
                    </a:cubicBezTo>
                    <a:cubicBezTo>
                      <a:pt x="53629" y="168789"/>
                      <a:pt x="53152" y="170119"/>
                      <a:pt x="52676" y="171449"/>
                    </a:cubicBezTo>
                    <a:cubicBezTo>
                      <a:pt x="52295" y="172494"/>
                      <a:pt x="52009" y="173254"/>
                      <a:pt x="51723" y="173919"/>
                    </a:cubicBezTo>
                    <a:cubicBezTo>
                      <a:pt x="44008" y="195011"/>
                      <a:pt x="29911" y="219617"/>
                      <a:pt x="25339" y="230732"/>
                    </a:cubicBezTo>
                    <a:cubicBezTo>
                      <a:pt x="15814" y="253439"/>
                      <a:pt x="-12475" y="284030"/>
                      <a:pt x="6289" y="306262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  <p:sp>
            <p:nvSpPr>
              <p:cNvPr id="87" name="Freeform 86">
                <a:extLst>
                  <a:ext uri="{FF2B5EF4-FFF2-40B4-BE49-F238E27FC236}">
                    <a16:creationId xmlns:a16="http://schemas.microsoft.com/office/drawing/2014/main" id="{133416C2-9657-3F41-0864-CEDA762FDA21}"/>
                  </a:ext>
                </a:extLst>
              </p:cNvPr>
              <p:cNvSpPr/>
              <p:nvPr/>
            </p:nvSpPr>
            <p:spPr>
              <a:xfrm>
                <a:off x="9823701" y="4282640"/>
                <a:ext cx="300439" cy="343474"/>
              </a:xfrm>
              <a:custGeom>
                <a:avLst/>
                <a:gdLst>
                  <a:gd name="csX0" fmla="*/ 6289 w 300439"/>
                  <a:gd name="csY0" fmla="*/ 306357 h 343474"/>
                  <a:gd name="csX1" fmla="*/ 72393 w 300439"/>
                  <a:gd name="csY1" fmla="*/ 316427 h 343474"/>
                  <a:gd name="csX2" fmla="*/ 156880 w 300439"/>
                  <a:gd name="csY2" fmla="*/ 332293 h 343474"/>
                  <a:gd name="csX3" fmla="*/ 291087 w 300439"/>
                  <a:gd name="csY3" fmla="*/ 329158 h 343474"/>
                  <a:gd name="csX4" fmla="*/ 288896 w 300439"/>
                  <a:gd name="csY4" fmla="*/ 222752 h 343474"/>
                  <a:gd name="csX5" fmla="*/ 176310 w 300439"/>
                  <a:gd name="csY5" fmla="*/ 31032 h 343474"/>
                  <a:gd name="csX6" fmla="*/ 115541 w 300439"/>
                  <a:gd name="csY6" fmla="*/ 2150 h 343474"/>
                  <a:gd name="csX7" fmla="*/ 54105 w 300439"/>
                  <a:gd name="csY7" fmla="*/ 167554 h 343474"/>
                  <a:gd name="csX8" fmla="*/ 52676 w 300439"/>
                  <a:gd name="csY8" fmla="*/ 171449 h 343474"/>
                  <a:gd name="csX9" fmla="*/ 51723 w 300439"/>
                  <a:gd name="csY9" fmla="*/ 173919 h 343474"/>
                  <a:gd name="csX10" fmla="*/ 25339 w 300439"/>
                  <a:gd name="csY10" fmla="*/ 230732 h 343474"/>
                  <a:gd name="csX11" fmla="*/ 6289 w 300439"/>
                  <a:gd name="csY11" fmla="*/ 306262 h 34347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300439" h="343474">
                    <a:moveTo>
                      <a:pt x="6289" y="306357"/>
                    </a:moveTo>
                    <a:cubicBezTo>
                      <a:pt x="20767" y="323457"/>
                      <a:pt x="52676" y="315477"/>
                      <a:pt x="72393" y="316427"/>
                    </a:cubicBezTo>
                    <a:cubicBezTo>
                      <a:pt x="100015" y="317852"/>
                      <a:pt x="111826" y="324313"/>
                      <a:pt x="156880" y="332293"/>
                    </a:cubicBezTo>
                    <a:cubicBezTo>
                      <a:pt x="201933" y="340274"/>
                      <a:pt x="273084" y="354334"/>
                      <a:pt x="291087" y="329158"/>
                    </a:cubicBezTo>
                    <a:cubicBezTo>
                      <a:pt x="309375" y="303411"/>
                      <a:pt x="296516" y="248688"/>
                      <a:pt x="288896" y="222752"/>
                    </a:cubicBezTo>
                    <a:cubicBezTo>
                      <a:pt x="269179" y="155108"/>
                      <a:pt x="225745" y="83189"/>
                      <a:pt x="176310" y="31032"/>
                    </a:cubicBezTo>
                    <a:cubicBezTo>
                      <a:pt x="161071" y="14881"/>
                      <a:pt x="140592" y="-6970"/>
                      <a:pt x="115541" y="2150"/>
                    </a:cubicBezTo>
                    <a:cubicBezTo>
                      <a:pt x="84585" y="13551"/>
                      <a:pt x="64582" y="135822"/>
                      <a:pt x="54105" y="167554"/>
                    </a:cubicBezTo>
                    <a:cubicBezTo>
                      <a:pt x="53629" y="168789"/>
                      <a:pt x="53152" y="170119"/>
                      <a:pt x="52676" y="171449"/>
                    </a:cubicBezTo>
                    <a:cubicBezTo>
                      <a:pt x="52295" y="172494"/>
                      <a:pt x="52009" y="173254"/>
                      <a:pt x="51723" y="173919"/>
                    </a:cubicBezTo>
                    <a:cubicBezTo>
                      <a:pt x="44008" y="195011"/>
                      <a:pt x="29911" y="219617"/>
                      <a:pt x="25339" y="230732"/>
                    </a:cubicBezTo>
                    <a:cubicBezTo>
                      <a:pt x="15814" y="253439"/>
                      <a:pt x="-12475" y="284030"/>
                      <a:pt x="6289" y="306262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</p:grpSp>
      </p:grpSp>
      <p:grpSp>
        <p:nvGrpSpPr>
          <p:cNvPr id="39" name="Graphic 12">
            <a:extLst>
              <a:ext uri="{FF2B5EF4-FFF2-40B4-BE49-F238E27FC236}">
                <a16:creationId xmlns:a16="http://schemas.microsoft.com/office/drawing/2014/main" id="{0C075B17-A7A1-E3B8-088E-CABF52EE189B}"/>
              </a:ext>
            </a:extLst>
          </p:cNvPr>
          <p:cNvGrpSpPr/>
          <p:nvPr/>
        </p:nvGrpSpPr>
        <p:grpSpPr>
          <a:xfrm>
            <a:off x="10367731" y="4763399"/>
            <a:ext cx="142506" cy="272030"/>
            <a:chOff x="9983367" y="4093153"/>
            <a:chExt cx="280903" cy="536216"/>
          </a:xfrm>
          <a:solidFill>
            <a:srgbClr val="CECAB7"/>
          </a:solidFill>
        </p:grpSpPr>
        <p:grpSp>
          <p:nvGrpSpPr>
            <p:cNvPr id="78" name="Graphic 12">
              <a:extLst>
                <a:ext uri="{FF2B5EF4-FFF2-40B4-BE49-F238E27FC236}">
                  <a16:creationId xmlns:a16="http://schemas.microsoft.com/office/drawing/2014/main" id="{134C6552-64EF-247C-32CA-1738C73C6EFA}"/>
                </a:ext>
              </a:extLst>
            </p:cNvPr>
            <p:cNvGrpSpPr/>
            <p:nvPr/>
          </p:nvGrpSpPr>
          <p:grpSpPr>
            <a:xfrm>
              <a:off x="9983367" y="4093153"/>
              <a:ext cx="280903" cy="536216"/>
              <a:chOff x="9983367" y="4093153"/>
              <a:chExt cx="280903" cy="536216"/>
            </a:xfrm>
            <a:grpFill/>
          </p:grpSpPr>
          <p:sp>
            <p:nvSpPr>
              <p:cNvPr id="82" name="Freeform 81">
                <a:extLst>
                  <a:ext uri="{FF2B5EF4-FFF2-40B4-BE49-F238E27FC236}">
                    <a16:creationId xmlns:a16="http://schemas.microsoft.com/office/drawing/2014/main" id="{E44BAB91-F354-0556-E33A-9C3F100EBF57}"/>
                  </a:ext>
                </a:extLst>
              </p:cNvPr>
              <p:cNvSpPr/>
              <p:nvPr/>
            </p:nvSpPr>
            <p:spPr>
              <a:xfrm>
                <a:off x="9983367" y="4093153"/>
                <a:ext cx="280903" cy="536216"/>
              </a:xfrm>
              <a:custGeom>
                <a:avLst/>
                <a:gdLst>
                  <a:gd name="csX0" fmla="*/ 4262 w 280903"/>
                  <a:gd name="csY0" fmla="*/ 156390 h 536216"/>
                  <a:gd name="csX1" fmla="*/ 55030 w 280903"/>
                  <a:gd name="csY1" fmla="*/ 35733 h 536216"/>
                  <a:gd name="csX2" fmla="*/ 113323 w 280903"/>
                  <a:gd name="csY2" fmla="*/ 10747 h 536216"/>
                  <a:gd name="csX3" fmla="*/ 261627 w 280903"/>
                  <a:gd name="csY3" fmla="*/ 246645 h 536216"/>
                  <a:gd name="csX4" fmla="*/ 280868 w 280903"/>
                  <a:gd name="csY4" fmla="*/ 420789 h 536216"/>
                  <a:gd name="csX5" fmla="*/ 255627 w 280903"/>
                  <a:gd name="csY5" fmla="*/ 518740 h 536216"/>
                  <a:gd name="csX6" fmla="*/ 175236 w 280903"/>
                  <a:gd name="csY6" fmla="*/ 517694 h 536216"/>
                  <a:gd name="csX7" fmla="*/ 179331 w 280903"/>
                  <a:gd name="csY7" fmla="*/ 474087 h 536216"/>
                  <a:gd name="csX8" fmla="*/ 170378 w 280903"/>
                  <a:gd name="csY8" fmla="*/ 395518 h 536216"/>
                  <a:gd name="csX9" fmla="*/ 87225 w 280903"/>
                  <a:gd name="csY9" fmla="*/ 241325 h 536216"/>
                  <a:gd name="csX10" fmla="*/ 4262 w 280903"/>
                  <a:gd name="csY10" fmla="*/ 156295 h 536216"/>
                  <a:gd name="csX11" fmla="*/ 4262 w 280903"/>
                  <a:gd name="csY11" fmla="*/ 156295 h 5362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280903" h="536216">
                    <a:moveTo>
                      <a:pt x="4262" y="156390"/>
                    </a:moveTo>
                    <a:cubicBezTo>
                      <a:pt x="-15741" y="143564"/>
                      <a:pt x="45410" y="51314"/>
                      <a:pt x="55030" y="35733"/>
                    </a:cubicBezTo>
                    <a:cubicBezTo>
                      <a:pt x="72461" y="7327"/>
                      <a:pt x="84176" y="-13669"/>
                      <a:pt x="113323" y="10747"/>
                    </a:cubicBezTo>
                    <a:cubicBezTo>
                      <a:pt x="184570" y="70220"/>
                      <a:pt x="240958" y="159620"/>
                      <a:pt x="261627" y="246645"/>
                    </a:cubicBezTo>
                    <a:cubicBezTo>
                      <a:pt x="275153" y="303553"/>
                      <a:pt x="281439" y="362551"/>
                      <a:pt x="280868" y="420789"/>
                    </a:cubicBezTo>
                    <a:cubicBezTo>
                      <a:pt x="280582" y="451951"/>
                      <a:pt x="282773" y="495558"/>
                      <a:pt x="255627" y="518740"/>
                    </a:cubicBezTo>
                    <a:cubicBezTo>
                      <a:pt x="236958" y="534700"/>
                      <a:pt x="177331" y="548856"/>
                      <a:pt x="175236" y="517694"/>
                    </a:cubicBezTo>
                    <a:cubicBezTo>
                      <a:pt x="174283" y="503824"/>
                      <a:pt x="179141" y="488243"/>
                      <a:pt x="179331" y="474087"/>
                    </a:cubicBezTo>
                    <a:cubicBezTo>
                      <a:pt x="179713" y="447676"/>
                      <a:pt x="176474" y="421264"/>
                      <a:pt x="170378" y="395518"/>
                    </a:cubicBezTo>
                    <a:cubicBezTo>
                      <a:pt x="156567" y="338040"/>
                      <a:pt x="125039" y="287592"/>
                      <a:pt x="87225" y="241325"/>
                    </a:cubicBezTo>
                    <a:cubicBezTo>
                      <a:pt x="63793" y="212633"/>
                      <a:pt x="36647" y="177006"/>
                      <a:pt x="4262" y="156295"/>
                    </a:cubicBezTo>
                    <a:cubicBezTo>
                      <a:pt x="-10502" y="146889"/>
                      <a:pt x="19026" y="165701"/>
                      <a:pt x="4262" y="156295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  <p:sp>
            <p:nvSpPr>
              <p:cNvPr id="83" name="Freeform 82">
                <a:extLst>
                  <a:ext uri="{FF2B5EF4-FFF2-40B4-BE49-F238E27FC236}">
                    <a16:creationId xmlns:a16="http://schemas.microsoft.com/office/drawing/2014/main" id="{111B241A-63C8-C45F-9EA1-9265E5389104}"/>
                  </a:ext>
                </a:extLst>
              </p:cNvPr>
              <p:cNvSpPr/>
              <p:nvPr/>
            </p:nvSpPr>
            <p:spPr>
              <a:xfrm>
                <a:off x="9983367" y="4093153"/>
                <a:ext cx="280903" cy="536216"/>
              </a:xfrm>
              <a:custGeom>
                <a:avLst/>
                <a:gdLst>
                  <a:gd name="csX0" fmla="*/ 4262 w 280903"/>
                  <a:gd name="csY0" fmla="*/ 156390 h 536216"/>
                  <a:gd name="csX1" fmla="*/ 55030 w 280903"/>
                  <a:gd name="csY1" fmla="*/ 35733 h 536216"/>
                  <a:gd name="csX2" fmla="*/ 113323 w 280903"/>
                  <a:gd name="csY2" fmla="*/ 10747 h 536216"/>
                  <a:gd name="csX3" fmla="*/ 261627 w 280903"/>
                  <a:gd name="csY3" fmla="*/ 246645 h 536216"/>
                  <a:gd name="csX4" fmla="*/ 280868 w 280903"/>
                  <a:gd name="csY4" fmla="*/ 420789 h 536216"/>
                  <a:gd name="csX5" fmla="*/ 255627 w 280903"/>
                  <a:gd name="csY5" fmla="*/ 518740 h 536216"/>
                  <a:gd name="csX6" fmla="*/ 175236 w 280903"/>
                  <a:gd name="csY6" fmla="*/ 517694 h 536216"/>
                  <a:gd name="csX7" fmla="*/ 179331 w 280903"/>
                  <a:gd name="csY7" fmla="*/ 474087 h 536216"/>
                  <a:gd name="csX8" fmla="*/ 170378 w 280903"/>
                  <a:gd name="csY8" fmla="*/ 395518 h 536216"/>
                  <a:gd name="csX9" fmla="*/ 87225 w 280903"/>
                  <a:gd name="csY9" fmla="*/ 241325 h 536216"/>
                  <a:gd name="csX10" fmla="*/ 4262 w 280903"/>
                  <a:gd name="csY10" fmla="*/ 156295 h 536216"/>
                  <a:gd name="csX11" fmla="*/ 4262 w 280903"/>
                  <a:gd name="csY11" fmla="*/ 156295 h 5362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280903" h="536216">
                    <a:moveTo>
                      <a:pt x="4262" y="156390"/>
                    </a:moveTo>
                    <a:cubicBezTo>
                      <a:pt x="-15741" y="143564"/>
                      <a:pt x="45410" y="51314"/>
                      <a:pt x="55030" y="35733"/>
                    </a:cubicBezTo>
                    <a:cubicBezTo>
                      <a:pt x="72461" y="7327"/>
                      <a:pt x="84176" y="-13669"/>
                      <a:pt x="113323" y="10747"/>
                    </a:cubicBezTo>
                    <a:cubicBezTo>
                      <a:pt x="184570" y="70220"/>
                      <a:pt x="240958" y="159620"/>
                      <a:pt x="261627" y="246645"/>
                    </a:cubicBezTo>
                    <a:cubicBezTo>
                      <a:pt x="275153" y="303553"/>
                      <a:pt x="281439" y="362551"/>
                      <a:pt x="280868" y="420789"/>
                    </a:cubicBezTo>
                    <a:cubicBezTo>
                      <a:pt x="280582" y="451951"/>
                      <a:pt x="282773" y="495558"/>
                      <a:pt x="255627" y="518740"/>
                    </a:cubicBezTo>
                    <a:cubicBezTo>
                      <a:pt x="236958" y="534700"/>
                      <a:pt x="177331" y="548856"/>
                      <a:pt x="175236" y="517694"/>
                    </a:cubicBezTo>
                    <a:cubicBezTo>
                      <a:pt x="174283" y="503824"/>
                      <a:pt x="179141" y="488243"/>
                      <a:pt x="179331" y="474087"/>
                    </a:cubicBezTo>
                    <a:cubicBezTo>
                      <a:pt x="179713" y="447676"/>
                      <a:pt x="176474" y="421264"/>
                      <a:pt x="170378" y="395518"/>
                    </a:cubicBezTo>
                    <a:cubicBezTo>
                      <a:pt x="156567" y="338040"/>
                      <a:pt x="125039" y="287592"/>
                      <a:pt x="87225" y="241325"/>
                    </a:cubicBezTo>
                    <a:cubicBezTo>
                      <a:pt x="63793" y="212633"/>
                      <a:pt x="36647" y="177006"/>
                      <a:pt x="4262" y="156295"/>
                    </a:cubicBezTo>
                    <a:cubicBezTo>
                      <a:pt x="-10502" y="146889"/>
                      <a:pt x="19026" y="165701"/>
                      <a:pt x="4262" y="156295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</p:grpSp>
        <p:grpSp>
          <p:nvGrpSpPr>
            <p:cNvPr id="79" name="Graphic 12">
              <a:extLst>
                <a:ext uri="{FF2B5EF4-FFF2-40B4-BE49-F238E27FC236}">
                  <a16:creationId xmlns:a16="http://schemas.microsoft.com/office/drawing/2014/main" id="{400F43D0-A9DE-469C-EC8B-75F4FB536FBB}"/>
                </a:ext>
              </a:extLst>
            </p:cNvPr>
            <p:cNvGrpSpPr/>
            <p:nvPr/>
          </p:nvGrpSpPr>
          <p:grpSpPr>
            <a:xfrm>
              <a:off x="9983367" y="4093153"/>
              <a:ext cx="280903" cy="536216"/>
              <a:chOff x="9983367" y="4093153"/>
              <a:chExt cx="280903" cy="536216"/>
            </a:xfrm>
            <a:grpFill/>
          </p:grpSpPr>
          <p:sp>
            <p:nvSpPr>
              <p:cNvPr id="80" name="Freeform 79">
                <a:extLst>
                  <a:ext uri="{FF2B5EF4-FFF2-40B4-BE49-F238E27FC236}">
                    <a16:creationId xmlns:a16="http://schemas.microsoft.com/office/drawing/2014/main" id="{72EF7289-47A9-AB84-398B-F068B2590883}"/>
                  </a:ext>
                </a:extLst>
              </p:cNvPr>
              <p:cNvSpPr/>
              <p:nvPr/>
            </p:nvSpPr>
            <p:spPr>
              <a:xfrm>
                <a:off x="9983367" y="4093153"/>
                <a:ext cx="280903" cy="536216"/>
              </a:xfrm>
              <a:custGeom>
                <a:avLst/>
                <a:gdLst>
                  <a:gd name="csX0" fmla="*/ 4262 w 280903"/>
                  <a:gd name="csY0" fmla="*/ 156390 h 536216"/>
                  <a:gd name="csX1" fmla="*/ 55030 w 280903"/>
                  <a:gd name="csY1" fmla="*/ 35733 h 536216"/>
                  <a:gd name="csX2" fmla="*/ 113323 w 280903"/>
                  <a:gd name="csY2" fmla="*/ 10747 h 536216"/>
                  <a:gd name="csX3" fmla="*/ 261627 w 280903"/>
                  <a:gd name="csY3" fmla="*/ 246645 h 536216"/>
                  <a:gd name="csX4" fmla="*/ 280868 w 280903"/>
                  <a:gd name="csY4" fmla="*/ 420789 h 536216"/>
                  <a:gd name="csX5" fmla="*/ 255627 w 280903"/>
                  <a:gd name="csY5" fmla="*/ 518740 h 536216"/>
                  <a:gd name="csX6" fmla="*/ 175236 w 280903"/>
                  <a:gd name="csY6" fmla="*/ 517694 h 536216"/>
                  <a:gd name="csX7" fmla="*/ 179331 w 280903"/>
                  <a:gd name="csY7" fmla="*/ 474087 h 536216"/>
                  <a:gd name="csX8" fmla="*/ 170378 w 280903"/>
                  <a:gd name="csY8" fmla="*/ 395518 h 536216"/>
                  <a:gd name="csX9" fmla="*/ 87225 w 280903"/>
                  <a:gd name="csY9" fmla="*/ 241325 h 536216"/>
                  <a:gd name="csX10" fmla="*/ 4262 w 280903"/>
                  <a:gd name="csY10" fmla="*/ 156295 h 536216"/>
                  <a:gd name="csX11" fmla="*/ 4262 w 280903"/>
                  <a:gd name="csY11" fmla="*/ 156295 h 5362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280903" h="536216">
                    <a:moveTo>
                      <a:pt x="4262" y="156390"/>
                    </a:moveTo>
                    <a:cubicBezTo>
                      <a:pt x="-15741" y="143564"/>
                      <a:pt x="45410" y="51314"/>
                      <a:pt x="55030" y="35733"/>
                    </a:cubicBezTo>
                    <a:cubicBezTo>
                      <a:pt x="72461" y="7327"/>
                      <a:pt x="84176" y="-13669"/>
                      <a:pt x="113323" y="10747"/>
                    </a:cubicBezTo>
                    <a:cubicBezTo>
                      <a:pt x="184570" y="70220"/>
                      <a:pt x="240958" y="159620"/>
                      <a:pt x="261627" y="246645"/>
                    </a:cubicBezTo>
                    <a:cubicBezTo>
                      <a:pt x="275153" y="303553"/>
                      <a:pt x="281439" y="362551"/>
                      <a:pt x="280868" y="420789"/>
                    </a:cubicBezTo>
                    <a:cubicBezTo>
                      <a:pt x="280582" y="451951"/>
                      <a:pt x="282773" y="495558"/>
                      <a:pt x="255627" y="518740"/>
                    </a:cubicBezTo>
                    <a:cubicBezTo>
                      <a:pt x="236958" y="534700"/>
                      <a:pt x="177331" y="548856"/>
                      <a:pt x="175236" y="517694"/>
                    </a:cubicBezTo>
                    <a:cubicBezTo>
                      <a:pt x="174283" y="503824"/>
                      <a:pt x="179141" y="488243"/>
                      <a:pt x="179331" y="474087"/>
                    </a:cubicBezTo>
                    <a:cubicBezTo>
                      <a:pt x="179713" y="447676"/>
                      <a:pt x="176474" y="421264"/>
                      <a:pt x="170378" y="395518"/>
                    </a:cubicBezTo>
                    <a:cubicBezTo>
                      <a:pt x="156567" y="338040"/>
                      <a:pt x="125039" y="287592"/>
                      <a:pt x="87225" y="241325"/>
                    </a:cubicBezTo>
                    <a:cubicBezTo>
                      <a:pt x="63793" y="212633"/>
                      <a:pt x="36647" y="177006"/>
                      <a:pt x="4262" y="156295"/>
                    </a:cubicBezTo>
                    <a:cubicBezTo>
                      <a:pt x="-10502" y="146889"/>
                      <a:pt x="19026" y="165701"/>
                      <a:pt x="4262" y="156295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  <p:sp>
            <p:nvSpPr>
              <p:cNvPr id="81" name="Freeform 80">
                <a:extLst>
                  <a:ext uri="{FF2B5EF4-FFF2-40B4-BE49-F238E27FC236}">
                    <a16:creationId xmlns:a16="http://schemas.microsoft.com/office/drawing/2014/main" id="{52BC3BC9-D3FB-8B65-10C7-427F6CDA5AE1}"/>
                  </a:ext>
                </a:extLst>
              </p:cNvPr>
              <p:cNvSpPr/>
              <p:nvPr/>
            </p:nvSpPr>
            <p:spPr>
              <a:xfrm>
                <a:off x="9983367" y="4093153"/>
                <a:ext cx="280903" cy="536216"/>
              </a:xfrm>
              <a:custGeom>
                <a:avLst/>
                <a:gdLst>
                  <a:gd name="csX0" fmla="*/ 4262 w 280903"/>
                  <a:gd name="csY0" fmla="*/ 156390 h 536216"/>
                  <a:gd name="csX1" fmla="*/ 55030 w 280903"/>
                  <a:gd name="csY1" fmla="*/ 35733 h 536216"/>
                  <a:gd name="csX2" fmla="*/ 113323 w 280903"/>
                  <a:gd name="csY2" fmla="*/ 10747 h 536216"/>
                  <a:gd name="csX3" fmla="*/ 261627 w 280903"/>
                  <a:gd name="csY3" fmla="*/ 246645 h 536216"/>
                  <a:gd name="csX4" fmla="*/ 280868 w 280903"/>
                  <a:gd name="csY4" fmla="*/ 420789 h 536216"/>
                  <a:gd name="csX5" fmla="*/ 255627 w 280903"/>
                  <a:gd name="csY5" fmla="*/ 518740 h 536216"/>
                  <a:gd name="csX6" fmla="*/ 175236 w 280903"/>
                  <a:gd name="csY6" fmla="*/ 517694 h 536216"/>
                  <a:gd name="csX7" fmla="*/ 179331 w 280903"/>
                  <a:gd name="csY7" fmla="*/ 474087 h 536216"/>
                  <a:gd name="csX8" fmla="*/ 170378 w 280903"/>
                  <a:gd name="csY8" fmla="*/ 395518 h 536216"/>
                  <a:gd name="csX9" fmla="*/ 87225 w 280903"/>
                  <a:gd name="csY9" fmla="*/ 241325 h 536216"/>
                  <a:gd name="csX10" fmla="*/ 4262 w 280903"/>
                  <a:gd name="csY10" fmla="*/ 156295 h 536216"/>
                  <a:gd name="csX11" fmla="*/ 4262 w 280903"/>
                  <a:gd name="csY11" fmla="*/ 156295 h 5362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280903" h="536216">
                    <a:moveTo>
                      <a:pt x="4262" y="156390"/>
                    </a:moveTo>
                    <a:cubicBezTo>
                      <a:pt x="-15741" y="143564"/>
                      <a:pt x="45410" y="51314"/>
                      <a:pt x="55030" y="35733"/>
                    </a:cubicBezTo>
                    <a:cubicBezTo>
                      <a:pt x="72461" y="7327"/>
                      <a:pt x="84176" y="-13669"/>
                      <a:pt x="113323" y="10747"/>
                    </a:cubicBezTo>
                    <a:cubicBezTo>
                      <a:pt x="184570" y="70220"/>
                      <a:pt x="240958" y="159620"/>
                      <a:pt x="261627" y="246645"/>
                    </a:cubicBezTo>
                    <a:cubicBezTo>
                      <a:pt x="275153" y="303553"/>
                      <a:pt x="281439" y="362551"/>
                      <a:pt x="280868" y="420789"/>
                    </a:cubicBezTo>
                    <a:cubicBezTo>
                      <a:pt x="280582" y="451951"/>
                      <a:pt x="282773" y="495558"/>
                      <a:pt x="255627" y="518740"/>
                    </a:cubicBezTo>
                    <a:cubicBezTo>
                      <a:pt x="236958" y="534700"/>
                      <a:pt x="177331" y="548856"/>
                      <a:pt x="175236" y="517694"/>
                    </a:cubicBezTo>
                    <a:cubicBezTo>
                      <a:pt x="174283" y="503824"/>
                      <a:pt x="179141" y="488243"/>
                      <a:pt x="179331" y="474087"/>
                    </a:cubicBezTo>
                    <a:cubicBezTo>
                      <a:pt x="179713" y="447676"/>
                      <a:pt x="176474" y="421264"/>
                      <a:pt x="170378" y="395518"/>
                    </a:cubicBezTo>
                    <a:cubicBezTo>
                      <a:pt x="156567" y="338040"/>
                      <a:pt x="125039" y="287592"/>
                      <a:pt x="87225" y="241325"/>
                    </a:cubicBezTo>
                    <a:cubicBezTo>
                      <a:pt x="63793" y="212633"/>
                      <a:pt x="36647" y="177006"/>
                      <a:pt x="4262" y="156295"/>
                    </a:cubicBezTo>
                    <a:cubicBezTo>
                      <a:pt x="-10502" y="146889"/>
                      <a:pt x="19026" y="165701"/>
                      <a:pt x="4262" y="156295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</p:grpSp>
      </p:grpSp>
      <p:grpSp>
        <p:nvGrpSpPr>
          <p:cNvPr id="40" name="Graphic 12">
            <a:extLst>
              <a:ext uri="{FF2B5EF4-FFF2-40B4-BE49-F238E27FC236}">
                <a16:creationId xmlns:a16="http://schemas.microsoft.com/office/drawing/2014/main" id="{2DE3154D-13F9-A6FA-E9CF-130D9B8AF530}"/>
              </a:ext>
            </a:extLst>
          </p:cNvPr>
          <p:cNvGrpSpPr/>
          <p:nvPr/>
        </p:nvGrpSpPr>
        <p:grpSpPr>
          <a:xfrm>
            <a:off x="10061407" y="5044010"/>
            <a:ext cx="55377" cy="55234"/>
            <a:chOff x="9379553" y="4646285"/>
            <a:chExt cx="109156" cy="108875"/>
          </a:xfrm>
          <a:solidFill>
            <a:srgbClr val="CECAB7"/>
          </a:solidFill>
        </p:grpSpPr>
        <p:grpSp>
          <p:nvGrpSpPr>
            <p:cNvPr id="72" name="Graphic 12">
              <a:extLst>
                <a:ext uri="{FF2B5EF4-FFF2-40B4-BE49-F238E27FC236}">
                  <a16:creationId xmlns:a16="http://schemas.microsoft.com/office/drawing/2014/main" id="{FD995638-F5AE-05B7-AF9D-461AFD2F32F3}"/>
                </a:ext>
              </a:extLst>
            </p:cNvPr>
            <p:cNvGrpSpPr/>
            <p:nvPr/>
          </p:nvGrpSpPr>
          <p:grpSpPr>
            <a:xfrm>
              <a:off x="9379553" y="4646285"/>
              <a:ext cx="109156" cy="108875"/>
              <a:chOff x="9379553" y="4646285"/>
              <a:chExt cx="109156" cy="108875"/>
            </a:xfrm>
            <a:grpFill/>
          </p:grpSpPr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6A6E1BD3-23B0-C391-7AE2-B7746D21B802}"/>
                  </a:ext>
                </a:extLst>
              </p:cNvPr>
              <p:cNvSpPr/>
              <p:nvPr/>
            </p:nvSpPr>
            <p:spPr>
              <a:xfrm>
                <a:off x="9379553" y="4646285"/>
                <a:ext cx="109156" cy="108875"/>
              </a:xfrm>
              <a:prstGeom prst="ellipse">
                <a:avLst/>
              </a:pr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8FB8BD9E-99DB-263A-4694-004625D243DC}"/>
                  </a:ext>
                </a:extLst>
              </p:cNvPr>
              <p:cNvSpPr/>
              <p:nvPr/>
            </p:nvSpPr>
            <p:spPr>
              <a:xfrm>
                <a:off x="9379553" y="4646285"/>
                <a:ext cx="109156" cy="108875"/>
              </a:xfrm>
              <a:prstGeom prst="ellipse">
                <a:avLst/>
              </a:pr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</p:grpSp>
        <p:grpSp>
          <p:nvGrpSpPr>
            <p:cNvPr id="73" name="Graphic 12">
              <a:extLst>
                <a:ext uri="{FF2B5EF4-FFF2-40B4-BE49-F238E27FC236}">
                  <a16:creationId xmlns:a16="http://schemas.microsoft.com/office/drawing/2014/main" id="{FD695B51-9173-CA60-21FC-EC0DBD57EEBB}"/>
                </a:ext>
              </a:extLst>
            </p:cNvPr>
            <p:cNvGrpSpPr/>
            <p:nvPr/>
          </p:nvGrpSpPr>
          <p:grpSpPr>
            <a:xfrm>
              <a:off x="9379553" y="4646285"/>
              <a:ext cx="109156" cy="108875"/>
              <a:chOff x="9379553" y="4646285"/>
              <a:chExt cx="109156" cy="108875"/>
            </a:xfrm>
            <a:grpFill/>
          </p:grpSpPr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F12938CC-B59E-E35E-D404-D497C5F5CB29}"/>
                  </a:ext>
                </a:extLst>
              </p:cNvPr>
              <p:cNvSpPr/>
              <p:nvPr/>
            </p:nvSpPr>
            <p:spPr>
              <a:xfrm>
                <a:off x="9379553" y="4646285"/>
                <a:ext cx="109156" cy="108875"/>
              </a:xfrm>
              <a:prstGeom prst="ellipse">
                <a:avLst/>
              </a:pr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1CFCDAAB-E3F2-B2B0-4565-435BBDC541CA}"/>
                  </a:ext>
                </a:extLst>
              </p:cNvPr>
              <p:cNvSpPr/>
              <p:nvPr/>
            </p:nvSpPr>
            <p:spPr>
              <a:xfrm>
                <a:off x="9379553" y="4646285"/>
                <a:ext cx="109156" cy="108875"/>
              </a:xfrm>
              <a:prstGeom prst="ellipse">
                <a:avLst/>
              </a:pr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050"/>
              </a:p>
            </p:txBody>
          </p:sp>
        </p:grpSp>
      </p:grpSp>
      <p:grpSp>
        <p:nvGrpSpPr>
          <p:cNvPr id="41" name="Graphic 12">
            <a:extLst>
              <a:ext uri="{FF2B5EF4-FFF2-40B4-BE49-F238E27FC236}">
                <a16:creationId xmlns:a16="http://schemas.microsoft.com/office/drawing/2014/main" id="{42A4217A-6FEE-8A4D-494C-2C42505A9DE6}"/>
              </a:ext>
            </a:extLst>
          </p:cNvPr>
          <p:cNvGrpSpPr/>
          <p:nvPr/>
        </p:nvGrpSpPr>
        <p:grpSpPr>
          <a:xfrm>
            <a:off x="8917521" y="3859966"/>
            <a:ext cx="2188809" cy="1716414"/>
            <a:chOff x="7124766" y="2312338"/>
            <a:chExt cx="4314500" cy="3383336"/>
          </a:xfrm>
          <a:solidFill>
            <a:srgbClr val="C2C0B5"/>
          </a:solidFill>
        </p:grpSpPr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7F620CCE-A8F7-C920-26CC-80398C43A98A}"/>
                </a:ext>
              </a:extLst>
            </p:cNvPr>
            <p:cNvSpPr/>
            <p:nvPr/>
          </p:nvSpPr>
          <p:spPr>
            <a:xfrm>
              <a:off x="7124766" y="2312338"/>
              <a:ext cx="4314500" cy="3383336"/>
            </a:xfrm>
            <a:custGeom>
              <a:avLst/>
              <a:gdLst>
                <a:gd name="csX0" fmla="*/ 4307233 w 4314500"/>
                <a:gd name="csY0" fmla="*/ 1913549 h 3383336"/>
                <a:gd name="csX1" fmla="*/ 4197125 w 4314500"/>
                <a:gd name="csY1" fmla="*/ 1770756 h 3383336"/>
                <a:gd name="csX2" fmla="*/ 4111781 w 4314500"/>
                <a:gd name="csY2" fmla="*/ 1756695 h 3383336"/>
                <a:gd name="csX3" fmla="*/ 4117019 w 4314500"/>
                <a:gd name="csY3" fmla="*/ 1702637 h 3383336"/>
                <a:gd name="csX4" fmla="*/ 4138069 w 4314500"/>
                <a:gd name="csY4" fmla="*/ 1597277 h 3383336"/>
                <a:gd name="csX5" fmla="*/ 4155309 w 4314500"/>
                <a:gd name="csY5" fmla="*/ 1553669 h 3383336"/>
                <a:gd name="csX6" fmla="*/ 4175122 w 4314500"/>
                <a:gd name="csY6" fmla="*/ 1502082 h 3383336"/>
                <a:gd name="csX7" fmla="*/ 4142451 w 4314500"/>
                <a:gd name="csY7" fmla="*/ 1283665 h 3383336"/>
                <a:gd name="csX8" fmla="*/ 4131116 w 4314500"/>
                <a:gd name="csY8" fmla="*/ 1258014 h 3383336"/>
                <a:gd name="csX9" fmla="*/ 4117209 w 4314500"/>
                <a:gd name="csY9" fmla="*/ 1077504 h 3383336"/>
                <a:gd name="csX10" fmla="*/ 4120734 w 4314500"/>
                <a:gd name="csY10" fmla="*/ 974708 h 3383336"/>
                <a:gd name="csX11" fmla="*/ 3772881 w 4314500"/>
                <a:gd name="csY11" fmla="*/ 627369 h 3383336"/>
                <a:gd name="csX12" fmla="*/ 3604955 w 4314500"/>
                <a:gd name="csY12" fmla="*/ 597633 h 3383336"/>
                <a:gd name="csX13" fmla="*/ 3580000 w 4314500"/>
                <a:gd name="csY13" fmla="*/ 597633 h 3383336"/>
                <a:gd name="csX14" fmla="*/ 3533232 w 4314500"/>
                <a:gd name="csY14" fmla="*/ 594307 h 3383336"/>
                <a:gd name="csX15" fmla="*/ 3517802 w 4314500"/>
                <a:gd name="csY15" fmla="*/ 590127 h 3383336"/>
                <a:gd name="csX16" fmla="*/ 3512848 w 4314500"/>
                <a:gd name="csY16" fmla="*/ 573501 h 3383336"/>
                <a:gd name="csX17" fmla="*/ 3508657 w 4314500"/>
                <a:gd name="csY17" fmla="*/ 546805 h 3383336"/>
                <a:gd name="csX18" fmla="*/ 3506657 w 4314500"/>
                <a:gd name="csY18" fmla="*/ 528564 h 3383336"/>
                <a:gd name="csX19" fmla="*/ 3353781 w 4314500"/>
                <a:gd name="csY19" fmla="*/ 360120 h 3383336"/>
                <a:gd name="csX20" fmla="*/ 3307204 w 4314500"/>
                <a:gd name="csY20" fmla="*/ 332378 h 3383336"/>
                <a:gd name="csX21" fmla="*/ 3200333 w 4314500"/>
                <a:gd name="csY21" fmla="*/ 213907 h 3383336"/>
                <a:gd name="csX22" fmla="*/ 3138040 w 4314500"/>
                <a:gd name="csY22" fmla="*/ 131727 h 3383336"/>
                <a:gd name="csX23" fmla="*/ 2829049 w 4314500"/>
                <a:gd name="csY23" fmla="*/ 2330 h 3383336"/>
                <a:gd name="csX24" fmla="*/ 2464622 w 4314500"/>
                <a:gd name="csY24" fmla="*/ 47268 h 3383336"/>
                <a:gd name="csX25" fmla="*/ 2157251 w 4314500"/>
                <a:gd name="csY25" fmla="*/ 93345 h 3383336"/>
                <a:gd name="csX26" fmla="*/ 2154964 w 4314500"/>
                <a:gd name="csY26" fmla="*/ 93535 h 3383336"/>
                <a:gd name="csX27" fmla="*/ 1849879 w 4314500"/>
                <a:gd name="csY27" fmla="*/ 47268 h 3383336"/>
                <a:gd name="csX28" fmla="*/ 1485452 w 4314500"/>
                <a:gd name="csY28" fmla="*/ 2330 h 3383336"/>
                <a:gd name="csX29" fmla="*/ 1176461 w 4314500"/>
                <a:gd name="csY29" fmla="*/ 131727 h 3383336"/>
                <a:gd name="csX30" fmla="*/ 1114168 w 4314500"/>
                <a:gd name="csY30" fmla="*/ 213907 h 3383336"/>
                <a:gd name="csX31" fmla="*/ 1007297 w 4314500"/>
                <a:gd name="csY31" fmla="*/ 332378 h 3383336"/>
                <a:gd name="csX32" fmla="*/ 960720 w 4314500"/>
                <a:gd name="csY32" fmla="*/ 360120 h 3383336"/>
                <a:gd name="csX33" fmla="*/ 807844 w 4314500"/>
                <a:gd name="csY33" fmla="*/ 528564 h 3383336"/>
                <a:gd name="csX34" fmla="*/ 805843 w 4314500"/>
                <a:gd name="csY34" fmla="*/ 546805 h 3383336"/>
                <a:gd name="csX35" fmla="*/ 801652 w 4314500"/>
                <a:gd name="csY35" fmla="*/ 573501 h 3383336"/>
                <a:gd name="csX36" fmla="*/ 781269 w 4314500"/>
                <a:gd name="csY36" fmla="*/ 594307 h 3383336"/>
                <a:gd name="csX37" fmla="*/ 734501 w 4314500"/>
                <a:gd name="csY37" fmla="*/ 597633 h 3383336"/>
                <a:gd name="csX38" fmla="*/ 709546 w 4314500"/>
                <a:gd name="csY38" fmla="*/ 597633 h 3383336"/>
                <a:gd name="csX39" fmla="*/ 541620 w 4314500"/>
                <a:gd name="csY39" fmla="*/ 627369 h 3383336"/>
                <a:gd name="csX40" fmla="*/ 193767 w 4314500"/>
                <a:gd name="csY40" fmla="*/ 974708 h 3383336"/>
                <a:gd name="csX41" fmla="*/ 197291 w 4314500"/>
                <a:gd name="csY41" fmla="*/ 1077504 h 3383336"/>
                <a:gd name="csX42" fmla="*/ 183385 w 4314500"/>
                <a:gd name="csY42" fmla="*/ 1258014 h 3383336"/>
                <a:gd name="csX43" fmla="*/ 172050 w 4314500"/>
                <a:gd name="csY43" fmla="*/ 1283665 h 3383336"/>
                <a:gd name="csX44" fmla="*/ 139379 w 4314500"/>
                <a:gd name="csY44" fmla="*/ 1502082 h 3383336"/>
                <a:gd name="csX45" fmla="*/ 159191 w 4314500"/>
                <a:gd name="csY45" fmla="*/ 1553669 h 3383336"/>
                <a:gd name="csX46" fmla="*/ 176431 w 4314500"/>
                <a:gd name="csY46" fmla="*/ 1597277 h 3383336"/>
                <a:gd name="csX47" fmla="*/ 197482 w 4314500"/>
                <a:gd name="csY47" fmla="*/ 1702637 h 3383336"/>
                <a:gd name="csX48" fmla="*/ 202720 w 4314500"/>
                <a:gd name="csY48" fmla="*/ 1753465 h 3383336"/>
                <a:gd name="csX49" fmla="*/ 117376 w 4314500"/>
                <a:gd name="csY49" fmla="*/ 1770851 h 3383336"/>
                <a:gd name="csX50" fmla="*/ 7267 w 4314500"/>
                <a:gd name="csY50" fmla="*/ 1913644 h 3383336"/>
                <a:gd name="csX51" fmla="*/ 73371 w 4314500"/>
                <a:gd name="csY51" fmla="*/ 2174908 h 3383336"/>
                <a:gd name="csX52" fmla="*/ 96612 w 4314500"/>
                <a:gd name="csY52" fmla="*/ 2207020 h 3383336"/>
                <a:gd name="csX53" fmla="*/ 148142 w 4314500"/>
                <a:gd name="csY53" fmla="*/ 2370714 h 3383336"/>
                <a:gd name="csX54" fmla="*/ 129854 w 4314500"/>
                <a:gd name="csY54" fmla="*/ 2410141 h 3383336"/>
                <a:gd name="csX55" fmla="*/ 107661 w 4314500"/>
                <a:gd name="csY55" fmla="*/ 2464484 h 3383336"/>
                <a:gd name="csX56" fmla="*/ 142618 w 4314500"/>
                <a:gd name="csY56" fmla="*/ 2593881 h 3383336"/>
                <a:gd name="csX57" fmla="*/ 156334 w 4314500"/>
                <a:gd name="csY57" fmla="*/ 2610317 h 3383336"/>
                <a:gd name="csX58" fmla="*/ 194148 w 4314500"/>
                <a:gd name="csY58" fmla="*/ 2670170 h 3383336"/>
                <a:gd name="csX59" fmla="*/ 206911 w 4314500"/>
                <a:gd name="csY59" fmla="*/ 2757385 h 3383336"/>
                <a:gd name="csX60" fmla="*/ 212436 w 4314500"/>
                <a:gd name="csY60" fmla="*/ 2813533 h 3383336"/>
                <a:gd name="csX61" fmla="*/ 396364 w 4314500"/>
                <a:gd name="csY61" fmla="*/ 2973521 h 3383336"/>
                <a:gd name="csX62" fmla="*/ 416842 w 4314500"/>
                <a:gd name="csY62" fmla="*/ 2978367 h 3383336"/>
                <a:gd name="csX63" fmla="*/ 524856 w 4314500"/>
                <a:gd name="csY63" fmla="*/ 3013234 h 3383336"/>
                <a:gd name="csX64" fmla="*/ 604580 w 4314500"/>
                <a:gd name="csY64" fmla="*/ 3086578 h 3383336"/>
                <a:gd name="csX65" fmla="*/ 621820 w 4314500"/>
                <a:gd name="csY65" fmla="*/ 3107574 h 3383336"/>
                <a:gd name="csX66" fmla="*/ 856326 w 4314500"/>
                <a:gd name="csY66" fmla="*/ 3295114 h 3383336"/>
                <a:gd name="csX67" fmla="*/ 1421635 w 4314500"/>
                <a:gd name="csY67" fmla="*/ 3320480 h 3383336"/>
                <a:gd name="csX68" fmla="*/ 1802825 w 4314500"/>
                <a:gd name="csY68" fmla="*/ 2874906 h 3383336"/>
                <a:gd name="csX69" fmla="*/ 1835496 w 4314500"/>
                <a:gd name="csY69" fmla="*/ 2586470 h 3383336"/>
                <a:gd name="csX70" fmla="*/ 1834639 w 4314500"/>
                <a:gd name="csY70" fmla="*/ 2579820 h 3383336"/>
                <a:gd name="csX71" fmla="*/ 1840354 w 4314500"/>
                <a:gd name="csY71" fmla="*/ 2583240 h 3383336"/>
                <a:gd name="csX72" fmla="*/ 2157251 w 4314500"/>
                <a:gd name="csY72" fmla="*/ 2656014 h 3383336"/>
                <a:gd name="csX73" fmla="*/ 2474147 w 4314500"/>
                <a:gd name="csY73" fmla="*/ 2583240 h 3383336"/>
                <a:gd name="csX74" fmla="*/ 2479862 w 4314500"/>
                <a:gd name="csY74" fmla="*/ 2579820 h 3383336"/>
                <a:gd name="csX75" fmla="*/ 2479005 w 4314500"/>
                <a:gd name="csY75" fmla="*/ 2586470 h 3383336"/>
                <a:gd name="csX76" fmla="*/ 2511676 w 4314500"/>
                <a:gd name="csY76" fmla="*/ 2874906 h 3383336"/>
                <a:gd name="csX77" fmla="*/ 2892866 w 4314500"/>
                <a:gd name="csY77" fmla="*/ 3320480 h 3383336"/>
                <a:gd name="csX78" fmla="*/ 3458175 w 4314500"/>
                <a:gd name="csY78" fmla="*/ 3295114 h 3383336"/>
                <a:gd name="csX79" fmla="*/ 3692680 w 4314500"/>
                <a:gd name="csY79" fmla="*/ 3107574 h 3383336"/>
                <a:gd name="csX80" fmla="*/ 3709921 w 4314500"/>
                <a:gd name="csY80" fmla="*/ 3086578 h 3383336"/>
                <a:gd name="csX81" fmla="*/ 3789645 w 4314500"/>
                <a:gd name="csY81" fmla="*/ 3013234 h 3383336"/>
                <a:gd name="csX82" fmla="*/ 3897658 w 4314500"/>
                <a:gd name="csY82" fmla="*/ 2978367 h 3383336"/>
                <a:gd name="csX83" fmla="*/ 3918137 w 4314500"/>
                <a:gd name="csY83" fmla="*/ 2973521 h 3383336"/>
                <a:gd name="csX84" fmla="*/ 4102065 w 4314500"/>
                <a:gd name="csY84" fmla="*/ 2813533 h 3383336"/>
                <a:gd name="csX85" fmla="*/ 4107590 w 4314500"/>
                <a:gd name="csY85" fmla="*/ 2757385 h 3383336"/>
                <a:gd name="csX86" fmla="*/ 4120353 w 4314500"/>
                <a:gd name="csY86" fmla="*/ 2670170 h 3383336"/>
                <a:gd name="csX87" fmla="*/ 4158167 w 4314500"/>
                <a:gd name="csY87" fmla="*/ 2610317 h 3383336"/>
                <a:gd name="csX88" fmla="*/ 4171883 w 4314500"/>
                <a:gd name="csY88" fmla="*/ 2593881 h 3383336"/>
                <a:gd name="csX89" fmla="*/ 4206840 w 4314500"/>
                <a:gd name="csY89" fmla="*/ 2464484 h 3383336"/>
                <a:gd name="csX90" fmla="*/ 4184647 w 4314500"/>
                <a:gd name="csY90" fmla="*/ 2410141 h 3383336"/>
                <a:gd name="csX91" fmla="*/ 4166359 w 4314500"/>
                <a:gd name="csY91" fmla="*/ 2370714 h 3383336"/>
                <a:gd name="csX92" fmla="*/ 4217889 w 4314500"/>
                <a:gd name="csY92" fmla="*/ 2207020 h 3383336"/>
                <a:gd name="csX93" fmla="*/ 4241130 w 4314500"/>
                <a:gd name="csY93" fmla="*/ 2174908 h 3383336"/>
                <a:gd name="csX94" fmla="*/ 4307233 w 4314500"/>
                <a:gd name="csY94" fmla="*/ 1913644 h 3383336"/>
                <a:gd name="csX95" fmla="*/ 4092349 w 4314500"/>
                <a:gd name="csY95" fmla="*/ 2003044 h 3383336"/>
                <a:gd name="csX96" fmla="*/ 3924614 w 4314500"/>
                <a:gd name="csY96" fmla="*/ 2138331 h 3383336"/>
                <a:gd name="csX97" fmla="*/ 3767166 w 4314500"/>
                <a:gd name="csY97" fmla="*/ 2256708 h 3383336"/>
                <a:gd name="csX98" fmla="*/ 3747354 w 4314500"/>
                <a:gd name="csY98" fmla="*/ 2274664 h 3383336"/>
                <a:gd name="csX99" fmla="*/ 3608098 w 4314500"/>
                <a:gd name="csY99" fmla="*/ 2441683 h 3383336"/>
                <a:gd name="csX100" fmla="*/ 3616766 w 4314500"/>
                <a:gd name="csY100" fmla="*/ 2518162 h 3383336"/>
                <a:gd name="csX101" fmla="*/ 3672202 w 4314500"/>
                <a:gd name="csY101" fmla="*/ 2531748 h 3383336"/>
                <a:gd name="csX102" fmla="*/ 3690204 w 4314500"/>
                <a:gd name="csY102" fmla="*/ 2526047 h 3383336"/>
                <a:gd name="csX103" fmla="*/ 3817553 w 4314500"/>
                <a:gd name="csY103" fmla="*/ 2514837 h 3383336"/>
                <a:gd name="csX104" fmla="*/ 3784311 w 4314500"/>
                <a:gd name="csY104" fmla="*/ 2572885 h 3383336"/>
                <a:gd name="csX105" fmla="*/ 3729542 w 4314500"/>
                <a:gd name="csY105" fmla="*/ 2692876 h 3383336"/>
                <a:gd name="csX106" fmla="*/ 3849081 w 4314500"/>
                <a:gd name="csY106" fmla="*/ 2734868 h 3383336"/>
                <a:gd name="csX107" fmla="*/ 3888896 w 4314500"/>
                <a:gd name="csY107" fmla="*/ 2734678 h 3383336"/>
                <a:gd name="csX108" fmla="*/ 3932234 w 4314500"/>
                <a:gd name="csY108" fmla="*/ 2752635 h 3383336"/>
                <a:gd name="csX109" fmla="*/ 3935758 w 4314500"/>
                <a:gd name="csY109" fmla="*/ 2769165 h 3383336"/>
                <a:gd name="csX110" fmla="*/ 3879466 w 4314500"/>
                <a:gd name="csY110" fmla="*/ 2806502 h 3383336"/>
                <a:gd name="csX111" fmla="*/ 3806790 w 4314500"/>
                <a:gd name="csY111" fmla="*/ 2804222 h 3383336"/>
                <a:gd name="csX112" fmla="*/ 3759546 w 4314500"/>
                <a:gd name="csY112" fmla="*/ 2800042 h 3383336"/>
                <a:gd name="csX113" fmla="*/ 3686108 w 4314500"/>
                <a:gd name="csY113" fmla="*/ 2822368 h 3383336"/>
                <a:gd name="csX114" fmla="*/ 3609241 w 4314500"/>
                <a:gd name="csY114" fmla="*/ 2906638 h 3383336"/>
                <a:gd name="csX115" fmla="*/ 3571427 w 4314500"/>
                <a:gd name="csY115" fmla="*/ 2954900 h 3383336"/>
                <a:gd name="csX116" fmla="*/ 3465795 w 4314500"/>
                <a:gd name="csY116" fmla="*/ 3047720 h 3383336"/>
                <a:gd name="csX117" fmla="*/ 3426838 w 4314500"/>
                <a:gd name="csY117" fmla="*/ 3078502 h 3383336"/>
                <a:gd name="csX118" fmla="*/ 3415979 w 4314500"/>
                <a:gd name="csY118" fmla="*/ 3087243 h 3383336"/>
                <a:gd name="csX119" fmla="*/ 3299203 w 4314500"/>
                <a:gd name="csY119" fmla="*/ 3215024 h 3383336"/>
                <a:gd name="csX120" fmla="*/ 3249673 w 4314500"/>
                <a:gd name="csY120" fmla="*/ 3250936 h 3383336"/>
                <a:gd name="csX121" fmla="*/ 3230051 w 4314500"/>
                <a:gd name="csY121" fmla="*/ 3194123 h 3383336"/>
                <a:gd name="csX122" fmla="*/ 3233480 w 4314500"/>
                <a:gd name="csY122" fmla="*/ 3183863 h 3383336"/>
                <a:gd name="csX123" fmla="*/ 3222717 w 4314500"/>
                <a:gd name="csY123" fmla="*/ 3185003 h 3383336"/>
                <a:gd name="csX124" fmla="*/ 3077175 w 4314500"/>
                <a:gd name="csY124" fmla="*/ 3176262 h 3383336"/>
                <a:gd name="csX125" fmla="*/ 3060221 w 4314500"/>
                <a:gd name="csY125" fmla="*/ 3160207 h 3383336"/>
                <a:gd name="csX126" fmla="*/ 3093082 w 4314500"/>
                <a:gd name="csY126" fmla="*/ 3129425 h 3383336"/>
                <a:gd name="csX127" fmla="*/ 3218431 w 4314500"/>
                <a:gd name="csY127" fmla="*/ 3085817 h 3383336"/>
                <a:gd name="csX128" fmla="*/ 3384071 w 4314500"/>
                <a:gd name="csY128" fmla="*/ 3018364 h 3383336"/>
                <a:gd name="csX129" fmla="*/ 3494656 w 4314500"/>
                <a:gd name="csY129" fmla="*/ 2878991 h 3383336"/>
                <a:gd name="csX130" fmla="*/ 3473320 w 4314500"/>
                <a:gd name="csY130" fmla="*/ 2804792 h 3383336"/>
                <a:gd name="csX131" fmla="*/ 3292440 w 4314500"/>
                <a:gd name="csY131" fmla="*/ 2823698 h 3383336"/>
                <a:gd name="csX132" fmla="*/ 3251768 w 4314500"/>
                <a:gd name="csY132" fmla="*/ 2851630 h 3383336"/>
                <a:gd name="csX133" fmla="*/ 2993355 w 4314500"/>
                <a:gd name="csY133" fmla="*/ 2933144 h 3383336"/>
                <a:gd name="csX134" fmla="*/ 2784091 w 4314500"/>
                <a:gd name="csY134" fmla="*/ 2894952 h 3383336"/>
                <a:gd name="csX135" fmla="*/ 2774280 w 4314500"/>
                <a:gd name="csY135" fmla="*/ 2876616 h 3383336"/>
                <a:gd name="csX136" fmla="*/ 2777328 w 4314500"/>
                <a:gd name="csY136" fmla="*/ 2866736 h 3383336"/>
                <a:gd name="csX137" fmla="*/ 2798188 w 4314500"/>
                <a:gd name="csY137" fmla="*/ 2864740 h 3383336"/>
                <a:gd name="csX138" fmla="*/ 2822762 w 4314500"/>
                <a:gd name="csY138" fmla="*/ 2871581 h 3383336"/>
                <a:gd name="csX139" fmla="*/ 2855909 w 4314500"/>
                <a:gd name="csY139" fmla="*/ 2880036 h 3383336"/>
                <a:gd name="csX140" fmla="*/ 2977734 w 4314500"/>
                <a:gd name="csY140" fmla="*/ 2867116 h 3383336"/>
                <a:gd name="csX141" fmla="*/ 3182617 w 4314500"/>
                <a:gd name="csY141" fmla="*/ 2716723 h 3383336"/>
                <a:gd name="csX142" fmla="*/ 3199857 w 4314500"/>
                <a:gd name="csY142" fmla="*/ 2584190 h 3383336"/>
                <a:gd name="csX143" fmla="*/ 3100035 w 4314500"/>
                <a:gd name="csY143" fmla="*/ 2566709 h 3383336"/>
                <a:gd name="csX144" fmla="*/ 2898867 w 4314500"/>
                <a:gd name="csY144" fmla="*/ 2614972 h 3383336"/>
                <a:gd name="csX145" fmla="*/ 2752182 w 4314500"/>
                <a:gd name="csY145" fmla="*/ 2536118 h 3383336"/>
                <a:gd name="csX146" fmla="*/ 2634453 w 4314500"/>
                <a:gd name="csY146" fmla="*/ 2416696 h 3383336"/>
                <a:gd name="csX147" fmla="*/ 2157060 w 4314500"/>
                <a:gd name="csY147" fmla="*/ 2522057 h 3383336"/>
                <a:gd name="csX148" fmla="*/ 1679667 w 4314500"/>
                <a:gd name="csY148" fmla="*/ 2416696 h 3383336"/>
                <a:gd name="csX149" fmla="*/ 1561938 w 4314500"/>
                <a:gd name="csY149" fmla="*/ 2536118 h 3383336"/>
                <a:gd name="csX150" fmla="*/ 1415253 w 4314500"/>
                <a:gd name="csY150" fmla="*/ 2614972 h 3383336"/>
                <a:gd name="csX151" fmla="*/ 1214085 w 4314500"/>
                <a:gd name="csY151" fmla="*/ 2566709 h 3383336"/>
                <a:gd name="csX152" fmla="*/ 1114263 w 4314500"/>
                <a:gd name="csY152" fmla="*/ 2584190 h 3383336"/>
                <a:gd name="csX153" fmla="*/ 1131503 w 4314500"/>
                <a:gd name="csY153" fmla="*/ 2716723 h 3383336"/>
                <a:gd name="csX154" fmla="*/ 1336386 w 4314500"/>
                <a:gd name="csY154" fmla="*/ 2867116 h 3383336"/>
                <a:gd name="csX155" fmla="*/ 1458211 w 4314500"/>
                <a:gd name="csY155" fmla="*/ 2880036 h 3383336"/>
                <a:gd name="csX156" fmla="*/ 1491358 w 4314500"/>
                <a:gd name="csY156" fmla="*/ 2871581 h 3383336"/>
                <a:gd name="csX157" fmla="*/ 1515932 w 4314500"/>
                <a:gd name="csY157" fmla="*/ 2864740 h 3383336"/>
                <a:gd name="csX158" fmla="*/ 1536792 w 4314500"/>
                <a:gd name="csY158" fmla="*/ 2866736 h 3383336"/>
                <a:gd name="csX159" fmla="*/ 1539840 w 4314500"/>
                <a:gd name="csY159" fmla="*/ 2876616 h 3383336"/>
                <a:gd name="csX160" fmla="*/ 1530029 w 4314500"/>
                <a:gd name="csY160" fmla="*/ 2894952 h 3383336"/>
                <a:gd name="csX161" fmla="*/ 1320765 w 4314500"/>
                <a:gd name="csY161" fmla="*/ 2933144 h 3383336"/>
                <a:gd name="csX162" fmla="*/ 1062352 w 4314500"/>
                <a:gd name="csY162" fmla="*/ 2851630 h 3383336"/>
                <a:gd name="csX163" fmla="*/ 1021680 w 4314500"/>
                <a:gd name="csY163" fmla="*/ 2823698 h 3383336"/>
                <a:gd name="csX164" fmla="*/ 840800 w 4314500"/>
                <a:gd name="csY164" fmla="*/ 2804792 h 3383336"/>
                <a:gd name="csX165" fmla="*/ 819464 w 4314500"/>
                <a:gd name="csY165" fmla="*/ 2878991 h 3383336"/>
                <a:gd name="csX166" fmla="*/ 930049 w 4314500"/>
                <a:gd name="csY166" fmla="*/ 3018364 h 3383336"/>
                <a:gd name="csX167" fmla="*/ 1095689 w 4314500"/>
                <a:gd name="csY167" fmla="*/ 3085817 h 3383336"/>
                <a:gd name="csX168" fmla="*/ 1221038 w 4314500"/>
                <a:gd name="csY168" fmla="*/ 3129425 h 3383336"/>
                <a:gd name="csX169" fmla="*/ 1253899 w 4314500"/>
                <a:gd name="csY169" fmla="*/ 3160207 h 3383336"/>
                <a:gd name="csX170" fmla="*/ 1236945 w 4314500"/>
                <a:gd name="csY170" fmla="*/ 3176262 h 3383336"/>
                <a:gd name="csX171" fmla="*/ 1091403 w 4314500"/>
                <a:gd name="csY171" fmla="*/ 3185003 h 3383336"/>
                <a:gd name="csX172" fmla="*/ 1080640 w 4314500"/>
                <a:gd name="csY172" fmla="*/ 3183863 h 3383336"/>
                <a:gd name="csX173" fmla="*/ 1084069 w 4314500"/>
                <a:gd name="csY173" fmla="*/ 3194123 h 3383336"/>
                <a:gd name="csX174" fmla="*/ 1064447 w 4314500"/>
                <a:gd name="csY174" fmla="*/ 3250936 h 3383336"/>
                <a:gd name="csX175" fmla="*/ 1014917 w 4314500"/>
                <a:gd name="csY175" fmla="*/ 3215024 h 3383336"/>
                <a:gd name="csX176" fmla="*/ 898141 w 4314500"/>
                <a:gd name="csY176" fmla="*/ 3087243 h 3383336"/>
                <a:gd name="csX177" fmla="*/ 887282 w 4314500"/>
                <a:gd name="csY177" fmla="*/ 3078502 h 3383336"/>
                <a:gd name="csX178" fmla="*/ 848325 w 4314500"/>
                <a:gd name="csY178" fmla="*/ 3047720 h 3383336"/>
                <a:gd name="csX179" fmla="*/ 742693 w 4314500"/>
                <a:gd name="csY179" fmla="*/ 2954900 h 3383336"/>
                <a:gd name="csX180" fmla="*/ 704878 w 4314500"/>
                <a:gd name="csY180" fmla="*/ 2906638 h 3383336"/>
                <a:gd name="csX181" fmla="*/ 628012 w 4314500"/>
                <a:gd name="csY181" fmla="*/ 2822368 h 3383336"/>
                <a:gd name="csX182" fmla="*/ 554574 w 4314500"/>
                <a:gd name="csY182" fmla="*/ 2800042 h 3383336"/>
                <a:gd name="csX183" fmla="*/ 507330 w 4314500"/>
                <a:gd name="csY183" fmla="*/ 2804222 h 3383336"/>
                <a:gd name="csX184" fmla="*/ 434654 w 4314500"/>
                <a:gd name="csY184" fmla="*/ 2806502 h 3383336"/>
                <a:gd name="csX185" fmla="*/ 378361 w 4314500"/>
                <a:gd name="csY185" fmla="*/ 2769165 h 3383336"/>
                <a:gd name="csX186" fmla="*/ 381886 w 4314500"/>
                <a:gd name="csY186" fmla="*/ 2752635 h 3383336"/>
                <a:gd name="csX187" fmla="*/ 425224 w 4314500"/>
                <a:gd name="csY187" fmla="*/ 2734678 h 3383336"/>
                <a:gd name="csX188" fmla="*/ 465039 w 4314500"/>
                <a:gd name="csY188" fmla="*/ 2734868 h 3383336"/>
                <a:gd name="csX189" fmla="*/ 584578 w 4314500"/>
                <a:gd name="csY189" fmla="*/ 2692876 h 3383336"/>
                <a:gd name="csX190" fmla="*/ 529809 w 4314500"/>
                <a:gd name="csY190" fmla="*/ 2572885 h 3383336"/>
                <a:gd name="csX191" fmla="*/ 496567 w 4314500"/>
                <a:gd name="csY191" fmla="*/ 2514837 h 3383336"/>
                <a:gd name="csX192" fmla="*/ 623916 w 4314500"/>
                <a:gd name="csY192" fmla="*/ 2526047 h 3383336"/>
                <a:gd name="csX193" fmla="*/ 641918 w 4314500"/>
                <a:gd name="csY193" fmla="*/ 2531748 h 3383336"/>
                <a:gd name="csX194" fmla="*/ 697354 w 4314500"/>
                <a:gd name="csY194" fmla="*/ 2518162 h 3383336"/>
                <a:gd name="csX195" fmla="*/ 706021 w 4314500"/>
                <a:gd name="csY195" fmla="*/ 2441683 h 3383336"/>
                <a:gd name="csX196" fmla="*/ 566766 w 4314500"/>
                <a:gd name="csY196" fmla="*/ 2274664 h 3383336"/>
                <a:gd name="csX197" fmla="*/ 546954 w 4314500"/>
                <a:gd name="csY197" fmla="*/ 2256708 h 3383336"/>
                <a:gd name="csX198" fmla="*/ 389506 w 4314500"/>
                <a:gd name="csY198" fmla="*/ 2138331 h 3383336"/>
                <a:gd name="csX199" fmla="*/ 221770 w 4314500"/>
                <a:gd name="csY199" fmla="*/ 2003044 h 3383336"/>
                <a:gd name="csX200" fmla="*/ 181194 w 4314500"/>
                <a:gd name="csY200" fmla="*/ 1911459 h 3383336"/>
                <a:gd name="csX201" fmla="*/ 191767 w 4314500"/>
                <a:gd name="csY201" fmla="*/ 1898918 h 3383336"/>
                <a:gd name="csX202" fmla="*/ 312544 w 4314500"/>
                <a:gd name="csY202" fmla="*/ 1989743 h 3383336"/>
                <a:gd name="csX203" fmla="*/ 335975 w 4314500"/>
                <a:gd name="csY203" fmla="*/ 2015489 h 3383336"/>
                <a:gd name="csX204" fmla="*/ 506282 w 4314500"/>
                <a:gd name="csY204" fmla="*/ 2130636 h 3383336"/>
                <a:gd name="csX205" fmla="*/ 540667 w 4314500"/>
                <a:gd name="csY205" fmla="*/ 2144792 h 3383336"/>
                <a:gd name="csX206" fmla="*/ 688114 w 4314500"/>
                <a:gd name="csY206" fmla="*/ 2225166 h 3383336"/>
                <a:gd name="csX207" fmla="*/ 794699 w 4314500"/>
                <a:gd name="csY207" fmla="*/ 2355608 h 3383336"/>
                <a:gd name="csX208" fmla="*/ 806510 w 4314500"/>
                <a:gd name="csY208" fmla="*/ 2372709 h 3383336"/>
                <a:gd name="csX209" fmla="*/ 951290 w 4314500"/>
                <a:gd name="csY209" fmla="*/ 2450518 h 3383336"/>
                <a:gd name="csX210" fmla="*/ 1076830 w 4314500"/>
                <a:gd name="csY210" fmla="*/ 2350003 h 3383336"/>
                <a:gd name="csX211" fmla="*/ 1056922 w 4314500"/>
                <a:gd name="csY211" fmla="*/ 2169113 h 3383336"/>
                <a:gd name="csX212" fmla="*/ 1038444 w 4314500"/>
                <a:gd name="csY212" fmla="*/ 1989648 h 3383336"/>
                <a:gd name="csX213" fmla="*/ 1121597 w 4314500"/>
                <a:gd name="csY213" fmla="*/ 1840490 h 3383336"/>
                <a:gd name="csX214" fmla="*/ 1153982 w 4314500"/>
                <a:gd name="csY214" fmla="*/ 1792037 h 3383336"/>
                <a:gd name="csX215" fmla="*/ 1197321 w 4314500"/>
                <a:gd name="csY215" fmla="*/ 1728479 h 3383336"/>
                <a:gd name="csX216" fmla="*/ 1283522 w 4314500"/>
                <a:gd name="csY216" fmla="*/ 1586731 h 3383336"/>
                <a:gd name="csX217" fmla="*/ 1283332 w 4314500"/>
                <a:gd name="csY217" fmla="*/ 1543694 h 3383336"/>
                <a:gd name="csX218" fmla="*/ 1254376 w 4314500"/>
                <a:gd name="csY218" fmla="*/ 1530013 h 3383336"/>
                <a:gd name="csX219" fmla="*/ 1145314 w 4314500"/>
                <a:gd name="csY219" fmla="*/ 1664161 h 3383336"/>
                <a:gd name="csX220" fmla="*/ 1102071 w 4314500"/>
                <a:gd name="csY220" fmla="*/ 1737219 h 3383336"/>
                <a:gd name="csX221" fmla="*/ 1067019 w 4314500"/>
                <a:gd name="csY221" fmla="*/ 1689337 h 3383336"/>
                <a:gd name="csX222" fmla="*/ 972055 w 4314500"/>
                <a:gd name="csY222" fmla="*/ 1597467 h 3383336"/>
                <a:gd name="csX223" fmla="*/ 802033 w 4314500"/>
                <a:gd name="csY223" fmla="*/ 1668531 h 3383336"/>
                <a:gd name="csX224" fmla="*/ 754885 w 4314500"/>
                <a:gd name="csY224" fmla="*/ 1697222 h 3383336"/>
                <a:gd name="csX225" fmla="*/ 726500 w 4314500"/>
                <a:gd name="csY225" fmla="*/ 1711663 h 3383336"/>
                <a:gd name="csX226" fmla="*/ 651443 w 4314500"/>
                <a:gd name="csY226" fmla="*/ 1759356 h 3383336"/>
                <a:gd name="csX227" fmla="*/ 629155 w 4314500"/>
                <a:gd name="csY227" fmla="*/ 1814079 h 3383336"/>
                <a:gd name="csX228" fmla="*/ 623725 w 4314500"/>
                <a:gd name="csY228" fmla="*/ 1838590 h 3383336"/>
                <a:gd name="csX229" fmla="*/ 564766 w 4314500"/>
                <a:gd name="csY229" fmla="*/ 1909084 h 3383336"/>
                <a:gd name="csX230" fmla="*/ 503139 w 4314500"/>
                <a:gd name="csY230" fmla="*/ 1911649 h 3383336"/>
                <a:gd name="csX231" fmla="*/ 454847 w 4314500"/>
                <a:gd name="csY231" fmla="*/ 1855501 h 3383336"/>
                <a:gd name="csX232" fmla="*/ 468849 w 4314500"/>
                <a:gd name="csY232" fmla="*/ 1802583 h 3383336"/>
                <a:gd name="csX233" fmla="*/ 478374 w 4314500"/>
                <a:gd name="csY233" fmla="*/ 1784057 h 3383336"/>
                <a:gd name="csX234" fmla="*/ 472278 w 4314500"/>
                <a:gd name="csY234" fmla="*/ 1695797 h 3383336"/>
                <a:gd name="csX235" fmla="*/ 465706 w 4314500"/>
                <a:gd name="csY235" fmla="*/ 1623403 h 3383336"/>
                <a:gd name="csX236" fmla="*/ 490661 w 4314500"/>
                <a:gd name="csY236" fmla="*/ 1595377 h 3383336"/>
                <a:gd name="csX237" fmla="*/ 523046 w 4314500"/>
                <a:gd name="csY237" fmla="*/ 1546639 h 3383336"/>
                <a:gd name="csX238" fmla="*/ 479707 w 4314500"/>
                <a:gd name="csY238" fmla="*/ 1473295 h 3383336"/>
                <a:gd name="csX239" fmla="*/ 399412 w 4314500"/>
                <a:gd name="csY239" fmla="*/ 1448689 h 3383336"/>
                <a:gd name="csX240" fmla="*/ 325307 w 4314500"/>
                <a:gd name="csY240" fmla="*/ 1407362 h 3383336"/>
                <a:gd name="csX241" fmla="*/ 418557 w 4314500"/>
                <a:gd name="csY241" fmla="*/ 1352354 h 3383336"/>
                <a:gd name="csX242" fmla="*/ 589816 w 4314500"/>
                <a:gd name="csY242" fmla="*/ 1209466 h 3383336"/>
                <a:gd name="csX243" fmla="*/ 436750 w 4314500"/>
                <a:gd name="csY243" fmla="*/ 1047957 h 3383336"/>
                <a:gd name="csX244" fmla="*/ 357216 w 4314500"/>
                <a:gd name="csY244" fmla="*/ 993044 h 3383336"/>
                <a:gd name="csX245" fmla="*/ 385505 w 4314500"/>
                <a:gd name="csY245" fmla="*/ 960837 h 3383336"/>
                <a:gd name="csX246" fmla="*/ 432463 w 4314500"/>
                <a:gd name="csY246" fmla="*/ 924355 h 3383336"/>
                <a:gd name="csX247" fmla="*/ 436940 w 4314500"/>
                <a:gd name="csY247" fmla="*/ 881508 h 3383336"/>
                <a:gd name="csX248" fmla="*/ 444655 w 4314500"/>
                <a:gd name="csY248" fmla="*/ 834101 h 3383336"/>
                <a:gd name="csX249" fmla="*/ 458657 w 4314500"/>
                <a:gd name="csY249" fmla="*/ 829255 h 3383336"/>
                <a:gd name="csX250" fmla="*/ 542382 w 4314500"/>
                <a:gd name="csY250" fmla="*/ 907730 h 3383336"/>
                <a:gd name="csX251" fmla="*/ 613057 w 4314500"/>
                <a:gd name="csY251" fmla="*/ 986204 h 3383336"/>
                <a:gd name="csX252" fmla="*/ 780031 w 4314500"/>
                <a:gd name="csY252" fmla="*/ 1021356 h 3383336"/>
                <a:gd name="csX253" fmla="*/ 1093022 w 4314500"/>
                <a:gd name="csY253" fmla="*/ 933951 h 3383336"/>
                <a:gd name="csX254" fmla="*/ 1101880 w 4314500"/>
                <a:gd name="csY254" fmla="*/ 702423 h 3383336"/>
                <a:gd name="csX255" fmla="*/ 1075687 w 4314500"/>
                <a:gd name="csY255" fmla="*/ 619674 h 3383336"/>
                <a:gd name="csX256" fmla="*/ 1092546 w 4314500"/>
                <a:gd name="csY256" fmla="*/ 548135 h 3383336"/>
                <a:gd name="csX257" fmla="*/ 1129217 w 4314500"/>
                <a:gd name="csY257" fmla="*/ 551270 h 3383336"/>
                <a:gd name="csX258" fmla="*/ 1206846 w 4314500"/>
                <a:gd name="csY258" fmla="*/ 690168 h 3383336"/>
                <a:gd name="csX259" fmla="*/ 1207989 w 4314500"/>
                <a:gd name="csY259" fmla="*/ 693683 h 3383336"/>
                <a:gd name="csX260" fmla="*/ 1220276 w 4314500"/>
                <a:gd name="csY260" fmla="*/ 746126 h 3383336"/>
                <a:gd name="csX261" fmla="*/ 1305334 w 4314500"/>
                <a:gd name="csY261" fmla="*/ 934141 h 3383336"/>
                <a:gd name="csX262" fmla="*/ 1376200 w 4314500"/>
                <a:gd name="csY262" fmla="*/ 935661 h 3383336"/>
                <a:gd name="csX263" fmla="*/ 1445352 w 4314500"/>
                <a:gd name="csY263" fmla="*/ 805124 h 3383336"/>
                <a:gd name="csX264" fmla="*/ 1449162 w 4314500"/>
                <a:gd name="csY264" fmla="*/ 785268 h 3383336"/>
                <a:gd name="csX265" fmla="*/ 1463926 w 4314500"/>
                <a:gd name="csY265" fmla="*/ 620434 h 3383336"/>
                <a:gd name="csX266" fmla="*/ 1398584 w 4314500"/>
                <a:gd name="csY266" fmla="*/ 467096 h 3383336"/>
                <a:gd name="csX267" fmla="*/ 1367247 w 4314500"/>
                <a:gd name="csY267" fmla="*/ 438119 h 3383336"/>
                <a:gd name="csX268" fmla="*/ 1282760 w 4314500"/>
                <a:gd name="csY268" fmla="*/ 316512 h 3383336"/>
                <a:gd name="csX269" fmla="*/ 1386106 w 4314500"/>
                <a:gd name="csY269" fmla="*/ 257229 h 3383336"/>
                <a:gd name="csX270" fmla="*/ 1494501 w 4314500"/>
                <a:gd name="csY270" fmla="*/ 231103 h 3383336"/>
                <a:gd name="csX271" fmla="*/ 1607086 w 4314500"/>
                <a:gd name="csY271" fmla="*/ 204121 h 3383336"/>
                <a:gd name="csX272" fmla="*/ 1716433 w 4314500"/>
                <a:gd name="csY272" fmla="*/ 229583 h 3383336"/>
                <a:gd name="csX273" fmla="*/ 1803778 w 4314500"/>
                <a:gd name="csY273" fmla="*/ 251339 h 3383336"/>
                <a:gd name="csX274" fmla="*/ 1881787 w 4314500"/>
                <a:gd name="csY274" fmla="*/ 226353 h 3383336"/>
                <a:gd name="csX275" fmla="*/ 1942843 w 4314500"/>
                <a:gd name="csY275" fmla="*/ 205546 h 3383336"/>
                <a:gd name="csX276" fmla="*/ 1985991 w 4314500"/>
                <a:gd name="csY276" fmla="*/ 300267 h 3383336"/>
                <a:gd name="csX277" fmla="*/ 1991039 w 4314500"/>
                <a:gd name="csY277" fmla="*/ 441539 h 3383336"/>
                <a:gd name="csX278" fmla="*/ 1992658 w 4314500"/>
                <a:gd name="csY278" fmla="*/ 512318 h 3383336"/>
                <a:gd name="csX279" fmla="*/ 1994754 w 4314500"/>
                <a:gd name="csY279" fmla="*/ 561531 h 3383336"/>
                <a:gd name="csX280" fmla="*/ 1995897 w 4314500"/>
                <a:gd name="csY280" fmla="*/ 697293 h 3383336"/>
                <a:gd name="csX281" fmla="*/ 1799872 w 4314500"/>
                <a:gd name="csY281" fmla="*/ 930341 h 3383336"/>
                <a:gd name="csX282" fmla="*/ 1717481 w 4314500"/>
                <a:gd name="csY282" fmla="*/ 1118451 h 3383336"/>
                <a:gd name="csX283" fmla="*/ 1776822 w 4314500"/>
                <a:gd name="csY283" fmla="*/ 1163198 h 3383336"/>
                <a:gd name="csX284" fmla="*/ 1869786 w 4314500"/>
                <a:gd name="csY284" fmla="*/ 1082824 h 3383336"/>
                <a:gd name="csX285" fmla="*/ 1930079 w 4314500"/>
                <a:gd name="csY285" fmla="*/ 1022306 h 3383336"/>
                <a:gd name="csX286" fmla="*/ 1939604 w 4314500"/>
                <a:gd name="csY286" fmla="*/ 1024681 h 3383336"/>
                <a:gd name="csX287" fmla="*/ 1930651 w 4314500"/>
                <a:gd name="csY287" fmla="*/ 1060878 h 3383336"/>
                <a:gd name="csX288" fmla="*/ 1909124 w 4314500"/>
                <a:gd name="csY288" fmla="*/ 1154553 h 3383336"/>
                <a:gd name="csX289" fmla="*/ 1937128 w 4314500"/>
                <a:gd name="csY289" fmla="*/ 1213551 h 3383336"/>
                <a:gd name="csX290" fmla="*/ 1958845 w 4314500"/>
                <a:gd name="csY290" fmla="*/ 1255638 h 3383336"/>
                <a:gd name="csX291" fmla="*/ 1916268 w 4314500"/>
                <a:gd name="csY291" fmla="*/ 1301051 h 3383336"/>
                <a:gd name="csX292" fmla="*/ 1864452 w 4314500"/>
                <a:gd name="csY292" fmla="*/ 1362519 h 3383336"/>
                <a:gd name="csX293" fmla="*/ 2157441 w 4314500"/>
                <a:gd name="csY293" fmla="*/ 1462275 h 3383336"/>
                <a:gd name="csX294" fmla="*/ 2450430 w 4314500"/>
                <a:gd name="csY294" fmla="*/ 1362519 h 3383336"/>
                <a:gd name="csX295" fmla="*/ 2398614 w 4314500"/>
                <a:gd name="csY295" fmla="*/ 1301051 h 3383336"/>
                <a:gd name="csX296" fmla="*/ 2356037 w 4314500"/>
                <a:gd name="csY296" fmla="*/ 1255638 h 3383336"/>
                <a:gd name="csX297" fmla="*/ 2377754 w 4314500"/>
                <a:gd name="csY297" fmla="*/ 1213551 h 3383336"/>
                <a:gd name="csX298" fmla="*/ 2405758 w 4314500"/>
                <a:gd name="csY298" fmla="*/ 1154553 h 3383336"/>
                <a:gd name="csX299" fmla="*/ 2384231 w 4314500"/>
                <a:gd name="csY299" fmla="*/ 1060878 h 3383336"/>
                <a:gd name="csX300" fmla="*/ 2375278 w 4314500"/>
                <a:gd name="csY300" fmla="*/ 1024681 h 3383336"/>
                <a:gd name="csX301" fmla="*/ 2384803 w 4314500"/>
                <a:gd name="csY301" fmla="*/ 1022306 h 3383336"/>
                <a:gd name="csX302" fmla="*/ 2445096 w 4314500"/>
                <a:gd name="csY302" fmla="*/ 1082824 h 3383336"/>
                <a:gd name="csX303" fmla="*/ 2538060 w 4314500"/>
                <a:gd name="csY303" fmla="*/ 1163198 h 3383336"/>
                <a:gd name="csX304" fmla="*/ 2597401 w 4314500"/>
                <a:gd name="csY304" fmla="*/ 1118451 h 3383336"/>
                <a:gd name="csX305" fmla="*/ 2515010 w 4314500"/>
                <a:gd name="csY305" fmla="*/ 930341 h 3383336"/>
                <a:gd name="csX306" fmla="*/ 2318985 w 4314500"/>
                <a:gd name="csY306" fmla="*/ 697293 h 3383336"/>
                <a:gd name="csX307" fmla="*/ 2320128 w 4314500"/>
                <a:gd name="csY307" fmla="*/ 561531 h 3383336"/>
                <a:gd name="csX308" fmla="*/ 2322223 w 4314500"/>
                <a:gd name="csY308" fmla="*/ 512318 h 3383336"/>
                <a:gd name="csX309" fmla="*/ 2323843 w 4314500"/>
                <a:gd name="csY309" fmla="*/ 441539 h 3383336"/>
                <a:gd name="csX310" fmla="*/ 2328891 w 4314500"/>
                <a:gd name="csY310" fmla="*/ 300267 h 3383336"/>
                <a:gd name="csX311" fmla="*/ 2372039 w 4314500"/>
                <a:gd name="csY311" fmla="*/ 205546 h 3383336"/>
                <a:gd name="csX312" fmla="*/ 2433095 w 4314500"/>
                <a:gd name="csY312" fmla="*/ 226353 h 3383336"/>
                <a:gd name="csX313" fmla="*/ 2511104 w 4314500"/>
                <a:gd name="csY313" fmla="*/ 251339 h 3383336"/>
                <a:gd name="csX314" fmla="*/ 2598448 w 4314500"/>
                <a:gd name="csY314" fmla="*/ 229583 h 3383336"/>
                <a:gd name="csX315" fmla="*/ 2707796 w 4314500"/>
                <a:gd name="csY315" fmla="*/ 204121 h 3383336"/>
                <a:gd name="csX316" fmla="*/ 2820381 w 4314500"/>
                <a:gd name="csY316" fmla="*/ 231103 h 3383336"/>
                <a:gd name="csX317" fmla="*/ 2928776 w 4314500"/>
                <a:gd name="csY317" fmla="*/ 257229 h 3383336"/>
                <a:gd name="csX318" fmla="*/ 3032122 w 4314500"/>
                <a:gd name="csY318" fmla="*/ 316512 h 3383336"/>
                <a:gd name="csX319" fmla="*/ 2947635 w 4314500"/>
                <a:gd name="csY319" fmla="*/ 438119 h 3383336"/>
                <a:gd name="csX320" fmla="*/ 2916298 w 4314500"/>
                <a:gd name="csY320" fmla="*/ 467096 h 3383336"/>
                <a:gd name="csX321" fmla="*/ 2850956 w 4314500"/>
                <a:gd name="csY321" fmla="*/ 620434 h 3383336"/>
                <a:gd name="csX322" fmla="*/ 2865720 w 4314500"/>
                <a:gd name="csY322" fmla="*/ 785268 h 3383336"/>
                <a:gd name="csX323" fmla="*/ 2869530 w 4314500"/>
                <a:gd name="csY323" fmla="*/ 805124 h 3383336"/>
                <a:gd name="csX324" fmla="*/ 2938681 w 4314500"/>
                <a:gd name="csY324" fmla="*/ 935661 h 3383336"/>
                <a:gd name="csX325" fmla="*/ 3009547 w 4314500"/>
                <a:gd name="csY325" fmla="*/ 934141 h 3383336"/>
                <a:gd name="csX326" fmla="*/ 3094606 w 4314500"/>
                <a:gd name="csY326" fmla="*/ 746126 h 3383336"/>
                <a:gd name="csX327" fmla="*/ 3106893 w 4314500"/>
                <a:gd name="csY327" fmla="*/ 693683 h 3383336"/>
                <a:gd name="csX328" fmla="*/ 3108036 w 4314500"/>
                <a:gd name="csY328" fmla="*/ 690168 h 3383336"/>
                <a:gd name="csX329" fmla="*/ 3185665 w 4314500"/>
                <a:gd name="csY329" fmla="*/ 551270 h 3383336"/>
                <a:gd name="csX330" fmla="*/ 3222336 w 4314500"/>
                <a:gd name="csY330" fmla="*/ 548135 h 3383336"/>
                <a:gd name="csX331" fmla="*/ 3239195 w 4314500"/>
                <a:gd name="csY331" fmla="*/ 619674 h 3383336"/>
                <a:gd name="csX332" fmla="*/ 3213002 w 4314500"/>
                <a:gd name="csY332" fmla="*/ 702423 h 3383336"/>
                <a:gd name="csX333" fmla="*/ 3221860 w 4314500"/>
                <a:gd name="csY333" fmla="*/ 933951 h 3383336"/>
                <a:gd name="csX334" fmla="*/ 3534851 w 4314500"/>
                <a:gd name="csY334" fmla="*/ 1021356 h 3383336"/>
                <a:gd name="csX335" fmla="*/ 3701824 w 4314500"/>
                <a:gd name="csY335" fmla="*/ 986204 h 3383336"/>
                <a:gd name="csX336" fmla="*/ 3772500 w 4314500"/>
                <a:gd name="csY336" fmla="*/ 907730 h 3383336"/>
                <a:gd name="csX337" fmla="*/ 3856225 w 4314500"/>
                <a:gd name="csY337" fmla="*/ 829255 h 3383336"/>
                <a:gd name="csX338" fmla="*/ 3870227 w 4314500"/>
                <a:gd name="csY338" fmla="*/ 834101 h 3383336"/>
                <a:gd name="csX339" fmla="*/ 3877942 w 4314500"/>
                <a:gd name="csY339" fmla="*/ 881508 h 3383336"/>
                <a:gd name="csX340" fmla="*/ 3882419 w 4314500"/>
                <a:gd name="csY340" fmla="*/ 924355 h 3383336"/>
                <a:gd name="csX341" fmla="*/ 3929377 w 4314500"/>
                <a:gd name="csY341" fmla="*/ 960837 h 3383336"/>
                <a:gd name="csX342" fmla="*/ 3957666 w 4314500"/>
                <a:gd name="csY342" fmla="*/ 993044 h 3383336"/>
                <a:gd name="csX343" fmla="*/ 3878132 w 4314500"/>
                <a:gd name="csY343" fmla="*/ 1047957 h 3383336"/>
                <a:gd name="csX344" fmla="*/ 3725065 w 4314500"/>
                <a:gd name="csY344" fmla="*/ 1209466 h 3383336"/>
                <a:gd name="csX345" fmla="*/ 3896325 w 4314500"/>
                <a:gd name="csY345" fmla="*/ 1352354 h 3383336"/>
                <a:gd name="csX346" fmla="*/ 3989575 w 4314500"/>
                <a:gd name="csY346" fmla="*/ 1407362 h 3383336"/>
                <a:gd name="csX347" fmla="*/ 3915470 w 4314500"/>
                <a:gd name="csY347" fmla="*/ 1448689 h 3383336"/>
                <a:gd name="csX348" fmla="*/ 3835174 w 4314500"/>
                <a:gd name="csY348" fmla="*/ 1473295 h 3383336"/>
                <a:gd name="csX349" fmla="*/ 3791836 w 4314500"/>
                <a:gd name="csY349" fmla="*/ 1546639 h 3383336"/>
                <a:gd name="csX350" fmla="*/ 3824221 w 4314500"/>
                <a:gd name="csY350" fmla="*/ 1595377 h 3383336"/>
                <a:gd name="csX351" fmla="*/ 3849176 w 4314500"/>
                <a:gd name="csY351" fmla="*/ 1623403 h 3383336"/>
                <a:gd name="csX352" fmla="*/ 3842604 w 4314500"/>
                <a:gd name="csY352" fmla="*/ 1695797 h 3383336"/>
                <a:gd name="csX353" fmla="*/ 3836508 w 4314500"/>
                <a:gd name="csY353" fmla="*/ 1784057 h 3383336"/>
                <a:gd name="csX354" fmla="*/ 3846033 w 4314500"/>
                <a:gd name="csY354" fmla="*/ 1802583 h 3383336"/>
                <a:gd name="csX355" fmla="*/ 3860035 w 4314500"/>
                <a:gd name="csY355" fmla="*/ 1855501 h 3383336"/>
                <a:gd name="csX356" fmla="*/ 3811743 w 4314500"/>
                <a:gd name="csY356" fmla="*/ 1911649 h 3383336"/>
                <a:gd name="csX357" fmla="*/ 3750116 w 4314500"/>
                <a:gd name="csY357" fmla="*/ 1909084 h 3383336"/>
                <a:gd name="csX358" fmla="*/ 3691156 w 4314500"/>
                <a:gd name="csY358" fmla="*/ 1838590 h 3383336"/>
                <a:gd name="csX359" fmla="*/ 3685727 w 4314500"/>
                <a:gd name="csY359" fmla="*/ 1814079 h 3383336"/>
                <a:gd name="csX360" fmla="*/ 3663439 w 4314500"/>
                <a:gd name="csY360" fmla="*/ 1759356 h 3383336"/>
                <a:gd name="csX361" fmla="*/ 3588382 w 4314500"/>
                <a:gd name="csY361" fmla="*/ 1711663 h 3383336"/>
                <a:gd name="csX362" fmla="*/ 3559997 w 4314500"/>
                <a:gd name="csY362" fmla="*/ 1697222 h 3383336"/>
                <a:gd name="csX363" fmla="*/ 3512848 w 4314500"/>
                <a:gd name="csY363" fmla="*/ 1668531 h 3383336"/>
                <a:gd name="csX364" fmla="*/ 3342827 w 4314500"/>
                <a:gd name="csY364" fmla="*/ 1597467 h 3383336"/>
                <a:gd name="csX365" fmla="*/ 3247863 w 4314500"/>
                <a:gd name="csY365" fmla="*/ 1689337 h 3383336"/>
                <a:gd name="csX366" fmla="*/ 3212811 w 4314500"/>
                <a:gd name="csY366" fmla="*/ 1737219 h 3383336"/>
                <a:gd name="csX367" fmla="*/ 3169568 w 4314500"/>
                <a:gd name="csY367" fmla="*/ 1664161 h 3383336"/>
                <a:gd name="csX368" fmla="*/ 3060506 w 4314500"/>
                <a:gd name="csY368" fmla="*/ 1530013 h 3383336"/>
                <a:gd name="csX369" fmla="*/ 3031550 w 4314500"/>
                <a:gd name="csY369" fmla="*/ 1543694 h 3383336"/>
                <a:gd name="csX370" fmla="*/ 3031360 w 4314500"/>
                <a:gd name="csY370" fmla="*/ 1586731 h 3383336"/>
                <a:gd name="csX371" fmla="*/ 3117561 w 4314500"/>
                <a:gd name="csY371" fmla="*/ 1728479 h 3383336"/>
                <a:gd name="csX372" fmla="*/ 3160900 w 4314500"/>
                <a:gd name="csY372" fmla="*/ 1792037 h 3383336"/>
                <a:gd name="csX373" fmla="*/ 3193285 w 4314500"/>
                <a:gd name="csY373" fmla="*/ 1840490 h 3383336"/>
                <a:gd name="csX374" fmla="*/ 3276438 w 4314500"/>
                <a:gd name="csY374" fmla="*/ 1989648 h 3383336"/>
                <a:gd name="csX375" fmla="*/ 3257960 w 4314500"/>
                <a:gd name="csY375" fmla="*/ 2169113 h 3383336"/>
                <a:gd name="csX376" fmla="*/ 3238052 w 4314500"/>
                <a:gd name="csY376" fmla="*/ 2350003 h 3383336"/>
                <a:gd name="csX377" fmla="*/ 3363592 w 4314500"/>
                <a:gd name="csY377" fmla="*/ 2450518 h 3383336"/>
                <a:gd name="csX378" fmla="*/ 3508372 w 4314500"/>
                <a:gd name="csY378" fmla="*/ 2372709 h 3383336"/>
                <a:gd name="csX379" fmla="*/ 3520183 w 4314500"/>
                <a:gd name="csY379" fmla="*/ 2355608 h 3383336"/>
                <a:gd name="csX380" fmla="*/ 3626768 w 4314500"/>
                <a:gd name="csY380" fmla="*/ 2225166 h 3383336"/>
                <a:gd name="csX381" fmla="*/ 3774214 w 4314500"/>
                <a:gd name="csY381" fmla="*/ 2144792 h 3383336"/>
                <a:gd name="csX382" fmla="*/ 3808600 w 4314500"/>
                <a:gd name="csY382" fmla="*/ 2130636 h 3383336"/>
                <a:gd name="csX383" fmla="*/ 3978907 w 4314500"/>
                <a:gd name="csY383" fmla="*/ 2015489 h 3383336"/>
                <a:gd name="csX384" fmla="*/ 4002338 w 4314500"/>
                <a:gd name="csY384" fmla="*/ 1989743 h 3383336"/>
                <a:gd name="csX385" fmla="*/ 4123116 w 4314500"/>
                <a:gd name="csY385" fmla="*/ 1898918 h 3383336"/>
                <a:gd name="csX386" fmla="*/ 4133688 w 4314500"/>
                <a:gd name="csY386" fmla="*/ 1911459 h 3383336"/>
                <a:gd name="csX387" fmla="*/ 4093112 w 4314500"/>
                <a:gd name="csY387" fmla="*/ 2003044 h 33833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</a:cxnLst>
              <a:rect l="l" t="t" r="r" b="b"/>
              <a:pathLst>
                <a:path w="4314500" h="3383336">
                  <a:moveTo>
                    <a:pt x="4307233" y="1913549"/>
                  </a:moveTo>
                  <a:cubicBezTo>
                    <a:pt x="4297518" y="1873362"/>
                    <a:pt x="4252369" y="1791277"/>
                    <a:pt x="4197125" y="1770756"/>
                  </a:cubicBezTo>
                  <a:cubicBezTo>
                    <a:pt x="4189028" y="1767716"/>
                    <a:pt x="4147785" y="1756695"/>
                    <a:pt x="4111781" y="1756695"/>
                  </a:cubicBezTo>
                  <a:cubicBezTo>
                    <a:pt x="4113781" y="1743775"/>
                    <a:pt x="4115400" y="1715083"/>
                    <a:pt x="4117019" y="1702637"/>
                  </a:cubicBezTo>
                  <a:cubicBezTo>
                    <a:pt x="4121591" y="1666631"/>
                    <a:pt x="4125878" y="1632524"/>
                    <a:pt x="4138069" y="1597277"/>
                  </a:cubicBezTo>
                  <a:cubicBezTo>
                    <a:pt x="4143213" y="1582456"/>
                    <a:pt x="4149309" y="1567825"/>
                    <a:pt x="4155309" y="1553669"/>
                  </a:cubicBezTo>
                  <a:cubicBezTo>
                    <a:pt x="4162358" y="1536949"/>
                    <a:pt x="4169597" y="1519658"/>
                    <a:pt x="4175122" y="1502082"/>
                  </a:cubicBezTo>
                  <a:cubicBezTo>
                    <a:pt x="4201792" y="1417337"/>
                    <a:pt x="4175598" y="1358339"/>
                    <a:pt x="4142451" y="1283665"/>
                  </a:cubicBezTo>
                  <a:cubicBezTo>
                    <a:pt x="4138736" y="1275304"/>
                    <a:pt x="4134926" y="1266754"/>
                    <a:pt x="4131116" y="1258014"/>
                  </a:cubicBezTo>
                  <a:cubicBezTo>
                    <a:pt x="4106542" y="1201390"/>
                    <a:pt x="4111971" y="1138402"/>
                    <a:pt x="4117209" y="1077504"/>
                  </a:cubicBezTo>
                  <a:cubicBezTo>
                    <a:pt x="4120162" y="1043397"/>
                    <a:pt x="4123116" y="1008055"/>
                    <a:pt x="4120734" y="974708"/>
                  </a:cubicBezTo>
                  <a:cubicBezTo>
                    <a:pt x="4115114" y="898324"/>
                    <a:pt x="4069966" y="711544"/>
                    <a:pt x="3772881" y="627369"/>
                  </a:cubicBezTo>
                  <a:cubicBezTo>
                    <a:pt x="3719922" y="612358"/>
                    <a:pt x="3663439" y="602383"/>
                    <a:pt x="3604955" y="597633"/>
                  </a:cubicBezTo>
                  <a:cubicBezTo>
                    <a:pt x="3597812" y="597063"/>
                    <a:pt x="3589144" y="597348"/>
                    <a:pt x="3580000" y="597633"/>
                  </a:cubicBezTo>
                  <a:cubicBezTo>
                    <a:pt x="3563236" y="598203"/>
                    <a:pt x="3545900" y="598773"/>
                    <a:pt x="3533232" y="594307"/>
                  </a:cubicBezTo>
                  <a:cubicBezTo>
                    <a:pt x="3523421" y="590887"/>
                    <a:pt x="3519230" y="590222"/>
                    <a:pt x="3517802" y="590127"/>
                  </a:cubicBezTo>
                  <a:cubicBezTo>
                    <a:pt x="3517802" y="590127"/>
                    <a:pt x="3515706" y="580437"/>
                    <a:pt x="3512848" y="573501"/>
                  </a:cubicBezTo>
                  <a:cubicBezTo>
                    <a:pt x="3509801" y="565996"/>
                    <a:pt x="3509229" y="556210"/>
                    <a:pt x="3508657" y="546805"/>
                  </a:cubicBezTo>
                  <a:cubicBezTo>
                    <a:pt x="3508277" y="540155"/>
                    <a:pt x="3507896" y="533884"/>
                    <a:pt x="3506657" y="528564"/>
                  </a:cubicBezTo>
                  <a:cubicBezTo>
                    <a:pt x="3486369" y="436694"/>
                    <a:pt x="3424933" y="401257"/>
                    <a:pt x="3353781" y="360120"/>
                  </a:cubicBezTo>
                  <a:cubicBezTo>
                    <a:pt x="3338541" y="351379"/>
                    <a:pt x="3322825" y="342259"/>
                    <a:pt x="3307204" y="332378"/>
                  </a:cubicBezTo>
                  <a:cubicBezTo>
                    <a:pt x="3259388" y="302357"/>
                    <a:pt x="3229385" y="257419"/>
                    <a:pt x="3200333" y="213907"/>
                  </a:cubicBezTo>
                  <a:cubicBezTo>
                    <a:pt x="3181569" y="185785"/>
                    <a:pt x="3162138" y="156714"/>
                    <a:pt x="3138040" y="131727"/>
                  </a:cubicBezTo>
                  <a:cubicBezTo>
                    <a:pt x="3069269" y="60569"/>
                    <a:pt x="2956588" y="13351"/>
                    <a:pt x="2829049" y="2330"/>
                  </a:cubicBezTo>
                  <a:cubicBezTo>
                    <a:pt x="2704747" y="-8405"/>
                    <a:pt x="2582637" y="19906"/>
                    <a:pt x="2464622" y="47268"/>
                  </a:cubicBezTo>
                  <a:cubicBezTo>
                    <a:pt x="2378612" y="67219"/>
                    <a:pt x="2247166" y="91350"/>
                    <a:pt x="2157251" y="93345"/>
                  </a:cubicBezTo>
                  <a:cubicBezTo>
                    <a:pt x="2156107" y="93345"/>
                    <a:pt x="2155441" y="93440"/>
                    <a:pt x="2154964" y="93535"/>
                  </a:cubicBezTo>
                  <a:cubicBezTo>
                    <a:pt x="2063334" y="90685"/>
                    <a:pt x="1936937" y="67409"/>
                    <a:pt x="1849879" y="47268"/>
                  </a:cubicBezTo>
                  <a:cubicBezTo>
                    <a:pt x="1731769" y="19906"/>
                    <a:pt x="1609753" y="-8405"/>
                    <a:pt x="1485452" y="2330"/>
                  </a:cubicBezTo>
                  <a:cubicBezTo>
                    <a:pt x="1357912" y="13351"/>
                    <a:pt x="1245232" y="60569"/>
                    <a:pt x="1176461" y="131727"/>
                  </a:cubicBezTo>
                  <a:cubicBezTo>
                    <a:pt x="1152363" y="156714"/>
                    <a:pt x="1132932" y="185785"/>
                    <a:pt x="1114168" y="213907"/>
                  </a:cubicBezTo>
                  <a:cubicBezTo>
                    <a:pt x="1085116" y="257324"/>
                    <a:pt x="1055113" y="302357"/>
                    <a:pt x="1007297" y="332378"/>
                  </a:cubicBezTo>
                  <a:cubicBezTo>
                    <a:pt x="991581" y="342259"/>
                    <a:pt x="975865" y="351284"/>
                    <a:pt x="960720" y="360120"/>
                  </a:cubicBezTo>
                  <a:cubicBezTo>
                    <a:pt x="889568" y="401162"/>
                    <a:pt x="828132" y="436694"/>
                    <a:pt x="807844" y="528564"/>
                  </a:cubicBezTo>
                  <a:cubicBezTo>
                    <a:pt x="806701" y="533884"/>
                    <a:pt x="806320" y="540155"/>
                    <a:pt x="805843" y="546805"/>
                  </a:cubicBezTo>
                  <a:cubicBezTo>
                    <a:pt x="805272" y="556210"/>
                    <a:pt x="804700" y="565996"/>
                    <a:pt x="801652" y="573501"/>
                  </a:cubicBezTo>
                  <a:cubicBezTo>
                    <a:pt x="798795" y="580532"/>
                    <a:pt x="790984" y="590887"/>
                    <a:pt x="781269" y="594307"/>
                  </a:cubicBezTo>
                  <a:cubicBezTo>
                    <a:pt x="768601" y="598773"/>
                    <a:pt x="751265" y="598203"/>
                    <a:pt x="734501" y="597633"/>
                  </a:cubicBezTo>
                  <a:cubicBezTo>
                    <a:pt x="725357" y="597348"/>
                    <a:pt x="716689" y="597063"/>
                    <a:pt x="709546" y="597633"/>
                  </a:cubicBezTo>
                  <a:cubicBezTo>
                    <a:pt x="651062" y="602383"/>
                    <a:pt x="594579" y="612358"/>
                    <a:pt x="541620" y="627369"/>
                  </a:cubicBezTo>
                  <a:cubicBezTo>
                    <a:pt x="244535" y="711544"/>
                    <a:pt x="199387" y="898324"/>
                    <a:pt x="193767" y="974708"/>
                  </a:cubicBezTo>
                  <a:cubicBezTo>
                    <a:pt x="191290" y="1008055"/>
                    <a:pt x="194338" y="1043302"/>
                    <a:pt x="197291" y="1077504"/>
                  </a:cubicBezTo>
                  <a:cubicBezTo>
                    <a:pt x="202530" y="1138402"/>
                    <a:pt x="207864" y="1201295"/>
                    <a:pt x="183385" y="1258014"/>
                  </a:cubicBezTo>
                  <a:cubicBezTo>
                    <a:pt x="179575" y="1266754"/>
                    <a:pt x="175765" y="1275304"/>
                    <a:pt x="172050" y="1283665"/>
                  </a:cubicBezTo>
                  <a:cubicBezTo>
                    <a:pt x="138903" y="1358339"/>
                    <a:pt x="112709" y="1417432"/>
                    <a:pt x="139379" y="1502082"/>
                  </a:cubicBezTo>
                  <a:cubicBezTo>
                    <a:pt x="144904" y="1519563"/>
                    <a:pt x="152143" y="1536949"/>
                    <a:pt x="159191" y="1553669"/>
                  </a:cubicBezTo>
                  <a:cubicBezTo>
                    <a:pt x="165192" y="1567825"/>
                    <a:pt x="171288" y="1582551"/>
                    <a:pt x="176431" y="1597277"/>
                  </a:cubicBezTo>
                  <a:cubicBezTo>
                    <a:pt x="188623" y="1632619"/>
                    <a:pt x="192910" y="1666631"/>
                    <a:pt x="197482" y="1702637"/>
                  </a:cubicBezTo>
                  <a:cubicBezTo>
                    <a:pt x="199101" y="1715178"/>
                    <a:pt x="200720" y="1740545"/>
                    <a:pt x="202720" y="1753465"/>
                  </a:cubicBezTo>
                  <a:cubicBezTo>
                    <a:pt x="161763" y="1753465"/>
                    <a:pt x="125473" y="1767811"/>
                    <a:pt x="117376" y="1770851"/>
                  </a:cubicBezTo>
                  <a:cubicBezTo>
                    <a:pt x="62131" y="1791467"/>
                    <a:pt x="16983" y="1873457"/>
                    <a:pt x="7267" y="1913644"/>
                  </a:cubicBezTo>
                  <a:cubicBezTo>
                    <a:pt x="-12735" y="1996108"/>
                    <a:pt x="8315" y="2079048"/>
                    <a:pt x="73371" y="2174908"/>
                  </a:cubicBezTo>
                  <a:cubicBezTo>
                    <a:pt x="80705" y="2185644"/>
                    <a:pt x="88801" y="2196474"/>
                    <a:pt x="96612" y="2207020"/>
                  </a:cubicBezTo>
                  <a:cubicBezTo>
                    <a:pt x="132997" y="2255568"/>
                    <a:pt x="170621" y="2305730"/>
                    <a:pt x="148142" y="2370714"/>
                  </a:cubicBezTo>
                  <a:cubicBezTo>
                    <a:pt x="143284" y="2384680"/>
                    <a:pt x="136426" y="2397600"/>
                    <a:pt x="129854" y="2410141"/>
                  </a:cubicBezTo>
                  <a:cubicBezTo>
                    <a:pt x="120424" y="2427907"/>
                    <a:pt x="111566" y="2444723"/>
                    <a:pt x="107661" y="2464484"/>
                  </a:cubicBezTo>
                  <a:cubicBezTo>
                    <a:pt x="98707" y="2510086"/>
                    <a:pt x="110518" y="2553599"/>
                    <a:pt x="142618" y="2593881"/>
                  </a:cubicBezTo>
                  <a:cubicBezTo>
                    <a:pt x="147190" y="2599581"/>
                    <a:pt x="151762" y="2604996"/>
                    <a:pt x="156334" y="2610317"/>
                  </a:cubicBezTo>
                  <a:cubicBezTo>
                    <a:pt x="171669" y="2628273"/>
                    <a:pt x="186242" y="2645279"/>
                    <a:pt x="194148" y="2670170"/>
                  </a:cubicBezTo>
                  <a:cubicBezTo>
                    <a:pt x="203101" y="2698196"/>
                    <a:pt x="205102" y="2728313"/>
                    <a:pt x="206911" y="2757385"/>
                  </a:cubicBezTo>
                  <a:cubicBezTo>
                    <a:pt x="208054" y="2776006"/>
                    <a:pt x="209293" y="2795292"/>
                    <a:pt x="212436" y="2813533"/>
                  </a:cubicBezTo>
                  <a:cubicBezTo>
                    <a:pt x="230248" y="2919083"/>
                    <a:pt x="311305" y="2952810"/>
                    <a:pt x="396364" y="2973521"/>
                  </a:cubicBezTo>
                  <a:cubicBezTo>
                    <a:pt x="403126" y="2975136"/>
                    <a:pt x="409984" y="2976752"/>
                    <a:pt x="416842" y="2978367"/>
                  </a:cubicBezTo>
                  <a:cubicBezTo>
                    <a:pt x="453228" y="2986917"/>
                    <a:pt x="490947" y="2995753"/>
                    <a:pt x="524856" y="3013234"/>
                  </a:cubicBezTo>
                  <a:cubicBezTo>
                    <a:pt x="559908" y="3031284"/>
                    <a:pt x="581625" y="3058171"/>
                    <a:pt x="604580" y="3086578"/>
                  </a:cubicBezTo>
                  <a:cubicBezTo>
                    <a:pt x="610200" y="3093513"/>
                    <a:pt x="615820" y="3100543"/>
                    <a:pt x="621820" y="3107574"/>
                  </a:cubicBezTo>
                  <a:cubicBezTo>
                    <a:pt x="682304" y="3178732"/>
                    <a:pt x="761266" y="3241816"/>
                    <a:pt x="856326" y="3295114"/>
                  </a:cubicBezTo>
                  <a:cubicBezTo>
                    <a:pt x="1049493" y="3403420"/>
                    <a:pt x="1245041" y="3412160"/>
                    <a:pt x="1421635" y="3320480"/>
                  </a:cubicBezTo>
                  <a:cubicBezTo>
                    <a:pt x="1594990" y="3230510"/>
                    <a:pt x="1737579" y="3063871"/>
                    <a:pt x="1802825" y="2874906"/>
                  </a:cubicBezTo>
                  <a:cubicBezTo>
                    <a:pt x="1836163" y="2778476"/>
                    <a:pt x="1847402" y="2678721"/>
                    <a:pt x="1835496" y="2586470"/>
                  </a:cubicBezTo>
                  <a:lnTo>
                    <a:pt x="1834639" y="2579820"/>
                  </a:lnTo>
                  <a:lnTo>
                    <a:pt x="1840354" y="2583240"/>
                  </a:lnTo>
                  <a:cubicBezTo>
                    <a:pt x="1922364" y="2631788"/>
                    <a:pt x="2025996" y="2655634"/>
                    <a:pt x="2157251" y="2656014"/>
                  </a:cubicBezTo>
                  <a:cubicBezTo>
                    <a:pt x="2288505" y="2655634"/>
                    <a:pt x="2392137" y="2631788"/>
                    <a:pt x="2474147" y="2583240"/>
                  </a:cubicBezTo>
                  <a:lnTo>
                    <a:pt x="2479862" y="2579820"/>
                  </a:lnTo>
                  <a:lnTo>
                    <a:pt x="2479005" y="2586470"/>
                  </a:lnTo>
                  <a:cubicBezTo>
                    <a:pt x="2467004" y="2678625"/>
                    <a:pt x="2478338" y="2778381"/>
                    <a:pt x="2511676" y="2874906"/>
                  </a:cubicBezTo>
                  <a:cubicBezTo>
                    <a:pt x="2576922" y="3063871"/>
                    <a:pt x="2719511" y="3230415"/>
                    <a:pt x="2892866" y="3320480"/>
                  </a:cubicBezTo>
                  <a:cubicBezTo>
                    <a:pt x="3069460" y="3412160"/>
                    <a:pt x="3264913" y="3403325"/>
                    <a:pt x="3458175" y="3295114"/>
                  </a:cubicBezTo>
                  <a:cubicBezTo>
                    <a:pt x="3553330" y="3241816"/>
                    <a:pt x="3632197" y="3178732"/>
                    <a:pt x="3692680" y="3107574"/>
                  </a:cubicBezTo>
                  <a:cubicBezTo>
                    <a:pt x="3698681" y="3100543"/>
                    <a:pt x="3704301" y="3093513"/>
                    <a:pt x="3709921" y="3086578"/>
                  </a:cubicBezTo>
                  <a:cubicBezTo>
                    <a:pt x="3732876" y="3058171"/>
                    <a:pt x="3754593" y="3031284"/>
                    <a:pt x="3789645" y="3013234"/>
                  </a:cubicBezTo>
                  <a:cubicBezTo>
                    <a:pt x="3823554" y="2995753"/>
                    <a:pt x="3861273" y="2986917"/>
                    <a:pt x="3897658" y="2978367"/>
                  </a:cubicBezTo>
                  <a:cubicBezTo>
                    <a:pt x="3904516" y="2976752"/>
                    <a:pt x="3911374" y="2975136"/>
                    <a:pt x="3918137" y="2973521"/>
                  </a:cubicBezTo>
                  <a:cubicBezTo>
                    <a:pt x="4003100" y="2952810"/>
                    <a:pt x="4084158" y="2919083"/>
                    <a:pt x="4102065" y="2813533"/>
                  </a:cubicBezTo>
                  <a:cubicBezTo>
                    <a:pt x="4105113" y="2795292"/>
                    <a:pt x="4106351" y="2776006"/>
                    <a:pt x="4107590" y="2757385"/>
                  </a:cubicBezTo>
                  <a:cubicBezTo>
                    <a:pt x="4109494" y="2728313"/>
                    <a:pt x="4111399" y="2698196"/>
                    <a:pt x="4120353" y="2670170"/>
                  </a:cubicBezTo>
                  <a:cubicBezTo>
                    <a:pt x="4128354" y="2645279"/>
                    <a:pt x="4142832" y="2628273"/>
                    <a:pt x="4158167" y="2610317"/>
                  </a:cubicBezTo>
                  <a:cubicBezTo>
                    <a:pt x="4162644" y="2605092"/>
                    <a:pt x="4167311" y="2599676"/>
                    <a:pt x="4171883" y="2593881"/>
                  </a:cubicBezTo>
                  <a:cubicBezTo>
                    <a:pt x="4203983" y="2553599"/>
                    <a:pt x="4215794" y="2510086"/>
                    <a:pt x="4206840" y="2464484"/>
                  </a:cubicBezTo>
                  <a:cubicBezTo>
                    <a:pt x="4202935" y="2444723"/>
                    <a:pt x="4194076" y="2427907"/>
                    <a:pt x="4184647" y="2410141"/>
                  </a:cubicBezTo>
                  <a:cubicBezTo>
                    <a:pt x="4177979" y="2397600"/>
                    <a:pt x="4171121" y="2384680"/>
                    <a:pt x="4166359" y="2370714"/>
                  </a:cubicBezTo>
                  <a:cubicBezTo>
                    <a:pt x="4143880" y="2305730"/>
                    <a:pt x="4181503" y="2255568"/>
                    <a:pt x="4217889" y="2207020"/>
                  </a:cubicBezTo>
                  <a:cubicBezTo>
                    <a:pt x="4225795" y="2196569"/>
                    <a:pt x="4233891" y="2185644"/>
                    <a:pt x="4241130" y="2174908"/>
                  </a:cubicBezTo>
                  <a:cubicBezTo>
                    <a:pt x="4306186" y="2079048"/>
                    <a:pt x="4327236" y="1996108"/>
                    <a:pt x="4307233" y="1913644"/>
                  </a:cubicBezTo>
                  <a:close/>
                  <a:moveTo>
                    <a:pt x="4092349" y="2003044"/>
                  </a:moveTo>
                  <a:cubicBezTo>
                    <a:pt x="4046725" y="2056057"/>
                    <a:pt x="3987384" y="2096054"/>
                    <a:pt x="3924614" y="2138331"/>
                  </a:cubicBezTo>
                  <a:cubicBezTo>
                    <a:pt x="3872608" y="2173388"/>
                    <a:pt x="3818791" y="2209680"/>
                    <a:pt x="3767166" y="2256708"/>
                  </a:cubicBezTo>
                  <a:cubicBezTo>
                    <a:pt x="3760594" y="2262693"/>
                    <a:pt x="3753926" y="2268678"/>
                    <a:pt x="3747354" y="2274664"/>
                  </a:cubicBezTo>
                  <a:cubicBezTo>
                    <a:pt x="3693347" y="2323211"/>
                    <a:pt x="3637531" y="2373469"/>
                    <a:pt x="3608098" y="2441683"/>
                  </a:cubicBezTo>
                  <a:cubicBezTo>
                    <a:pt x="3596192" y="2469234"/>
                    <a:pt x="3599621" y="2499256"/>
                    <a:pt x="3616766" y="2518162"/>
                  </a:cubicBezTo>
                  <a:cubicBezTo>
                    <a:pt x="3630673" y="2533458"/>
                    <a:pt x="3650961" y="2538398"/>
                    <a:pt x="3672202" y="2531748"/>
                  </a:cubicBezTo>
                  <a:lnTo>
                    <a:pt x="3690204" y="2526047"/>
                  </a:lnTo>
                  <a:cubicBezTo>
                    <a:pt x="3769262" y="2500871"/>
                    <a:pt x="3807743" y="2489850"/>
                    <a:pt x="3817553" y="2514837"/>
                  </a:cubicBezTo>
                  <a:cubicBezTo>
                    <a:pt x="3824126" y="2531937"/>
                    <a:pt x="3805647" y="2550939"/>
                    <a:pt x="3784311" y="2572885"/>
                  </a:cubicBezTo>
                  <a:cubicBezTo>
                    <a:pt x="3755069" y="2603001"/>
                    <a:pt x="3718684" y="2640528"/>
                    <a:pt x="3729542" y="2692876"/>
                  </a:cubicBezTo>
                  <a:cubicBezTo>
                    <a:pt x="3739163" y="2739619"/>
                    <a:pt x="3802694" y="2736864"/>
                    <a:pt x="3849081" y="2734868"/>
                  </a:cubicBezTo>
                  <a:cubicBezTo>
                    <a:pt x="3864321" y="2734204"/>
                    <a:pt x="3878704" y="2733538"/>
                    <a:pt x="3888896" y="2734678"/>
                  </a:cubicBezTo>
                  <a:cubicBezTo>
                    <a:pt x="3909279" y="2736864"/>
                    <a:pt x="3925471" y="2743514"/>
                    <a:pt x="3932234" y="2752635"/>
                  </a:cubicBezTo>
                  <a:cubicBezTo>
                    <a:pt x="3935758" y="2757385"/>
                    <a:pt x="3936902" y="2762800"/>
                    <a:pt x="3935758" y="2769165"/>
                  </a:cubicBezTo>
                  <a:cubicBezTo>
                    <a:pt x="3931853" y="2790256"/>
                    <a:pt x="3900040" y="2803082"/>
                    <a:pt x="3879466" y="2806502"/>
                  </a:cubicBezTo>
                  <a:cubicBezTo>
                    <a:pt x="3854891" y="2810587"/>
                    <a:pt x="3830412" y="2807357"/>
                    <a:pt x="3806790" y="2804222"/>
                  </a:cubicBezTo>
                  <a:cubicBezTo>
                    <a:pt x="3791169" y="2802132"/>
                    <a:pt x="3775453" y="2800042"/>
                    <a:pt x="3759546" y="2800042"/>
                  </a:cubicBezTo>
                  <a:cubicBezTo>
                    <a:pt x="3735257" y="2800042"/>
                    <a:pt x="3710588" y="2804982"/>
                    <a:pt x="3686108" y="2822368"/>
                  </a:cubicBezTo>
                  <a:cubicBezTo>
                    <a:pt x="3654485" y="2844789"/>
                    <a:pt x="3631530" y="2876236"/>
                    <a:pt x="3609241" y="2906638"/>
                  </a:cubicBezTo>
                  <a:cubicBezTo>
                    <a:pt x="3597240" y="2922979"/>
                    <a:pt x="3584857" y="2939985"/>
                    <a:pt x="3571427" y="2954900"/>
                  </a:cubicBezTo>
                  <a:cubicBezTo>
                    <a:pt x="3540185" y="2989767"/>
                    <a:pt x="3502371" y="3019219"/>
                    <a:pt x="3465795" y="3047720"/>
                  </a:cubicBezTo>
                  <a:cubicBezTo>
                    <a:pt x="3452936" y="3057696"/>
                    <a:pt x="3439696" y="3068051"/>
                    <a:pt x="3426838" y="3078502"/>
                  </a:cubicBezTo>
                  <a:lnTo>
                    <a:pt x="3415979" y="3087243"/>
                  </a:lnTo>
                  <a:cubicBezTo>
                    <a:pt x="3367783" y="3126290"/>
                    <a:pt x="3326158" y="3159922"/>
                    <a:pt x="3299203" y="3215024"/>
                  </a:cubicBezTo>
                  <a:cubicBezTo>
                    <a:pt x="3276438" y="3261577"/>
                    <a:pt x="3256340" y="3253596"/>
                    <a:pt x="3249673" y="3250936"/>
                  </a:cubicBezTo>
                  <a:cubicBezTo>
                    <a:pt x="3228146" y="3242386"/>
                    <a:pt x="3221003" y="3221675"/>
                    <a:pt x="3230051" y="3194123"/>
                  </a:cubicBezTo>
                  <a:lnTo>
                    <a:pt x="3233480" y="3183863"/>
                  </a:lnTo>
                  <a:lnTo>
                    <a:pt x="3222717" y="3185003"/>
                  </a:lnTo>
                  <a:cubicBezTo>
                    <a:pt x="3153946" y="3192128"/>
                    <a:pt x="3106321" y="3189278"/>
                    <a:pt x="3077175" y="3176262"/>
                  </a:cubicBezTo>
                  <a:cubicBezTo>
                    <a:pt x="3069460" y="3172842"/>
                    <a:pt x="3060316" y="3167237"/>
                    <a:pt x="3060221" y="3160207"/>
                  </a:cubicBezTo>
                  <a:cubicBezTo>
                    <a:pt x="3060125" y="3151371"/>
                    <a:pt x="3073651" y="3138640"/>
                    <a:pt x="3093082" y="3129425"/>
                  </a:cubicBezTo>
                  <a:cubicBezTo>
                    <a:pt x="3131753" y="3110994"/>
                    <a:pt x="3175854" y="3098168"/>
                    <a:pt x="3218431" y="3085817"/>
                  </a:cubicBezTo>
                  <a:cubicBezTo>
                    <a:pt x="3277200" y="3068717"/>
                    <a:pt x="3337970" y="3051141"/>
                    <a:pt x="3384071" y="3018364"/>
                  </a:cubicBezTo>
                  <a:cubicBezTo>
                    <a:pt x="3429981" y="2985777"/>
                    <a:pt x="3486464" y="2935044"/>
                    <a:pt x="3494656" y="2878991"/>
                  </a:cubicBezTo>
                  <a:cubicBezTo>
                    <a:pt x="3498466" y="2852675"/>
                    <a:pt x="3491322" y="2827689"/>
                    <a:pt x="3473320" y="2804792"/>
                  </a:cubicBezTo>
                  <a:cubicBezTo>
                    <a:pt x="3416837" y="2732778"/>
                    <a:pt x="3347876" y="2783226"/>
                    <a:pt x="3292440" y="2823698"/>
                  </a:cubicBezTo>
                  <a:cubicBezTo>
                    <a:pt x="3278057" y="2834244"/>
                    <a:pt x="3264341" y="2844219"/>
                    <a:pt x="3251768" y="2851630"/>
                  </a:cubicBezTo>
                  <a:cubicBezTo>
                    <a:pt x="3167567" y="2901033"/>
                    <a:pt x="3080699" y="2928394"/>
                    <a:pt x="2993355" y="2933144"/>
                  </a:cubicBezTo>
                  <a:cubicBezTo>
                    <a:pt x="2952969" y="2935329"/>
                    <a:pt x="2822857" y="2930199"/>
                    <a:pt x="2784091" y="2894952"/>
                  </a:cubicBezTo>
                  <a:cubicBezTo>
                    <a:pt x="2777709" y="2889252"/>
                    <a:pt x="2774566" y="2883172"/>
                    <a:pt x="2774280" y="2876616"/>
                  </a:cubicBezTo>
                  <a:cubicBezTo>
                    <a:pt x="2773994" y="2869681"/>
                    <a:pt x="2776566" y="2867496"/>
                    <a:pt x="2777328" y="2866736"/>
                  </a:cubicBezTo>
                  <a:cubicBezTo>
                    <a:pt x="2780947" y="2863600"/>
                    <a:pt x="2788568" y="2862840"/>
                    <a:pt x="2798188" y="2864740"/>
                  </a:cubicBezTo>
                  <a:cubicBezTo>
                    <a:pt x="2806379" y="2866261"/>
                    <a:pt x="2814380" y="2868826"/>
                    <a:pt x="2822762" y="2871581"/>
                  </a:cubicBezTo>
                  <a:cubicBezTo>
                    <a:pt x="2833240" y="2875001"/>
                    <a:pt x="2844098" y="2878516"/>
                    <a:pt x="2855909" y="2880036"/>
                  </a:cubicBezTo>
                  <a:cubicBezTo>
                    <a:pt x="2894295" y="2884882"/>
                    <a:pt x="2935253" y="2880511"/>
                    <a:pt x="2977734" y="2867116"/>
                  </a:cubicBezTo>
                  <a:cubicBezTo>
                    <a:pt x="3063459" y="2840039"/>
                    <a:pt x="3141945" y="2782466"/>
                    <a:pt x="3182617" y="2716723"/>
                  </a:cubicBezTo>
                  <a:cubicBezTo>
                    <a:pt x="3215288" y="2663805"/>
                    <a:pt x="3221098" y="2619247"/>
                    <a:pt x="3199857" y="2584190"/>
                  </a:cubicBezTo>
                  <a:cubicBezTo>
                    <a:pt x="3180236" y="2551794"/>
                    <a:pt x="3128705" y="2554644"/>
                    <a:pt x="3100035" y="2566709"/>
                  </a:cubicBezTo>
                  <a:cubicBezTo>
                    <a:pt x="3060792" y="2583335"/>
                    <a:pt x="2951921" y="2614972"/>
                    <a:pt x="2898867" y="2614972"/>
                  </a:cubicBezTo>
                  <a:cubicBezTo>
                    <a:pt x="2845813" y="2614972"/>
                    <a:pt x="2771232" y="2595496"/>
                    <a:pt x="2752182" y="2536118"/>
                  </a:cubicBezTo>
                  <a:cubicBezTo>
                    <a:pt x="2732275" y="2474079"/>
                    <a:pt x="2699890" y="2416696"/>
                    <a:pt x="2634453" y="2416696"/>
                  </a:cubicBezTo>
                  <a:cubicBezTo>
                    <a:pt x="2496055" y="2416696"/>
                    <a:pt x="2359943" y="2522057"/>
                    <a:pt x="2157060" y="2522057"/>
                  </a:cubicBezTo>
                  <a:cubicBezTo>
                    <a:pt x="1969227" y="2522057"/>
                    <a:pt x="1815589" y="2416696"/>
                    <a:pt x="1679667" y="2416696"/>
                  </a:cubicBezTo>
                  <a:cubicBezTo>
                    <a:pt x="1614230" y="2416696"/>
                    <a:pt x="1581845" y="2474079"/>
                    <a:pt x="1561938" y="2536118"/>
                  </a:cubicBezTo>
                  <a:cubicBezTo>
                    <a:pt x="1542888" y="2595496"/>
                    <a:pt x="1466021" y="2614972"/>
                    <a:pt x="1415253" y="2614972"/>
                  </a:cubicBezTo>
                  <a:cubicBezTo>
                    <a:pt x="1364485" y="2614972"/>
                    <a:pt x="1253328" y="2583240"/>
                    <a:pt x="1214085" y="2566709"/>
                  </a:cubicBezTo>
                  <a:cubicBezTo>
                    <a:pt x="1185415" y="2554644"/>
                    <a:pt x="1133884" y="2551794"/>
                    <a:pt x="1114263" y="2584190"/>
                  </a:cubicBezTo>
                  <a:cubicBezTo>
                    <a:pt x="1093022" y="2619247"/>
                    <a:pt x="1098832" y="2663899"/>
                    <a:pt x="1131503" y="2716723"/>
                  </a:cubicBezTo>
                  <a:cubicBezTo>
                    <a:pt x="1172080" y="2782466"/>
                    <a:pt x="1250661" y="2840039"/>
                    <a:pt x="1336386" y="2867116"/>
                  </a:cubicBezTo>
                  <a:cubicBezTo>
                    <a:pt x="1378867" y="2880511"/>
                    <a:pt x="1419825" y="2884882"/>
                    <a:pt x="1458211" y="2880036"/>
                  </a:cubicBezTo>
                  <a:cubicBezTo>
                    <a:pt x="1469926" y="2878516"/>
                    <a:pt x="1480785" y="2875001"/>
                    <a:pt x="1491358" y="2871581"/>
                  </a:cubicBezTo>
                  <a:cubicBezTo>
                    <a:pt x="1499740" y="2868826"/>
                    <a:pt x="1507645" y="2866261"/>
                    <a:pt x="1515932" y="2864740"/>
                  </a:cubicBezTo>
                  <a:cubicBezTo>
                    <a:pt x="1525552" y="2862935"/>
                    <a:pt x="1533172" y="2863696"/>
                    <a:pt x="1536792" y="2866736"/>
                  </a:cubicBezTo>
                  <a:cubicBezTo>
                    <a:pt x="1537649" y="2867496"/>
                    <a:pt x="1540126" y="2869681"/>
                    <a:pt x="1539840" y="2876616"/>
                  </a:cubicBezTo>
                  <a:cubicBezTo>
                    <a:pt x="1539554" y="2883267"/>
                    <a:pt x="1536316" y="2889252"/>
                    <a:pt x="1530029" y="2894952"/>
                  </a:cubicBezTo>
                  <a:cubicBezTo>
                    <a:pt x="1491262" y="2930104"/>
                    <a:pt x="1361246" y="2935329"/>
                    <a:pt x="1320765" y="2933144"/>
                  </a:cubicBezTo>
                  <a:cubicBezTo>
                    <a:pt x="1233516" y="2928394"/>
                    <a:pt x="1146553" y="2901033"/>
                    <a:pt x="1062352" y="2851630"/>
                  </a:cubicBezTo>
                  <a:cubicBezTo>
                    <a:pt x="1049683" y="2844219"/>
                    <a:pt x="1036063" y="2834244"/>
                    <a:pt x="1021680" y="2823698"/>
                  </a:cubicBezTo>
                  <a:cubicBezTo>
                    <a:pt x="966244" y="2783131"/>
                    <a:pt x="897283" y="2732778"/>
                    <a:pt x="840800" y="2804792"/>
                  </a:cubicBezTo>
                  <a:cubicBezTo>
                    <a:pt x="822798" y="2827689"/>
                    <a:pt x="815654" y="2852675"/>
                    <a:pt x="819464" y="2878991"/>
                  </a:cubicBezTo>
                  <a:cubicBezTo>
                    <a:pt x="827656" y="2935044"/>
                    <a:pt x="884139" y="2985777"/>
                    <a:pt x="930049" y="3018364"/>
                  </a:cubicBezTo>
                  <a:cubicBezTo>
                    <a:pt x="976055" y="3051045"/>
                    <a:pt x="1036920" y="3068717"/>
                    <a:pt x="1095689" y="3085817"/>
                  </a:cubicBezTo>
                  <a:cubicBezTo>
                    <a:pt x="1138266" y="3098168"/>
                    <a:pt x="1182367" y="3110994"/>
                    <a:pt x="1221038" y="3129425"/>
                  </a:cubicBezTo>
                  <a:cubicBezTo>
                    <a:pt x="1240469" y="3138735"/>
                    <a:pt x="1253995" y="3151371"/>
                    <a:pt x="1253899" y="3160207"/>
                  </a:cubicBezTo>
                  <a:cubicBezTo>
                    <a:pt x="1253899" y="3167237"/>
                    <a:pt x="1244660" y="3172842"/>
                    <a:pt x="1236945" y="3176262"/>
                  </a:cubicBezTo>
                  <a:cubicBezTo>
                    <a:pt x="1207798" y="3189278"/>
                    <a:pt x="1160269" y="3192128"/>
                    <a:pt x="1091403" y="3185003"/>
                  </a:cubicBezTo>
                  <a:lnTo>
                    <a:pt x="1080640" y="3183863"/>
                  </a:lnTo>
                  <a:lnTo>
                    <a:pt x="1084069" y="3194123"/>
                  </a:lnTo>
                  <a:cubicBezTo>
                    <a:pt x="1093213" y="3221675"/>
                    <a:pt x="1086069" y="3242386"/>
                    <a:pt x="1064447" y="3250936"/>
                  </a:cubicBezTo>
                  <a:cubicBezTo>
                    <a:pt x="1057875" y="3253502"/>
                    <a:pt x="1037682" y="3261482"/>
                    <a:pt x="1014917" y="3215024"/>
                  </a:cubicBezTo>
                  <a:cubicBezTo>
                    <a:pt x="987961" y="3159922"/>
                    <a:pt x="946337" y="3126195"/>
                    <a:pt x="898141" y="3087243"/>
                  </a:cubicBezTo>
                  <a:lnTo>
                    <a:pt x="887282" y="3078502"/>
                  </a:lnTo>
                  <a:cubicBezTo>
                    <a:pt x="874423" y="3068051"/>
                    <a:pt x="861184" y="3057696"/>
                    <a:pt x="848325" y="3047720"/>
                  </a:cubicBezTo>
                  <a:cubicBezTo>
                    <a:pt x="811749" y="3019219"/>
                    <a:pt x="773935" y="2989862"/>
                    <a:pt x="742693" y="2954900"/>
                  </a:cubicBezTo>
                  <a:cubicBezTo>
                    <a:pt x="729262" y="2939890"/>
                    <a:pt x="716880" y="2922979"/>
                    <a:pt x="704878" y="2906638"/>
                  </a:cubicBezTo>
                  <a:cubicBezTo>
                    <a:pt x="682590" y="2876236"/>
                    <a:pt x="659539" y="2844789"/>
                    <a:pt x="628012" y="2822368"/>
                  </a:cubicBezTo>
                  <a:cubicBezTo>
                    <a:pt x="603437" y="2804887"/>
                    <a:pt x="578863" y="2800042"/>
                    <a:pt x="554574" y="2800042"/>
                  </a:cubicBezTo>
                  <a:cubicBezTo>
                    <a:pt x="538667" y="2800042"/>
                    <a:pt x="522856" y="2802132"/>
                    <a:pt x="507330" y="2804222"/>
                  </a:cubicBezTo>
                  <a:cubicBezTo>
                    <a:pt x="483708" y="2807357"/>
                    <a:pt x="459229" y="2810587"/>
                    <a:pt x="434654" y="2806502"/>
                  </a:cubicBezTo>
                  <a:cubicBezTo>
                    <a:pt x="414175" y="2803082"/>
                    <a:pt x="382267" y="2790256"/>
                    <a:pt x="378361" y="2769165"/>
                  </a:cubicBezTo>
                  <a:cubicBezTo>
                    <a:pt x="377218" y="2762705"/>
                    <a:pt x="378361" y="2757290"/>
                    <a:pt x="381886" y="2752635"/>
                  </a:cubicBezTo>
                  <a:cubicBezTo>
                    <a:pt x="388744" y="2743514"/>
                    <a:pt x="404936" y="2736864"/>
                    <a:pt x="425224" y="2734678"/>
                  </a:cubicBezTo>
                  <a:cubicBezTo>
                    <a:pt x="435511" y="2733634"/>
                    <a:pt x="449894" y="2734204"/>
                    <a:pt x="465039" y="2734868"/>
                  </a:cubicBezTo>
                  <a:cubicBezTo>
                    <a:pt x="511426" y="2736864"/>
                    <a:pt x="574957" y="2739619"/>
                    <a:pt x="584578" y="2692876"/>
                  </a:cubicBezTo>
                  <a:cubicBezTo>
                    <a:pt x="595436" y="2640528"/>
                    <a:pt x="559051" y="2603001"/>
                    <a:pt x="529809" y="2572885"/>
                  </a:cubicBezTo>
                  <a:cubicBezTo>
                    <a:pt x="508473" y="2550939"/>
                    <a:pt x="490090" y="2531937"/>
                    <a:pt x="496567" y="2514837"/>
                  </a:cubicBezTo>
                  <a:cubicBezTo>
                    <a:pt x="506473" y="2489850"/>
                    <a:pt x="544858" y="2500871"/>
                    <a:pt x="623916" y="2526047"/>
                  </a:cubicBezTo>
                  <a:lnTo>
                    <a:pt x="641918" y="2531748"/>
                  </a:lnTo>
                  <a:cubicBezTo>
                    <a:pt x="663254" y="2538493"/>
                    <a:pt x="683447" y="2533553"/>
                    <a:pt x="697354" y="2518162"/>
                  </a:cubicBezTo>
                  <a:cubicBezTo>
                    <a:pt x="714499" y="2499256"/>
                    <a:pt x="717928" y="2469234"/>
                    <a:pt x="706021" y="2441683"/>
                  </a:cubicBezTo>
                  <a:cubicBezTo>
                    <a:pt x="676589" y="2373469"/>
                    <a:pt x="620773" y="2323211"/>
                    <a:pt x="566766" y="2274664"/>
                  </a:cubicBezTo>
                  <a:cubicBezTo>
                    <a:pt x="560098" y="2268678"/>
                    <a:pt x="553526" y="2262693"/>
                    <a:pt x="546954" y="2256708"/>
                  </a:cubicBezTo>
                  <a:cubicBezTo>
                    <a:pt x="495328" y="2209680"/>
                    <a:pt x="441512" y="2173483"/>
                    <a:pt x="389506" y="2138331"/>
                  </a:cubicBezTo>
                  <a:cubicBezTo>
                    <a:pt x="326736" y="2095959"/>
                    <a:pt x="267395" y="2056057"/>
                    <a:pt x="221770" y="2003044"/>
                  </a:cubicBezTo>
                  <a:cubicBezTo>
                    <a:pt x="192433" y="1968937"/>
                    <a:pt x="176050" y="1932075"/>
                    <a:pt x="181194" y="1911459"/>
                  </a:cubicBezTo>
                  <a:cubicBezTo>
                    <a:pt x="182718" y="1905189"/>
                    <a:pt x="186147" y="1901103"/>
                    <a:pt x="191767" y="1898918"/>
                  </a:cubicBezTo>
                  <a:cubicBezTo>
                    <a:pt x="221770" y="1886948"/>
                    <a:pt x="280825" y="1953831"/>
                    <a:pt x="312544" y="1989743"/>
                  </a:cubicBezTo>
                  <a:cubicBezTo>
                    <a:pt x="321783" y="2000194"/>
                    <a:pt x="329689" y="2009219"/>
                    <a:pt x="335975" y="2015489"/>
                  </a:cubicBezTo>
                  <a:cubicBezTo>
                    <a:pt x="387220" y="2066887"/>
                    <a:pt x="439702" y="2102419"/>
                    <a:pt x="506282" y="2130636"/>
                  </a:cubicBezTo>
                  <a:cubicBezTo>
                    <a:pt x="517617" y="2135481"/>
                    <a:pt x="529142" y="2140136"/>
                    <a:pt x="540667" y="2144792"/>
                  </a:cubicBezTo>
                  <a:cubicBezTo>
                    <a:pt x="592579" y="2165788"/>
                    <a:pt x="646300" y="2187449"/>
                    <a:pt x="688114" y="2225166"/>
                  </a:cubicBezTo>
                  <a:cubicBezTo>
                    <a:pt x="732501" y="2265258"/>
                    <a:pt x="761266" y="2307155"/>
                    <a:pt x="794699" y="2355608"/>
                  </a:cubicBezTo>
                  <a:cubicBezTo>
                    <a:pt x="798604" y="2361213"/>
                    <a:pt x="802510" y="2366914"/>
                    <a:pt x="806510" y="2372709"/>
                  </a:cubicBezTo>
                  <a:cubicBezTo>
                    <a:pt x="845658" y="2429237"/>
                    <a:pt x="895664" y="2456123"/>
                    <a:pt x="951290" y="2450518"/>
                  </a:cubicBezTo>
                  <a:cubicBezTo>
                    <a:pt x="1010345" y="2444533"/>
                    <a:pt x="1060828" y="2404155"/>
                    <a:pt x="1076830" y="2350003"/>
                  </a:cubicBezTo>
                  <a:cubicBezTo>
                    <a:pt x="1095213" y="2287869"/>
                    <a:pt x="1075782" y="2227541"/>
                    <a:pt x="1056922" y="2169113"/>
                  </a:cubicBezTo>
                  <a:cubicBezTo>
                    <a:pt x="1037301" y="2108120"/>
                    <a:pt x="1018727" y="2050451"/>
                    <a:pt x="1038444" y="1989648"/>
                  </a:cubicBezTo>
                  <a:cubicBezTo>
                    <a:pt x="1055494" y="1937205"/>
                    <a:pt x="1089022" y="1888088"/>
                    <a:pt x="1121597" y="1840490"/>
                  </a:cubicBezTo>
                  <a:cubicBezTo>
                    <a:pt x="1132456" y="1824529"/>
                    <a:pt x="1143790" y="1808093"/>
                    <a:pt x="1153982" y="1792037"/>
                  </a:cubicBezTo>
                  <a:cubicBezTo>
                    <a:pt x="1167222" y="1771231"/>
                    <a:pt x="1181890" y="1750425"/>
                    <a:pt x="1197321" y="1728479"/>
                  </a:cubicBezTo>
                  <a:cubicBezTo>
                    <a:pt x="1229515" y="1682781"/>
                    <a:pt x="1262758" y="1635564"/>
                    <a:pt x="1283522" y="1586731"/>
                  </a:cubicBezTo>
                  <a:cubicBezTo>
                    <a:pt x="1290571" y="1570200"/>
                    <a:pt x="1290475" y="1554524"/>
                    <a:pt x="1283332" y="1543694"/>
                  </a:cubicBezTo>
                  <a:cubicBezTo>
                    <a:pt x="1279236" y="1537424"/>
                    <a:pt x="1270854" y="1530013"/>
                    <a:pt x="1254376" y="1530013"/>
                  </a:cubicBezTo>
                  <a:cubicBezTo>
                    <a:pt x="1202274" y="1530013"/>
                    <a:pt x="1170651" y="1604402"/>
                    <a:pt x="1145314" y="1664161"/>
                  </a:cubicBezTo>
                  <a:cubicBezTo>
                    <a:pt x="1130741" y="1698362"/>
                    <a:pt x="1114263" y="1737219"/>
                    <a:pt x="1102071" y="1737219"/>
                  </a:cubicBezTo>
                  <a:cubicBezTo>
                    <a:pt x="1090736" y="1737219"/>
                    <a:pt x="1078639" y="1712898"/>
                    <a:pt x="1067019" y="1689337"/>
                  </a:cubicBezTo>
                  <a:cubicBezTo>
                    <a:pt x="1046826" y="1648390"/>
                    <a:pt x="1021585" y="1597467"/>
                    <a:pt x="972055" y="1597467"/>
                  </a:cubicBezTo>
                  <a:cubicBezTo>
                    <a:pt x="914047" y="1597467"/>
                    <a:pt x="854516" y="1635184"/>
                    <a:pt x="802033" y="1668531"/>
                  </a:cubicBezTo>
                  <a:cubicBezTo>
                    <a:pt x="785365" y="1679076"/>
                    <a:pt x="769648" y="1689052"/>
                    <a:pt x="754885" y="1697222"/>
                  </a:cubicBezTo>
                  <a:cubicBezTo>
                    <a:pt x="746217" y="1701973"/>
                    <a:pt x="736692" y="1706723"/>
                    <a:pt x="726500" y="1711663"/>
                  </a:cubicBezTo>
                  <a:cubicBezTo>
                    <a:pt x="700306" y="1724394"/>
                    <a:pt x="670493" y="1738930"/>
                    <a:pt x="651443" y="1759356"/>
                  </a:cubicBezTo>
                  <a:cubicBezTo>
                    <a:pt x="636108" y="1775792"/>
                    <a:pt x="632584" y="1795267"/>
                    <a:pt x="629155" y="1814079"/>
                  </a:cubicBezTo>
                  <a:cubicBezTo>
                    <a:pt x="627726" y="1822249"/>
                    <a:pt x="626202" y="1830609"/>
                    <a:pt x="623725" y="1838590"/>
                  </a:cubicBezTo>
                  <a:cubicBezTo>
                    <a:pt x="614296" y="1869277"/>
                    <a:pt x="591626" y="1896258"/>
                    <a:pt x="564766" y="1909084"/>
                  </a:cubicBezTo>
                  <a:cubicBezTo>
                    <a:pt x="544477" y="1918774"/>
                    <a:pt x="523237" y="1919629"/>
                    <a:pt x="503139" y="1911649"/>
                  </a:cubicBezTo>
                  <a:cubicBezTo>
                    <a:pt x="478374" y="1901768"/>
                    <a:pt x="459419" y="1879727"/>
                    <a:pt x="454847" y="1855501"/>
                  </a:cubicBezTo>
                  <a:cubicBezTo>
                    <a:pt x="451037" y="1835170"/>
                    <a:pt x="459229" y="1820064"/>
                    <a:pt x="468849" y="1802583"/>
                  </a:cubicBezTo>
                  <a:cubicBezTo>
                    <a:pt x="472087" y="1796693"/>
                    <a:pt x="475421" y="1790517"/>
                    <a:pt x="478374" y="1784057"/>
                  </a:cubicBezTo>
                  <a:cubicBezTo>
                    <a:pt x="492661" y="1752610"/>
                    <a:pt x="482279" y="1723729"/>
                    <a:pt x="472278" y="1695797"/>
                  </a:cubicBezTo>
                  <a:cubicBezTo>
                    <a:pt x="463324" y="1670621"/>
                    <a:pt x="454752" y="1646869"/>
                    <a:pt x="465706" y="1623403"/>
                  </a:cubicBezTo>
                  <a:cubicBezTo>
                    <a:pt x="470944" y="1612098"/>
                    <a:pt x="480565" y="1604022"/>
                    <a:pt x="490661" y="1595377"/>
                  </a:cubicBezTo>
                  <a:cubicBezTo>
                    <a:pt x="505425" y="1582836"/>
                    <a:pt x="520665" y="1569915"/>
                    <a:pt x="523046" y="1546639"/>
                  </a:cubicBezTo>
                  <a:cubicBezTo>
                    <a:pt x="526856" y="1509872"/>
                    <a:pt x="493995" y="1483081"/>
                    <a:pt x="479707" y="1473295"/>
                  </a:cubicBezTo>
                  <a:cubicBezTo>
                    <a:pt x="458181" y="1458569"/>
                    <a:pt x="428368" y="1453534"/>
                    <a:pt x="399412" y="1448689"/>
                  </a:cubicBezTo>
                  <a:cubicBezTo>
                    <a:pt x="353311" y="1440898"/>
                    <a:pt x="325307" y="1434343"/>
                    <a:pt x="325307" y="1407362"/>
                  </a:cubicBezTo>
                  <a:cubicBezTo>
                    <a:pt x="325307" y="1385700"/>
                    <a:pt x="370646" y="1369455"/>
                    <a:pt x="418557" y="1352354"/>
                  </a:cubicBezTo>
                  <a:cubicBezTo>
                    <a:pt x="494852" y="1325087"/>
                    <a:pt x="589816" y="1291075"/>
                    <a:pt x="589816" y="1209466"/>
                  </a:cubicBezTo>
                  <a:cubicBezTo>
                    <a:pt x="589816" y="1094795"/>
                    <a:pt x="504949" y="1068858"/>
                    <a:pt x="436750" y="1047957"/>
                  </a:cubicBezTo>
                  <a:cubicBezTo>
                    <a:pt x="387410" y="1032851"/>
                    <a:pt x="357216" y="1022211"/>
                    <a:pt x="357216" y="993044"/>
                  </a:cubicBezTo>
                  <a:cubicBezTo>
                    <a:pt x="357216" y="970148"/>
                    <a:pt x="367884" y="966633"/>
                    <a:pt x="385505" y="960837"/>
                  </a:cubicBezTo>
                  <a:cubicBezTo>
                    <a:pt x="401317" y="955612"/>
                    <a:pt x="421033" y="949152"/>
                    <a:pt x="432463" y="924355"/>
                  </a:cubicBezTo>
                  <a:cubicBezTo>
                    <a:pt x="437512" y="913430"/>
                    <a:pt x="437226" y="897944"/>
                    <a:pt x="436940" y="881508"/>
                  </a:cubicBezTo>
                  <a:cubicBezTo>
                    <a:pt x="436559" y="863267"/>
                    <a:pt x="436178" y="842651"/>
                    <a:pt x="444655" y="834101"/>
                  </a:cubicBezTo>
                  <a:cubicBezTo>
                    <a:pt x="447894" y="830870"/>
                    <a:pt x="452466" y="829255"/>
                    <a:pt x="458657" y="829255"/>
                  </a:cubicBezTo>
                  <a:cubicBezTo>
                    <a:pt x="485327" y="829255"/>
                    <a:pt x="514283" y="869157"/>
                    <a:pt x="542382" y="907730"/>
                  </a:cubicBezTo>
                  <a:cubicBezTo>
                    <a:pt x="564956" y="938891"/>
                    <a:pt x="588388" y="971098"/>
                    <a:pt x="613057" y="986204"/>
                  </a:cubicBezTo>
                  <a:cubicBezTo>
                    <a:pt x="662968" y="1016795"/>
                    <a:pt x="725452" y="1021166"/>
                    <a:pt x="780031" y="1021356"/>
                  </a:cubicBezTo>
                  <a:cubicBezTo>
                    <a:pt x="879281" y="1021736"/>
                    <a:pt x="1015298" y="1022211"/>
                    <a:pt x="1093022" y="933951"/>
                  </a:cubicBezTo>
                  <a:cubicBezTo>
                    <a:pt x="1159411" y="858517"/>
                    <a:pt x="1130170" y="779188"/>
                    <a:pt x="1101880" y="702423"/>
                  </a:cubicBezTo>
                  <a:cubicBezTo>
                    <a:pt x="1091879" y="675157"/>
                    <a:pt x="1081497" y="647035"/>
                    <a:pt x="1075687" y="619674"/>
                  </a:cubicBezTo>
                  <a:cubicBezTo>
                    <a:pt x="1070448" y="594688"/>
                    <a:pt x="1075972" y="560011"/>
                    <a:pt x="1092546" y="548135"/>
                  </a:cubicBezTo>
                  <a:cubicBezTo>
                    <a:pt x="1101880" y="541390"/>
                    <a:pt x="1114168" y="542435"/>
                    <a:pt x="1129217" y="551270"/>
                  </a:cubicBezTo>
                  <a:cubicBezTo>
                    <a:pt x="1169698" y="574831"/>
                    <a:pt x="1192939" y="647035"/>
                    <a:pt x="1206846" y="690168"/>
                  </a:cubicBezTo>
                  <a:lnTo>
                    <a:pt x="1207989" y="693683"/>
                  </a:lnTo>
                  <a:cubicBezTo>
                    <a:pt x="1212085" y="706319"/>
                    <a:pt x="1215895" y="724750"/>
                    <a:pt x="1220276" y="746126"/>
                  </a:cubicBezTo>
                  <a:cubicBezTo>
                    <a:pt x="1234087" y="813389"/>
                    <a:pt x="1252947" y="905449"/>
                    <a:pt x="1305334" y="934141"/>
                  </a:cubicBezTo>
                  <a:cubicBezTo>
                    <a:pt x="1325813" y="945352"/>
                    <a:pt x="1349626" y="945827"/>
                    <a:pt x="1376200" y="935661"/>
                  </a:cubicBezTo>
                  <a:cubicBezTo>
                    <a:pt x="1424683" y="917040"/>
                    <a:pt x="1436589" y="852341"/>
                    <a:pt x="1445352" y="805124"/>
                  </a:cubicBezTo>
                  <a:cubicBezTo>
                    <a:pt x="1446685" y="797999"/>
                    <a:pt x="1447924" y="791348"/>
                    <a:pt x="1449162" y="785268"/>
                  </a:cubicBezTo>
                  <a:cubicBezTo>
                    <a:pt x="1459354" y="736530"/>
                    <a:pt x="1469164" y="678862"/>
                    <a:pt x="1463926" y="620434"/>
                  </a:cubicBezTo>
                  <a:cubicBezTo>
                    <a:pt x="1458687" y="561911"/>
                    <a:pt x="1436684" y="510228"/>
                    <a:pt x="1398584" y="467096"/>
                  </a:cubicBezTo>
                  <a:cubicBezTo>
                    <a:pt x="1391059" y="458545"/>
                    <a:pt x="1380010" y="449140"/>
                    <a:pt x="1367247" y="438119"/>
                  </a:cubicBezTo>
                  <a:cubicBezTo>
                    <a:pt x="1331623" y="407527"/>
                    <a:pt x="1282760" y="365535"/>
                    <a:pt x="1282760" y="316512"/>
                  </a:cubicBezTo>
                  <a:cubicBezTo>
                    <a:pt x="1282760" y="261505"/>
                    <a:pt x="1361818" y="257229"/>
                    <a:pt x="1386106" y="257229"/>
                  </a:cubicBezTo>
                  <a:cubicBezTo>
                    <a:pt x="1417158" y="257229"/>
                    <a:pt x="1454686" y="244594"/>
                    <a:pt x="1494501" y="231103"/>
                  </a:cubicBezTo>
                  <a:cubicBezTo>
                    <a:pt x="1533839" y="217802"/>
                    <a:pt x="1574416" y="204121"/>
                    <a:pt x="1607086" y="204121"/>
                  </a:cubicBezTo>
                  <a:cubicBezTo>
                    <a:pt x="1652140" y="204121"/>
                    <a:pt x="1684811" y="217042"/>
                    <a:pt x="1716433" y="229583"/>
                  </a:cubicBezTo>
                  <a:cubicBezTo>
                    <a:pt x="1744627" y="240793"/>
                    <a:pt x="1771297" y="251339"/>
                    <a:pt x="1803778" y="251339"/>
                  </a:cubicBezTo>
                  <a:cubicBezTo>
                    <a:pt x="1836258" y="251339"/>
                    <a:pt x="1859404" y="238608"/>
                    <a:pt x="1881787" y="226353"/>
                  </a:cubicBezTo>
                  <a:cubicBezTo>
                    <a:pt x="1901314" y="215617"/>
                    <a:pt x="1919697" y="205546"/>
                    <a:pt x="1942843" y="205546"/>
                  </a:cubicBezTo>
                  <a:cubicBezTo>
                    <a:pt x="1967131" y="205546"/>
                    <a:pt x="1981610" y="237468"/>
                    <a:pt x="1985991" y="300267"/>
                  </a:cubicBezTo>
                  <a:cubicBezTo>
                    <a:pt x="1989229" y="347104"/>
                    <a:pt x="1990182" y="395082"/>
                    <a:pt x="1991039" y="441539"/>
                  </a:cubicBezTo>
                  <a:cubicBezTo>
                    <a:pt x="1991515" y="464721"/>
                    <a:pt x="1991992" y="488757"/>
                    <a:pt x="1992658" y="512318"/>
                  </a:cubicBezTo>
                  <a:cubicBezTo>
                    <a:pt x="1993135" y="528659"/>
                    <a:pt x="1993992" y="545095"/>
                    <a:pt x="1994754" y="561531"/>
                  </a:cubicBezTo>
                  <a:cubicBezTo>
                    <a:pt x="1996849" y="606278"/>
                    <a:pt x="1999040" y="652546"/>
                    <a:pt x="1995897" y="697293"/>
                  </a:cubicBezTo>
                  <a:cubicBezTo>
                    <a:pt x="1987515" y="818045"/>
                    <a:pt x="1892170" y="875143"/>
                    <a:pt x="1799872" y="930341"/>
                  </a:cubicBezTo>
                  <a:cubicBezTo>
                    <a:pt x="1742722" y="964543"/>
                    <a:pt x="1701098" y="1059453"/>
                    <a:pt x="1717481" y="1118451"/>
                  </a:cubicBezTo>
                  <a:cubicBezTo>
                    <a:pt x="1725482" y="1147332"/>
                    <a:pt x="1746532" y="1163198"/>
                    <a:pt x="1776822" y="1163198"/>
                  </a:cubicBezTo>
                  <a:cubicBezTo>
                    <a:pt x="1834067" y="1163198"/>
                    <a:pt x="1853022" y="1120541"/>
                    <a:pt x="1869786" y="1082824"/>
                  </a:cubicBezTo>
                  <a:cubicBezTo>
                    <a:pt x="1884264" y="1050332"/>
                    <a:pt x="1896742" y="1022306"/>
                    <a:pt x="1930079" y="1022306"/>
                  </a:cubicBezTo>
                  <a:cubicBezTo>
                    <a:pt x="1935032" y="1022306"/>
                    <a:pt x="1938556" y="1023161"/>
                    <a:pt x="1939604" y="1024681"/>
                  </a:cubicBezTo>
                  <a:cubicBezTo>
                    <a:pt x="1942652" y="1029146"/>
                    <a:pt x="1936556" y="1045297"/>
                    <a:pt x="1930651" y="1060878"/>
                  </a:cubicBezTo>
                  <a:cubicBezTo>
                    <a:pt x="1921602" y="1084914"/>
                    <a:pt x="1909124" y="1117786"/>
                    <a:pt x="1909124" y="1154553"/>
                  </a:cubicBezTo>
                  <a:cubicBezTo>
                    <a:pt x="1909124" y="1184670"/>
                    <a:pt x="1923983" y="1199965"/>
                    <a:pt x="1937128" y="1213551"/>
                  </a:cubicBezTo>
                  <a:cubicBezTo>
                    <a:pt x="1948748" y="1225522"/>
                    <a:pt x="1958845" y="1235972"/>
                    <a:pt x="1958845" y="1255638"/>
                  </a:cubicBezTo>
                  <a:cubicBezTo>
                    <a:pt x="1958845" y="1275304"/>
                    <a:pt x="1938176" y="1288130"/>
                    <a:pt x="1916268" y="1301051"/>
                  </a:cubicBezTo>
                  <a:cubicBezTo>
                    <a:pt x="1891979" y="1315492"/>
                    <a:pt x="1864452" y="1331737"/>
                    <a:pt x="1864452" y="1362519"/>
                  </a:cubicBezTo>
                  <a:cubicBezTo>
                    <a:pt x="1864452" y="1422372"/>
                    <a:pt x="1981514" y="1461324"/>
                    <a:pt x="2157441" y="1462275"/>
                  </a:cubicBezTo>
                  <a:cubicBezTo>
                    <a:pt x="2333368" y="1461230"/>
                    <a:pt x="2450430" y="1422372"/>
                    <a:pt x="2450430" y="1362519"/>
                  </a:cubicBezTo>
                  <a:cubicBezTo>
                    <a:pt x="2450430" y="1331832"/>
                    <a:pt x="2422903" y="1315492"/>
                    <a:pt x="2398614" y="1301051"/>
                  </a:cubicBezTo>
                  <a:cubicBezTo>
                    <a:pt x="2376706" y="1288035"/>
                    <a:pt x="2356037" y="1275779"/>
                    <a:pt x="2356037" y="1255638"/>
                  </a:cubicBezTo>
                  <a:cubicBezTo>
                    <a:pt x="2356037" y="1235497"/>
                    <a:pt x="2366134" y="1225522"/>
                    <a:pt x="2377754" y="1213551"/>
                  </a:cubicBezTo>
                  <a:cubicBezTo>
                    <a:pt x="2390899" y="1199965"/>
                    <a:pt x="2405758" y="1184670"/>
                    <a:pt x="2405758" y="1154553"/>
                  </a:cubicBezTo>
                  <a:cubicBezTo>
                    <a:pt x="2405758" y="1117786"/>
                    <a:pt x="2393280" y="1084914"/>
                    <a:pt x="2384231" y="1060878"/>
                  </a:cubicBezTo>
                  <a:cubicBezTo>
                    <a:pt x="2378326" y="1045297"/>
                    <a:pt x="2372230" y="1029146"/>
                    <a:pt x="2375278" y="1024681"/>
                  </a:cubicBezTo>
                  <a:cubicBezTo>
                    <a:pt x="2376326" y="1023161"/>
                    <a:pt x="2379754" y="1022306"/>
                    <a:pt x="2384803" y="1022306"/>
                  </a:cubicBezTo>
                  <a:cubicBezTo>
                    <a:pt x="2418236" y="1022306"/>
                    <a:pt x="2430713" y="1050332"/>
                    <a:pt x="2445096" y="1082824"/>
                  </a:cubicBezTo>
                  <a:cubicBezTo>
                    <a:pt x="2461860" y="1120541"/>
                    <a:pt x="2480815" y="1163198"/>
                    <a:pt x="2538060" y="1163198"/>
                  </a:cubicBezTo>
                  <a:cubicBezTo>
                    <a:pt x="2568349" y="1163198"/>
                    <a:pt x="2589400" y="1147332"/>
                    <a:pt x="2597401" y="1118451"/>
                  </a:cubicBezTo>
                  <a:cubicBezTo>
                    <a:pt x="2613784" y="1059548"/>
                    <a:pt x="2572160" y="964543"/>
                    <a:pt x="2515010" y="930341"/>
                  </a:cubicBezTo>
                  <a:cubicBezTo>
                    <a:pt x="2422712" y="875143"/>
                    <a:pt x="2327367" y="818045"/>
                    <a:pt x="2318985" y="697293"/>
                  </a:cubicBezTo>
                  <a:cubicBezTo>
                    <a:pt x="2315842" y="652451"/>
                    <a:pt x="2318032" y="606278"/>
                    <a:pt x="2320128" y="561531"/>
                  </a:cubicBezTo>
                  <a:cubicBezTo>
                    <a:pt x="2320890" y="545095"/>
                    <a:pt x="2321652" y="528659"/>
                    <a:pt x="2322223" y="512318"/>
                  </a:cubicBezTo>
                  <a:cubicBezTo>
                    <a:pt x="2322986" y="488757"/>
                    <a:pt x="2323462" y="464721"/>
                    <a:pt x="2323843" y="441539"/>
                  </a:cubicBezTo>
                  <a:cubicBezTo>
                    <a:pt x="2324700" y="395082"/>
                    <a:pt x="2325653" y="347104"/>
                    <a:pt x="2328891" y="300267"/>
                  </a:cubicBezTo>
                  <a:cubicBezTo>
                    <a:pt x="2333272" y="237373"/>
                    <a:pt x="2347751" y="205546"/>
                    <a:pt x="2372039" y="205546"/>
                  </a:cubicBezTo>
                  <a:cubicBezTo>
                    <a:pt x="2396328" y="205546"/>
                    <a:pt x="2413568" y="215712"/>
                    <a:pt x="2433095" y="226353"/>
                  </a:cubicBezTo>
                  <a:cubicBezTo>
                    <a:pt x="2455478" y="238608"/>
                    <a:pt x="2478624" y="251339"/>
                    <a:pt x="2511104" y="251339"/>
                  </a:cubicBezTo>
                  <a:cubicBezTo>
                    <a:pt x="2543585" y="251339"/>
                    <a:pt x="2570159" y="240793"/>
                    <a:pt x="2598448" y="229583"/>
                  </a:cubicBezTo>
                  <a:cubicBezTo>
                    <a:pt x="2630071" y="217042"/>
                    <a:pt x="2662742" y="204121"/>
                    <a:pt x="2707796" y="204121"/>
                  </a:cubicBezTo>
                  <a:cubicBezTo>
                    <a:pt x="2740466" y="204121"/>
                    <a:pt x="2781138" y="217897"/>
                    <a:pt x="2820381" y="231103"/>
                  </a:cubicBezTo>
                  <a:cubicBezTo>
                    <a:pt x="2860100" y="244499"/>
                    <a:pt x="2897724" y="257229"/>
                    <a:pt x="2928776" y="257229"/>
                  </a:cubicBezTo>
                  <a:cubicBezTo>
                    <a:pt x="2952969" y="257229"/>
                    <a:pt x="3032122" y="261505"/>
                    <a:pt x="3032122" y="316512"/>
                  </a:cubicBezTo>
                  <a:cubicBezTo>
                    <a:pt x="3032122" y="365535"/>
                    <a:pt x="2983354" y="407432"/>
                    <a:pt x="2947635" y="438119"/>
                  </a:cubicBezTo>
                  <a:cubicBezTo>
                    <a:pt x="2934871" y="449045"/>
                    <a:pt x="2923822" y="458545"/>
                    <a:pt x="2916298" y="467096"/>
                  </a:cubicBezTo>
                  <a:cubicBezTo>
                    <a:pt x="2878198" y="510323"/>
                    <a:pt x="2856195" y="561911"/>
                    <a:pt x="2850956" y="620434"/>
                  </a:cubicBezTo>
                  <a:cubicBezTo>
                    <a:pt x="2845718" y="678862"/>
                    <a:pt x="2855433" y="736530"/>
                    <a:pt x="2865720" y="785268"/>
                  </a:cubicBezTo>
                  <a:cubicBezTo>
                    <a:pt x="2866958" y="791348"/>
                    <a:pt x="2868196" y="798094"/>
                    <a:pt x="2869530" y="805124"/>
                  </a:cubicBezTo>
                  <a:cubicBezTo>
                    <a:pt x="2878198" y="852341"/>
                    <a:pt x="2890199" y="917040"/>
                    <a:pt x="2938681" y="935661"/>
                  </a:cubicBezTo>
                  <a:cubicBezTo>
                    <a:pt x="2965256" y="945827"/>
                    <a:pt x="2989069" y="945352"/>
                    <a:pt x="3009547" y="934141"/>
                  </a:cubicBezTo>
                  <a:cubicBezTo>
                    <a:pt x="3061935" y="905544"/>
                    <a:pt x="3080795" y="813389"/>
                    <a:pt x="3094606" y="746126"/>
                  </a:cubicBezTo>
                  <a:cubicBezTo>
                    <a:pt x="3098987" y="724750"/>
                    <a:pt x="3102797" y="706319"/>
                    <a:pt x="3106893" y="693683"/>
                  </a:cubicBezTo>
                  <a:lnTo>
                    <a:pt x="3108036" y="690168"/>
                  </a:lnTo>
                  <a:cubicBezTo>
                    <a:pt x="3121943" y="647035"/>
                    <a:pt x="3145183" y="574831"/>
                    <a:pt x="3185665" y="551270"/>
                  </a:cubicBezTo>
                  <a:cubicBezTo>
                    <a:pt x="3200714" y="542530"/>
                    <a:pt x="3213002" y="541485"/>
                    <a:pt x="3222336" y="548135"/>
                  </a:cubicBezTo>
                  <a:cubicBezTo>
                    <a:pt x="3238910" y="560011"/>
                    <a:pt x="3244434" y="594783"/>
                    <a:pt x="3239195" y="619674"/>
                  </a:cubicBezTo>
                  <a:cubicBezTo>
                    <a:pt x="3233385" y="647035"/>
                    <a:pt x="3223003" y="675252"/>
                    <a:pt x="3213002" y="702423"/>
                  </a:cubicBezTo>
                  <a:cubicBezTo>
                    <a:pt x="3184712" y="779188"/>
                    <a:pt x="3155471" y="858612"/>
                    <a:pt x="3221860" y="933951"/>
                  </a:cubicBezTo>
                  <a:cubicBezTo>
                    <a:pt x="3299488" y="1022211"/>
                    <a:pt x="3435601" y="1021736"/>
                    <a:pt x="3534851" y="1021356"/>
                  </a:cubicBezTo>
                  <a:cubicBezTo>
                    <a:pt x="3589429" y="1021166"/>
                    <a:pt x="3651913" y="1016795"/>
                    <a:pt x="3701824" y="986204"/>
                  </a:cubicBezTo>
                  <a:cubicBezTo>
                    <a:pt x="3726494" y="971003"/>
                    <a:pt x="3749926" y="938891"/>
                    <a:pt x="3772500" y="907730"/>
                  </a:cubicBezTo>
                  <a:cubicBezTo>
                    <a:pt x="3800504" y="869157"/>
                    <a:pt x="3829460" y="829255"/>
                    <a:pt x="3856225" y="829255"/>
                  </a:cubicBezTo>
                  <a:cubicBezTo>
                    <a:pt x="3862511" y="829255"/>
                    <a:pt x="3867083" y="830870"/>
                    <a:pt x="3870227" y="834101"/>
                  </a:cubicBezTo>
                  <a:cubicBezTo>
                    <a:pt x="3878608" y="842651"/>
                    <a:pt x="3878228" y="863267"/>
                    <a:pt x="3877942" y="881508"/>
                  </a:cubicBezTo>
                  <a:cubicBezTo>
                    <a:pt x="3877656" y="897944"/>
                    <a:pt x="3877370" y="913430"/>
                    <a:pt x="3882419" y="924355"/>
                  </a:cubicBezTo>
                  <a:cubicBezTo>
                    <a:pt x="3893848" y="949152"/>
                    <a:pt x="3913565" y="955612"/>
                    <a:pt x="3929377" y="960837"/>
                  </a:cubicBezTo>
                  <a:cubicBezTo>
                    <a:pt x="3946998" y="966633"/>
                    <a:pt x="3957666" y="970148"/>
                    <a:pt x="3957666" y="993044"/>
                  </a:cubicBezTo>
                  <a:cubicBezTo>
                    <a:pt x="3957666" y="1022116"/>
                    <a:pt x="3927472" y="1032851"/>
                    <a:pt x="3878132" y="1047957"/>
                  </a:cubicBezTo>
                  <a:cubicBezTo>
                    <a:pt x="3809933" y="1068763"/>
                    <a:pt x="3725065" y="1094795"/>
                    <a:pt x="3725065" y="1209466"/>
                  </a:cubicBezTo>
                  <a:cubicBezTo>
                    <a:pt x="3725065" y="1291170"/>
                    <a:pt x="3820030" y="1325087"/>
                    <a:pt x="3896325" y="1352354"/>
                  </a:cubicBezTo>
                  <a:cubicBezTo>
                    <a:pt x="3944331" y="1369549"/>
                    <a:pt x="3989575" y="1385700"/>
                    <a:pt x="3989575" y="1407362"/>
                  </a:cubicBezTo>
                  <a:cubicBezTo>
                    <a:pt x="3989575" y="1434248"/>
                    <a:pt x="3961571" y="1440898"/>
                    <a:pt x="3915470" y="1448689"/>
                  </a:cubicBezTo>
                  <a:cubicBezTo>
                    <a:pt x="3886610" y="1453534"/>
                    <a:pt x="3856701" y="1458569"/>
                    <a:pt x="3835174" y="1473295"/>
                  </a:cubicBezTo>
                  <a:cubicBezTo>
                    <a:pt x="3820887" y="1483081"/>
                    <a:pt x="3788026" y="1509872"/>
                    <a:pt x="3791836" y="1546639"/>
                  </a:cubicBezTo>
                  <a:cubicBezTo>
                    <a:pt x="3794217" y="1569915"/>
                    <a:pt x="3809457" y="1582836"/>
                    <a:pt x="3824221" y="1595377"/>
                  </a:cubicBezTo>
                  <a:cubicBezTo>
                    <a:pt x="3834413" y="1604022"/>
                    <a:pt x="3843938" y="1612193"/>
                    <a:pt x="3849176" y="1623403"/>
                  </a:cubicBezTo>
                  <a:cubicBezTo>
                    <a:pt x="3860035" y="1646869"/>
                    <a:pt x="3851557" y="1670621"/>
                    <a:pt x="3842604" y="1695797"/>
                  </a:cubicBezTo>
                  <a:cubicBezTo>
                    <a:pt x="3832603" y="1723729"/>
                    <a:pt x="3822316" y="1752610"/>
                    <a:pt x="3836508" y="1784057"/>
                  </a:cubicBezTo>
                  <a:cubicBezTo>
                    <a:pt x="3839461" y="1790612"/>
                    <a:pt x="3842795" y="1796693"/>
                    <a:pt x="3846033" y="1802583"/>
                  </a:cubicBezTo>
                  <a:cubicBezTo>
                    <a:pt x="3855558" y="1820064"/>
                    <a:pt x="3863749" y="1835170"/>
                    <a:pt x="3860035" y="1855501"/>
                  </a:cubicBezTo>
                  <a:cubicBezTo>
                    <a:pt x="3855463" y="1879727"/>
                    <a:pt x="3836508" y="1901768"/>
                    <a:pt x="3811743" y="1911649"/>
                  </a:cubicBezTo>
                  <a:cubicBezTo>
                    <a:pt x="3791740" y="1919629"/>
                    <a:pt x="3770404" y="1918774"/>
                    <a:pt x="3750116" y="1909084"/>
                  </a:cubicBezTo>
                  <a:cubicBezTo>
                    <a:pt x="3723256" y="1896258"/>
                    <a:pt x="3700586" y="1869277"/>
                    <a:pt x="3691156" y="1838590"/>
                  </a:cubicBezTo>
                  <a:cubicBezTo>
                    <a:pt x="3688680" y="1830609"/>
                    <a:pt x="3687156" y="1822154"/>
                    <a:pt x="3685727" y="1814079"/>
                  </a:cubicBezTo>
                  <a:cubicBezTo>
                    <a:pt x="3682298" y="1795267"/>
                    <a:pt x="3678774" y="1775792"/>
                    <a:pt x="3663439" y="1759356"/>
                  </a:cubicBezTo>
                  <a:cubicBezTo>
                    <a:pt x="3644294" y="1738930"/>
                    <a:pt x="3614576" y="1724394"/>
                    <a:pt x="3588382" y="1711663"/>
                  </a:cubicBezTo>
                  <a:cubicBezTo>
                    <a:pt x="3578190" y="1706723"/>
                    <a:pt x="3568665" y="1702067"/>
                    <a:pt x="3559997" y="1697222"/>
                  </a:cubicBezTo>
                  <a:cubicBezTo>
                    <a:pt x="3545233" y="1689052"/>
                    <a:pt x="3529517" y="1679076"/>
                    <a:pt x="3512848" y="1668531"/>
                  </a:cubicBezTo>
                  <a:cubicBezTo>
                    <a:pt x="3460366" y="1635184"/>
                    <a:pt x="3400835" y="1597467"/>
                    <a:pt x="3342827" y="1597467"/>
                  </a:cubicBezTo>
                  <a:cubicBezTo>
                    <a:pt x="3293202" y="1597467"/>
                    <a:pt x="3268056" y="1648390"/>
                    <a:pt x="3247863" y="1689337"/>
                  </a:cubicBezTo>
                  <a:cubicBezTo>
                    <a:pt x="3236243" y="1712898"/>
                    <a:pt x="3224146" y="1737219"/>
                    <a:pt x="3212811" y="1737219"/>
                  </a:cubicBezTo>
                  <a:cubicBezTo>
                    <a:pt x="3200619" y="1737219"/>
                    <a:pt x="3184141" y="1698362"/>
                    <a:pt x="3169568" y="1664161"/>
                  </a:cubicBezTo>
                  <a:cubicBezTo>
                    <a:pt x="3144136" y="1604402"/>
                    <a:pt x="3112608" y="1530013"/>
                    <a:pt x="3060506" y="1530013"/>
                  </a:cubicBezTo>
                  <a:cubicBezTo>
                    <a:pt x="3044028" y="1530013"/>
                    <a:pt x="3035646" y="1537424"/>
                    <a:pt x="3031550" y="1543694"/>
                  </a:cubicBezTo>
                  <a:cubicBezTo>
                    <a:pt x="3024406" y="1554524"/>
                    <a:pt x="3024311" y="1570200"/>
                    <a:pt x="3031360" y="1586731"/>
                  </a:cubicBezTo>
                  <a:cubicBezTo>
                    <a:pt x="3052124" y="1635659"/>
                    <a:pt x="3085366" y="1682877"/>
                    <a:pt x="3117561" y="1728479"/>
                  </a:cubicBezTo>
                  <a:cubicBezTo>
                    <a:pt x="3133087" y="1750425"/>
                    <a:pt x="3147660" y="1771231"/>
                    <a:pt x="3160900" y="1792037"/>
                  </a:cubicBezTo>
                  <a:cubicBezTo>
                    <a:pt x="3171091" y="1808093"/>
                    <a:pt x="3182331" y="1824529"/>
                    <a:pt x="3193285" y="1840490"/>
                  </a:cubicBezTo>
                  <a:cubicBezTo>
                    <a:pt x="3225765" y="1888088"/>
                    <a:pt x="3259388" y="1937205"/>
                    <a:pt x="3276438" y="1989648"/>
                  </a:cubicBezTo>
                  <a:cubicBezTo>
                    <a:pt x="3296155" y="2050451"/>
                    <a:pt x="3277581" y="2108025"/>
                    <a:pt x="3257960" y="2169113"/>
                  </a:cubicBezTo>
                  <a:cubicBezTo>
                    <a:pt x="3239195" y="2227541"/>
                    <a:pt x="3219764" y="2287869"/>
                    <a:pt x="3238052" y="2350003"/>
                  </a:cubicBezTo>
                  <a:cubicBezTo>
                    <a:pt x="3254054" y="2404251"/>
                    <a:pt x="3304537" y="2444628"/>
                    <a:pt x="3363592" y="2450518"/>
                  </a:cubicBezTo>
                  <a:cubicBezTo>
                    <a:pt x="3419122" y="2456123"/>
                    <a:pt x="3469224" y="2429237"/>
                    <a:pt x="3508372" y="2372709"/>
                  </a:cubicBezTo>
                  <a:cubicBezTo>
                    <a:pt x="3512372" y="2366914"/>
                    <a:pt x="3516278" y="2361308"/>
                    <a:pt x="3520183" y="2355608"/>
                  </a:cubicBezTo>
                  <a:cubicBezTo>
                    <a:pt x="3553520" y="2307155"/>
                    <a:pt x="3582381" y="2265258"/>
                    <a:pt x="3626768" y="2225166"/>
                  </a:cubicBezTo>
                  <a:cubicBezTo>
                    <a:pt x="3668487" y="2187449"/>
                    <a:pt x="3722208" y="2165693"/>
                    <a:pt x="3774214" y="2144792"/>
                  </a:cubicBezTo>
                  <a:cubicBezTo>
                    <a:pt x="3785740" y="2140136"/>
                    <a:pt x="3797265" y="2135481"/>
                    <a:pt x="3808600" y="2130636"/>
                  </a:cubicBezTo>
                  <a:cubicBezTo>
                    <a:pt x="3875179" y="2102419"/>
                    <a:pt x="3927662" y="2066982"/>
                    <a:pt x="3978907" y="2015489"/>
                  </a:cubicBezTo>
                  <a:cubicBezTo>
                    <a:pt x="3985193" y="2009219"/>
                    <a:pt x="3993099" y="2000194"/>
                    <a:pt x="4002338" y="1989743"/>
                  </a:cubicBezTo>
                  <a:cubicBezTo>
                    <a:pt x="4034056" y="1953831"/>
                    <a:pt x="4093112" y="1886948"/>
                    <a:pt x="4123116" y="1898918"/>
                  </a:cubicBezTo>
                  <a:cubicBezTo>
                    <a:pt x="4128640" y="1901103"/>
                    <a:pt x="4132164" y="1905283"/>
                    <a:pt x="4133688" y="1911459"/>
                  </a:cubicBezTo>
                  <a:cubicBezTo>
                    <a:pt x="4138736" y="1932170"/>
                    <a:pt x="4122449" y="1968937"/>
                    <a:pt x="4093112" y="2003044"/>
                  </a:cubicBezTo>
                  <a:close/>
                </a:path>
              </a:pathLst>
            </a:custGeom>
            <a:grpFill/>
            <a:ln w="6350" cap="flat">
              <a:solidFill>
                <a:srgbClr val="A9A695"/>
              </a:solidFill>
              <a:prstDash val="solid"/>
              <a:miter/>
            </a:ln>
          </p:spPr>
          <p:txBody>
            <a:bodyPr/>
            <a:lstStyle/>
            <a:p>
              <a:endParaRPr lang="en-US" sz="1050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FBB8C7BA-75E3-F928-1B6A-83E3524CCA08}"/>
                </a:ext>
              </a:extLst>
            </p:cNvPr>
            <p:cNvSpPr/>
            <p:nvPr/>
          </p:nvSpPr>
          <p:spPr>
            <a:xfrm>
              <a:off x="7124766" y="2312338"/>
              <a:ext cx="4314500" cy="3383336"/>
            </a:xfrm>
            <a:custGeom>
              <a:avLst/>
              <a:gdLst>
                <a:gd name="csX0" fmla="*/ 4307233 w 4314500"/>
                <a:gd name="csY0" fmla="*/ 1913549 h 3383336"/>
                <a:gd name="csX1" fmla="*/ 4197125 w 4314500"/>
                <a:gd name="csY1" fmla="*/ 1770756 h 3383336"/>
                <a:gd name="csX2" fmla="*/ 4111781 w 4314500"/>
                <a:gd name="csY2" fmla="*/ 1756695 h 3383336"/>
                <a:gd name="csX3" fmla="*/ 4117019 w 4314500"/>
                <a:gd name="csY3" fmla="*/ 1702637 h 3383336"/>
                <a:gd name="csX4" fmla="*/ 4138069 w 4314500"/>
                <a:gd name="csY4" fmla="*/ 1597277 h 3383336"/>
                <a:gd name="csX5" fmla="*/ 4155309 w 4314500"/>
                <a:gd name="csY5" fmla="*/ 1553669 h 3383336"/>
                <a:gd name="csX6" fmla="*/ 4175122 w 4314500"/>
                <a:gd name="csY6" fmla="*/ 1502082 h 3383336"/>
                <a:gd name="csX7" fmla="*/ 4142451 w 4314500"/>
                <a:gd name="csY7" fmla="*/ 1283665 h 3383336"/>
                <a:gd name="csX8" fmla="*/ 4131116 w 4314500"/>
                <a:gd name="csY8" fmla="*/ 1258014 h 3383336"/>
                <a:gd name="csX9" fmla="*/ 4117209 w 4314500"/>
                <a:gd name="csY9" fmla="*/ 1077504 h 3383336"/>
                <a:gd name="csX10" fmla="*/ 4120734 w 4314500"/>
                <a:gd name="csY10" fmla="*/ 974708 h 3383336"/>
                <a:gd name="csX11" fmla="*/ 3772881 w 4314500"/>
                <a:gd name="csY11" fmla="*/ 627369 h 3383336"/>
                <a:gd name="csX12" fmla="*/ 3604955 w 4314500"/>
                <a:gd name="csY12" fmla="*/ 597633 h 3383336"/>
                <a:gd name="csX13" fmla="*/ 3580000 w 4314500"/>
                <a:gd name="csY13" fmla="*/ 597633 h 3383336"/>
                <a:gd name="csX14" fmla="*/ 3533232 w 4314500"/>
                <a:gd name="csY14" fmla="*/ 594307 h 3383336"/>
                <a:gd name="csX15" fmla="*/ 3517802 w 4314500"/>
                <a:gd name="csY15" fmla="*/ 590127 h 3383336"/>
                <a:gd name="csX16" fmla="*/ 3512848 w 4314500"/>
                <a:gd name="csY16" fmla="*/ 573501 h 3383336"/>
                <a:gd name="csX17" fmla="*/ 3508657 w 4314500"/>
                <a:gd name="csY17" fmla="*/ 546805 h 3383336"/>
                <a:gd name="csX18" fmla="*/ 3506657 w 4314500"/>
                <a:gd name="csY18" fmla="*/ 528564 h 3383336"/>
                <a:gd name="csX19" fmla="*/ 3353781 w 4314500"/>
                <a:gd name="csY19" fmla="*/ 360120 h 3383336"/>
                <a:gd name="csX20" fmla="*/ 3307204 w 4314500"/>
                <a:gd name="csY20" fmla="*/ 332378 h 3383336"/>
                <a:gd name="csX21" fmla="*/ 3200333 w 4314500"/>
                <a:gd name="csY21" fmla="*/ 213907 h 3383336"/>
                <a:gd name="csX22" fmla="*/ 3138040 w 4314500"/>
                <a:gd name="csY22" fmla="*/ 131727 h 3383336"/>
                <a:gd name="csX23" fmla="*/ 2829049 w 4314500"/>
                <a:gd name="csY23" fmla="*/ 2330 h 3383336"/>
                <a:gd name="csX24" fmla="*/ 2464622 w 4314500"/>
                <a:gd name="csY24" fmla="*/ 47268 h 3383336"/>
                <a:gd name="csX25" fmla="*/ 2157251 w 4314500"/>
                <a:gd name="csY25" fmla="*/ 93345 h 3383336"/>
                <a:gd name="csX26" fmla="*/ 2154964 w 4314500"/>
                <a:gd name="csY26" fmla="*/ 93535 h 3383336"/>
                <a:gd name="csX27" fmla="*/ 1849879 w 4314500"/>
                <a:gd name="csY27" fmla="*/ 47268 h 3383336"/>
                <a:gd name="csX28" fmla="*/ 1485452 w 4314500"/>
                <a:gd name="csY28" fmla="*/ 2330 h 3383336"/>
                <a:gd name="csX29" fmla="*/ 1176461 w 4314500"/>
                <a:gd name="csY29" fmla="*/ 131727 h 3383336"/>
                <a:gd name="csX30" fmla="*/ 1114168 w 4314500"/>
                <a:gd name="csY30" fmla="*/ 213907 h 3383336"/>
                <a:gd name="csX31" fmla="*/ 1007297 w 4314500"/>
                <a:gd name="csY31" fmla="*/ 332378 h 3383336"/>
                <a:gd name="csX32" fmla="*/ 960720 w 4314500"/>
                <a:gd name="csY32" fmla="*/ 360120 h 3383336"/>
                <a:gd name="csX33" fmla="*/ 807844 w 4314500"/>
                <a:gd name="csY33" fmla="*/ 528564 h 3383336"/>
                <a:gd name="csX34" fmla="*/ 805843 w 4314500"/>
                <a:gd name="csY34" fmla="*/ 546805 h 3383336"/>
                <a:gd name="csX35" fmla="*/ 801652 w 4314500"/>
                <a:gd name="csY35" fmla="*/ 573501 h 3383336"/>
                <a:gd name="csX36" fmla="*/ 781269 w 4314500"/>
                <a:gd name="csY36" fmla="*/ 594307 h 3383336"/>
                <a:gd name="csX37" fmla="*/ 734501 w 4314500"/>
                <a:gd name="csY37" fmla="*/ 597633 h 3383336"/>
                <a:gd name="csX38" fmla="*/ 709546 w 4314500"/>
                <a:gd name="csY38" fmla="*/ 597633 h 3383336"/>
                <a:gd name="csX39" fmla="*/ 541620 w 4314500"/>
                <a:gd name="csY39" fmla="*/ 627369 h 3383336"/>
                <a:gd name="csX40" fmla="*/ 193767 w 4314500"/>
                <a:gd name="csY40" fmla="*/ 974708 h 3383336"/>
                <a:gd name="csX41" fmla="*/ 197291 w 4314500"/>
                <a:gd name="csY41" fmla="*/ 1077504 h 3383336"/>
                <a:gd name="csX42" fmla="*/ 183385 w 4314500"/>
                <a:gd name="csY42" fmla="*/ 1258014 h 3383336"/>
                <a:gd name="csX43" fmla="*/ 172050 w 4314500"/>
                <a:gd name="csY43" fmla="*/ 1283665 h 3383336"/>
                <a:gd name="csX44" fmla="*/ 139379 w 4314500"/>
                <a:gd name="csY44" fmla="*/ 1502082 h 3383336"/>
                <a:gd name="csX45" fmla="*/ 159191 w 4314500"/>
                <a:gd name="csY45" fmla="*/ 1553669 h 3383336"/>
                <a:gd name="csX46" fmla="*/ 176431 w 4314500"/>
                <a:gd name="csY46" fmla="*/ 1597277 h 3383336"/>
                <a:gd name="csX47" fmla="*/ 197482 w 4314500"/>
                <a:gd name="csY47" fmla="*/ 1702637 h 3383336"/>
                <a:gd name="csX48" fmla="*/ 202720 w 4314500"/>
                <a:gd name="csY48" fmla="*/ 1753465 h 3383336"/>
                <a:gd name="csX49" fmla="*/ 117376 w 4314500"/>
                <a:gd name="csY49" fmla="*/ 1770851 h 3383336"/>
                <a:gd name="csX50" fmla="*/ 7267 w 4314500"/>
                <a:gd name="csY50" fmla="*/ 1913644 h 3383336"/>
                <a:gd name="csX51" fmla="*/ 73371 w 4314500"/>
                <a:gd name="csY51" fmla="*/ 2174908 h 3383336"/>
                <a:gd name="csX52" fmla="*/ 96612 w 4314500"/>
                <a:gd name="csY52" fmla="*/ 2207020 h 3383336"/>
                <a:gd name="csX53" fmla="*/ 148142 w 4314500"/>
                <a:gd name="csY53" fmla="*/ 2370714 h 3383336"/>
                <a:gd name="csX54" fmla="*/ 129854 w 4314500"/>
                <a:gd name="csY54" fmla="*/ 2410141 h 3383336"/>
                <a:gd name="csX55" fmla="*/ 107661 w 4314500"/>
                <a:gd name="csY55" fmla="*/ 2464484 h 3383336"/>
                <a:gd name="csX56" fmla="*/ 142618 w 4314500"/>
                <a:gd name="csY56" fmla="*/ 2593881 h 3383336"/>
                <a:gd name="csX57" fmla="*/ 156334 w 4314500"/>
                <a:gd name="csY57" fmla="*/ 2610317 h 3383336"/>
                <a:gd name="csX58" fmla="*/ 194148 w 4314500"/>
                <a:gd name="csY58" fmla="*/ 2670170 h 3383336"/>
                <a:gd name="csX59" fmla="*/ 206911 w 4314500"/>
                <a:gd name="csY59" fmla="*/ 2757385 h 3383336"/>
                <a:gd name="csX60" fmla="*/ 212436 w 4314500"/>
                <a:gd name="csY60" fmla="*/ 2813533 h 3383336"/>
                <a:gd name="csX61" fmla="*/ 396364 w 4314500"/>
                <a:gd name="csY61" fmla="*/ 2973521 h 3383336"/>
                <a:gd name="csX62" fmla="*/ 416842 w 4314500"/>
                <a:gd name="csY62" fmla="*/ 2978367 h 3383336"/>
                <a:gd name="csX63" fmla="*/ 524856 w 4314500"/>
                <a:gd name="csY63" fmla="*/ 3013234 h 3383336"/>
                <a:gd name="csX64" fmla="*/ 604580 w 4314500"/>
                <a:gd name="csY64" fmla="*/ 3086578 h 3383336"/>
                <a:gd name="csX65" fmla="*/ 621820 w 4314500"/>
                <a:gd name="csY65" fmla="*/ 3107574 h 3383336"/>
                <a:gd name="csX66" fmla="*/ 856326 w 4314500"/>
                <a:gd name="csY66" fmla="*/ 3295114 h 3383336"/>
                <a:gd name="csX67" fmla="*/ 1421635 w 4314500"/>
                <a:gd name="csY67" fmla="*/ 3320480 h 3383336"/>
                <a:gd name="csX68" fmla="*/ 1802825 w 4314500"/>
                <a:gd name="csY68" fmla="*/ 2874906 h 3383336"/>
                <a:gd name="csX69" fmla="*/ 1835496 w 4314500"/>
                <a:gd name="csY69" fmla="*/ 2586470 h 3383336"/>
                <a:gd name="csX70" fmla="*/ 1834639 w 4314500"/>
                <a:gd name="csY70" fmla="*/ 2579820 h 3383336"/>
                <a:gd name="csX71" fmla="*/ 1840354 w 4314500"/>
                <a:gd name="csY71" fmla="*/ 2583240 h 3383336"/>
                <a:gd name="csX72" fmla="*/ 2157251 w 4314500"/>
                <a:gd name="csY72" fmla="*/ 2656014 h 3383336"/>
                <a:gd name="csX73" fmla="*/ 2474147 w 4314500"/>
                <a:gd name="csY73" fmla="*/ 2583240 h 3383336"/>
                <a:gd name="csX74" fmla="*/ 2479862 w 4314500"/>
                <a:gd name="csY74" fmla="*/ 2579820 h 3383336"/>
                <a:gd name="csX75" fmla="*/ 2479005 w 4314500"/>
                <a:gd name="csY75" fmla="*/ 2586470 h 3383336"/>
                <a:gd name="csX76" fmla="*/ 2511676 w 4314500"/>
                <a:gd name="csY76" fmla="*/ 2874906 h 3383336"/>
                <a:gd name="csX77" fmla="*/ 2892866 w 4314500"/>
                <a:gd name="csY77" fmla="*/ 3320480 h 3383336"/>
                <a:gd name="csX78" fmla="*/ 3458175 w 4314500"/>
                <a:gd name="csY78" fmla="*/ 3295114 h 3383336"/>
                <a:gd name="csX79" fmla="*/ 3692680 w 4314500"/>
                <a:gd name="csY79" fmla="*/ 3107574 h 3383336"/>
                <a:gd name="csX80" fmla="*/ 3709921 w 4314500"/>
                <a:gd name="csY80" fmla="*/ 3086578 h 3383336"/>
                <a:gd name="csX81" fmla="*/ 3789645 w 4314500"/>
                <a:gd name="csY81" fmla="*/ 3013234 h 3383336"/>
                <a:gd name="csX82" fmla="*/ 3897658 w 4314500"/>
                <a:gd name="csY82" fmla="*/ 2978367 h 3383336"/>
                <a:gd name="csX83" fmla="*/ 3918137 w 4314500"/>
                <a:gd name="csY83" fmla="*/ 2973521 h 3383336"/>
                <a:gd name="csX84" fmla="*/ 4102065 w 4314500"/>
                <a:gd name="csY84" fmla="*/ 2813533 h 3383336"/>
                <a:gd name="csX85" fmla="*/ 4107590 w 4314500"/>
                <a:gd name="csY85" fmla="*/ 2757385 h 3383336"/>
                <a:gd name="csX86" fmla="*/ 4120353 w 4314500"/>
                <a:gd name="csY86" fmla="*/ 2670170 h 3383336"/>
                <a:gd name="csX87" fmla="*/ 4158167 w 4314500"/>
                <a:gd name="csY87" fmla="*/ 2610317 h 3383336"/>
                <a:gd name="csX88" fmla="*/ 4171883 w 4314500"/>
                <a:gd name="csY88" fmla="*/ 2593881 h 3383336"/>
                <a:gd name="csX89" fmla="*/ 4206840 w 4314500"/>
                <a:gd name="csY89" fmla="*/ 2464484 h 3383336"/>
                <a:gd name="csX90" fmla="*/ 4184647 w 4314500"/>
                <a:gd name="csY90" fmla="*/ 2410141 h 3383336"/>
                <a:gd name="csX91" fmla="*/ 4166359 w 4314500"/>
                <a:gd name="csY91" fmla="*/ 2370714 h 3383336"/>
                <a:gd name="csX92" fmla="*/ 4217889 w 4314500"/>
                <a:gd name="csY92" fmla="*/ 2207020 h 3383336"/>
                <a:gd name="csX93" fmla="*/ 4241130 w 4314500"/>
                <a:gd name="csY93" fmla="*/ 2174908 h 3383336"/>
                <a:gd name="csX94" fmla="*/ 4307233 w 4314500"/>
                <a:gd name="csY94" fmla="*/ 1913644 h 3383336"/>
                <a:gd name="csX95" fmla="*/ 4092349 w 4314500"/>
                <a:gd name="csY95" fmla="*/ 2003044 h 3383336"/>
                <a:gd name="csX96" fmla="*/ 3924614 w 4314500"/>
                <a:gd name="csY96" fmla="*/ 2138331 h 3383336"/>
                <a:gd name="csX97" fmla="*/ 3767166 w 4314500"/>
                <a:gd name="csY97" fmla="*/ 2256708 h 3383336"/>
                <a:gd name="csX98" fmla="*/ 3747354 w 4314500"/>
                <a:gd name="csY98" fmla="*/ 2274664 h 3383336"/>
                <a:gd name="csX99" fmla="*/ 3608098 w 4314500"/>
                <a:gd name="csY99" fmla="*/ 2441683 h 3383336"/>
                <a:gd name="csX100" fmla="*/ 3616766 w 4314500"/>
                <a:gd name="csY100" fmla="*/ 2518162 h 3383336"/>
                <a:gd name="csX101" fmla="*/ 3672202 w 4314500"/>
                <a:gd name="csY101" fmla="*/ 2531748 h 3383336"/>
                <a:gd name="csX102" fmla="*/ 3690204 w 4314500"/>
                <a:gd name="csY102" fmla="*/ 2526047 h 3383336"/>
                <a:gd name="csX103" fmla="*/ 3817553 w 4314500"/>
                <a:gd name="csY103" fmla="*/ 2514837 h 3383336"/>
                <a:gd name="csX104" fmla="*/ 3784311 w 4314500"/>
                <a:gd name="csY104" fmla="*/ 2572885 h 3383336"/>
                <a:gd name="csX105" fmla="*/ 3729542 w 4314500"/>
                <a:gd name="csY105" fmla="*/ 2692876 h 3383336"/>
                <a:gd name="csX106" fmla="*/ 3849081 w 4314500"/>
                <a:gd name="csY106" fmla="*/ 2734868 h 3383336"/>
                <a:gd name="csX107" fmla="*/ 3888896 w 4314500"/>
                <a:gd name="csY107" fmla="*/ 2734678 h 3383336"/>
                <a:gd name="csX108" fmla="*/ 3932234 w 4314500"/>
                <a:gd name="csY108" fmla="*/ 2752635 h 3383336"/>
                <a:gd name="csX109" fmla="*/ 3935758 w 4314500"/>
                <a:gd name="csY109" fmla="*/ 2769165 h 3383336"/>
                <a:gd name="csX110" fmla="*/ 3879466 w 4314500"/>
                <a:gd name="csY110" fmla="*/ 2806502 h 3383336"/>
                <a:gd name="csX111" fmla="*/ 3806790 w 4314500"/>
                <a:gd name="csY111" fmla="*/ 2804222 h 3383336"/>
                <a:gd name="csX112" fmla="*/ 3759546 w 4314500"/>
                <a:gd name="csY112" fmla="*/ 2800042 h 3383336"/>
                <a:gd name="csX113" fmla="*/ 3686108 w 4314500"/>
                <a:gd name="csY113" fmla="*/ 2822368 h 3383336"/>
                <a:gd name="csX114" fmla="*/ 3609241 w 4314500"/>
                <a:gd name="csY114" fmla="*/ 2906638 h 3383336"/>
                <a:gd name="csX115" fmla="*/ 3571427 w 4314500"/>
                <a:gd name="csY115" fmla="*/ 2954900 h 3383336"/>
                <a:gd name="csX116" fmla="*/ 3465795 w 4314500"/>
                <a:gd name="csY116" fmla="*/ 3047720 h 3383336"/>
                <a:gd name="csX117" fmla="*/ 3426838 w 4314500"/>
                <a:gd name="csY117" fmla="*/ 3078502 h 3383336"/>
                <a:gd name="csX118" fmla="*/ 3415979 w 4314500"/>
                <a:gd name="csY118" fmla="*/ 3087243 h 3383336"/>
                <a:gd name="csX119" fmla="*/ 3299203 w 4314500"/>
                <a:gd name="csY119" fmla="*/ 3215024 h 3383336"/>
                <a:gd name="csX120" fmla="*/ 3249673 w 4314500"/>
                <a:gd name="csY120" fmla="*/ 3250936 h 3383336"/>
                <a:gd name="csX121" fmla="*/ 3230051 w 4314500"/>
                <a:gd name="csY121" fmla="*/ 3194123 h 3383336"/>
                <a:gd name="csX122" fmla="*/ 3233480 w 4314500"/>
                <a:gd name="csY122" fmla="*/ 3183863 h 3383336"/>
                <a:gd name="csX123" fmla="*/ 3222717 w 4314500"/>
                <a:gd name="csY123" fmla="*/ 3185003 h 3383336"/>
                <a:gd name="csX124" fmla="*/ 3077175 w 4314500"/>
                <a:gd name="csY124" fmla="*/ 3176262 h 3383336"/>
                <a:gd name="csX125" fmla="*/ 3060221 w 4314500"/>
                <a:gd name="csY125" fmla="*/ 3160207 h 3383336"/>
                <a:gd name="csX126" fmla="*/ 3093082 w 4314500"/>
                <a:gd name="csY126" fmla="*/ 3129425 h 3383336"/>
                <a:gd name="csX127" fmla="*/ 3218431 w 4314500"/>
                <a:gd name="csY127" fmla="*/ 3085817 h 3383336"/>
                <a:gd name="csX128" fmla="*/ 3384071 w 4314500"/>
                <a:gd name="csY128" fmla="*/ 3018364 h 3383336"/>
                <a:gd name="csX129" fmla="*/ 3494656 w 4314500"/>
                <a:gd name="csY129" fmla="*/ 2878991 h 3383336"/>
                <a:gd name="csX130" fmla="*/ 3473320 w 4314500"/>
                <a:gd name="csY130" fmla="*/ 2804792 h 3383336"/>
                <a:gd name="csX131" fmla="*/ 3292440 w 4314500"/>
                <a:gd name="csY131" fmla="*/ 2823698 h 3383336"/>
                <a:gd name="csX132" fmla="*/ 3251768 w 4314500"/>
                <a:gd name="csY132" fmla="*/ 2851630 h 3383336"/>
                <a:gd name="csX133" fmla="*/ 2993355 w 4314500"/>
                <a:gd name="csY133" fmla="*/ 2933144 h 3383336"/>
                <a:gd name="csX134" fmla="*/ 2784091 w 4314500"/>
                <a:gd name="csY134" fmla="*/ 2894952 h 3383336"/>
                <a:gd name="csX135" fmla="*/ 2774280 w 4314500"/>
                <a:gd name="csY135" fmla="*/ 2876616 h 3383336"/>
                <a:gd name="csX136" fmla="*/ 2777328 w 4314500"/>
                <a:gd name="csY136" fmla="*/ 2866736 h 3383336"/>
                <a:gd name="csX137" fmla="*/ 2798188 w 4314500"/>
                <a:gd name="csY137" fmla="*/ 2864740 h 3383336"/>
                <a:gd name="csX138" fmla="*/ 2822762 w 4314500"/>
                <a:gd name="csY138" fmla="*/ 2871581 h 3383336"/>
                <a:gd name="csX139" fmla="*/ 2855909 w 4314500"/>
                <a:gd name="csY139" fmla="*/ 2880036 h 3383336"/>
                <a:gd name="csX140" fmla="*/ 2977734 w 4314500"/>
                <a:gd name="csY140" fmla="*/ 2867116 h 3383336"/>
                <a:gd name="csX141" fmla="*/ 3182617 w 4314500"/>
                <a:gd name="csY141" fmla="*/ 2716723 h 3383336"/>
                <a:gd name="csX142" fmla="*/ 3199857 w 4314500"/>
                <a:gd name="csY142" fmla="*/ 2584190 h 3383336"/>
                <a:gd name="csX143" fmla="*/ 3100035 w 4314500"/>
                <a:gd name="csY143" fmla="*/ 2566709 h 3383336"/>
                <a:gd name="csX144" fmla="*/ 2898867 w 4314500"/>
                <a:gd name="csY144" fmla="*/ 2614972 h 3383336"/>
                <a:gd name="csX145" fmla="*/ 2752182 w 4314500"/>
                <a:gd name="csY145" fmla="*/ 2536118 h 3383336"/>
                <a:gd name="csX146" fmla="*/ 2634453 w 4314500"/>
                <a:gd name="csY146" fmla="*/ 2416696 h 3383336"/>
                <a:gd name="csX147" fmla="*/ 2157060 w 4314500"/>
                <a:gd name="csY147" fmla="*/ 2522057 h 3383336"/>
                <a:gd name="csX148" fmla="*/ 1679667 w 4314500"/>
                <a:gd name="csY148" fmla="*/ 2416696 h 3383336"/>
                <a:gd name="csX149" fmla="*/ 1561938 w 4314500"/>
                <a:gd name="csY149" fmla="*/ 2536118 h 3383336"/>
                <a:gd name="csX150" fmla="*/ 1415253 w 4314500"/>
                <a:gd name="csY150" fmla="*/ 2614972 h 3383336"/>
                <a:gd name="csX151" fmla="*/ 1214085 w 4314500"/>
                <a:gd name="csY151" fmla="*/ 2566709 h 3383336"/>
                <a:gd name="csX152" fmla="*/ 1114263 w 4314500"/>
                <a:gd name="csY152" fmla="*/ 2584190 h 3383336"/>
                <a:gd name="csX153" fmla="*/ 1131503 w 4314500"/>
                <a:gd name="csY153" fmla="*/ 2716723 h 3383336"/>
                <a:gd name="csX154" fmla="*/ 1336386 w 4314500"/>
                <a:gd name="csY154" fmla="*/ 2867116 h 3383336"/>
                <a:gd name="csX155" fmla="*/ 1458211 w 4314500"/>
                <a:gd name="csY155" fmla="*/ 2880036 h 3383336"/>
                <a:gd name="csX156" fmla="*/ 1491358 w 4314500"/>
                <a:gd name="csY156" fmla="*/ 2871581 h 3383336"/>
                <a:gd name="csX157" fmla="*/ 1515932 w 4314500"/>
                <a:gd name="csY157" fmla="*/ 2864740 h 3383336"/>
                <a:gd name="csX158" fmla="*/ 1536792 w 4314500"/>
                <a:gd name="csY158" fmla="*/ 2866736 h 3383336"/>
                <a:gd name="csX159" fmla="*/ 1539840 w 4314500"/>
                <a:gd name="csY159" fmla="*/ 2876616 h 3383336"/>
                <a:gd name="csX160" fmla="*/ 1530029 w 4314500"/>
                <a:gd name="csY160" fmla="*/ 2894952 h 3383336"/>
                <a:gd name="csX161" fmla="*/ 1320765 w 4314500"/>
                <a:gd name="csY161" fmla="*/ 2933144 h 3383336"/>
                <a:gd name="csX162" fmla="*/ 1062352 w 4314500"/>
                <a:gd name="csY162" fmla="*/ 2851630 h 3383336"/>
                <a:gd name="csX163" fmla="*/ 1021680 w 4314500"/>
                <a:gd name="csY163" fmla="*/ 2823698 h 3383336"/>
                <a:gd name="csX164" fmla="*/ 840800 w 4314500"/>
                <a:gd name="csY164" fmla="*/ 2804792 h 3383336"/>
                <a:gd name="csX165" fmla="*/ 819464 w 4314500"/>
                <a:gd name="csY165" fmla="*/ 2878991 h 3383336"/>
                <a:gd name="csX166" fmla="*/ 930049 w 4314500"/>
                <a:gd name="csY166" fmla="*/ 3018364 h 3383336"/>
                <a:gd name="csX167" fmla="*/ 1095689 w 4314500"/>
                <a:gd name="csY167" fmla="*/ 3085817 h 3383336"/>
                <a:gd name="csX168" fmla="*/ 1221038 w 4314500"/>
                <a:gd name="csY168" fmla="*/ 3129425 h 3383336"/>
                <a:gd name="csX169" fmla="*/ 1253899 w 4314500"/>
                <a:gd name="csY169" fmla="*/ 3160207 h 3383336"/>
                <a:gd name="csX170" fmla="*/ 1236945 w 4314500"/>
                <a:gd name="csY170" fmla="*/ 3176262 h 3383336"/>
                <a:gd name="csX171" fmla="*/ 1091403 w 4314500"/>
                <a:gd name="csY171" fmla="*/ 3185003 h 3383336"/>
                <a:gd name="csX172" fmla="*/ 1080640 w 4314500"/>
                <a:gd name="csY172" fmla="*/ 3183863 h 3383336"/>
                <a:gd name="csX173" fmla="*/ 1084069 w 4314500"/>
                <a:gd name="csY173" fmla="*/ 3194123 h 3383336"/>
                <a:gd name="csX174" fmla="*/ 1064447 w 4314500"/>
                <a:gd name="csY174" fmla="*/ 3250936 h 3383336"/>
                <a:gd name="csX175" fmla="*/ 1014917 w 4314500"/>
                <a:gd name="csY175" fmla="*/ 3215024 h 3383336"/>
                <a:gd name="csX176" fmla="*/ 898141 w 4314500"/>
                <a:gd name="csY176" fmla="*/ 3087243 h 3383336"/>
                <a:gd name="csX177" fmla="*/ 887282 w 4314500"/>
                <a:gd name="csY177" fmla="*/ 3078502 h 3383336"/>
                <a:gd name="csX178" fmla="*/ 848325 w 4314500"/>
                <a:gd name="csY178" fmla="*/ 3047720 h 3383336"/>
                <a:gd name="csX179" fmla="*/ 742693 w 4314500"/>
                <a:gd name="csY179" fmla="*/ 2954900 h 3383336"/>
                <a:gd name="csX180" fmla="*/ 704878 w 4314500"/>
                <a:gd name="csY180" fmla="*/ 2906638 h 3383336"/>
                <a:gd name="csX181" fmla="*/ 628012 w 4314500"/>
                <a:gd name="csY181" fmla="*/ 2822368 h 3383336"/>
                <a:gd name="csX182" fmla="*/ 554574 w 4314500"/>
                <a:gd name="csY182" fmla="*/ 2800042 h 3383336"/>
                <a:gd name="csX183" fmla="*/ 507330 w 4314500"/>
                <a:gd name="csY183" fmla="*/ 2804222 h 3383336"/>
                <a:gd name="csX184" fmla="*/ 434654 w 4314500"/>
                <a:gd name="csY184" fmla="*/ 2806502 h 3383336"/>
                <a:gd name="csX185" fmla="*/ 378361 w 4314500"/>
                <a:gd name="csY185" fmla="*/ 2769165 h 3383336"/>
                <a:gd name="csX186" fmla="*/ 381886 w 4314500"/>
                <a:gd name="csY186" fmla="*/ 2752635 h 3383336"/>
                <a:gd name="csX187" fmla="*/ 425224 w 4314500"/>
                <a:gd name="csY187" fmla="*/ 2734678 h 3383336"/>
                <a:gd name="csX188" fmla="*/ 465039 w 4314500"/>
                <a:gd name="csY188" fmla="*/ 2734868 h 3383336"/>
                <a:gd name="csX189" fmla="*/ 584578 w 4314500"/>
                <a:gd name="csY189" fmla="*/ 2692876 h 3383336"/>
                <a:gd name="csX190" fmla="*/ 529809 w 4314500"/>
                <a:gd name="csY190" fmla="*/ 2572885 h 3383336"/>
                <a:gd name="csX191" fmla="*/ 496567 w 4314500"/>
                <a:gd name="csY191" fmla="*/ 2514837 h 3383336"/>
                <a:gd name="csX192" fmla="*/ 623916 w 4314500"/>
                <a:gd name="csY192" fmla="*/ 2526047 h 3383336"/>
                <a:gd name="csX193" fmla="*/ 641918 w 4314500"/>
                <a:gd name="csY193" fmla="*/ 2531748 h 3383336"/>
                <a:gd name="csX194" fmla="*/ 697354 w 4314500"/>
                <a:gd name="csY194" fmla="*/ 2518162 h 3383336"/>
                <a:gd name="csX195" fmla="*/ 706021 w 4314500"/>
                <a:gd name="csY195" fmla="*/ 2441683 h 3383336"/>
                <a:gd name="csX196" fmla="*/ 566766 w 4314500"/>
                <a:gd name="csY196" fmla="*/ 2274664 h 3383336"/>
                <a:gd name="csX197" fmla="*/ 546954 w 4314500"/>
                <a:gd name="csY197" fmla="*/ 2256708 h 3383336"/>
                <a:gd name="csX198" fmla="*/ 389506 w 4314500"/>
                <a:gd name="csY198" fmla="*/ 2138331 h 3383336"/>
                <a:gd name="csX199" fmla="*/ 221770 w 4314500"/>
                <a:gd name="csY199" fmla="*/ 2003044 h 3383336"/>
                <a:gd name="csX200" fmla="*/ 181194 w 4314500"/>
                <a:gd name="csY200" fmla="*/ 1911459 h 3383336"/>
                <a:gd name="csX201" fmla="*/ 191767 w 4314500"/>
                <a:gd name="csY201" fmla="*/ 1898918 h 3383336"/>
                <a:gd name="csX202" fmla="*/ 312544 w 4314500"/>
                <a:gd name="csY202" fmla="*/ 1989743 h 3383336"/>
                <a:gd name="csX203" fmla="*/ 335975 w 4314500"/>
                <a:gd name="csY203" fmla="*/ 2015489 h 3383336"/>
                <a:gd name="csX204" fmla="*/ 506282 w 4314500"/>
                <a:gd name="csY204" fmla="*/ 2130636 h 3383336"/>
                <a:gd name="csX205" fmla="*/ 540667 w 4314500"/>
                <a:gd name="csY205" fmla="*/ 2144792 h 3383336"/>
                <a:gd name="csX206" fmla="*/ 688114 w 4314500"/>
                <a:gd name="csY206" fmla="*/ 2225166 h 3383336"/>
                <a:gd name="csX207" fmla="*/ 794699 w 4314500"/>
                <a:gd name="csY207" fmla="*/ 2355608 h 3383336"/>
                <a:gd name="csX208" fmla="*/ 806510 w 4314500"/>
                <a:gd name="csY208" fmla="*/ 2372709 h 3383336"/>
                <a:gd name="csX209" fmla="*/ 951290 w 4314500"/>
                <a:gd name="csY209" fmla="*/ 2450518 h 3383336"/>
                <a:gd name="csX210" fmla="*/ 1076830 w 4314500"/>
                <a:gd name="csY210" fmla="*/ 2350003 h 3383336"/>
                <a:gd name="csX211" fmla="*/ 1056922 w 4314500"/>
                <a:gd name="csY211" fmla="*/ 2169113 h 3383336"/>
                <a:gd name="csX212" fmla="*/ 1038444 w 4314500"/>
                <a:gd name="csY212" fmla="*/ 1989648 h 3383336"/>
                <a:gd name="csX213" fmla="*/ 1121597 w 4314500"/>
                <a:gd name="csY213" fmla="*/ 1840490 h 3383336"/>
                <a:gd name="csX214" fmla="*/ 1153982 w 4314500"/>
                <a:gd name="csY214" fmla="*/ 1792037 h 3383336"/>
                <a:gd name="csX215" fmla="*/ 1197321 w 4314500"/>
                <a:gd name="csY215" fmla="*/ 1728479 h 3383336"/>
                <a:gd name="csX216" fmla="*/ 1283522 w 4314500"/>
                <a:gd name="csY216" fmla="*/ 1586731 h 3383336"/>
                <a:gd name="csX217" fmla="*/ 1283332 w 4314500"/>
                <a:gd name="csY217" fmla="*/ 1543694 h 3383336"/>
                <a:gd name="csX218" fmla="*/ 1254376 w 4314500"/>
                <a:gd name="csY218" fmla="*/ 1530013 h 3383336"/>
                <a:gd name="csX219" fmla="*/ 1145314 w 4314500"/>
                <a:gd name="csY219" fmla="*/ 1664161 h 3383336"/>
                <a:gd name="csX220" fmla="*/ 1102071 w 4314500"/>
                <a:gd name="csY220" fmla="*/ 1737219 h 3383336"/>
                <a:gd name="csX221" fmla="*/ 1067019 w 4314500"/>
                <a:gd name="csY221" fmla="*/ 1689337 h 3383336"/>
                <a:gd name="csX222" fmla="*/ 972055 w 4314500"/>
                <a:gd name="csY222" fmla="*/ 1597467 h 3383336"/>
                <a:gd name="csX223" fmla="*/ 802033 w 4314500"/>
                <a:gd name="csY223" fmla="*/ 1668531 h 3383336"/>
                <a:gd name="csX224" fmla="*/ 754885 w 4314500"/>
                <a:gd name="csY224" fmla="*/ 1697222 h 3383336"/>
                <a:gd name="csX225" fmla="*/ 726500 w 4314500"/>
                <a:gd name="csY225" fmla="*/ 1711663 h 3383336"/>
                <a:gd name="csX226" fmla="*/ 651443 w 4314500"/>
                <a:gd name="csY226" fmla="*/ 1759356 h 3383336"/>
                <a:gd name="csX227" fmla="*/ 629155 w 4314500"/>
                <a:gd name="csY227" fmla="*/ 1814079 h 3383336"/>
                <a:gd name="csX228" fmla="*/ 623725 w 4314500"/>
                <a:gd name="csY228" fmla="*/ 1838590 h 3383336"/>
                <a:gd name="csX229" fmla="*/ 564766 w 4314500"/>
                <a:gd name="csY229" fmla="*/ 1909084 h 3383336"/>
                <a:gd name="csX230" fmla="*/ 503139 w 4314500"/>
                <a:gd name="csY230" fmla="*/ 1911649 h 3383336"/>
                <a:gd name="csX231" fmla="*/ 454847 w 4314500"/>
                <a:gd name="csY231" fmla="*/ 1855501 h 3383336"/>
                <a:gd name="csX232" fmla="*/ 468849 w 4314500"/>
                <a:gd name="csY232" fmla="*/ 1802583 h 3383336"/>
                <a:gd name="csX233" fmla="*/ 478374 w 4314500"/>
                <a:gd name="csY233" fmla="*/ 1784057 h 3383336"/>
                <a:gd name="csX234" fmla="*/ 472278 w 4314500"/>
                <a:gd name="csY234" fmla="*/ 1695797 h 3383336"/>
                <a:gd name="csX235" fmla="*/ 465706 w 4314500"/>
                <a:gd name="csY235" fmla="*/ 1623403 h 3383336"/>
                <a:gd name="csX236" fmla="*/ 490661 w 4314500"/>
                <a:gd name="csY236" fmla="*/ 1595377 h 3383336"/>
                <a:gd name="csX237" fmla="*/ 523046 w 4314500"/>
                <a:gd name="csY237" fmla="*/ 1546639 h 3383336"/>
                <a:gd name="csX238" fmla="*/ 479707 w 4314500"/>
                <a:gd name="csY238" fmla="*/ 1473295 h 3383336"/>
                <a:gd name="csX239" fmla="*/ 399412 w 4314500"/>
                <a:gd name="csY239" fmla="*/ 1448689 h 3383336"/>
                <a:gd name="csX240" fmla="*/ 325307 w 4314500"/>
                <a:gd name="csY240" fmla="*/ 1407362 h 3383336"/>
                <a:gd name="csX241" fmla="*/ 418557 w 4314500"/>
                <a:gd name="csY241" fmla="*/ 1352354 h 3383336"/>
                <a:gd name="csX242" fmla="*/ 589816 w 4314500"/>
                <a:gd name="csY242" fmla="*/ 1209466 h 3383336"/>
                <a:gd name="csX243" fmla="*/ 436750 w 4314500"/>
                <a:gd name="csY243" fmla="*/ 1047957 h 3383336"/>
                <a:gd name="csX244" fmla="*/ 357216 w 4314500"/>
                <a:gd name="csY244" fmla="*/ 993044 h 3383336"/>
                <a:gd name="csX245" fmla="*/ 385505 w 4314500"/>
                <a:gd name="csY245" fmla="*/ 960837 h 3383336"/>
                <a:gd name="csX246" fmla="*/ 432463 w 4314500"/>
                <a:gd name="csY246" fmla="*/ 924355 h 3383336"/>
                <a:gd name="csX247" fmla="*/ 436940 w 4314500"/>
                <a:gd name="csY247" fmla="*/ 881508 h 3383336"/>
                <a:gd name="csX248" fmla="*/ 444655 w 4314500"/>
                <a:gd name="csY248" fmla="*/ 834101 h 3383336"/>
                <a:gd name="csX249" fmla="*/ 458657 w 4314500"/>
                <a:gd name="csY249" fmla="*/ 829255 h 3383336"/>
                <a:gd name="csX250" fmla="*/ 542382 w 4314500"/>
                <a:gd name="csY250" fmla="*/ 907730 h 3383336"/>
                <a:gd name="csX251" fmla="*/ 613057 w 4314500"/>
                <a:gd name="csY251" fmla="*/ 986204 h 3383336"/>
                <a:gd name="csX252" fmla="*/ 780031 w 4314500"/>
                <a:gd name="csY252" fmla="*/ 1021356 h 3383336"/>
                <a:gd name="csX253" fmla="*/ 1093022 w 4314500"/>
                <a:gd name="csY253" fmla="*/ 933951 h 3383336"/>
                <a:gd name="csX254" fmla="*/ 1101880 w 4314500"/>
                <a:gd name="csY254" fmla="*/ 702423 h 3383336"/>
                <a:gd name="csX255" fmla="*/ 1075687 w 4314500"/>
                <a:gd name="csY255" fmla="*/ 619674 h 3383336"/>
                <a:gd name="csX256" fmla="*/ 1092546 w 4314500"/>
                <a:gd name="csY256" fmla="*/ 548135 h 3383336"/>
                <a:gd name="csX257" fmla="*/ 1129217 w 4314500"/>
                <a:gd name="csY257" fmla="*/ 551270 h 3383336"/>
                <a:gd name="csX258" fmla="*/ 1206846 w 4314500"/>
                <a:gd name="csY258" fmla="*/ 690168 h 3383336"/>
                <a:gd name="csX259" fmla="*/ 1207989 w 4314500"/>
                <a:gd name="csY259" fmla="*/ 693683 h 3383336"/>
                <a:gd name="csX260" fmla="*/ 1220276 w 4314500"/>
                <a:gd name="csY260" fmla="*/ 746126 h 3383336"/>
                <a:gd name="csX261" fmla="*/ 1305334 w 4314500"/>
                <a:gd name="csY261" fmla="*/ 934141 h 3383336"/>
                <a:gd name="csX262" fmla="*/ 1376200 w 4314500"/>
                <a:gd name="csY262" fmla="*/ 935661 h 3383336"/>
                <a:gd name="csX263" fmla="*/ 1445352 w 4314500"/>
                <a:gd name="csY263" fmla="*/ 805124 h 3383336"/>
                <a:gd name="csX264" fmla="*/ 1449162 w 4314500"/>
                <a:gd name="csY264" fmla="*/ 785268 h 3383336"/>
                <a:gd name="csX265" fmla="*/ 1463926 w 4314500"/>
                <a:gd name="csY265" fmla="*/ 620434 h 3383336"/>
                <a:gd name="csX266" fmla="*/ 1398584 w 4314500"/>
                <a:gd name="csY266" fmla="*/ 467096 h 3383336"/>
                <a:gd name="csX267" fmla="*/ 1367247 w 4314500"/>
                <a:gd name="csY267" fmla="*/ 438119 h 3383336"/>
                <a:gd name="csX268" fmla="*/ 1282760 w 4314500"/>
                <a:gd name="csY268" fmla="*/ 316512 h 3383336"/>
                <a:gd name="csX269" fmla="*/ 1386106 w 4314500"/>
                <a:gd name="csY269" fmla="*/ 257229 h 3383336"/>
                <a:gd name="csX270" fmla="*/ 1494501 w 4314500"/>
                <a:gd name="csY270" fmla="*/ 231103 h 3383336"/>
                <a:gd name="csX271" fmla="*/ 1607086 w 4314500"/>
                <a:gd name="csY271" fmla="*/ 204121 h 3383336"/>
                <a:gd name="csX272" fmla="*/ 1716433 w 4314500"/>
                <a:gd name="csY272" fmla="*/ 229583 h 3383336"/>
                <a:gd name="csX273" fmla="*/ 1803778 w 4314500"/>
                <a:gd name="csY273" fmla="*/ 251339 h 3383336"/>
                <a:gd name="csX274" fmla="*/ 1881787 w 4314500"/>
                <a:gd name="csY274" fmla="*/ 226353 h 3383336"/>
                <a:gd name="csX275" fmla="*/ 1942843 w 4314500"/>
                <a:gd name="csY275" fmla="*/ 205546 h 3383336"/>
                <a:gd name="csX276" fmla="*/ 1985991 w 4314500"/>
                <a:gd name="csY276" fmla="*/ 300267 h 3383336"/>
                <a:gd name="csX277" fmla="*/ 1991039 w 4314500"/>
                <a:gd name="csY277" fmla="*/ 441539 h 3383336"/>
                <a:gd name="csX278" fmla="*/ 1992658 w 4314500"/>
                <a:gd name="csY278" fmla="*/ 512318 h 3383336"/>
                <a:gd name="csX279" fmla="*/ 1994754 w 4314500"/>
                <a:gd name="csY279" fmla="*/ 561531 h 3383336"/>
                <a:gd name="csX280" fmla="*/ 1995897 w 4314500"/>
                <a:gd name="csY280" fmla="*/ 697293 h 3383336"/>
                <a:gd name="csX281" fmla="*/ 1799872 w 4314500"/>
                <a:gd name="csY281" fmla="*/ 930341 h 3383336"/>
                <a:gd name="csX282" fmla="*/ 1717481 w 4314500"/>
                <a:gd name="csY282" fmla="*/ 1118451 h 3383336"/>
                <a:gd name="csX283" fmla="*/ 1776822 w 4314500"/>
                <a:gd name="csY283" fmla="*/ 1163198 h 3383336"/>
                <a:gd name="csX284" fmla="*/ 1869786 w 4314500"/>
                <a:gd name="csY284" fmla="*/ 1082824 h 3383336"/>
                <a:gd name="csX285" fmla="*/ 1930079 w 4314500"/>
                <a:gd name="csY285" fmla="*/ 1022306 h 3383336"/>
                <a:gd name="csX286" fmla="*/ 1939604 w 4314500"/>
                <a:gd name="csY286" fmla="*/ 1024681 h 3383336"/>
                <a:gd name="csX287" fmla="*/ 1930651 w 4314500"/>
                <a:gd name="csY287" fmla="*/ 1060878 h 3383336"/>
                <a:gd name="csX288" fmla="*/ 1909124 w 4314500"/>
                <a:gd name="csY288" fmla="*/ 1154553 h 3383336"/>
                <a:gd name="csX289" fmla="*/ 1937128 w 4314500"/>
                <a:gd name="csY289" fmla="*/ 1213551 h 3383336"/>
                <a:gd name="csX290" fmla="*/ 1958845 w 4314500"/>
                <a:gd name="csY290" fmla="*/ 1255638 h 3383336"/>
                <a:gd name="csX291" fmla="*/ 1916268 w 4314500"/>
                <a:gd name="csY291" fmla="*/ 1301051 h 3383336"/>
                <a:gd name="csX292" fmla="*/ 1864452 w 4314500"/>
                <a:gd name="csY292" fmla="*/ 1362519 h 3383336"/>
                <a:gd name="csX293" fmla="*/ 2157441 w 4314500"/>
                <a:gd name="csY293" fmla="*/ 1462275 h 3383336"/>
                <a:gd name="csX294" fmla="*/ 2450430 w 4314500"/>
                <a:gd name="csY294" fmla="*/ 1362519 h 3383336"/>
                <a:gd name="csX295" fmla="*/ 2398614 w 4314500"/>
                <a:gd name="csY295" fmla="*/ 1301051 h 3383336"/>
                <a:gd name="csX296" fmla="*/ 2356037 w 4314500"/>
                <a:gd name="csY296" fmla="*/ 1255638 h 3383336"/>
                <a:gd name="csX297" fmla="*/ 2377754 w 4314500"/>
                <a:gd name="csY297" fmla="*/ 1213551 h 3383336"/>
                <a:gd name="csX298" fmla="*/ 2405758 w 4314500"/>
                <a:gd name="csY298" fmla="*/ 1154553 h 3383336"/>
                <a:gd name="csX299" fmla="*/ 2384231 w 4314500"/>
                <a:gd name="csY299" fmla="*/ 1060878 h 3383336"/>
                <a:gd name="csX300" fmla="*/ 2375278 w 4314500"/>
                <a:gd name="csY300" fmla="*/ 1024681 h 3383336"/>
                <a:gd name="csX301" fmla="*/ 2384803 w 4314500"/>
                <a:gd name="csY301" fmla="*/ 1022306 h 3383336"/>
                <a:gd name="csX302" fmla="*/ 2445096 w 4314500"/>
                <a:gd name="csY302" fmla="*/ 1082824 h 3383336"/>
                <a:gd name="csX303" fmla="*/ 2538060 w 4314500"/>
                <a:gd name="csY303" fmla="*/ 1163198 h 3383336"/>
                <a:gd name="csX304" fmla="*/ 2597401 w 4314500"/>
                <a:gd name="csY304" fmla="*/ 1118451 h 3383336"/>
                <a:gd name="csX305" fmla="*/ 2515010 w 4314500"/>
                <a:gd name="csY305" fmla="*/ 930341 h 3383336"/>
                <a:gd name="csX306" fmla="*/ 2318985 w 4314500"/>
                <a:gd name="csY306" fmla="*/ 697293 h 3383336"/>
                <a:gd name="csX307" fmla="*/ 2320128 w 4314500"/>
                <a:gd name="csY307" fmla="*/ 561531 h 3383336"/>
                <a:gd name="csX308" fmla="*/ 2322223 w 4314500"/>
                <a:gd name="csY308" fmla="*/ 512318 h 3383336"/>
                <a:gd name="csX309" fmla="*/ 2323843 w 4314500"/>
                <a:gd name="csY309" fmla="*/ 441539 h 3383336"/>
                <a:gd name="csX310" fmla="*/ 2328891 w 4314500"/>
                <a:gd name="csY310" fmla="*/ 300267 h 3383336"/>
                <a:gd name="csX311" fmla="*/ 2372039 w 4314500"/>
                <a:gd name="csY311" fmla="*/ 205546 h 3383336"/>
                <a:gd name="csX312" fmla="*/ 2433095 w 4314500"/>
                <a:gd name="csY312" fmla="*/ 226353 h 3383336"/>
                <a:gd name="csX313" fmla="*/ 2511104 w 4314500"/>
                <a:gd name="csY313" fmla="*/ 251339 h 3383336"/>
                <a:gd name="csX314" fmla="*/ 2598448 w 4314500"/>
                <a:gd name="csY314" fmla="*/ 229583 h 3383336"/>
                <a:gd name="csX315" fmla="*/ 2707796 w 4314500"/>
                <a:gd name="csY315" fmla="*/ 204121 h 3383336"/>
                <a:gd name="csX316" fmla="*/ 2820381 w 4314500"/>
                <a:gd name="csY316" fmla="*/ 231103 h 3383336"/>
                <a:gd name="csX317" fmla="*/ 2928776 w 4314500"/>
                <a:gd name="csY317" fmla="*/ 257229 h 3383336"/>
                <a:gd name="csX318" fmla="*/ 3032122 w 4314500"/>
                <a:gd name="csY318" fmla="*/ 316512 h 3383336"/>
                <a:gd name="csX319" fmla="*/ 2947635 w 4314500"/>
                <a:gd name="csY319" fmla="*/ 438119 h 3383336"/>
                <a:gd name="csX320" fmla="*/ 2916298 w 4314500"/>
                <a:gd name="csY320" fmla="*/ 467096 h 3383336"/>
                <a:gd name="csX321" fmla="*/ 2850956 w 4314500"/>
                <a:gd name="csY321" fmla="*/ 620434 h 3383336"/>
                <a:gd name="csX322" fmla="*/ 2865720 w 4314500"/>
                <a:gd name="csY322" fmla="*/ 785268 h 3383336"/>
                <a:gd name="csX323" fmla="*/ 2869530 w 4314500"/>
                <a:gd name="csY323" fmla="*/ 805124 h 3383336"/>
                <a:gd name="csX324" fmla="*/ 2938681 w 4314500"/>
                <a:gd name="csY324" fmla="*/ 935661 h 3383336"/>
                <a:gd name="csX325" fmla="*/ 3009547 w 4314500"/>
                <a:gd name="csY325" fmla="*/ 934141 h 3383336"/>
                <a:gd name="csX326" fmla="*/ 3094606 w 4314500"/>
                <a:gd name="csY326" fmla="*/ 746126 h 3383336"/>
                <a:gd name="csX327" fmla="*/ 3106893 w 4314500"/>
                <a:gd name="csY327" fmla="*/ 693683 h 3383336"/>
                <a:gd name="csX328" fmla="*/ 3108036 w 4314500"/>
                <a:gd name="csY328" fmla="*/ 690168 h 3383336"/>
                <a:gd name="csX329" fmla="*/ 3185665 w 4314500"/>
                <a:gd name="csY329" fmla="*/ 551270 h 3383336"/>
                <a:gd name="csX330" fmla="*/ 3222336 w 4314500"/>
                <a:gd name="csY330" fmla="*/ 548135 h 3383336"/>
                <a:gd name="csX331" fmla="*/ 3239195 w 4314500"/>
                <a:gd name="csY331" fmla="*/ 619674 h 3383336"/>
                <a:gd name="csX332" fmla="*/ 3213002 w 4314500"/>
                <a:gd name="csY332" fmla="*/ 702423 h 3383336"/>
                <a:gd name="csX333" fmla="*/ 3221860 w 4314500"/>
                <a:gd name="csY333" fmla="*/ 933951 h 3383336"/>
                <a:gd name="csX334" fmla="*/ 3534851 w 4314500"/>
                <a:gd name="csY334" fmla="*/ 1021356 h 3383336"/>
                <a:gd name="csX335" fmla="*/ 3701824 w 4314500"/>
                <a:gd name="csY335" fmla="*/ 986204 h 3383336"/>
                <a:gd name="csX336" fmla="*/ 3772500 w 4314500"/>
                <a:gd name="csY336" fmla="*/ 907730 h 3383336"/>
                <a:gd name="csX337" fmla="*/ 3856225 w 4314500"/>
                <a:gd name="csY337" fmla="*/ 829255 h 3383336"/>
                <a:gd name="csX338" fmla="*/ 3870227 w 4314500"/>
                <a:gd name="csY338" fmla="*/ 834101 h 3383336"/>
                <a:gd name="csX339" fmla="*/ 3877942 w 4314500"/>
                <a:gd name="csY339" fmla="*/ 881508 h 3383336"/>
                <a:gd name="csX340" fmla="*/ 3882419 w 4314500"/>
                <a:gd name="csY340" fmla="*/ 924355 h 3383336"/>
                <a:gd name="csX341" fmla="*/ 3929377 w 4314500"/>
                <a:gd name="csY341" fmla="*/ 960837 h 3383336"/>
                <a:gd name="csX342" fmla="*/ 3957666 w 4314500"/>
                <a:gd name="csY342" fmla="*/ 993044 h 3383336"/>
                <a:gd name="csX343" fmla="*/ 3878132 w 4314500"/>
                <a:gd name="csY343" fmla="*/ 1047957 h 3383336"/>
                <a:gd name="csX344" fmla="*/ 3725065 w 4314500"/>
                <a:gd name="csY344" fmla="*/ 1209466 h 3383336"/>
                <a:gd name="csX345" fmla="*/ 3896325 w 4314500"/>
                <a:gd name="csY345" fmla="*/ 1352354 h 3383336"/>
                <a:gd name="csX346" fmla="*/ 3989575 w 4314500"/>
                <a:gd name="csY346" fmla="*/ 1407362 h 3383336"/>
                <a:gd name="csX347" fmla="*/ 3915470 w 4314500"/>
                <a:gd name="csY347" fmla="*/ 1448689 h 3383336"/>
                <a:gd name="csX348" fmla="*/ 3835174 w 4314500"/>
                <a:gd name="csY348" fmla="*/ 1473295 h 3383336"/>
                <a:gd name="csX349" fmla="*/ 3791836 w 4314500"/>
                <a:gd name="csY349" fmla="*/ 1546639 h 3383336"/>
                <a:gd name="csX350" fmla="*/ 3824221 w 4314500"/>
                <a:gd name="csY350" fmla="*/ 1595377 h 3383336"/>
                <a:gd name="csX351" fmla="*/ 3849176 w 4314500"/>
                <a:gd name="csY351" fmla="*/ 1623403 h 3383336"/>
                <a:gd name="csX352" fmla="*/ 3842604 w 4314500"/>
                <a:gd name="csY352" fmla="*/ 1695797 h 3383336"/>
                <a:gd name="csX353" fmla="*/ 3836508 w 4314500"/>
                <a:gd name="csY353" fmla="*/ 1784057 h 3383336"/>
                <a:gd name="csX354" fmla="*/ 3846033 w 4314500"/>
                <a:gd name="csY354" fmla="*/ 1802583 h 3383336"/>
                <a:gd name="csX355" fmla="*/ 3860035 w 4314500"/>
                <a:gd name="csY355" fmla="*/ 1855501 h 3383336"/>
                <a:gd name="csX356" fmla="*/ 3811743 w 4314500"/>
                <a:gd name="csY356" fmla="*/ 1911649 h 3383336"/>
                <a:gd name="csX357" fmla="*/ 3750116 w 4314500"/>
                <a:gd name="csY357" fmla="*/ 1909084 h 3383336"/>
                <a:gd name="csX358" fmla="*/ 3691156 w 4314500"/>
                <a:gd name="csY358" fmla="*/ 1838590 h 3383336"/>
                <a:gd name="csX359" fmla="*/ 3685727 w 4314500"/>
                <a:gd name="csY359" fmla="*/ 1814079 h 3383336"/>
                <a:gd name="csX360" fmla="*/ 3663439 w 4314500"/>
                <a:gd name="csY360" fmla="*/ 1759356 h 3383336"/>
                <a:gd name="csX361" fmla="*/ 3588382 w 4314500"/>
                <a:gd name="csY361" fmla="*/ 1711663 h 3383336"/>
                <a:gd name="csX362" fmla="*/ 3559997 w 4314500"/>
                <a:gd name="csY362" fmla="*/ 1697222 h 3383336"/>
                <a:gd name="csX363" fmla="*/ 3512848 w 4314500"/>
                <a:gd name="csY363" fmla="*/ 1668531 h 3383336"/>
                <a:gd name="csX364" fmla="*/ 3342827 w 4314500"/>
                <a:gd name="csY364" fmla="*/ 1597467 h 3383336"/>
                <a:gd name="csX365" fmla="*/ 3247863 w 4314500"/>
                <a:gd name="csY365" fmla="*/ 1689337 h 3383336"/>
                <a:gd name="csX366" fmla="*/ 3212811 w 4314500"/>
                <a:gd name="csY366" fmla="*/ 1737219 h 3383336"/>
                <a:gd name="csX367" fmla="*/ 3169568 w 4314500"/>
                <a:gd name="csY367" fmla="*/ 1664161 h 3383336"/>
                <a:gd name="csX368" fmla="*/ 3060506 w 4314500"/>
                <a:gd name="csY368" fmla="*/ 1530013 h 3383336"/>
                <a:gd name="csX369" fmla="*/ 3031550 w 4314500"/>
                <a:gd name="csY369" fmla="*/ 1543694 h 3383336"/>
                <a:gd name="csX370" fmla="*/ 3031360 w 4314500"/>
                <a:gd name="csY370" fmla="*/ 1586731 h 3383336"/>
                <a:gd name="csX371" fmla="*/ 3117561 w 4314500"/>
                <a:gd name="csY371" fmla="*/ 1728479 h 3383336"/>
                <a:gd name="csX372" fmla="*/ 3160900 w 4314500"/>
                <a:gd name="csY372" fmla="*/ 1792037 h 3383336"/>
                <a:gd name="csX373" fmla="*/ 3193285 w 4314500"/>
                <a:gd name="csY373" fmla="*/ 1840490 h 3383336"/>
                <a:gd name="csX374" fmla="*/ 3276438 w 4314500"/>
                <a:gd name="csY374" fmla="*/ 1989648 h 3383336"/>
                <a:gd name="csX375" fmla="*/ 3257960 w 4314500"/>
                <a:gd name="csY375" fmla="*/ 2169113 h 3383336"/>
                <a:gd name="csX376" fmla="*/ 3238052 w 4314500"/>
                <a:gd name="csY376" fmla="*/ 2350003 h 3383336"/>
                <a:gd name="csX377" fmla="*/ 3363592 w 4314500"/>
                <a:gd name="csY377" fmla="*/ 2450518 h 3383336"/>
                <a:gd name="csX378" fmla="*/ 3508372 w 4314500"/>
                <a:gd name="csY378" fmla="*/ 2372709 h 3383336"/>
                <a:gd name="csX379" fmla="*/ 3520183 w 4314500"/>
                <a:gd name="csY379" fmla="*/ 2355608 h 3383336"/>
                <a:gd name="csX380" fmla="*/ 3626768 w 4314500"/>
                <a:gd name="csY380" fmla="*/ 2225166 h 3383336"/>
                <a:gd name="csX381" fmla="*/ 3774214 w 4314500"/>
                <a:gd name="csY381" fmla="*/ 2144792 h 3383336"/>
                <a:gd name="csX382" fmla="*/ 3808600 w 4314500"/>
                <a:gd name="csY382" fmla="*/ 2130636 h 3383336"/>
                <a:gd name="csX383" fmla="*/ 3978907 w 4314500"/>
                <a:gd name="csY383" fmla="*/ 2015489 h 3383336"/>
                <a:gd name="csX384" fmla="*/ 4002338 w 4314500"/>
                <a:gd name="csY384" fmla="*/ 1989743 h 3383336"/>
                <a:gd name="csX385" fmla="*/ 4123116 w 4314500"/>
                <a:gd name="csY385" fmla="*/ 1898918 h 3383336"/>
                <a:gd name="csX386" fmla="*/ 4133688 w 4314500"/>
                <a:gd name="csY386" fmla="*/ 1911459 h 3383336"/>
                <a:gd name="csX387" fmla="*/ 4093112 w 4314500"/>
                <a:gd name="csY387" fmla="*/ 2003044 h 33833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</a:cxnLst>
              <a:rect l="l" t="t" r="r" b="b"/>
              <a:pathLst>
                <a:path w="4314500" h="3383336">
                  <a:moveTo>
                    <a:pt x="4307233" y="1913549"/>
                  </a:moveTo>
                  <a:cubicBezTo>
                    <a:pt x="4297518" y="1873362"/>
                    <a:pt x="4252369" y="1791277"/>
                    <a:pt x="4197125" y="1770756"/>
                  </a:cubicBezTo>
                  <a:cubicBezTo>
                    <a:pt x="4189028" y="1767716"/>
                    <a:pt x="4147785" y="1756695"/>
                    <a:pt x="4111781" y="1756695"/>
                  </a:cubicBezTo>
                  <a:cubicBezTo>
                    <a:pt x="4113781" y="1743775"/>
                    <a:pt x="4115400" y="1715083"/>
                    <a:pt x="4117019" y="1702637"/>
                  </a:cubicBezTo>
                  <a:cubicBezTo>
                    <a:pt x="4121591" y="1666631"/>
                    <a:pt x="4125878" y="1632524"/>
                    <a:pt x="4138069" y="1597277"/>
                  </a:cubicBezTo>
                  <a:cubicBezTo>
                    <a:pt x="4143213" y="1582456"/>
                    <a:pt x="4149309" y="1567825"/>
                    <a:pt x="4155309" y="1553669"/>
                  </a:cubicBezTo>
                  <a:cubicBezTo>
                    <a:pt x="4162358" y="1536949"/>
                    <a:pt x="4169597" y="1519658"/>
                    <a:pt x="4175122" y="1502082"/>
                  </a:cubicBezTo>
                  <a:cubicBezTo>
                    <a:pt x="4201792" y="1417337"/>
                    <a:pt x="4175598" y="1358339"/>
                    <a:pt x="4142451" y="1283665"/>
                  </a:cubicBezTo>
                  <a:cubicBezTo>
                    <a:pt x="4138736" y="1275304"/>
                    <a:pt x="4134926" y="1266754"/>
                    <a:pt x="4131116" y="1258014"/>
                  </a:cubicBezTo>
                  <a:cubicBezTo>
                    <a:pt x="4106542" y="1201390"/>
                    <a:pt x="4111971" y="1138402"/>
                    <a:pt x="4117209" y="1077504"/>
                  </a:cubicBezTo>
                  <a:cubicBezTo>
                    <a:pt x="4120162" y="1043397"/>
                    <a:pt x="4123116" y="1008055"/>
                    <a:pt x="4120734" y="974708"/>
                  </a:cubicBezTo>
                  <a:cubicBezTo>
                    <a:pt x="4115114" y="898324"/>
                    <a:pt x="4069966" y="711544"/>
                    <a:pt x="3772881" y="627369"/>
                  </a:cubicBezTo>
                  <a:cubicBezTo>
                    <a:pt x="3719922" y="612358"/>
                    <a:pt x="3663439" y="602383"/>
                    <a:pt x="3604955" y="597633"/>
                  </a:cubicBezTo>
                  <a:cubicBezTo>
                    <a:pt x="3597812" y="597063"/>
                    <a:pt x="3589144" y="597348"/>
                    <a:pt x="3580000" y="597633"/>
                  </a:cubicBezTo>
                  <a:cubicBezTo>
                    <a:pt x="3563236" y="598203"/>
                    <a:pt x="3545900" y="598773"/>
                    <a:pt x="3533232" y="594307"/>
                  </a:cubicBezTo>
                  <a:cubicBezTo>
                    <a:pt x="3523421" y="590887"/>
                    <a:pt x="3519230" y="590222"/>
                    <a:pt x="3517802" y="590127"/>
                  </a:cubicBezTo>
                  <a:cubicBezTo>
                    <a:pt x="3517802" y="590127"/>
                    <a:pt x="3515706" y="580437"/>
                    <a:pt x="3512848" y="573501"/>
                  </a:cubicBezTo>
                  <a:cubicBezTo>
                    <a:pt x="3509801" y="565996"/>
                    <a:pt x="3509229" y="556210"/>
                    <a:pt x="3508657" y="546805"/>
                  </a:cubicBezTo>
                  <a:cubicBezTo>
                    <a:pt x="3508277" y="540155"/>
                    <a:pt x="3507896" y="533884"/>
                    <a:pt x="3506657" y="528564"/>
                  </a:cubicBezTo>
                  <a:cubicBezTo>
                    <a:pt x="3486369" y="436694"/>
                    <a:pt x="3424933" y="401257"/>
                    <a:pt x="3353781" y="360120"/>
                  </a:cubicBezTo>
                  <a:cubicBezTo>
                    <a:pt x="3338541" y="351379"/>
                    <a:pt x="3322825" y="342259"/>
                    <a:pt x="3307204" y="332378"/>
                  </a:cubicBezTo>
                  <a:cubicBezTo>
                    <a:pt x="3259388" y="302357"/>
                    <a:pt x="3229385" y="257419"/>
                    <a:pt x="3200333" y="213907"/>
                  </a:cubicBezTo>
                  <a:cubicBezTo>
                    <a:pt x="3181569" y="185785"/>
                    <a:pt x="3162138" y="156714"/>
                    <a:pt x="3138040" y="131727"/>
                  </a:cubicBezTo>
                  <a:cubicBezTo>
                    <a:pt x="3069269" y="60569"/>
                    <a:pt x="2956588" y="13351"/>
                    <a:pt x="2829049" y="2330"/>
                  </a:cubicBezTo>
                  <a:cubicBezTo>
                    <a:pt x="2704747" y="-8405"/>
                    <a:pt x="2582637" y="19906"/>
                    <a:pt x="2464622" y="47268"/>
                  </a:cubicBezTo>
                  <a:cubicBezTo>
                    <a:pt x="2378612" y="67219"/>
                    <a:pt x="2247166" y="91350"/>
                    <a:pt x="2157251" y="93345"/>
                  </a:cubicBezTo>
                  <a:cubicBezTo>
                    <a:pt x="2156107" y="93345"/>
                    <a:pt x="2155441" y="93440"/>
                    <a:pt x="2154964" y="93535"/>
                  </a:cubicBezTo>
                  <a:cubicBezTo>
                    <a:pt x="2063334" y="90685"/>
                    <a:pt x="1936937" y="67409"/>
                    <a:pt x="1849879" y="47268"/>
                  </a:cubicBezTo>
                  <a:cubicBezTo>
                    <a:pt x="1731769" y="19906"/>
                    <a:pt x="1609753" y="-8405"/>
                    <a:pt x="1485452" y="2330"/>
                  </a:cubicBezTo>
                  <a:cubicBezTo>
                    <a:pt x="1357912" y="13351"/>
                    <a:pt x="1245232" y="60569"/>
                    <a:pt x="1176461" y="131727"/>
                  </a:cubicBezTo>
                  <a:cubicBezTo>
                    <a:pt x="1152363" y="156714"/>
                    <a:pt x="1132932" y="185785"/>
                    <a:pt x="1114168" y="213907"/>
                  </a:cubicBezTo>
                  <a:cubicBezTo>
                    <a:pt x="1085116" y="257324"/>
                    <a:pt x="1055113" y="302357"/>
                    <a:pt x="1007297" y="332378"/>
                  </a:cubicBezTo>
                  <a:cubicBezTo>
                    <a:pt x="991581" y="342259"/>
                    <a:pt x="975865" y="351284"/>
                    <a:pt x="960720" y="360120"/>
                  </a:cubicBezTo>
                  <a:cubicBezTo>
                    <a:pt x="889568" y="401162"/>
                    <a:pt x="828132" y="436694"/>
                    <a:pt x="807844" y="528564"/>
                  </a:cubicBezTo>
                  <a:cubicBezTo>
                    <a:pt x="806701" y="533884"/>
                    <a:pt x="806320" y="540155"/>
                    <a:pt x="805843" y="546805"/>
                  </a:cubicBezTo>
                  <a:cubicBezTo>
                    <a:pt x="805272" y="556210"/>
                    <a:pt x="804700" y="565996"/>
                    <a:pt x="801652" y="573501"/>
                  </a:cubicBezTo>
                  <a:cubicBezTo>
                    <a:pt x="798795" y="580532"/>
                    <a:pt x="790984" y="590887"/>
                    <a:pt x="781269" y="594307"/>
                  </a:cubicBezTo>
                  <a:cubicBezTo>
                    <a:pt x="768601" y="598773"/>
                    <a:pt x="751265" y="598203"/>
                    <a:pt x="734501" y="597633"/>
                  </a:cubicBezTo>
                  <a:cubicBezTo>
                    <a:pt x="725357" y="597348"/>
                    <a:pt x="716689" y="597063"/>
                    <a:pt x="709546" y="597633"/>
                  </a:cubicBezTo>
                  <a:cubicBezTo>
                    <a:pt x="651062" y="602383"/>
                    <a:pt x="594579" y="612358"/>
                    <a:pt x="541620" y="627369"/>
                  </a:cubicBezTo>
                  <a:cubicBezTo>
                    <a:pt x="244535" y="711544"/>
                    <a:pt x="199387" y="898324"/>
                    <a:pt x="193767" y="974708"/>
                  </a:cubicBezTo>
                  <a:cubicBezTo>
                    <a:pt x="191290" y="1008055"/>
                    <a:pt x="194338" y="1043302"/>
                    <a:pt x="197291" y="1077504"/>
                  </a:cubicBezTo>
                  <a:cubicBezTo>
                    <a:pt x="202530" y="1138402"/>
                    <a:pt x="207864" y="1201295"/>
                    <a:pt x="183385" y="1258014"/>
                  </a:cubicBezTo>
                  <a:cubicBezTo>
                    <a:pt x="179575" y="1266754"/>
                    <a:pt x="175765" y="1275304"/>
                    <a:pt x="172050" y="1283665"/>
                  </a:cubicBezTo>
                  <a:cubicBezTo>
                    <a:pt x="138903" y="1358339"/>
                    <a:pt x="112709" y="1417432"/>
                    <a:pt x="139379" y="1502082"/>
                  </a:cubicBezTo>
                  <a:cubicBezTo>
                    <a:pt x="144904" y="1519563"/>
                    <a:pt x="152143" y="1536949"/>
                    <a:pt x="159191" y="1553669"/>
                  </a:cubicBezTo>
                  <a:cubicBezTo>
                    <a:pt x="165192" y="1567825"/>
                    <a:pt x="171288" y="1582551"/>
                    <a:pt x="176431" y="1597277"/>
                  </a:cubicBezTo>
                  <a:cubicBezTo>
                    <a:pt x="188623" y="1632619"/>
                    <a:pt x="192910" y="1666631"/>
                    <a:pt x="197482" y="1702637"/>
                  </a:cubicBezTo>
                  <a:cubicBezTo>
                    <a:pt x="199101" y="1715178"/>
                    <a:pt x="200720" y="1740545"/>
                    <a:pt x="202720" y="1753465"/>
                  </a:cubicBezTo>
                  <a:cubicBezTo>
                    <a:pt x="161763" y="1753465"/>
                    <a:pt x="125473" y="1767811"/>
                    <a:pt x="117376" y="1770851"/>
                  </a:cubicBezTo>
                  <a:cubicBezTo>
                    <a:pt x="62131" y="1791467"/>
                    <a:pt x="16983" y="1873457"/>
                    <a:pt x="7267" y="1913644"/>
                  </a:cubicBezTo>
                  <a:cubicBezTo>
                    <a:pt x="-12735" y="1996108"/>
                    <a:pt x="8315" y="2079048"/>
                    <a:pt x="73371" y="2174908"/>
                  </a:cubicBezTo>
                  <a:cubicBezTo>
                    <a:pt x="80705" y="2185644"/>
                    <a:pt x="88801" y="2196474"/>
                    <a:pt x="96612" y="2207020"/>
                  </a:cubicBezTo>
                  <a:cubicBezTo>
                    <a:pt x="132997" y="2255568"/>
                    <a:pt x="170621" y="2305730"/>
                    <a:pt x="148142" y="2370714"/>
                  </a:cubicBezTo>
                  <a:cubicBezTo>
                    <a:pt x="143284" y="2384680"/>
                    <a:pt x="136426" y="2397600"/>
                    <a:pt x="129854" y="2410141"/>
                  </a:cubicBezTo>
                  <a:cubicBezTo>
                    <a:pt x="120424" y="2427907"/>
                    <a:pt x="111566" y="2444723"/>
                    <a:pt x="107661" y="2464484"/>
                  </a:cubicBezTo>
                  <a:cubicBezTo>
                    <a:pt x="98707" y="2510086"/>
                    <a:pt x="110518" y="2553599"/>
                    <a:pt x="142618" y="2593881"/>
                  </a:cubicBezTo>
                  <a:cubicBezTo>
                    <a:pt x="147190" y="2599581"/>
                    <a:pt x="151762" y="2604996"/>
                    <a:pt x="156334" y="2610317"/>
                  </a:cubicBezTo>
                  <a:cubicBezTo>
                    <a:pt x="171669" y="2628273"/>
                    <a:pt x="186242" y="2645279"/>
                    <a:pt x="194148" y="2670170"/>
                  </a:cubicBezTo>
                  <a:cubicBezTo>
                    <a:pt x="203101" y="2698196"/>
                    <a:pt x="205102" y="2728313"/>
                    <a:pt x="206911" y="2757385"/>
                  </a:cubicBezTo>
                  <a:cubicBezTo>
                    <a:pt x="208054" y="2776006"/>
                    <a:pt x="209293" y="2795292"/>
                    <a:pt x="212436" y="2813533"/>
                  </a:cubicBezTo>
                  <a:cubicBezTo>
                    <a:pt x="230248" y="2919083"/>
                    <a:pt x="311305" y="2952810"/>
                    <a:pt x="396364" y="2973521"/>
                  </a:cubicBezTo>
                  <a:cubicBezTo>
                    <a:pt x="403126" y="2975136"/>
                    <a:pt x="409984" y="2976752"/>
                    <a:pt x="416842" y="2978367"/>
                  </a:cubicBezTo>
                  <a:cubicBezTo>
                    <a:pt x="453228" y="2986917"/>
                    <a:pt x="490947" y="2995753"/>
                    <a:pt x="524856" y="3013234"/>
                  </a:cubicBezTo>
                  <a:cubicBezTo>
                    <a:pt x="559908" y="3031284"/>
                    <a:pt x="581625" y="3058171"/>
                    <a:pt x="604580" y="3086578"/>
                  </a:cubicBezTo>
                  <a:cubicBezTo>
                    <a:pt x="610200" y="3093513"/>
                    <a:pt x="615820" y="3100543"/>
                    <a:pt x="621820" y="3107574"/>
                  </a:cubicBezTo>
                  <a:cubicBezTo>
                    <a:pt x="682304" y="3178732"/>
                    <a:pt x="761266" y="3241816"/>
                    <a:pt x="856326" y="3295114"/>
                  </a:cubicBezTo>
                  <a:cubicBezTo>
                    <a:pt x="1049493" y="3403420"/>
                    <a:pt x="1245041" y="3412160"/>
                    <a:pt x="1421635" y="3320480"/>
                  </a:cubicBezTo>
                  <a:cubicBezTo>
                    <a:pt x="1594990" y="3230510"/>
                    <a:pt x="1737579" y="3063871"/>
                    <a:pt x="1802825" y="2874906"/>
                  </a:cubicBezTo>
                  <a:cubicBezTo>
                    <a:pt x="1836163" y="2778476"/>
                    <a:pt x="1847402" y="2678721"/>
                    <a:pt x="1835496" y="2586470"/>
                  </a:cubicBezTo>
                  <a:lnTo>
                    <a:pt x="1834639" y="2579820"/>
                  </a:lnTo>
                  <a:lnTo>
                    <a:pt x="1840354" y="2583240"/>
                  </a:lnTo>
                  <a:cubicBezTo>
                    <a:pt x="1922364" y="2631788"/>
                    <a:pt x="2025996" y="2655634"/>
                    <a:pt x="2157251" y="2656014"/>
                  </a:cubicBezTo>
                  <a:cubicBezTo>
                    <a:pt x="2288505" y="2655634"/>
                    <a:pt x="2392137" y="2631788"/>
                    <a:pt x="2474147" y="2583240"/>
                  </a:cubicBezTo>
                  <a:lnTo>
                    <a:pt x="2479862" y="2579820"/>
                  </a:lnTo>
                  <a:lnTo>
                    <a:pt x="2479005" y="2586470"/>
                  </a:lnTo>
                  <a:cubicBezTo>
                    <a:pt x="2467004" y="2678625"/>
                    <a:pt x="2478338" y="2778381"/>
                    <a:pt x="2511676" y="2874906"/>
                  </a:cubicBezTo>
                  <a:cubicBezTo>
                    <a:pt x="2576922" y="3063871"/>
                    <a:pt x="2719511" y="3230415"/>
                    <a:pt x="2892866" y="3320480"/>
                  </a:cubicBezTo>
                  <a:cubicBezTo>
                    <a:pt x="3069460" y="3412160"/>
                    <a:pt x="3264913" y="3403325"/>
                    <a:pt x="3458175" y="3295114"/>
                  </a:cubicBezTo>
                  <a:cubicBezTo>
                    <a:pt x="3553330" y="3241816"/>
                    <a:pt x="3632197" y="3178732"/>
                    <a:pt x="3692680" y="3107574"/>
                  </a:cubicBezTo>
                  <a:cubicBezTo>
                    <a:pt x="3698681" y="3100543"/>
                    <a:pt x="3704301" y="3093513"/>
                    <a:pt x="3709921" y="3086578"/>
                  </a:cubicBezTo>
                  <a:cubicBezTo>
                    <a:pt x="3732876" y="3058171"/>
                    <a:pt x="3754593" y="3031284"/>
                    <a:pt x="3789645" y="3013234"/>
                  </a:cubicBezTo>
                  <a:cubicBezTo>
                    <a:pt x="3823554" y="2995753"/>
                    <a:pt x="3861273" y="2986917"/>
                    <a:pt x="3897658" y="2978367"/>
                  </a:cubicBezTo>
                  <a:cubicBezTo>
                    <a:pt x="3904516" y="2976752"/>
                    <a:pt x="3911374" y="2975136"/>
                    <a:pt x="3918137" y="2973521"/>
                  </a:cubicBezTo>
                  <a:cubicBezTo>
                    <a:pt x="4003100" y="2952810"/>
                    <a:pt x="4084158" y="2919083"/>
                    <a:pt x="4102065" y="2813533"/>
                  </a:cubicBezTo>
                  <a:cubicBezTo>
                    <a:pt x="4105113" y="2795292"/>
                    <a:pt x="4106351" y="2776006"/>
                    <a:pt x="4107590" y="2757385"/>
                  </a:cubicBezTo>
                  <a:cubicBezTo>
                    <a:pt x="4109494" y="2728313"/>
                    <a:pt x="4111399" y="2698196"/>
                    <a:pt x="4120353" y="2670170"/>
                  </a:cubicBezTo>
                  <a:cubicBezTo>
                    <a:pt x="4128354" y="2645279"/>
                    <a:pt x="4142832" y="2628273"/>
                    <a:pt x="4158167" y="2610317"/>
                  </a:cubicBezTo>
                  <a:cubicBezTo>
                    <a:pt x="4162644" y="2605092"/>
                    <a:pt x="4167311" y="2599676"/>
                    <a:pt x="4171883" y="2593881"/>
                  </a:cubicBezTo>
                  <a:cubicBezTo>
                    <a:pt x="4203983" y="2553599"/>
                    <a:pt x="4215794" y="2510086"/>
                    <a:pt x="4206840" y="2464484"/>
                  </a:cubicBezTo>
                  <a:cubicBezTo>
                    <a:pt x="4202935" y="2444723"/>
                    <a:pt x="4194076" y="2427907"/>
                    <a:pt x="4184647" y="2410141"/>
                  </a:cubicBezTo>
                  <a:cubicBezTo>
                    <a:pt x="4177979" y="2397600"/>
                    <a:pt x="4171121" y="2384680"/>
                    <a:pt x="4166359" y="2370714"/>
                  </a:cubicBezTo>
                  <a:cubicBezTo>
                    <a:pt x="4143880" y="2305730"/>
                    <a:pt x="4181503" y="2255568"/>
                    <a:pt x="4217889" y="2207020"/>
                  </a:cubicBezTo>
                  <a:cubicBezTo>
                    <a:pt x="4225795" y="2196569"/>
                    <a:pt x="4233891" y="2185644"/>
                    <a:pt x="4241130" y="2174908"/>
                  </a:cubicBezTo>
                  <a:cubicBezTo>
                    <a:pt x="4306186" y="2079048"/>
                    <a:pt x="4327236" y="1996108"/>
                    <a:pt x="4307233" y="1913644"/>
                  </a:cubicBezTo>
                  <a:close/>
                  <a:moveTo>
                    <a:pt x="4092349" y="2003044"/>
                  </a:moveTo>
                  <a:cubicBezTo>
                    <a:pt x="4046725" y="2056057"/>
                    <a:pt x="3987384" y="2096054"/>
                    <a:pt x="3924614" y="2138331"/>
                  </a:cubicBezTo>
                  <a:cubicBezTo>
                    <a:pt x="3872608" y="2173388"/>
                    <a:pt x="3818791" y="2209680"/>
                    <a:pt x="3767166" y="2256708"/>
                  </a:cubicBezTo>
                  <a:cubicBezTo>
                    <a:pt x="3760594" y="2262693"/>
                    <a:pt x="3753926" y="2268678"/>
                    <a:pt x="3747354" y="2274664"/>
                  </a:cubicBezTo>
                  <a:cubicBezTo>
                    <a:pt x="3693347" y="2323211"/>
                    <a:pt x="3637531" y="2373469"/>
                    <a:pt x="3608098" y="2441683"/>
                  </a:cubicBezTo>
                  <a:cubicBezTo>
                    <a:pt x="3596192" y="2469234"/>
                    <a:pt x="3599621" y="2499256"/>
                    <a:pt x="3616766" y="2518162"/>
                  </a:cubicBezTo>
                  <a:cubicBezTo>
                    <a:pt x="3630673" y="2533458"/>
                    <a:pt x="3650961" y="2538398"/>
                    <a:pt x="3672202" y="2531748"/>
                  </a:cubicBezTo>
                  <a:lnTo>
                    <a:pt x="3690204" y="2526047"/>
                  </a:lnTo>
                  <a:cubicBezTo>
                    <a:pt x="3769262" y="2500871"/>
                    <a:pt x="3807743" y="2489850"/>
                    <a:pt x="3817553" y="2514837"/>
                  </a:cubicBezTo>
                  <a:cubicBezTo>
                    <a:pt x="3824126" y="2531937"/>
                    <a:pt x="3805647" y="2550939"/>
                    <a:pt x="3784311" y="2572885"/>
                  </a:cubicBezTo>
                  <a:cubicBezTo>
                    <a:pt x="3755069" y="2603001"/>
                    <a:pt x="3718684" y="2640528"/>
                    <a:pt x="3729542" y="2692876"/>
                  </a:cubicBezTo>
                  <a:cubicBezTo>
                    <a:pt x="3739163" y="2739619"/>
                    <a:pt x="3802694" y="2736864"/>
                    <a:pt x="3849081" y="2734868"/>
                  </a:cubicBezTo>
                  <a:cubicBezTo>
                    <a:pt x="3864321" y="2734204"/>
                    <a:pt x="3878704" y="2733538"/>
                    <a:pt x="3888896" y="2734678"/>
                  </a:cubicBezTo>
                  <a:cubicBezTo>
                    <a:pt x="3909279" y="2736864"/>
                    <a:pt x="3925471" y="2743514"/>
                    <a:pt x="3932234" y="2752635"/>
                  </a:cubicBezTo>
                  <a:cubicBezTo>
                    <a:pt x="3935758" y="2757385"/>
                    <a:pt x="3936902" y="2762800"/>
                    <a:pt x="3935758" y="2769165"/>
                  </a:cubicBezTo>
                  <a:cubicBezTo>
                    <a:pt x="3931853" y="2790256"/>
                    <a:pt x="3900040" y="2803082"/>
                    <a:pt x="3879466" y="2806502"/>
                  </a:cubicBezTo>
                  <a:cubicBezTo>
                    <a:pt x="3854891" y="2810587"/>
                    <a:pt x="3830412" y="2807357"/>
                    <a:pt x="3806790" y="2804222"/>
                  </a:cubicBezTo>
                  <a:cubicBezTo>
                    <a:pt x="3791169" y="2802132"/>
                    <a:pt x="3775453" y="2800042"/>
                    <a:pt x="3759546" y="2800042"/>
                  </a:cubicBezTo>
                  <a:cubicBezTo>
                    <a:pt x="3735257" y="2800042"/>
                    <a:pt x="3710588" y="2804982"/>
                    <a:pt x="3686108" y="2822368"/>
                  </a:cubicBezTo>
                  <a:cubicBezTo>
                    <a:pt x="3654485" y="2844789"/>
                    <a:pt x="3631530" y="2876236"/>
                    <a:pt x="3609241" y="2906638"/>
                  </a:cubicBezTo>
                  <a:cubicBezTo>
                    <a:pt x="3597240" y="2922979"/>
                    <a:pt x="3584857" y="2939985"/>
                    <a:pt x="3571427" y="2954900"/>
                  </a:cubicBezTo>
                  <a:cubicBezTo>
                    <a:pt x="3540185" y="2989767"/>
                    <a:pt x="3502371" y="3019219"/>
                    <a:pt x="3465795" y="3047720"/>
                  </a:cubicBezTo>
                  <a:cubicBezTo>
                    <a:pt x="3452936" y="3057696"/>
                    <a:pt x="3439696" y="3068051"/>
                    <a:pt x="3426838" y="3078502"/>
                  </a:cubicBezTo>
                  <a:lnTo>
                    <a:pt x="3415979" y="3087243"/>
                  </a:lnTo>
                  <a:cubicBezTo>
                    <a:pt x="3367783" y="3126290"/>
                    <a:pt x="3326158" y="3159922"/>
                    <a:pt x="3299203" y="3215024"/>
                  </a:cubicBezTo>
                  <a:cubicBezTo>
                    <a:pt x="3276438" y="3261577"/>
                    <a:pt x="3256340" y="3253596"/>
                    <a:pt x="3249673" y="3250936"/>
                  </a:cubicBezTo>
                  <a:cubicBezTo>
                    <a:pt x="3228146" y="3242386"/>
                    <a:pt x="3221003" y="3221675"/>
                    <a:pt x="3230051" y="3194123"/>
                  </a:cubicBezTo>
                  <a:lnTo>
                    <a:pt x="3233480" y="3183863"/>
                  </a:lnTo>
                  <a:lnTo>
                    <a:pt x="3222717" y="3185003"/>
                  </a:lnTo>
                  <a:cubicBezTo>
                    <a:pt x="3153946" y="3192128"/>
                    <a:pt x="3106321" y="3189278"/>
                    <a:pt x="3077175" y="3176262"/>
                  </a:cubicBezTo>
                  <a:cubicBezTo>
                    <a:pt x="3069460" y="3172842"/>
                    <a:pt x="3060316" y="3167237"/>
                    <a:pt x="3060221" y="3160207"/>
                  </a:cubicBezTo>
                  <a:cubicBezTo>
                    <a:pt x="3060125" y="3151371"/>
                    <a:pt x="3073651" y="3138640"/>
                    <a:pt x="3093082" y="3129425"/>
                  </a:cubicBezTo>
                  <a:cubicBezTo>
                    <a:pt x="3131753" y="3110994"/>
                    <a:pt x="3175854" y="3098168"/>
                    <a:pt x="3218431" y="3085817"/>
                  </a:cubicBezTo>
                  <a:cubicBezTo>
                    <a:pt x="3277200" y="3068717"/>
                    <a:pt x="3337970" y="3051141"/>
                    <a:pt x="3384071" y="3018364"/>
                  </a:cubicBezTo>
                  <a:cubicBezTo>
                    <a:pt x="3429981" y="2985777"/>
                    <a:pt x="3486464" y="2935044"/>
                    <a:pt x="3494656" y="2878991"/>
                  </a:cubicBezTo>
                  <a:cubicBezTo>
                    <a:pt x="3498466" y="2852675"/>
                    <a:pt x="3491322" y="2827689"/>
                    <a:pt x="3473320" y="2804792"/>
                  </a:cubicBezTo>
                  <a:cubicBezTo>
                    <a:pt x="3416837" y="2732778"/>
                    <a:pt x="3347876" y="2783226"/>
                    <a:pt x="3292440" y="2823698"/>
                  </a:cubicBezTo>
                  <a:cubicBezTo>
                    <a:pt x="3278057" y="2834244"/>
                    <a:pt x="3264341" y="2844219"/>
                    <a:pt x="3251768" y="2851630"/>
                  </a:cubicBezTo>
                  <a:cubicBezTo>
                    <a:pt x="3167567" y="2901033"/>
                    <a:pt x="3080699" y="2928394"/>
                    <a:pt x="2993355" y="2933144"/>
                  </a:cubicBezTo>
                  <a:cubicBezTo>
                    <a:pt x="2952969" y="2935329"/>
                    <a:pt x="2822857" y="2930199"/>
                    <a:pt x="2784091" y="2894952"/>
                  </a:cubicBezTo>
                  <a:cubicBezTo>
                    <a:pt x="2777709" y="2889252"/>
                    <a:pt x="2774566" y="2883172"/>
                    <a:pt x="2774280" y="2876616"/>
                  </a:cubicBezTo>
                  <a:cubicBezTo>
                    <a:pt x="2773994" y="2869681"/>
                    <a:pt x="2776566" y="2867496"/>
                    <a:pt x="2777328" y="2866736"/>
                  </a:cubicBezTo>
                  <a:cubicBezTo>
                    <a:pt x="2780947" y="2863600"/>
                    <a:pt x="2788568" y="2862840"/>
                    <a:pt x="2798188" y="2864740"/>
                  </a:cubicBezTo>
                  <a:cubicBezTo>
                    <a:pt x="2806379" y="2866261"/>
                    <a:pt x="2814380" y="2868826"/>
                    <a:pt x="2822762" y="2871581"/>
                  </a:cubicBezTo>
                  <a:cubicBezTo>
                    <a:pt x="2833240" y="2875001"/>
                    <a:pt x="2844098" y="2878516"/>
                    <a:pt x="2855909" y="2880036"/>
                  </a:cubicBezTo>
                  <a:cubicBezTo>
                    <a:pt x="2894295" y="2884882"/>
                    <a:pt x="2935253" y="2880511"/>
                    <a:pt x="2977734" y="2867116"/>
                  </a:cubicBezTo>
                  <a:cubicBezTo>
                    <a:pt x="3063459" y="2840039"/>
                    <a:pt x="3141945" y="2782466"/>
                    <a:pt x="3182617" y="2716723"/>
                  </a:cubicBezTo>
                  <a:cubicBezTo>
                    <a:pt x="3215288" y="2663805"/>
                    <a:pt x="3221098" y="2619247"/>
                    <a:pt x="3199857" y="2584190"/>
                  </a:cubicBezTo>
                  <a:cubicBezTo>
                    <a:pt x="3180236" y="2551794"/>
                    <a:pt x="3128705" y="2554644"/>
                    <a:pt x="3100035" y="2566709"/>
                  </a:cubicBezTo>
                  <a:cubicBezTo>
                    <a:pt x="3060792" y="2583335"/>
                    <a:pt x="2951921" y="2614972"/>
                    <a:pt x="2898867" y="2614972"/>
                  </a:cubicBezTo>
                  <a:cubicBezTo>
                    <a:pt x="2845813" y="2614972"/>
                    <a:pt x="2771232" y="2595496"/>
                    <a:pt x="2752182" y="2536118"/>
                  </a:cubicBezTo>
                  <a:cubicBezTo>
                    <a:pt x="2732275" y="2474079"/>
                    <a:pt x="2699890" y="2416696"/>
                    <a:pt x="2634453" y="2416696"/>
                  </a:cubicBezTo>
                  <a:cubicBezTo>
                    <a:pt x="2496055" y="2416696"/>
                    <a:pt x="2359943" y="2522057"/>
                    <a:pt x="2157060" y="2522057"/>
                  </a:cubicBezTo>
                  <a:cubicBezTo>
                    <a:pt x="1969227" y="2522057"/>
                    <a:pt x="1815589" y="2416696"/>
                    <a:pt x="1679667" y="2416696"/>
                  </a:cubicBezTo>
                  <a:cubicBezTo>
                    <a:pt x="1614230" y="2416696"/>
                    <a:pt x="1581845" y="2474079"/>
                    <a:pt x="1561938" y="2536118"/>
                  </a:cubicBezTo>
                  <a:cubicBezTo>
                    <a:pt x="1542888" y="2595496"/>
                    <a:pt x="1466021" y="2614972"/>
                    <a:pt x="1415253" y="2614972"/>
                  </a:cubicBezTo>
                  <a:cubicBezTo>
                    <a:pt x="1364485" y="2614972"/>
                    <a:pt x="1253328" y="2583240"/>
                    <a:pt x="1214085" y="2566709"/>
                  </a:cubicBezTo>
                  <a:cubicBezTo>
                    <a:pt x="1185415" y="2554644"/>
                    <a:pt x="1133884" y="2551794"/>
                    <a:pt x="1114263" y="2584190"/>
                  </a:cubicBezTo>
                  <a:cubicBezTo>
                    <a:pt x="1093022" y="2619247"/>
                    <a:pt x="1098832" y="2663899"/>
                    <a:pt x="1131503" y="2716723"/>
                  </a:cubicBezTo>
                  <a:cubicBezTo>
                    <a:pt x="1172080" y="2782466"/>
                    <a:pt x="1250661" y="2840039"/>
                    <a:pt x="1336386" y="2867116"/>
                  </a:cubicBezTo>
                  <a:cubicBezTo>
                    <a:pt x="1378867" y="2880511"/>
                    <a:pt x="1419825" y="2884882"/>
                    <a:pt x="1458211" y="2880036"/>
                  </a:cubicBezTo>
                  <a:cubicBezTo>
                    <a:pt x="1469926" y="2878516"/>
                    <a:pt x="1480785" y="2875001"/>
                    <a:pt x="1491358" y="2871581"/>
                  </a:cubicBezTo>
                  <a:cubicBezTo>
                    <a:pt x="1499740" y="2868826"/>
                    <a:pt x="1507645" y="2866261"/>
                    <a:pt x="1515932" y="2864740"/>
                  </a:cubicBezTo>
                  <a:cubicBezTo>
                    <a:pt x="1525552" y="2862935"/>
                    <a:pt x="1533172" y="2863696"/>
                    <a:pt x="1536792" y="2866736"/>
                  </a:cubicBezTo>
                  <a:cubicBezTo>
                    <a:pt x="1537649" y="2867496"/>
                    <a:pt x="1540126" y="2869681"/>
                    <a:pt x="1539840" y="2876616"/>
                  </a:cubicBezTo>
                  <a:cubicBezTo>
                    <a:pt x="1539554" y="2883267"/>
                    <a:pt x="1536316" y="2889252"/>
                    <a:pt x="1530029" y="2894952"/>
                  </a:cubicBezTo>
                  <a:cubicBezTo>
                    <a:pt x="1491262" y="2930104"/>
                    <a:pt x="1361246" y="2935329"/>
                    <a:pt x="1320765" y="2933144"/>
                  </a:cubicBezTo>
                  <a:cubicBezTo>
                    <a:pt x="1233516" y="2928394"/>
                    <a:pt x="1146553" y="2901033"/>
                    <a:pt x="1062352" y="2851630"/>
                  </a:cubicBezTo>
                  <a:cubicBezTo>
                    <a:pt x="1049683" y="2844219"/>
                    <a:pt x="1036063" y="2834244"/>
                    <a:pt x="1021680" y="2823698"/>
                  </a:cubicBezTo>
                  <a:cubicBezTo>
                    <a:pt x="966244" y="2783131"/>
                    <a:pt x="897283" y="2732778"/>
                    <a:pt x="840800" y="2804792"/>
                  </a:cubicBezTo>
                  <a:cubicBezTo>
                    <a:pt x="822798" y="2827689"/>
                    <a:pt x="815654" y="2852675"/>
                    <a:pt x="819464" y="2878991"/>
                  </a:cubicBezTo>
                  <a:cubicBezTo>
                    <a:pt x="827656" y="2935044"/>
                    <a:pt x="884139" y="2985777"/>
                    <a:pt x="930049" y="3018364"/>
                  </a:cubicBezTo>
                  <a:cubicBezTo>
                    <a:pt x="976055" y="3051045"/>
                    <a:pt x="1036920" y="3068717"/>
                    <a:pt x="1095689" y="3085817"/>
                  </a:cubicBezTo>
                  <a:cubicBezTo>
                    <a:pt x="1138266" y="3098168"/>
                    <a:pt x="1182367" y="3110994"/>
                    <a:pt x="1221038" y="3129425"/>
                  </a:cubicBezTo>
                  <a:cubicBezTo>
                    <a:pt x="1240469" y="3138735"/>
                    <a:pt x="1253995" y="3151371"/>
                    <a:pt x="1253899" y="3160207"/>
                  </a:cubicBezTo>
                  <a:cubicBezTo>
                    <a:pt x="1253899" y="3167237"/>
                    <a:pt x="1244660" y="3172842"/>
                    <a:pt x="1236945" y="3176262"/>
                  </a:cubicBezTo>
                  <a:cubicBezTo>
                    <a:pt x="1207798" y="3189278"/>
                    <a:pt x="1160269" y="3192128"/>
                    <a:pt x="1091403" y="3185003"/>
                  </a:cubicBezTo>
                  <a:lnTo>
                    <a:pt x="1080640" y="3183863"/>
                  </a:lnTo>
                  <a:lnTo>
                    <a:pt x="1084069" y="3194123"/>
                  </a:lnTo>
                  <a:cubicBezTo>
                    <a:pt x="1093213" y="3221675"/>
                    <a:pt x="1086069" y="3242386"/>
                    <a:pt x="1064447" y="3250936"/>
                  </a:cubicBezTo>
                  <a:cubicBezTo>
                    <a:pt x="1057875" y="3253502"/>
                    <a:pt x="1037682" y="3261482"/>
                    <a:pt x="1014917" y="3215024"/>
                  </a:cubicBezTo>
                  <a:cubicBezTo>
                    <a:pt x="987961" y="3159922"/>
                    <a:pt x="946337" y="3126195"/>
                    <a:pt x="898141" y="3087243"/>
                  </a:cubicBezTo>
                  <a:lnTo>
                    <a:pt x="887282" y="3078502"/>
                  </a:lnTo>
                  <a:cubicBezTo>
                    <a:pt x="874423" y="3068051"/>
                    <a:pt x="861184" y="3057696"/>
                    <a:pt x="848325" y="3047720"/>
                  </a:cubicBezTo>
                  <a:cubicBezTo>
                    <a:pt x="811749" y="3019219"/>
                    <a:pt x="773935" y="2989862"/>
                    <a:pt x="742693" y="2954900"/>
                  </a:cubicBezTo>
                  <a:cubicBezTo>
                    <a:pt x="729262" y="2939890"/>
                    <a:pt x="716880" y="2922979"/>
                    <a:pt x="704878" y="2906638"/>
                  </a:cubicBezTo>
                  <a:cubicBezTo>
                    <a:pt x="682590" y="2876236"/>
                    <a:pt x="659539" y="2844789"/>
                    <a:pt x="628012" y="2822368"/>
                  </a:cubicBezTo>
                  <a:cubicBezTo>
                    <a:pt x="603437" y="2804887"/>
                    <a:pt x="578863" y="2800042"/>
                    <a:pt x="554574" y="2800042"/>
                  </a:cubicBezTo>
                  <a:cubicBezTo>
                    <a:pt x="538667" y="2800042"/>
                    <a:pt x="522856" y="2802132"/>
                    <a:pt x="507330" y="2804222"/>
                  </a:cubicBezTo>
                  <a:cubicBezTo>
                    <a:pt x="483708" y="2807357"/>
                    <a:pt x="459229" y="2810587"/>
                    <a:pt x="434654" y="2806502"/>
                  </a:cubicBezTo>
                  <a:cubicBezTo>
                    <a:pt x="414175" y="2803082"/>
                    <a:pt x="382267" y="2790256"/>
                    <a:pt x="378361" y="2769165"/>
                  </a:cubicBezTo>
                  <a:cubicBezTo>
                    <a:pt x="377218" y="2762705"/>
                    <a:pt x="378361" y="2757290"/>
                    <a:pt x="381886" y="2752635"/>
                  </a:cubicBezTo>
                  <a:cubicBezTo>
                    <a:pt x="388744" y="2743514"/>
                    <a:pt x="404936" y="2736864"/>
                    <a:pt x="425224" y="2734678"/>
                  </a:cubicBezTo>
                  <a:cubicBezTo>
                    <a:pt x="435511" y="2733634"/>
                    <a:pt x="449894" y="2734204"/>
                    <a:pt x="465039" y="2734868"/>
                  </a:cubicBezTo>
                  <a:cubicBezTo>
                    <a:pt x="511426" y="2736864"/>
                    <a:pt x="574957" y="2739619"/>
                    <a:pt x="584578" y="2692876"/>
                  </a:cubicBezTo>
                  <a:cubicBezTo>
                    <a:pt x="595436" y="2640528"/>
                    <a:pt x="559051" y="2603001"/>
                    <a:pt x="529809" y="2572885"/>
                  </a:cubicBezTo>
                  <a:cubicBezTo>
                    <a:pt x="508473" y="2550939"/>
                    <a:pt x="490090" y="2531937"/>
                    <a:pt x="496567" y="2514837"/>
                  </a:cubicBezTo>
                  <a:cubicBezTo>
                    <a:pt x="506473" y="2489850"/>
                    <a:pt x="544858" y="2500871"/>
                    <a:pt x="623916" y="2526047"/>
                  </a:cubicBezTo>
                  <a:lnTo>
                    <a:pt x="641918" y="2531748"/>
                  </a:lnTo>
                  <a:cubicBezTo>
                    <a:pt x="663254" y="2538493"/>
                    <a:pt x="683447" y="2533553"/>
                    <a:pt x="697354" y="2518162"/>
                  </a:cubicBezTo>
                  <a:cubicBezTo>
                    <a:pt x="714499" y="2499256"/>
                    <a:pt x="717928" y="2469234"/>
                    <a:pt x="706021" y="2441683"/>
                  </a:cubicBezTo>
                  <a:cubicBezTo>
                    <a:pt x="676589" y="2373469"/>
                    <a:pt x="620773" y="2323211"/>
                    <a:pt x="566766" y="2274664"/>
                  </a:cubicBezTo>
                  <a:cubicBezTo>
                    <a:pt x="560098" y="2268678"/>
                    <a:pt x="553526" y="2262693"/>
                    <a:pt x="546954" y="2256708"/>
                  </a:cubicBezTo>
                  <a:cubicBezTo>
                    <a:pt x="495328" y="2209680"/>
                    <a:pt x="441512" y="2173483"/>
                    <a:pt x="389506" y="2138331"/>
                  </a:cubicBezTo>
                  <a:cubicBezTo>
                    <a:pt x="326736" y="2095959"/>
                    <a:pt x="267395" y="2056057"/>
                    <a:pt x="221770" y="2003044"/>
                  </a:cubicBezTo>
                  <a:cubicBezTo>
                    <a:pt x="192433" y="1968937"/>
                    <a:pt x="176050" y="1932075"/>
                    <a:pt x="181194" y="1911459"/>
                  </a:cubicBezTo>
                  <a:cubicBezTo>
                    <a:pt x="182718" y="1905189"/>
                    <a:pt x="186147" y="1901103"/>
                    <a:pt x="191767" y="1898918"/>
                  </a:cubicBezTo>
                  <a:cubicBezTo>
                    <a:pt x="221770" y="1886948"/>
                    <a:pt x="280825" y="1953831"/>
                    <a:pt x="312544" y="1989743"/>
                  </a:cubicBezTo>
                  <a:cubicBezTo>
                    <a:pt x="321783" y="2000194"/>
                    <a:pt x="329689" y="2009219"/>
                    <a:pt x="335975" y="2015489"/>
                  </a:cubicBezTo>
                  <a:cubicBezTo>
                    <a:pt x="387220" y="2066887"/>
                    <a:pt x="439702" y="2102419"/>
                    <a:pt x="506282" y="2130636"/>
                  </a:cubicBezTo>
                  <a:cubicBezTo>
                    <a:pt x="517617" y="2135481"/>
                    <a:pt x="529142" y="2140136"/>
                    <a:pt x="540667" y="2144792"/>
                  </a:cubicBezTo>
                  <a:cubicBezTo>
                    <a:pt x="592579" y="2165788"/>
                    <a:pt x="646300" y="2187449"/>
                    <a:pt x="688114" y="2225166"/>
                  </a:cubicBezTo>
                  <a:cubicBezTo>
                    <a:pt x="732501" y="2265258"/>
                    <a:pt x="761266" y="2307155"/>
                    <a:pt x="794699" y="2355608"/>
                  </a:cubicBezTo>
                  <a:cubicBezTo>
                    <a:pt x="798604" y="2361213"/>
                    <a:pt x="802510" y="2366914"/>
                    <a:pt x="806510" y="2372709"/>
                  </a:cubicBezTo>
                  <a:cubicBezTo>
                    <a:pt x="845658" y="2429237"/>
                    <a:pt x="895664" y="2456123"/>
                    <a:pt x="951290" y="2450518"/>
                  </a:cubicBezTo>
                  <a:cubicBezTo>
                    <a:pt x="1010345" y="2444533"/>
                    <a:pt x="1060828" y="2404155"/>
                    <a:pt x="1076830" y="2350003"/>
                  </a:cubicBezTo>
                  <a:cubicBezTo>
                    <a:pt x="1095213" y="2287869"/>
                    <a:pt x="1075782" y="2227541"/>
                    <a:pt x="1056922" y="2169113"/>
                  </a:cubicBezTo>
                  <a:cubicBezTo>
                    <a:pt x="1037301" y="2108120"/>
                    <a:pt x="1018727" y="2050451"/>
                    <a:pt x="1038444" y="1989648"/>
                  </a:cubicBezTo>
                  <a:cubicBezTo>
                    <a:pt x="1055494" y="1937205"/>
                    <a:pt x="1089022" y="1888088"/>
                    <a:pt x="1121597" y="1840490"/>
                  </a:cubicBezTo>
                  <a:cubicBezTo>
                    <a:pt x="1132456" y="1824529"/>
                    <a:pt x="1143790" y="1808093"/>
                    <a:pt x="1153982" y="1792037"/>
                  </a:cubicBezTo>
                  <a:cubicBezTo>
                    <a:pt x="1167222" y="1771231"/>
                    <a:pt x="1181890" y="1750425"/>
                    <a:pt x="1197321" y="1728479"/>
                  </a:cubicBezTo>
                  <a:cubicBezTo>
                    <a:pt x="1229515" y="1682781"/>
                    <a:pt x="1262758" y="1635564"/>
                    <a:pt x="1283522" y="1586731"/>
                  </a:cubicBezTo>
                  <a:cubicBezTo>
                    <a:pt x="1290571" y="1570200"/>
                    <a:pt x="1290475" y="1554524"/>
                    <a:pt x="1283332" y="1543694"/>
                  </a:cubicBezTo>
                  <a:cubicBezTo>
                    <a:pt x="1279236" y="1537424"/>
                    <a:pt x="1270854" y="1530013"/>
                    <a:pt x="1254376" y="1530013"/>
                  </a:cubicBezTo>
                  <a:cubicBezTo>
                    <a:pt x="1202274" y="1530013"/>
                    <a:pt x="1170651" y="1604402"/>
                    <a:pt x="1145314" y="1664161"/>
                  </a:cubicBezTo>
                  <a:cubicBezTo>
                    <a:pt x="1130741" y="1698362"/>
                    <a:pt x="1114263" y="1737219"/>
                    <a:pt x="1102071" y="1737219"/>
                  </a:cubicBezTo>
                  <a:cubicBezTo>
                    <a:pt x="1090736" y="1737219"/>
                    <a:pt x="1078639" y="1712898"/>
                    <a:pt x="1067019" y="1689337"/>
                  </a:cubicBezTo>
                  <a:cubicBezTo>
                    <a:pt x="1046826" y="1648390"/>
                    <a:pt x="1021585" y="1597467"/>
                    <a:pt x="972055" y="1597467"/>
                  </a:cubicBezTo>
                  <a:cubicBezTo>
                    <a:pt x="914047" y="1597467"/>
                    <a:pt x="854516" y="1635184"/>
                    <a:pt x="802033" y="1668531"/>
                  </a:cubicBezTo>
                  <a:cubicBezTo>
                    <a:pt x="785365" y="1679076"/>
                    <a:pt x="769648" y="1689052"/>
                    <a:pt x="754885" y="1697222"/>
                  </a:cubicBezTo>
                  <a:cubicBezTo>
                    <a:pt x="746217" y="1701973"/>
                    <a:pt x="736692" y="1706723"/>
                    <a:pt x="726500" y="1711663"/>
                  </a:cubicBezTo>
                  <a:cubicBezTo>
                    <a:pt x="700306" y="1724394"/>
                    <a:pt x="670493" y="1738930"/>
                    <a:pt x="651443" y="1759356"/>
                  </a:cubicBezTo>
                  <a:cubicBezTo>
                    <a:pt x="636108" y="1775792"/>
                    <a:pt x="632584" y="1795267"/>
                    <a:pt x="629155" y="1814079"/>
                  </a:cubicBezTo>
                  <a:cubicBezTo>
                    <a:pt x="627726" y="1822249"/>
                    <a:pt x="626202" y="1830609"/>
                    <a:pt x="623725" y="1838590"/>
                  </a:cubicBezTo>
                  <a:cubicBezTo>
                    <a:pt x="614296" y="1869277"/>
                    <a:pt x="591626" y="1896258"/>
                    <a:pt x="564766" y="1909084"/>
                  </a:cubicBezTo>
                  <a:cubicBezTo>
                    <a:pt x="544477" y="1918774"/>
                    <a:pt x="523237" y="1919629"/>
                    <a:pt x="503139" y="1911649"/>
                  </a:cubicBezTo>
                  <a:cubicBezTo>
                    <a:pt x="478374" y="1901768"/>
                    <a:pt x="459419" y="1879727"/>
                    <a:pt x="454847" y="1855501"/>
                  </a:cubicBezTo>
                  <a:cubicBezTo>
                    <a:pt x="451037" y="1835170"/>
                    <a:pt x="459229" y="1820064"/>
                    <a:pt x="468849" y="1802583"/>
                  </a:cubicBezTo>
                  <a:cubicBezTo>
                    <a:pt x="472087" y="1796693"/>
                    <a:pt x="475421" y="1790517"/>
                    <a:pt x="478374" y="1784057"/>
                  </a:cubicBezTo>
                  <a:cubicBezTo>
                    <a:pt x="492661" y="1752610"/>
                    <a:pt x="482279" y="1723729"/>
                    <a:pt x="472278" y="1695797"/>
                  </a:cubicBezTo>
                  <a:cubicBezTo>
                    <a:pt x="463324" y="1670621"/>
                    <a:pt x="454752" y="1646869"/>
                    <a:pt x="465706" y="1623403"/>
                  </a:cubicBezTo>
                  <a:cubicBezTo>
                    <a:pt x="470944" y="1612098"/>
                    <a:pt x="480565" y="1604022"/>
                    <a:pt x="490661" y="1595377"/>
                  </a:cubicBezTo>
                  <a:cubicBezTo>
                    <a:pt x="505425" y="1582836"/>
                    <a:pt x="520665" y="1569915"/>
                    <a:pt x="523046" y="1546639"/>
                  </a:cubicBezTo>
                  <a:cubicBezTo>
                    <a:pt x="526856" y="1509872"/>
                    <a:pt x="493995" y="1483081"/>
                    <a:pt x="479707" y="1473295"/>
                  </a:cubicBezTo>
                  <a:cubicBezTo>
                    <a:pt x="458181" y="1458569"/>
                    <a:pt x="428368" y="1453534"/>
                    <a:pt x="399412" y="1448689"/>
                  </a:cubicBezTo>
                  <a:cubicBezTo>
                    <a:pt x="353311" y="1440898"/>
                    <a:pt x="325307" y="1434343"/>
                    <a:pt x="325307" y="1407362"/>
                  </a:cubicBezTo>
                  <a:cubicBezTo>
                    <a:pt x="325307" y="1385700"/>
                    <a:pt x="370646" y="1369455"/>
                    <a:pt x="418557" y="1352354"/>
                  </a:cubicBezTo>
                  <a:cubicBezTo>
                    <a:pt x="494852" y="1325087"/>
                    <a:pt x="589816" y="1291075"/>
                    <a:pt x="589816" y="1209466"/>
                  </a:cubicBezTo>
                  <a:cubicBezTo>
                    <a:pt x="589816" y="1094795"/>
                    <a:pt x="504949" y="1068858"/>
                    <a:pt x="436750" y="1047957"/>
                  </a:cubicBezTo>
                  <a:cubicBezTo>
                    <a:pt x="387410" y="1032851"/>
                    <a:pt x="357216" y="1022211"/>
                    <a:pt x="357216" y="993044"/>
                  </a:cubicBezTo>
                  <a:cubicBezTo>
                    <a:pt x="357216" y="970148"/>
                    <a:pt x="367884" y="966633"/>
                    <a:pt x="385505" y="960837"/>
                  </a:cubicBezTo>
                  <a:cubicBezTo>
                    <a:pt x="401317" y="955612"/>
                    <a:pt x="421033" y="949152"/>
                    <a:pt x="432463" y="924355"/>
                  </a:cubicBezTo>
                  <a:cubicBezTo>
                    <a:pt x="437512" y="913430"/>
                    <a:pt x="437226" y="897944"/>
                    <a:pt x="436940" y="881508"/>
                  </a:cubicBezTo>
                  <a:cubicBezTo>
                    <a:pt x="436559" y="863267"/>
                    <a:pt x="436178" y="842651"/>
                    <a:pt x="444655" y="834101"/>
                  </a:cubicBezTo>
                  <a:cubicBezTo>
                    <a:pt x="447894" y="830870"/>
                    <a:pt x="452466" y="829255"/>
                    <a:pt x="458657" y="829255"/>
                  </a:cubicBezTo>
                  <a:cubicBezTo>
                    <a:pt x="485327" y="829255"/>
                    <a:pt x="514283" y="869157"/>
                    <a:pt x="542382" y="907730"/>
                  </a:cubicBezTo>
                  <a:cubicBezTo>
                    <a:pt x="564956" y="938891"/>
                    <a:pt x="588388" y="971098"/>
                    <a:pt x="613057" y="986204"/>
                  </a:cubicBezTo>
                  <a:cubicBezTo>
                    <a:pt x="662968" y="1016795"/>
                    <a:pt x="725452" y="1021166"/>
                    <a:pt x="780031" y="1021356"/>
                  </a:cubicBezTo>
                  <a:cubicBezTo>
                    <a:pt x="879281" y="1021736"/>
                    <a:pt x="1015298" y="1022211"/>
                    <a:pt x="1093022" y="933951"/>
                  </a:cubicBezTo>
                  <a:cubicBezTo>
                    <a:pt x="1159411" y="858517"/>
                    <a:pt x="1130170" y="779188"/>
                    <a:pt x="1101880" y="702423"/>
                  </a:cubicBezTo>
                  <a:cubicBezTo>
                    <a:pt x="1091879" y="675157"/>
                    <a:pt x="1081497" y="647035"/>
                    <a:pt x="1075687" y="619674"/>
                  </a:cubicBezTo>
                  <a:cubicBezTo>
                    <a:pt x="1070448" y="594688"/>
                    <a:pt x="1075972" y="560011"/>
                    <a:pt x="1092546" y="548135"/>
                  </a:cubicBezTo>
                  <a:cubicBezTo>
                    <a:pt x="1101880" y="541390"/>
                    <a:pt x="1114168" y="542435"/>
                    <a:pt x="1129217" y="551270"/>
                  </a:cubicBezTo>
                  <a:cubicBezTo>
                    <a:pt x="1169698" y="574831"/>
                    <a:pt x="1192939" y="647035"/>
                    <a:pt x="1206846" y="690168"/>
                  </a:cubicBezTo>
                  <a:lnTo>
                    <a:pt x="1207989" y="693683"/>
                  </a:lnTo>
                  <a:cubicBezTo>
                    <a:pt x="1212085" y="706319"/>
                    <a:pt x="1215895" y="724750"/>
                    <a:pt x="1220276" y="746126"/>
                  </a:cubicBezTo>
                  <a:cubicBezTo>
                    <a:pt x="1234087" y="813389"/>
                    <a:pt x="1252947" y="905449"/>
                    <a:pt x="1305334" y="934141"/>
                  </a:cubicBezTo>
                  <a:cubicBezTo>
                    <a:pt x="1325813" y="945352"/>
                    <a:pt x="1349626" y="945827"/>
                    <a:pt x="1376200" y="935661"/>
                  </a:cubicBezTo>
                  <a:cubicBezTo>
                    <a:pt x="1424683" y="917040"/>
                    <a:pt x="1436589" y="852341"/>
                    <a:pt x="1445352" y="805124"/>
                  </a:cubicBezTo>
                  <a:cubicBezTo>
                    <a:pt x="1446685" y="797999"/>
                    <a:pt x="1447924" y="791348"/>
                    <a:pt x="1449162" y="785268"/>
                  </a:cubicBezTo>
                  <a:cubicBezTo>
                    <a:pt x="1459354" y="736530"/>
                    <a:pt x="1469164" y="678862"/>
                    <a:pt x="1463926" y="620434"/>
                  </a:cubicBezTo>
                  <a:cubicBezTo>
                    <a:pt x="1458687" y="561911"/>
                    <a:pt x="1436684" y="510228"/>
                    <a:pt x="1398584" y="467096"/>
                  </a:cubicBezTo>
                  <a:cubicBezTo>
                    <a:pt x="1391059" y="458545"/>
                    <a:pt x="1380010" y="449140"/>
                    <a:pt x="1367247" y="438119"/>
                  </a:cubicBezTo>
                  <a:cubicBezTo>
                    <a:pt x="1331623" y="407527"/>
                    <a:pt x="1282760" y="365535"/>
                    <a:pt x="1282760" y="316512"/>
                  </a:cubicBezTo>
                  <a:cubicBezTo>
                    <a:pt x="1282760" y="261505"/>
                    <a:pt x="1361818" y="257229"/>
                    <a:pt x="1386106" y="257229"/>
                  </a:cubicBezTo>
                  <a:cubicBezTo>
                    <a:pt x="1417158" y="257229"/>
                    <a:pt x="1454686" y="244594"/>
                    <a:pt x="1494501" y="231103"/>
                  </a:cubicBezTo>
                  <a:cubicBezTo>
                    <a:pt x="1533839" y="217802"/>
                    <a:pt x="1574416" y="204121"/>
                    <a:pt x="1607086" y="204121"/>
                  </a:cubicBezTo>
                  <a:cubicBezTo>
                    <a:pt x="1652140" y="204121"/>
                    <a:pt x="1684811" y="217042"/>
                    <a:pt x="1716433" y="229583"/>
                  </a:cubicBezTo>
                  <a:cubicBezTo>
                    <a:pt x="1744627" y="240793"/>
                    <a:pt x="1771297" y="251339"/>
                    <a:pt x="1803778" y="251339"/>
                  </a:cubicBezTo>
                  <a:cubicBezTo>
                    <a:pt x="1836258" y="251339"/>
                    <a:pt x="1859404" y="238608"/>
                    <a:pt x="1881787" y="226353"/>
                  </a:cubicBezTo>
                  <a:cubicBezTo>
                    <a:pt x="1901314" y="215617"/>
                    <a:pt x="1919697" y="205546"/>
                    <a:pt x="1942843" y="205546"/>
                  </a:cubicBezTo>
                  <a:cubicBezTo>
                    <a:pt x="1967131" y="205546"/>
                    <a:pt x="1981610" y="237468"/>
                    <a:pt x="1985991" y="300267"/>
                  </a:cubicBezTo>
                  <a:cubicBezTo>
                    <a:pt x="1989229" y="347104"/>
                    <a:pt x="1990182" y="395082"/>
                    <a:pt x="1991039" y="441539"/>
                  </a:cubicBezTo>
                  <a:cubicBezTo>
                    <a:pt x="1991515" y="464721"/>
                    <a:pt x="1991992" y="488757"/>
                    <a:pt x="1992658" y="512318"/>
                  </a:cubicBezTo>
                  <a:cubicBezTo>
                    <a:pt x="1993135" y="528659"/>
                    <a:pt x="1993992" y="545095"/>
                    <a:pt x="1994754" y="561531"/>
                  </a:cubicBezTo>
                  <a:cubicBezTo>
                    <a:pt x="1996849" y="606278"/>
                    <a:pt x="1999040" y="652546"/>
                    <a:pt x="1995897" y="697293"/>
                  </a:cubicBezTo>
                  <a:cubicBezTo>
                    <a:pt x="1987515" y="818045"/>
                    <a:pt x="1892170" y="875143"/>
                    <a:pt x="1799872" y="930341"/>
                  </a:cubicBezTo>
                  <a:cubicBezTo>
                    <a:pt x="1742722" y="964543"/>
                    <a:pt x="1701098" y="1059453"/>
                    <a:pt x="1717481" y="1118451"/>
                  </a:cubicBezTo>
                  <a:cubicBezTo>
                    <a:pt x="1725482" y="1147332"/>
                    <a:pt x="1746532" y="1163198"/>
                    <a:pt x="1776822" y="1163198"/>
                  </a:cubicBezTo>
                  <a:cubicBezTo>
                    <a:pt x="1834067" y="1163198"/>
                    <a:pt x="1853022" y="1120541"/>
                    <a:pt x="1869786" y="1082824"/>
                  </a:cubicBezTo>
                  <a:cubicBezTo>
                    <a:pt x="1884264" y="1050332"/>
                    <a:pt x="1896742" y="1022306"/>
                    <a:pt x="1930079" y="1022306"/>
                  </a:cubicBezTo>
                  <a:cubicBezTo>
                    <a:pt x="1935032" y="1022306"/>
                    <a:pt x="1938556" y="1023161"/>
                    <a:pt x="1939604" y="1024681"/>
                  </a:cubicBezTo>
                  <a:cubicBezTo>
                    <a:pt x="1942652" y="1029146"/>
                    <a:pt x="1936556" y="1045297"/>
                    <a:pt x="1930651" y="1060878"/>
                  </a:cubicBezTo>
                  <a:cubicBezTo>
                    <a:pt x="1921602" y="1084914"/>
                    <a:pt x="1909124" y="1117786"/>
                    <a:pt x="1909124" y="1154553"/>
                  </a:cubicBezTo>
                  <a:cubicBezTo>
                    <a:pt x="1909124" y="1184670"/>
                    <a:pt x="1923983" y="1199965"/>
                    <a:pt x="1937128" y="1213551"/>
                  </a:cubicBezTo>
                  <a:cubicBezTo>
                    <a:pt x="1948748" y="1225522"/>
                    <a:pt x="1958845" y="1235972"/>
                    <a:pt x="1958845" y="1255638"/>
                  </a:cubicBezTo>
                  <a:cubicBezTo>
                    <a:pt x="1958845" y="1275304"/>
                    <a:pt x="1938176" y="1288130"/>
                    <a:pt x="1916268" y="1301051"/>
                  </a:cubicBezTo>
                  <a:cubicBezTo>
                    <a:pt x="1891979" y="1315492"/>
                    <a:pt x="1864452" y="1331737"/>
                    <a:pt x="1864452" y="1362519"/>
                  </a:cubicBezTo>
                  <a:cubicBezTo>
                    <a:pt x="1864452" y="1422372"/>
                    <a:pt x="1981514" y="1461324"/>
                    <a:pt x="2157441" y="1462275"/>
                  </a:cubicBezTo>
                  <a:cubicBezTo>
                    <a:pt x="2333368" y="1461230"/>
                    <a:pt x="2450430" y="1422372"/>
                    <a:pt x="2450430" y="1362519"/>
                  </a:cubicBezTo>
                  <a:cubicBezTo>
                    <a:pt x="2450430" y="1331832"/>
                    <a:pt x="2422903" y="1315492"/>
                    <a:pt x="2398614" y="1301051"/>
                  </a:cubicBezTo>
                  <a:cubicBezTo>
                    <a:pt x="2376706" y="1288035"/>
                    <a:pt x="2356037" y="1275779"/>
                    <a:pt x="2356037" y="1255638"/>
                  </a:cubicBezTo>
                  <a:cubicBezTo>
                    <a:pt x="2356037" y="1235497"/>
                    <a:pt x="2366134" y="1225522"/>
                    <a:pt x="2377754" y="1213551"/>
                  </a:cubicBezTo>
                  <a:cubicBezTo>
                    <a:pt x="2390899" y="1199965"/>
                    <a:pt x="2405758" y="1184670"/>
                    <a:pt x="2405758" y="1154553"/>
                  </a:cubicBezTo>
                  <a:cubicBezTo>
                    <a:pt x="2405758" y="1117786"/>
                    <a:pt x="2393280" y="1084914"/>
                    <a:pt x="2384231" y="1060878"/>
                  </a:cubicBezTo>
                  <a:cubicBezTo>
                    <a:pt x="2378326" y="1045297"/>
                    <a:pt x="2372230" y="1029146"/>
                    <a:pt x="2375278" y="1024681"/>
                  </a:cubicBezTo>
                  <a:cubicBezTo>
                    <a:pt x="2376326" y="1023161"/>
                    <a:pt x="2379754" y="1022306"/>
                    <a:pt x="2384803" y="1022306"/>
                  </a:cubicBezTo>
                  <a:cubicBezTo>
                    <a:pt x="2418236" y="1022306"/>
                    <a:pt x="2430713" y="1050332"/>
                    <a:pt x="2445096" y="1082824"/>
                  </a:cubicBezTo>
                  <a:cubicBezTo>
                    <a:pt x="2461860" y="1120541"/>
                    <a:pt x="2480815" y="1163198"/>
                    <a:pt x="2538060" y="1163198"/>
                  </a:cubicBezTo>
                  <a:cubicBezTo>
                    <a:pt x="2568349" y="1163198"/>
                    <a:pt x="2589400" y="1147332"/>
                    <a:pt x="2597401" y="1118451"/>
                  </a:cubicBezTo>
                  <a:cubicBezTo>
                    <a:pt x="2613784" y="1059548"/>
                    <a:pt x="2572160" y="964543"/>
                    <a:pt x="2515010" y="930341"/>
                  </a:cubicBezTo>
                  <a:cubicBezTo>
                    <a:pt x="2422712" y="875143"/>
                    <a:pt x="2327367" y="818045"/>
                    <a:pt x="2318985" y="697293"/>
                  </a:cubicBezTo>
                  <a:cubicBezTo>
                    <a:pt x="2315842" y="652451"/>
                    <a:pt x="2318032" y="606278"/>
                    <a:pt x="2320128" y="561531"/>
                  </a:cubicBezTo>
                  <a:cubicBezTo>
                    <a:pt x="2320890" y="545095"/>
                    <a:pt x="2321652" y="528659"/>
                    <a:pt x="2322223" y="512318"/>
                  </a:cubicBezTo>
                  <a:cubicBezTo>
                    <a:pt x="2322986" y="488757"/>
                    <a:pt x="2323462" y="464721"/>
                    <a:pt x="2323843" y="441539"/>
                  </a:cubicBezTo>
                  <a:cubicBezTo>
                    <a:pt x="2324700" y="395082"/>
                    <a:pt x="2325653" y="347104"/>
                    <a:pt x="2328891" y="300267"/>
                  </a:cubicBezTo>
                  <a:cubicBezTo>
                    <a:pt x="2333272" y="237373"/>
                    <a:pt x="2347751" y="205546"/>
                    <a:pt x="2372039" y="205546"/>
                  </a:cubicBezTo>
                  <a:cubicBezTo>
                    <a:pt x="2396328" y="205546"/>
                    <a:pt x="2413568" y="215712"/>
                    <a:pt x="2433095" y="226353"/>
                  </a:cubicBezTo>
                  <a:cubicBezTo>
                    <a:pt x="2455478" y="238608"/>
                    <a:pt x="2478624" y="251339"/>
                    <a:pt x="2511104" y="251339"/>
                  </a:cubicBezTo>
                  <a:cubicBezTo>
                    <a:pt x="2543585" y="251339"/>
                    <a:pt x="2570159" y="240793"/>
                    <a:pt x="2598448" y="229583"/>
                  </a:cubicBezTo>
                  <a:cubicBezTo>
                    <a:pt x="2630071" y="217042"/>
                    <a:pt x="2662742" y="204121"/>
                    <a:pt x="2707796" y="204121"/>
                  </a:cubicBezTo>
                  <a:cubicBezTo>
                    <a:pt x="2740466" y="204121"/>
                    <a:pt x="2781138" y="217897"/>
                    <a:pt x="2820381" y="231103"/>
                  </a:cubicBezTo>
                  <a:cubicBezTo>
                    <a:pt x="2860100" y="244499"/>
                    <a:pt x="2897724" y="257229"/>
                    <a:pt x="2928776" y="257229"/>
                  </a:cubicBezTo>
                  <a:cubicBezTo>
                    <a:pt x="2952969" y="257229"/>
                    <a:pt x="3032122" y="261505"/>
                    <a:pt x="3032122" y="316512"/>
                  </a:cubicBezTo>
                  <a:cubicBezTo>
                    <a:pt x="3032122" y="365535"/>
                    <a:pt x="2983354" y="407432"/>
                    <a:pt x="2947635" y="438119"/>
                  </a:cubicBezTo>
                  <a:cubicBezTo>
                    <a:pt x="2934871" y="449045"/>
                    <a:pt x="2923822" y="458545"/>
                    <a:pt x="2916298" y="467096"/>
                  </a:cubicBezTo>
                  <a:cubicBezTo>
                    <a:pt x="2878198" y="510323"/>
                    <a:pt x="2856195" y="561911"/>
                    <a:pt x="2850956" y="620434"/>
                  </a:cubicBezTo>
                  <a:cubicBezTo>
                    <a:pt x="2845718" y="678862"/>
                    <a:pt x="2855433" y="736530"/>
                    <a:pt x="2865720" y="785268"/>
                  </a:cubicBezTo>
                  <a:cubicBezTo>
                    <a:pt x="2866958" y="791348"/>
                    <a:pt x="2868196" y="798094"/>
                    <a:pt x="2869530" y="805124"/>
                  </a:cubicBezTo>
                  <a:cubicBezTo>
                    <a:pt x="2878198" y="852341"/>
                    <a:pt x="2890199" y="917040"/>
                    <a:pt x="2938681" y="935661"/>
                  </a:cubicBezTo>
                  <a:cubicBezTo>
                    <a:pt x="2965256" y="945827"/>
                    <a:pt x="2989069" y="945352"/>
                    <a:pt x="3009547" y="934141"/>
                  </a:cubicBezTo>
                  <a:cubicBezTo>
                    <a:pt x="3061935" y="905544"/>
                    <a:pt x="3080795" y="813389"/>
                    <a:pt x="3094606" y="746126"/>
                  </a:cubicBezTo>
                  <a:cubicBezTo>
                    <a:pt x="3098987" y="724750"/>
                    <a:pt x="3102797" y="706319"/>
                    <a:pt x="3106893" y="693683"/>
                  </a:cubicBezTo>
                  <a:lnTo>
                    <a:pt x="3108036" y="690168"/>
                  </a:lnTo>
                  <a:cubicBezTo>
                    <a:pt x="3121943" y="647035"/>
                    <a:pt x="3145183" y="574831"/>
                    <a:pt x="3185665" y="551270"/>
                  </a:cubicBezTo>
                  <a:cubicBezTo>
                    <a:pt x="3200714" y="542530"/>
                    <a:pt x="3213002" y="541485"/>
                    <a:pt x="3222336" y="548135"/>
                  </a:cubicBezTo>
                  <a:cubicBezTo>
                    <a:pt x="3238910" y="560011"/>
                    <a:pt x="3244434" y="594783"/>
                    <a:pt x="3239195" y="619674"/>
                  </a:cubicBezTo>
                  <a:cubicBezTo>
                    <a:pt x="3233385" y="647035"/>
                    <a:pt x="3223003" y="675252"/>
                    <a:pt x="3213002" y="702423"/>
                  </a:cubicBezTo>
                  <a:cubicBezTo>
                    <a:pt x="3184712" y="779188"/>
                    <a:pt x="3155471" y="858612"/>
                    <a:pt x="3221860" y="933951"/>
                  </a:cubicBezTo>
                  <a:cubicBezTo>
                    <a:pt x="3299488" y="1022211"/>
                    <a:pt x="3435601" y="1021736"/>
                    <a:pt x="3534851" y="1021356"/>
                  </a:cubicBezTo>
                  <a:cubicBezTo>
                    <a:pt x="3589429" y="1021166"/>
                    <a:pt x="3651913" y="1016795"/>
                    <a:pt x="3701824" y="986204"/>
                  </a:cubicBezTo>
                  <a:cubicBezTo>
                    <a:pt x="3726494" y="971003"/>
                    <a:pt x="3749926" y="938891"/>
                    <a:pt x="3772500" y="907730"/>
                  </a:cubicBezTo>
                  <a:cubicBezTo>
                    <a:pt x="3800504" y="869157"/>
                    <a:pt x="3829460" y="829255"/>
                    <a:pt x="3856225" y="829255"/>
                  </a:cubicBezTo>
                  <a:cubicBezTo>
                    <a:pt x="3862511" y="829255"/>
                    <a:pt x="3867083" y="830870"/>
                    <a:pt x="3870227" y="834101"/>
                  </a:cubicBezTo>
                  <a:cubicBezTo>
                    <a:pt x="3878608" y="842651"/>
                    <a:pt x="3878228" y="863267"/>
                    <a:pt x="3877942" y="881508"/>
                  </a:cubicBezTo>
                  <a:cubicBezTo>
                    <a:pt x="3877656" y="897944"/>
                    <a:pt x="3877370" y="913430"/>
                    <a:pt x="3882419" y="924355"/>
                  </a:cubicBezTo>
                  <a:cubicBezTo>
                    <a:pt x="3893848" y="949152"/>
                    <a:pt x="3913565" y="955612"/>
                    <a:pt x="3929377" y="960837"/>
                  </a:cubicBezTo>
                  <a:cubicBezTo>
                    <a:pt x="3946998" y="966633"/>
                    <a:pt x="3957666" y="970148"/>
                    <a:pt x="3957666" y="993044"/>
                  </a:cubicBezTo>
                  <a:cubicBezTo>
                    <a:pt x="3957666" y="1022116"/>
                    <a:pt x="3927472" y="1032851"/>
                    <a:pt x="3878132" y="1047957"/>
                  </a:cubicBezTo>
                  <a:cubicBezTo>
                    <a:pt x="3809933" y="1068763"/>
                    <a:pt x="3725065" y="1094795"/>
                    <a:pt x="3725065" y="1209466"/>
                  </a:cubicBezTo>
                  <a:cubicBezTo>
                    <a:pt x="3725065" y="1291170"/>
                    <a:pt x="3820030" y="1325087"/>
                    <a:pt x="3896325" y="1352354"/>
                  </a:cubicBezTo>
                  <a:cubicBezTo>
                    <a:pt x="3944331" y="1369549"/>
                    <a:pt x="3989575" y="1385700"/>
                    <a:pt x="3989575" y="1407362"/>
                  </a:cubicBezTo>
                  <a:cubicBezTo>
                    <a:pt x="3989575" y="1434248"/>
                    <a:pt x="3961571" y="1440898"/>
                    <a:pt x="3915470" y="1448689"/>
                  </a:cubicBezTo>
                  <a:cubicBezTo>
                    <a:pt x="3886610" y="1453534"/>
                    <a:pt x="3856701" y="1458569"/>
                    <a:pt x="3835174" y="1473295"/>
                  </a:cubicBezTo>
                  <a:cubicBezTo>
                    <a:pt x="3820887" y="1483081"/>
                    <a:pt x="3788026" y="1509872"/>
                    <a:pt x="3791836" y="1546639"/>
                  </a:cubicBezTo>
                  <a:cubicBezTo>
                    <a:pt x="3794217" y="1569915"/>
                    <a:pt x="3809457" y="1582836"/>
                    <a:pt x="3824221" y="1595377"/>
                  </a:cubicBezTo>
                  <a:cubicBezTo>
                    <a:pt x="3834413" y="1604022"/>
                    <a:pt x="3843938" y="1612193"/>
                    <a:pt x="3849176" y="1623403"/>
                  </a:cubicBezTo>
                  <a:cubicBezTo>
                    <a:pt x="3860035" y="1646869"/>
                    <a:pt x="3851557" y="1670621"/>
                    <a:pt x="3842604" y="1695797"/>
                  </a:cubicBezTo>
                  <a:cubicBezTo>
                    <a:pt x="3832603" y="1723729"/>
                    <a:pt x="3822316" y="1752610"/>
                    <a:pt x="3836508" y="1784057"/>
                  </a:cubicBezTo>
                  <a:cubicBezTo>
                    <a:pt x="3839461" y="1790612"/>
                    <a:pt x="3842795" y="1796693"/>
                    <a:pt x="3846033" y="1802583"/>
                  </a:cubicBezTo>
                  <a:cubicBezTo>
                    <a:pt x="3855558" y="1820064"/>
                    <a:pt x="3863749" y="1835170"/>
                    <a:pt x="3860035" y="1855501"/>
                  </a:cubicBezTo>
                  <a:cubicBezTo>
                    <a:pt x="3855463" y="1879727"/>
                    <a:pt x="3836508" y="1901768"/>
                    <a:pt x="3811743" y="1911649"/>
                  </a:cubicBezTo>
                  <a:cubicBezTo>
                    <a:pt x="3791740" y="1919629"/>
                    <a:pt x="3770404" y="1918774"/>
                    <a:pt x="3750116" y="1909084"/>
                  </a:cubicBezTo>
                  <a:cubicBezTo>
                    <a:pt x="3723256" y="1896258"/>
                    <a:pt x="3700586" y="1869277"/>
                    <a:pt x="3691156" y="1838590"/>
                  </a:cubicBezTo>
                  <a:cubicBezTo>
                    <a:pt x="3688680" y="1830609"/>
                    <a:pt x="3687156" y="1822154"/>
                    <a:pt x="3685727" y="1814079"/>
                  </a:cubicBezTo>
                  <a:cubicBezTo>
                    <a:pt x="3682298" y="1795267"/>
                    <a:pt x="3678774" y="1775792"/>
                    <a:pt x="3663439" y="1759356"/>
                  </a:cubicBezTo>
                  <a:cubicBezTo>
                    <a:pt x="3644294" y="1738930"/>
                    <a:pt x="3614576" y="1724394"/>
                    <a:pt x="3588382" y="1711663"/>
                  </a:cubicBezTo>
                  <a:cubicBezTo>
                    <a:pt x="3578190" y="1706723"/>
                    <a:pt x="3568665" y="1702067"/>
                    <a:pt x="3559997" y="1697222"/>
                  </a:cubicBezTo>
                  <a:cubicBezTo>
                    <a:pt x="3545233" y="1689052"/>
                    <a:pt x="3529517" y="1679076"/>
                    <a:pt x="3512848" y="1668531"/>
                  </a:cubicBezTo>
                  <a:cubicBezTo>
                    <a:pt x="3460366" y="1635184"/>
                    <a:pt x="3400835" y="1597467"/>
                    <a:pt x="3342827" y="1597467"/>
                  </a:cubicBezTo>
                  <a:cubicBezTo>
                    <a:pt x="3293202" y="1597467"/>
                    <a:pt x="3268056" y="1648390"/>
                    <a:pt x="3247863" y="1689337"/>
                  </a:cubicBezTo>
                  <a:cubicBezTo>
                    <a:pt x="3236243" y="1712898"/>
                    <a:pt x="3224146" y="1737219"/>
                    <a:pt x="3212811" y="1737219"/>
                  </a:cubicBezTo>
                  <a:cubicBezTo>
                    <a:pt x="3200619" y="1737219"/>
                    <a:pt x="3184141" y="1698362"/>
                    <a:pt x="3169568" y="1664161"/>
                  </a:cubicBezTo>
                  <a:cubicBezTo>
                    <a:pt x="3144136" y="1604402"/>
                    <a:pt x="3112608" y="1530013"/>
                    <a:pt x="3060506" y="1530013"/>
                  </a:cubicBezTo>
                  <a:cubicBezTo>
                    <a:pt x="3044028" y="1530013"/>
                    <a:pt x="3035646" y="1537424"/>
                    <a:pt x="3031550" y="1543694"/>
                  </a:cubicBezTo>
                  <a:cubicBezTo>
                    <a:pt x="3024406" y="1554524"/>
                    <a:pt x="3024311" y="1570200"/>
                    <a:pt x="3031360" y="1586731"/>
                  </a:cubicBezTo>
                  <a:cubicBezTo>
                    <a:pt x="3052124" y="1635659"/>
                    <a:pt x="3085366" y="1682877"/>
                    <a:pt x="3117561" y="1728479"/>
                  </a:cubicBezTo>
                  <a:cubicBezTo>
                    <a:pt x="3133087" y="1750425"/>
                    <a:pt x="3147660" y="1771231"/>
                    <a:pt x="3160900" y="1792037"/>
                  </a:cubicBezTo>
                  <a:cubicBezTo>
                    <a:pt x="3171091" y="1808093"/>
                    <a:pt x="3182331" y="1824529"/>
                    <a:pt x="3193285" y="1840490"/>
                  </a:cubicBezTo>
                  <a:cubicBezTo>
                    <a:pt x="3225765" y="1888088"/>
                    <a:pt x="3259388" y="1937205"/>
                    <a:pt x="3276438" y="1989648"/>
                  </a:cubicBezTo>
                  <a:cubicBezTo>
                    <a:pt x="3296155" y="2050451"/>
                    <a:pt x="3277581" y="2108025"/>
                    <a:pt x="3257960" y="2169113"/>
                  </a:cubicBezTo>
                  <a:cubicBezTo>
                    <a:pt x="3239195" y="2227541"/>
                    <a:pt x="3219764" y="2287869"/>
                    <a:pt x="3238052" y="2350003"/>
                  </a:cubicBezTo>
                  <a:cubicBezTo>
                    <a:pt x="3254054" y="2404251"/>
                    <a:pt x="3304537" y="2444628"/>
                    <a:pt x="3363592" y="2450518"/>
                  </a:cubicBezTo>
                  <a:cubicBezTo>
                    <a:pt x="3419122" y="2456123"/>
                    <a:pt x="3469224" y="2429237"/>
                    <a:pt x="3508372" y="2372709"/>
                  </a:cubicBezTo>
                  <a:cubicBezTo>
                    <a:pt x="3512372" y="2366914"/>
                    <a:pt x="3516278" y="2361308"/>
                    <a:pt x="3520183" y="2355608"/>
                  </a:cubicBezTo>
                  <a:cubicBezTo>
                    <a:pt x="3553520" y="2307155"/>
                    <a:pt x="3582381" y="2265258"/>
                    <a:pt x="3626768" y="2225166"/>
                  </a:cubicBezTo>
                  <a:cubicBezTo>
                    <a:pt x="3668487" y="2187449"/>
                    <a:pt x="3722208" y="2165693"/>
                    <a:pt x="3774214" y="2144792"/>
                  </a:cubicBezTo>
                  <a:cubicBezTo>
                    <a:pt x="3785740" y="2140136"/>
                    <a:pt x="3797265" y="2135481"/>
                    <a:pt x="3808600" y="2130636"/>
                  </a:cubicBezTo>
                  <a:cubicBezTo>
                    <a:pt x="3875179" y="2102419"/>
                    <a:pt x="3927662" y="2066982"/>
                    <a:pt x="3978907" y="2015489"/>
                  </a:cubicBezTo>
                  <a:cubicBezTo>
                    <a:pt x="3985193" y="2009219"/>
                    <a:pt x="3993099" y="2000194"/>
                    <a:pt x="4002338" y="1989743"/>
                  </a:cubicBezTo>
                  <a:cubicBezTo>
                    <a:pt x="4034056" y="1953831"/>
                    <a:pt x="4093112" y="1886948"/>
                    <a:pt x="4123116" y="1898918"/>
                  </a:cubicBezTo>
                  <a:cubicBezTo>
                    <a:pt x="4128640" y="1901103"/>
                    <a:pt x="4132164" y="1905283"/>
                    <a:pt x="4133688" y="1911459"/>
                  </a:cubicBezTo>
                  <a:cubicBezTo>
                    <a:pt x="4138736" y="1932170"/>
                    <a:pt x="4122449" y="1968937"/>
                    <a:pt x="4093112" y="2003044"/>
                  </a:cubicBezTo>
                  <a:close/>
                </a:path>
              </a:pathLst>
            </a:custGeom>
            <a:grpFill/>
            <a:ln w="6350" cap="flat">
              <a:solidFill>
                <a:srgbClr val="A9A695"/>
              </a:solidFill>
              <a:prstDash val="solid"/>
              <a:miter/>
            </a:ln>
          </p:spPr>
          <p:txBody>
            <a:bodyPr/>
            <a:lstStyle/>
            <a:p>
              <a:endParaRPr lang="en-US" sz="1050"/>
            </a:p>
          </p:txBody>
        </p:sp>
      </p:grpSp>
      <p:grpSp>
        <p:nvGrpSpPr>
          <p:cNvPr id="42" name="Graphic 12">
            <a:extLst>
              <a:ext uri="{FF2B5EF4-FFF2-40B4-BE49-F238E27FC236}">
                <a16:creationId xmlns:a16="http://schemas.microsoft.com/office/drawing/2014/main" id="{75D134EA-BDC3-28C6-500F-12DCAAD6A4FF}"/>
              </a:ext>
            </a:extLst>
          </p:cNvPr>
          <p:cNvGrpSpPr/>
          <p:nvPr/>
        </p:nvGrpSpPr>
        <p:grpSpPr>
          <a:xfrm>
            <a:off x="8792624" y="4972726"/>
            <a:ext cx="821324" cy="18122"/>
            <a:chOff x="6878574" y="4505772"/>
            <a:chExt cx="1618964" cy="35721"/>
          </a:xfrm>
          <a:solidFill>
            <a:srgbClr val="646464"/>
          </a:solidFill>
        </p:grpSpPr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415D5164-6889-7686-A7A8-6B4297F4AF52}"/>
                </a:ext>
              </a:extLst>
            </p:cNvPr>
            <p:cNvSpPr/>
            <p:nvPr/>
          </p:nvSpPr>
          <p:spPr>
            <a:xfrm>
              <a:off x="6878574" y="4523633"/>
              <a:ext cx="1601914" cy="9500"/>
            </a:xfrm>
            <a:custGeom>
              <a:avLst/>
              <a:gdLst>
                <a:gd name="csX0" fmla="*/ 0 w 1601914"/>
                <a:gd name="csY0" fmla="*/ 0 h 9500"/>
                <a:gd name="csX1" fmla="*/ 1601915 w 1601914"/>
                <a:gd name="csY1" fmla="*/ 0 h 9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601914" h="9500">
                  <a:moveTo>
                    <a:pt x="0" y="0"/>
                  </a:moveTo>
                  <a:lnTo>
                    <a:pt x="1601915" y="0"/>
                  </a:lnTo>
                </a:path>
              </a:pathLst>
            </a:custGeom>
            <a:ln w="4763" cap="flat">
              <a:solidFill>
                <a:srgbClr val="646464"/>
              </a:solidFill>
              <a:prstDash val="solid"/>
              <a:miter/>
            </a:ln>
          </p:spPr>
          <p:txBody>
            <a:bodyPr/>
            <a:lstStyle/>
            <a:p>
              <a:endParaRPr lang="en-US" sz="105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42B32B13-09F1-50E7-0248-CDD80B6FC4EA}"/>
                </a:ext>
              </a:extLst>
            </p:cNvPr>
            <p:cNvSpPr/>
            <p:nvPr/>
          </p:nvSpPr>
          <p:spPr>
            <a:xfrm>
              <a:off x="8461724" y="4505772"/>
              <a:ext cx="35813" cy="35721"/>
            </a:xfrm>
            <a:prstGeom prst="ellipse">
              <a:avLst/>
            </a:prstGeom>
            <a:solidFill>
              <a:srgbClr val="646464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050"/>
            </a:p>
          </p:txBody>
        </p:sp>
      </p:grpSp>
      <p:grpSp>
        <p:nvGrpSpPr>
          <p:cNvPr id="43" name="Graphic 12">
            <a:extLst>
              <a:ext uri="{FF2B5EF4-FFF2-40B4-BE49-F238E27FC236}">
                <a16:creationId xmlns:a16="http://schemas.microsoft.com/office/drawing/2014/main" id="{8A7AD256-9EA8-C72C-3A28-C4E03D0F5431}"/>
              </a:ext>
            </a:extLst>
          </p:cNvPr>
          <p:cNvGrpSpPr/>
          <p:nvPr/>
        </p:nvGrpSpPr>
        <p:grpSpPr>
          <a:xfrm>
            <a:off x="8792624" y="4790685"/>
            <a:ext cx="821324" cy="18122"/>
            <a:chOff x="6878574" y="4146938"/>
            <a:chExt cx="1618964" cy="35721"/>
          </a:xfrm>
          <a:solidFill>
            <a:srgbClr val="646464"/>
          </a:solidFill>
        </p:grpSpPr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5BB66F41-24F1-FCBD-1969-B9A92575D835}"/>
                </a:ext>
              </a:extLst>
            </p:cNvPr>
            <p:cNvSpPr/>
            <p:nvPr/>
          </p:nvSpPr>
          <p:spPr>
            <a:xfrm>
              <a:off x="6878574" y="4164799"/>
              <a:ext cx="1601914" cy="9500"/>
            </a:xfrm>
            <a:custGeom>
              <a:avLst/>
              <a:gdLst>
                <a:gd name="csX0" fmla="*/ 0 w 1601914"/>
                <a:gd name="csY0" fmla="*/ 0 h 9500"/>
                <a:gd name="csX1" fmla="*/ 1601915 w 1601914"/>
                <a:gd name="csY1" fmla="*/ 0 h 9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601914" h="9500">
                  <a:moveTo>
                    <a:pt x="0" y="0"/>
                  </a:moveTo>
                  <a:lnTo>
                    <a:pt x="1601915" y="0"/>
                  </a:lnTo>
                </a:path>
              </a:pathLst>
            </a:custGeom>
            <a:ln w="4763" cap="flat">
              <a:solidFill>
                <a:srgbClr val="646464"/>
              </a:solidFill>
              <a:prstDash val="solid"/>
              <a:miter/>
            </a:ln>
          </p:spPr>
          <p:txBody>
            <a:bodyPr/>
            <a:lstStyle/>
            <a:p>
              <a:endParaRPr lang="en-US" sz="105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38CF3F8E-3C66-BC71-A702-239B6112814E}"/>
                </a:ext>
              </a:extLst>
            </p:cNvPr>
            <p:cNvSpPr/>
            <p:nvPr/>
          </p:nvSpPr>
          <p:spPr>
            <a:xfrm>
              <a:off x="8461724" y="4146938"/>
              <a:ext cx="35813" cy="35721"/>
            </a:xfrm>
            <a:prstGeom prst="ellipse">
              <a:avLst/>
            </a:prstGeom>
            <a:solidFill>
              <a:srgbClr val="646464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050"/>
            </a:p>
          </p:txBody>
        </p:sp>
      </p:grpSp>
      <p:grpSp>
        <p:nvGrpSpPr>
          <p:cNvPr id="44" name="Graphic 12">
            <a:extLst>
              <a:ext uri="{FF2B5EF4-FFF2-40B4-BE49-F238E27FC236}">
                <a16:creationId xmlns:a16="http://schemas.microsoft.com/office/drawing/2014/main" id="{6BC24D7B-9E50-4683-4D31-1AC9984CD7EE}"/>
              </a:ext>
            </a:extLst>
          </p:cNvPr>
          <p:cNvGrpSpPr/>
          <p:nvPr/>
        </p:nvGrpSpPr>
        <p:grpSpPr>
          <a:xfrm>
            <a:off x="9217323" y="5026027"/>
            <a:ext cx="590787" cy="581219"/>
            <a:chOff x="7715726" y="4610836"/>
            <a:chExt cx="1164538" cy="1145679"/>
          </a:xfrm>
          <a:solidFill>
            <a:srgbClr val="646464"/>
          </a:solidFill>
        </p:grpSpPr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7187C979-0271-73C2-E149-8A892B466335}"/>
                </a:ext>
              </a:extLst>
            </p:cNvPr>
            <p:cNvSpPr/>
            <p:nvPr/>
          </p:nvSpPr>
          <p:spPr>
            <a:xfrm>
              <a:off x="7715726" y="4628139"/>
              <a:ext cx="1147286" cy="1128376"/>
            </a:xfrm>
            <a:custGeom>
              <a:avLst/>
              <a:gdLst>
                <a:gd name="csX0" fmla="*/ 0 w 1147286"/>
                <a:gd name="csY0" fmla="*/ 1128376 h 1128376"/>
                <a:gd name="csX1" fmla="*/ 1147286 w 1147286"/>
                <a:gd name="csY1" fmla="*/ 0 h 11283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147286" h="1128376">
                  <a:moveTo>
                    <a:pt x="0" y="1128376"/>
                  </a:moveTo>
                  <a:lnTo>
                    <a:pt x="1147286" y="0"/>
                  </a:lnTo>
                </a:path>
              </a:pathLst>
            </a:custGeom>
            <a:ln w="4763" cap="flat">
              <a:solidFill>
                <a:srgbClr val="646464"/>
              </a:solidFill>
              <a:prstDash val="solid"/>
              <a:miter/>
            </a:ln>
          </p:spPr>
          <p:txBody>
            <a:bodyPr/>
            <a:lstStyle/>
            <a:p>
              <a:endParaRPr lang="en-US" sz="1050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9D5B88FF-0B39-C574-F8E2-C8DB730C2C98}"/>
                </a:ext>
              </a:extLst>
            </p:cNvPr>
            <p:cNvSpPr/>
            <p:nvPr/>
          </p:nvSpPr>
          <p:spPr>
            <a:xfrm>
              <a:off x="8844426" y="4610836"/>
              <a:ext cx="35838" cy="35746"/>
            </a:xfrm>
            <a:custGeom>
              <a:avLst/>
              <a:gdLst>
                <a:gd name="csX0" fmla="*/ 30492 w 35838"/>
                <a:gd name="csY0" fmla="*/ 30604 h 35746"/>
                <a:gd name="csX1" fmla="*/ 30683 w 35838"/>
                <a:gd name="csY1" fmla="*/ 5333 h 35746"/>
                <a:gd name="csX2" fmla="*/ 5347 w 35838"/>
                <a:gd name="csY2" fmla="*/ 5143 h 35746"/>
                <a:gd name="csX3" fmla="*/ 5156 w 35838"/>
                <a:gd name="csY3" fmla="*/ 30414 h 35746"/>
                <a:gd name="csX4" fmla="*/ 30492 w 35838"/>
                <a:gd name="csY4" fmla="*/ 30604 h 357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838" h="35746">
                  <a:moveTo>
                    <a:pt x="30492" y="30604"/>
                  </a:moveTo>
                  <a:cubicBezTo>
                    <a:pt x="37541" y="23669"/>
                    <a:pt x="37636" y="12363"/>
                    <a:pt x="30683" y="5333"/>
                  </a:cubicBezTo>
                  <a:cubicBezTo>
                    <a:pt x="23730" y="-1698"/>
                    <a:pt x="12395" y="-1793"/>
                    <a:pt x="5347" y="5143"/>
                  </a:cubicBezTo>
                  <a:cubicBezTo>
                    <a:pt x="-1702" y="12078"/>
                    <a:pt x="-1797" y="23384"/>
                    <a:pt x="5156" y="30414"/>
                  </a:cubicBezTo>
                  <a:cubicBezTo>
                    <a:pt x="12109" y="37444"/>
                    <a:pt x="23444" y="37539"/>
                    <a:pt x="30492" y="30604"/>
                  </a:cubicBezTo>
                  <a:close/>
                </a:path>
              </a:pathLst>
            </a:custGeom>
            <a:solidFill>
              <a:srgbClr val="646464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050"/>
            </a:p>
          </p:txBody>
        </p:sp>
      </p:grpSp>
      <p:grpSp>
        <p:nvGrpSpPr>
          <p:cNvPr id="45" name="Graphic 12">
            <a:extLst>
              <a:ext uri="{FF2B5EF4-FFF2-40B4-BE49-F238E27FC236}">
                <a16:creationId xmlns:a16="http://schemas.microsoft.com/office/drawing/2014/main" id="{8B2CCEBC-6E85-5CDD-975E-E41C2B19F8DD}"/>
              </a:ext>
            </a:extLst>
          </p:cNvPr>
          <p:cNvGrpSpPr/>
          <p:nvPr/>
        </p:nvGrpSpPr>
        <p:grpSpPr>
          <a:xfrm>
            <a:off x="10153617" y="4902274"/>
            <a:ext cx="690264" cy="688536"/>
            <a:chOff x="9561314" y="4366898"/>
            <a:chExt cx="1360622" cy="1357219"/>
          </a:xfrm>
          <a:solidFill>
            <a:srgbClr val="646464"/>
          </a:solidFill>
        </p:grpSpPr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C9F6CB36-F06D-8725-1E54-B37C7E58ECB0}"/>
                </a:ext>
              </a:extLst>
            </p:cNvPr>
            <p:cNvSpPr/>
            <p:nvPr/>
          </p:nvSpPr>
          <p:spPr>
            <a:xfrm>
              <a:off x="9578530" y="4384166"/>
              <a:ext cx="1343406" cy="1339952"/>
            </a:xfrm>
            <a:custGeom>
              <a:avLst/>
              <a:gdLst>
                <a:gd name="csX0" fmla="*/ 1343406 w 1343406"/>
                <a:gd name="csY0" fmla="*/ 1339952 h 1339952"/>
                <a:gd name="csX1" fmla="*/ 0 w 1343406"/>
                <a:gd name="csY1" fmla="*/ 0 h 13399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343406" h="1339952">
                  <a:moveTo>
                    <a:pt x="1343406" y="1339952"/>
                  </a:moveTo>
                  <a:lnTo>
                    <a:pt x="0" y="0"/>
                  </a:lnTo>
                </a:path>
              </a:pathLst>
            </a:custGeom>
            <a:ln w="4763" cap="flat">
              <a:solidFill>
                <a:srgbClr val="646464"/>
              </a:solidFill>
              <a:prstDash val="solid"/>
              <a:miter/>
            </a:ln>
          </p:spPr>
          <p:txBody>
            <a:bodyPr/>
            <a:lstStyle/>
            <a:p>
              <a:endParaRPr lang="en-US" sz="1050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C0AF9ECB-F9AB-EE26-945E-4965A98E9A25}"/>
                </a:ext>
              </a:extLst>
            </p:cNvPr>
            <p:cNvSpPr/>
            <p:nvPr/>
          </p:nvSpPr>
          <p:spPr>
            <a:xfrm>
              <a:off x="9561314" y="4366898"/>
              <a:ext cx="35766" cy="35674"/>
            </a:xfrm>
            <a:custGeom>
              <a:avLst/>
              <a:gdLst>
                <a:gd name="csX0" fmla="*/ 30552 w 35766"/>
                <a:gd name="csY0" fmla="*/ 5202 h 35674"/>
                <a:gd name="csX1" fmla="*/ 5215 w 35766"/>
                <a:gd name="csY1" fmla="*/ 5202 h 35674"/>
                <a:gd name="csX2" fmla="*/ 5215 w 35766"/>
                <a:gd name="csY2" fmla="*/ 30473 h 35674"/>
                <a:gd name="csX3" fmla="*/ 30552 w 35766"/>
                <a:gd name="csY3" fmla="*/ 30473 h 35674"/>
                <a:gd name="csX4" fmla="*/ 30552 w 35766"/>
                <a:gd name="csY4" fmla="*/ 5202 h 356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766" h="35674">
                  <a:moveTo>
                    <a:pt x="30552" y="5202"/>
                  </a:moveTo>
                  <a:cubicBezTo>
                    <a:pt x="23598" y="-1734"/>
                    <a:pt x="12263" y="-1734"/>
                    <a:pt x="5215" y="5202"/>
                  </a:cubicBezTo>
                  <a:cubicBezTo>
                    <a:pt x="-1738" y="12137"/>
                    <a:pt x="-1738" y="23443"/>
                    <a:pt x="5215" y="30473"/>
                  </a:cubicBezTo>
                  <a:cubicBezTo>
                    <a:pt x="12168" y="37408"/>
                    <a:pt x="23503" y="37408"/>
                    <a:pt x="30552" y="30473"/>
                  </a:cubicBezTo>
                  <a:cubicBezTo>
                    <a:pt x="37505" y="23538"/>
                    <a:pt x="37505" y="12232"/>
                    <a:pt x="30552" y="5202"/>
                  </a:cubicBezTo>
                  <a:close/>
                </a:path>
              </a:pathLst>
            </a:custGeom>
            <a:solidFill>
              <a:srgbClr val="646464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050"/>
            </a:p>
          </p:txBody>
        </p:sp>
      </p:grpSp>
      <p:grpSp>
        <p:nvGrpSpPr>
          <p:cNvPr id="46" name="Graphic 12">
            <a:extLst>
              <a:ext uri="{FF2B5EF4-FFF2-40B4-BE49-F238E27FC236}">
                <a16:creationId xmlns:a16="http://schemas.microsoft.com/office/drawing/2014/main" id="{2B714B38-4F29-B02C-0049-96A4112CB063}"/>
              </a:ext>
            </a:extLst>
          </p:cNvPr>
          <p:cNvGrpSpPr/>
          <p:nvPr/>
        </p:nvGrpSpPr>
        <p:grpSpPr>
          <a:xfrm>
            <a:off x="9054238" y="3947085"/>
            <a:ext cx="650881" cy="649207"/>
            <a:chOff x="7394257" y="2484063"/>
            <a:chExt cx="1282993" cy="1279695"/>
          </a:xfrm>
          <a:solidFill>
            <a:srgbClr val="646464"/>
          </a:solidFill>
        </p:grpSpPr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69A77F92-D9E5-F30E-6BCC-A0539CC1C996}"/>
                </a:ext>
              </a:extLst>
            </p:cNvPr>
            <p:cNvSpPr/>
            <p:nvPr/>
          </p:nvSpPr>
          <p:spPr>
            <a:xfrm>
              <a:off x="7394257" y="2484063"/>
              <a:ext cx="1265777" cy="1262523"/>
            </a:xfrm>
            <a:custGeom>
              <a:avLst/>
              <a:gdLst>
                <a:gd name="csX0" fmla="*/ 1265777 w 1265777"/>
                <a:gd name="csY0" fmla="*/ 1262523 h 1262523"/>
                <a:gd name="csX1" fmla="*/ 0 w 1265777"/>
                <a:gd name="csY1" fmla="*/ 0 h 12625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265777" h="1262523">
                  <a:moveTo>
                    <a:pt x="1265777" y="1262523"/>
                  </a:moveTo>
                  <a:lnTo>
                    <a:pt x="0" y="0"/>
                  </a:lnTo>
                </a:path>
              </a:pathLst>
            </a:custGeom>
            <a:ln w="4763" cap="flat">
              <a:solidFill>
                <a:srgbClr val="646464"/>
              </a:solidFill>
              <a:prstDash val="solid"/>
              <a:miter/>
            </a:ln>
          </p:spPr>
          <p:txBody>
            <a:bodyPr/>
            <a:lstStyle/>
            <a:p>
              <a:endParaRPr lang="en-US" sz="1050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5C39897D-CDDE-2DC5-9799-87076E0F9252}"/>
                </a:ext>
              </a:extLst>
            </p:cNvPr>
            <p:cNvSpPr/>
            <p:nvPr/>
          </p:nvSpPr>
          <p:spPr>
            <a:xfrm>
              <a:off x="8641484" y="3728084"/>
              <a:ext cx="35766" cy="35674"/>
            </a:xfrm>
            <a:custGeom>
              <a:avLst/>
              <a:gdLst>
                <a:gd name="csX0" fmla="*/ 30551 w 35766"/>
                <a:gd name="csY0" fmla="*/ 5202 h 35674"/>
                <a:gd name="csX1" fmla="*/ 30551 w 35766"/>
                <a:gd name="csY1" fmla="*/ 30473 h 35674"/>
                <a:gd name="csX2" fmla="*/ 5215 w 35766"/>
                <a:gd name="csY2" fmla="*/ 30473 h 35674"/>
                <a:gd name="csX3" fmla="*/ 5215 w 35766"/>
                <a:gd name="csY3" fmla="*/ 5202 h 35674"/>
                <a:gd name="csX4" fmla="*/ 30551 w 35766"/>
                <a:gd name="csY4" fmla="*/ 5202 h 356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766" h="35674">
                  <a:moveTo>
                    <a:pt x="30551" y="5202"/>
                  </a:moveTo>
                  <a:cubicBezTo>
                    <a:pt x="37505" y="12137"/>
                    <a:pt x="37505" y="23442"/>
                    <a:pt x="30551" y="30473"/>
                  </a:cubicBezTo>
                  <a:cubicBezTo>
                    <a:pt x="23598" y="37408"/>
                    <a:pt x="12263" y="37408"/>
                    <a:pt x="5215" y="30473"/>
                  </a:cubicBezTo>
                  <a:cubicBezTo>
                    <a:pt x="-1738" y="23538"/>
                    <a:pt x="-1738" y="12232"/>
                    <a:pt x="5215" y="5202"/>
                  </a:cubicBezTo>
                  <a:cubicBezTo>
                    <a:pt x="12168" y="-1734"/>
                    <a:pt x="23503" y="-1734"/>
                    <a:pt x="30551" y="5202"/>
                  </a:cubicBezTo>
                  <a:close/>
                </a:path>
              </a:pathLst>
            </a:custGeom>
            <a:solidFill>
              <a:srgbClr val="646464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050"/>
            </a:p>
          </p:txBody>
        </p:sp>
      </p:grpSp>
      <p:grpSp>
        <p:nvGrpSpPr>
          <p:cNvPr id="47" name="Graphic 12">
            <a:extLst>
              <a:ext uri="{FF2B5EF4-FFF2-40B4-BE49-F238E27FC236}">
                <a16:creationId xmlns:a16="http://schemas.microsoft.com/office/drawing/2014/main" id="{1D85A898-C524-0333-61A0-D1D4FEE51B9F}"/>
              </a:ext>
            </a:extLst>
          </p:cNvPr>
          <p:cNvGrpSpPr/>
          <p:nvPr/>
        </p:nvGrpSpPr>
        <p:grpSpPr>
          <a:xfrm>
            <a:off x="9054238" y="4192844"/>
            <a:ext cx="781350" cy="779292"/>
            <a:chOff x="7394257" y="2968494"/>
            <a:chExt cx="1540168" cy="1536114"/>
          </a:xfrm>
          <a:solidFill>
            <a:srgbClr val="646464"/>
          </a:solidFill>
        </p:grpSpPr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599F2388-0193-434C-0481-49E17020156E}"/>
                </a:ext>
              </a:extLst>
            </p:cNvPr>
            <p:cNvSpPr/>
            <p:nvPr/>
          </p:nvSpPr>
          <p:spPr>
            <a:xfrm>
              <a:off x="7394257" y="2968494"/>
              <a:ext cx="1522857" cy="1518942"/>
            </a:xfrm>
            <a:custGeom>
              <a:avLst/>
              <a:gdLst>
                <a:gd name="csX0" fmla="*/ 1522857 w 1522857"/>
                <a:gd name="csY0" fmla="*/ 1518942 h 1518942"/>
                <a:gd name="csX1" fmla="*/ 0 w 1522857"/>
                <a:gd name="csY1" fmla="*/ 0 h 15189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522857" h="1518942">
                  <a:moveTo>
                    <a:pt x="1522857" y="1518942"/>
                  </a:moveTo>
                  <a:lnTo>
                    <a:pt x="0" y="0"/>
                  </a:lnTo>
                </a:path>
              </a:pathLst>
            </a:custGeom>
            <a:ln w="4763" cap="flat">
              <a:solidFill>
                <a:srgbClr val="646464"/>
              </a:solidFill>
              <a:prstDash val="solid"/>
              <a:miter/>
            </a:ln>
          </p:spPr>
          <p:txBody>
            <a:bodyPr/>
            <a:lstStyle/>
            <a:p>
              <a:endParaRPr lang="en-US" sz="1050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E233A874-D3C2-9182-F4CE-3C8686E37043}"/>
                </a:ext>
              </a:extLst>
            </p:cNvPr>
            <p:cNvSpPr/>
            <p:nvPr/>
          </p:nvSpPr>
          <p:spPr>
            <a:xfrm>
              <a:off x="8898659" y="4468934"/>
              <a:ext cx="35766" cy="35674"/>
            </a:xfrm>
            <a:custGeom>
              <a:avLst/>
              <a:gdLst>
                <a:gd name="csX0" fmla="*/ 30552 w 35766"/>
                <a:gd name="csY0" fmla="*/ 5202 h 35674"/>
                <a:gd name="csX1" fmla="*/ 30552 w 35766"/>
                <a:gd name="csY1" fmla="*/ 30473 h 35674"/>
                <a:gd name="csX2" fmla="*/ 5215 w 35766"/>
                <a:gd name="csY2" fmla="*/ 30473 h 35674"/>
                <a:gd name="csX3" fmla="*/ 5215 w 35766"/>
                <a:gd name="csY3" fmla="*/ 5202 h 35674"/>
                <a:gd name="csX4" fmla="*/ 30552 w 35766"/>
                <a:gd name="csY4" fmla="*/ 5202 h 356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766" h="35674">
                  <a:moveTo>
                    <a:pt x="30552" y="5202"/>
                  </a:moveTo>
                  <a:cubicBezTo>
                    <a:pt x="37505" y="12137"/>
                    <a:pt x="37505" y="23442"/>
                    <a:pt x="30552" y="30473"/>
                  </a:cubicBezTo>
                  <a:cubicBezTo>
                    <a:pt x="23598" y="37408"/>
                    <a:pt x="12263" y="37408"/>
                    <a:pt x="5215" y="30473"/>
                  </a:cubicBezTo>
                  <a:cubicBezTo>
                    <a:pt x="-1738" y="23538"/>
                    <a:pt x="-1738" y="12232"/>
                    <a:pt x="5215" y="5202"/>
                  </a:cubicBezTo>
                  <a:cubicBezTo>
                    <a:pt x="12168" y="-1734"/>
                    <a:pt x="23503" y="-1734"/>
                    <a:pt x="30552" y="5202"/>
                  </a:cubicBezTo>
                  <a:close/>
                </a:path>
              </a:pathLst>
            </a:custGeom>
            <a:solidFill>
              <a:srgbClr val="646464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050"/>
            </a:p>
          </p:txBody>
        </p:sp>
      </p:grpSp>
      <p:grpSp>
        <p:nvGrpSpPr>
          <p:cNvPr id="48" name="Graphic 12">
            <a:extLst>
              <a:ext uri="{FF2B5EF4-FFF2-40B4-BE49-F238E27FC236}">
                <a16:creationId xmlns:a16="http://schemas.microsoft.com/office/drawing/2014/main" id="{911558FF-FA83-7115-62E3-542C31A0D127}"/>
              </a:ext>
            </a:extLst>
          </p:cNvPr>
          <p:cNvGrpSpPr/>
          <p:nvPr/>
        </p:nvGrpSpPr>
        <p:grpSpPr>
          <a:xfrm>
            <a:off x="10010681" y="3947085"/>
            <a:ext cx="679198" cy="677451"/>
            <a:chOff x="9279564" y="2484063"/>
            <a:chExt cx="1338810" cy="1335368"/>
          </a:xfrm>
          <a:solidFill>
            <a:srgbClr val="646464"/>
          </a:solidFill>
        </p:grpSpPr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86338AAF-F528-52A6-AB47-F55D0D7D2175}"/>
                </a:ext>
              </a:extLst>
            </p:cNvPr>
            <p:cNvSpPr/>
            <p:nvPr/>
          </p:nvSpPr>
          <p:spPr>
            <a:xfrm>
              <a:off x="9296876" y="2484063"/>
              <a:ext cx="1321498" cy="1318196"/>
            </a:xfrm>
            <a:custGeom>
              <a:avLst/>
              <a:gdLst>
                <a:gd name="csX0" fmla="*/ 1321499 w 1321498"/>
                <a:gd name="csY0" fmla="*/ 0 h 1318196"/>
                <a:gd name="csX1" fmla="*/ 0 w 1321498"/>
                <a:gd name="csY1" fmla="*/ 1318196 h 13181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321498" h="1318196">
                  <a:moveTo>
                    <a:pt x="1321499" y="0"/>
                  </a:moveTo>
                  <a:lnTo>
                    <a:pt x="0" y="1318196"/>
                  </a:lnTo>
                </a:path>
              </a:pathLst>
            </a:custGeom>
            <a:ln w="4763" cap="flat">
              <a:solidFill>
                <a:srgbClr val="646464"/>
              </a:solidFill>
              <a:prstDash val="solid"/>
              <a:miter/>
            </a:ln>
          </p:spPr>
          <p:txBody>
            <a:bodyPr/>
            <a:lstStyle/>
            <a:p>
              <a:endParaRPr lang="en-US" sz="1050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C9C42911-1FE5-F6FC-2113-FBB890BB3C30}"/>
                </a:ext>
              </a:extLst>
            </p:cNvPr>
            <p:cNvSpPr/>
            <p:nvPr/>
          </p:nvSpPr>
          <p:spPr>
            <a:xfrm>
              <a:off x="9279564" y="3783757"/>
              <a:ext cx="35766" cy="35674"/>
            </a:xfrm>
            <a:custGeom>
              <a:avLst/>
              <a:gdLst>
                <a:gd name="csX0" fmla="*/ 5215 w 35766"/>
                <a:gd name="csY0" fmla="*/ 5202 h 35674"/>
                <a:gd name="csX1" fmla="*/ 5215 w 35766"/>
                <a:gd name="csY1" fmla="*/ 30473 h 35674"/>
                <a:gd name="csX2" fmla="*/ 30551 w 35766"/>
                <a:gd name="csY2" fmla="*/ 30473 h 35674"/>
                <a:gd name="csX3" fmla="*/ 30551 w 35766"/>
                <a:gd name="csY3" fmla="*/ 5202 h 35674"/>
                <a:gd name="csX4" fmla="*/ 5215 w 35766"/>
                <a:gd name="csY4" fmla="*/ 5202 h 356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766" h="35674">
                  <a:moveTo>
                    <a:pt x="5215" y="5202"/>
                  </a:moveTo>
                  <a:cubicBezTo>
                    <a:pt x="-1738" y="12137"/>
                    <a:pt x="-1738" y="23442"/>
                    <a:pt x="5215" y="30473"/>
                  </a:cubicBezTo>
                  <a:cubicBezTo>
                    <a:pt x="12168" y="37408"/>
                    <a:pt x="23503" y="37408"/>
                    <a:pt x="30551" y="30473"/>
                  </a:cubicBezTo>
                  <a:cubicBezTo>
                    <a:pt x="37505" y="23538"/>
                    <a:pt x="37505" y="12232"/>
                    <a:pt x="30551" y="5202"/>
                  </a:cubicBezTo>
                  <a:cubicBezTo>
                    <a:pt x="23598" y="-1734"/>
                    <a:pt x="12263" y="-1734"/>
                    <a:pt x="5215" y="5202"/>
                  </a:cubicBezTo>
                  <a:close/>
                </a:path>
              </a:pathLst>
            </a:custGeom>
            <a:solidFill>
              <a:srgbClr val="646464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050"/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D08174EE-4314-8F90-6023-FD1FAAEB6730}"/>
              </a:ext>
            </a:extLst>
          </p:cNvPr>
          <p:cNvSpPr txBox="1"/>
          <p:nvPr/>
        </p:nvSpPr>
        <p:spPr>
          <a:xfrm>
            <a:off x="10523396" y="3627654"/>
            <a:ext cx="1135396" cy="246221"/>
          </a:xfrm>
          <a:prstGeom prst="rect">
            <a:avLst/>
          </a:prstGeom>
          <a:noFill/>
        </p:spPr>
        <p:txBody>
          <a:bodyPr wrap="none" lIns="90000" rtlCol="0" anchor="b" anchorCtr="0">
            <a:spAutoFit/>
          </a:bodyPr>
          <a:lstStyle/>
          <a:p>
            <a:r>
              <a:rPr lang="en-US" sz="1000" dirty="0"/>
              <a:t>Corpus callosum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71CD5A8-C91F-0BBD-8D8F-BB492A6FF029}"/>
              </a:ext>
            </a:extLst>
          </p:cNvPr>
          <p:cNvSpPr txBox="1"/>
          <p:nvPr/>
        </p:nvSpPr>
        <p:spPr>
          <a:xfrm>
            <a:off x="8537035" y="3627654"/>
            <a:ext cx="1138603" cy="246221"/>
          </a:xfrm>
          <a:prstGeom prst="rect">
            <a:avLst/>
          </a:prstGeom>
          <a:noFill/>
        </p:spPr>
        <p:txBody>
          <a:bodyPr wrap="none" lIns="90000" rtlCol="0" anchor="b" anchorCtr="0">
            <a:spAutoFit/>
          </a:bodyPr>
          <a:lstStyle/>
          <a:p>
            <a:pPr algn="ctr"/>
            <a:r>
              <a:rPr lang="en-US" sz="1000" dirty="0"/>
              <a:t>Caudate nucleus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8414667-50D4-0B05-3CA2-2AC9FACDC957}"/>
              </a:ext>
            </a:extLst>
          </p:cNvPr>
          <p:cNvSpPr txBox="1"/>
          <p:nvPr/>
        </p:nvSpPr>
        <p:spPr>
          <a:xfrm>
            <a:off x="8138456" y="3882175"/>
            <a:ext cx="877780" cy="400110"/>
          </a:xfrm>
          <a:prstGeom prst="rect">
            <a:avLst/>
          </a:prstGeom>
          <a:noFill/>
        </p:spPr>
        <p:txBody>
          <a:bodyPr wrap="square" lIns="90000" rtlCol="0" anchor="b" anchorCtr="0">
            <a:spAutoFit/>
          </a:bodyPr>
          <a:lstStyle/>
          <a:p>
            <a:pPr algn="r"/>
            <a:r>
              <a:rPr lang="en-US" sz="1000"/>
              <a:t>Subthalamic nucleus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A496071-1475-6128-D0CA-130C241853C9}"/>
              </a:ext>
            </a:extLst>
          </p:cNvPr>
          <p:cNvSpPr txBox="1"/>
          <p:nvPr/>
        </p:nvSpPr>
        <p:spPr>
          <a:xfrm>
            <a:off x="8112610" y="4633906"/>
            <a:ext cx="692968" cy="246221"/>
          </a:xfrm>
          <a:prstGeom prst="rect">
            <a:avLst/>
          </a:prstGeom>
          <a:noFill/>
        </p:spPr>
        <p:txBody>
          <a:bodyPr wrap="none" lIns="90000" rtlCol="0" anchor="b" anchorCtr="0">
            <a:spAutoFit/>
          </a:bodyPr>
          <a:lstStyle/>
          <a:p>
            <a:pPr algn="r"/>
            <a:r>
              <a:rPr lang="en-US" sz="1000"/>
              <a:t>Putamen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466C576-0384-8193-BACD-7542E40BE855}"/>
              </a:ext>
            </a:extLst>
          </p:cNvPr>
          <p:cNvSpPr txBox="1"/>
          <p:nvPr/>
        </p:nvSpPr>
        <p:spPr>
          <a:xfrm>
            <a:off x="8189556" y="4832350"/>
            <a:ext cx="616024" cy="400110"/>
          </a:xfrm>
          <a:prstGeom prst="rect">
            <a:avLst/>
          </a:prstGeom>
          <a:noFill/>
        </p:spPr>
        <p:txBody>
          <a:bodyPr wrap="none" lIns="90000" rtlCol="0" anchor="b" anchorCtr="0">
            <a:spAutoFit/>
          </a:bodyPr>
          <a:lstStyle/>
          <a:p>
            <a:pPr algn="r"/>
            <a:r>
              <a:rPr lang="en-US" sz="1000"/>
              <a:t>Globus</a:t>
            </a:r>
            <a:br>
              <a:rPr lang="en-US" sz="1000"/>
            </a:br>
            <a:r>
              <a:rPr lang="en-US" sz="1000"/>
              <a:t>pallidus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1299BCD-22C2-C6B8-651B-E429055D6509}"/>
              </a:ext>
            </a:extLst>
          </p:cNvPr>
          <p:cNvSpPr txBox="1"/>
          <p:nvPr/>
        </p:nvSpPr>
        <p:spPr>
          <a:xfrm>
            <a:off x="8120993" y="5461797"/>
            <a:ext cx="1103336" cy="246221"/>
          </a:xfrm>
          <a:prstGeom prst="rect">
            <a:avLst/>
          </a:prstGeom>
          <a:noFill/>
        </p:spPr>
        <p:txBody>
          <a:bodyPr wrap="none" lIns="90000" rtlCol="0" anchor="t" anchorCtr="0">
            <a:spAutoFit/>
          </a:bodyPr>
          <a:lstStyle/>
          <a:p>
            <a:pPr algn="r"/>
            <a:r>
              <a:rPr lang="en-US" sz="1000"/>
              <a:t>Substantia nigra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3E2AF2B-5B8E-08E5-CB38-5C6E996BE3C7}"/>
              </a:ext>
            </a:extLst>
          </p:cNvPr>
          <p:cNvSpPr txBox="1"/>
          <p:nvPr/>
        </p:nvSpPr>
        <p:spPr>
          <a:xfrm>
            <a:off x="10537660" y="5549297"/>
            <a:ext cx="744264" cy="246221"/>
          </a:xfrm>
          <a:prstGeom prst="rect">
            <a:avLst/>
          </a:prstGeom>
          <a:noFill/>
        </p:spPr>
        <p:txBody>
          <a:bodyPr wrap="none" lIns="90000" rtlCol="0" anchor="t" anchorCtr="0">
            <a:spAutoFit/>
          </a:bodyPr>
          <a:lstStyle/>
          <a:p>
            <a:pPr algn="ctr"/>
            <a:r>
              <a:rPr lang="en-US" sz="1000"/>
              <a:t>Thalamus</a:t>
            </a:r>
          </a:p>
        </p:txBody>
      </p:sp>
      <p:grpSp>
        <p:nvGrpSpPr>
          <p:cNvPr id="569" name="Group 568">
            <a:extLst>
              <a:ext uri="{FF2B5EF4-FFF2-40B4-BE49-F238E27FC236}">
                <a16:creationId xmlns:a16="http://schemas.microsoft.com/office/drawing/2014/main" id="{43324DE6-3EE9-F515-429B-022198DA8DE5}"/>
              </a:ext>
            </a:extLst>
          </p:cNvPr>
          <p:cNvGrpSpPr/>
          <p:nvPr/>
        </p:nvGrpSpPr>
        <p:grpSpPr>
          <a:xfrm>
            <a:off x="4596083" y="3342955"/>
            <a:ext cx="3179751" cy="2640137"/>
            <a:chOff x="4545283" y="3472618"/>
            <a:chExt cx="3179751" cy="2640137"/>
          </a:xfrm>
        </p:grpSpPr>
        <p:pic>
          <p:nvPicPr>
            <p:cNvPr id="567" name="Graphic 566">
              <a:extLst>
                <a:ext uri="{FF2B5EF4-FFF2-40B4-BE49-F238E27FC236}">
                  <a16:creationId xmlns:a16="http://schemas.microsoft.com/office/drawing/2014/main" id="{81CDB95D-F950-8829-3F24-54A214CFFC9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572557" y="3910285"/>
              <a:ext cx="2530502" cy="2198415"/>
            </a:xfrm>
            <a:prstGeom prst="rect">
              <a:avLst/>
            </a:prstGeom>
          </p:spPr>
        </p:pic>
        <p:grpSp>
          <p:nvGrpSpPr>
            <p:cNvPr id="553" name="Group 552">
              <a:extLst>
                <a:ext uri="{FF2B5EF4-FFF2-40B4-BE49-F238E27FC236}">
                  <a16:creationId xmlns:a16="http://schemas.microsoft.com/office/drawing/2014/main" id="{539ACCC3-D89F-E289-4321-DD8F72F9FAF9}"/>
                </a:ext>
              </a:extLst>
            </p:cNvPr>
            <p:cNvGrpSpPr/>
            <p:nvPr/>
          </p:nvGrpSpPr>
          <p:grpSpPr>
            <a:xfrm>
              <a:off x="5076063" y="3472618"/>
              <a:ext cx="1056849" cy="704618"/>
              <a:chOff x="8166033" y="2309842"/>
              <a:chExt cx="1056849" cy="704618"/>
            </a:xfrm>
          </p:grpSpPr>
          <p:cxnSp>
            <p:nvCxnSpPr>
              <p:cNvPr id="554" name="Straight Connector 553">
                <a:extLst>
                  <a:ext uri="{FF2B5EF4-FFF2-40B4-BE49-F238E27FC236}">
                    <a16:creationId xmlns:a16="http://schemas.microsoft.com/office/drawing/2014/main" id="{EBCEEC37-E44A-D386-91F7-9D6FD531BB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94458" y="2545624"/>
                <a:ext cx="0" cy="468836"/>
              </a:xfrm>
              <a:prstGeom prst="line">
                <a:avLst/>
              </a:prstGeom>
              <a:ln w="6350"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5" name="TextBox 554">
                <a:extLst>
                  <a:ext uri="{FF2B5EF4-FFF2-40B4-BE49-F238E27FC236}">
                    <a16:creationId xmlns:a16="http://schemas.microsoft.com/office/drawing/2014/main" id="{58A60D9E-0CE2-9661-C697-3A187296DC78}"/>
                  </a:ext>
                </a:extLst>
              </p:cNvPr>
              <p:cNvSpPr txBox="1"/>
              <p:nvPr/>
            </p:nvSpPr>
            <p:spPr>
              <a:xfrm>
                <a:off x="8166033" y="2309842"/>
                <a:ext cx="1056849" cy="246221"/>
              </a:xfrm>
              <a:prstGeom prst="rect">
                <a:avLst/>
              </a:prstGeom>
              <a:noFill/>
            </p:spPr>
            <p:txBody>
              <a:bodyPr wrap="none" lIns="90000" rtlCol="0" anchor="b" anchorCtr="0">
                <a:spAutoFit/>
              </a:bodyPr>
              <a:lstStyle/>
              <a:p>
                <a:pPr algn="ctr"/>
                <a:r>
                  <a:rPr lang="en-US" sz="1000"/>
                  <a:t>Cerebral cortex</a:t>
                </a:r>
              </a:p>
            </p:txBody>
          </p:sp>
        </p:grpSp>
        <p:grpSp>
          <p:nvGrpSpPr>
            <p:cNvPr id="562" name="Group 561">
              <a:extLst>
                <a:ext uri="{FF2B5EF4-FFF2-40B4-BE49-F238E27FC236}">
                  <a16:creationId xmlns:a16="http://schemas.microsoft.com/office/drawing/2014/main" id="{7F8489DE-97C6-D6CC-667D-343CBE423DBA}"/>
                </a:ext>
              </a:extLst>
            </p:cNvPr>
            <p:cNvGrpSpPr/>
            <p:nvPr/>
          </p:nvGrpSpPr>
          <p:grpSpPr>
            <a:xfrm>
              <a:off x="4545283" y="5256770"/>
              <a:ext cx="1141947" cy="855985"/>
              <a:chOff x="4559915" y="5260428"/>
              <a:chExt cx="1141947" cy="855985"/>
            </a:xfrm>
          </p:grpSpPr>
          <p:cxnSp>
            <p:nvCxnSpPr>
              <p:cNvPr id="558" name="Straight Connector 557">
                <a:extLst>
                  <a:ext uri="{FF2B5EF4-FFF2-40B4-BE49-F238E27FC236}">
                    <a16:creationId xmlns:a16="http://schemas.microsoft.com/office/drawing/2014/main" id="{26D4B348-9B26-948A-E970-B9B154FE5534}"/>
                  </a:ext>
                </a:extLst>
              </p:cNvPr>
              <p:cNvCxnSpPr>
                <a:cxnSpLocks/>
                <a:stCxn id="559" idx="0"/>
              </p:cNvCxnSpPr>
              <p:nvPr/>
            </p:nvCxnSpPr>
            <p:spPr>
              <a:xfrm flipV="1">
                <a:off x="4935253" y="5260428"/>
                <a:ext cx="766609" cy="609764"/>
              </a:xfrm>
              <a:prstGeom prst="line">
                <a:avLst/>
              </a:prstGeom>
              <a:ln w="6350"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9" name="TextBox 558">
                <a:extLst>
                  <a:ext uri="{FF2B5EF4-FFF2-40B4-BE49-F238E27FC236}">
                    <a16:creationId xmlns:a16="http://schemas.microsoft.com/office/drawing/2014/main" id="{340DE919-3FB2-98DD-3AD4-6542A70AECFF}"/>
                  </a:ext>
                </a:extLst>
              </p:cNvPr>
              <p:cNvSpPr txBox="1"/>
              <p:nvPr/>
            </p:nvSpPr>
            <p:spPr>
              <a:xfrm>
                <a:off x="4559915" y="5870192"/>
                <a:ext cx="750675" cy="246221"/>
              </a:xfrm>
              <a:prstGeom prst="rect">
                <a:avLst/>
              </a:prstGeom>
              <a:noFill/>
            </p:spPr>
            <p:txBody>
              <a:bodyPr wrap="none" lIns="90000" rtlCol="0" anchor="t" anchorCtr="0">
                <a:spAutoFit/>
              </a:bodyPr>
              <a:lstStyle/>
              <a:p>
                <a:pPr algn="ctr"/>
                <a:r>
                  <a:rPr lang="en-US" sz="1000"/>
                  <a:t>Amygdala</a:t>
                </a:r>
              </a:p>
            </p:txBody>
          </p:sp>
        </p:grpSp>
        <p:grpSp>
          <p:nvGrpSpPr>
            <p:cNvPr id="568" name="Group 567">
              <a:extLst>
                <a:ext uri="{FF2B5EF4-FFF2-40B4-BE49-F238E27FC236}">
                  <a16:creationId xmlns:a16="http://schemas.microsoft.com/office/drawing/2014/main" id="{B887F404-B7E6-923B-44BF-AA284D5D61AD}"/>
                </a:ext>
              </a:extLst>
            </p:cNvPr>
            <p:cNvGrpSpPr/>
            <p:nvPr/>
          </p:nvGrpSpPr>
          <p:grpSpPr>
            <a:xfrm>
              <a:off x="6512967" y="5146767"/>
              <a:ext cx="1212067" cy="246221"/>
              <a:chOff x="6494677" y="5150425"/>
              <a:chExt cx="1212067" cy="246221"/>
            </a:xfrm>
          </p:grpSpPr>
          <p:cxnSp>
            <p:nvCxnSpPr>
              <p:cNvPr id="564" name="Straight Connector 563">
                <a:extLst>
                  <a:ext uri="{FF2B5EF4-FFF2-40B4-BE49-F238E27FC236}">
                    <a16:creationId xmlns:a16="http://schemas.microsoft.com/office/drawing/2014/main" id="{FB14E9B7-9A0F-DB24-3F11-200B54DC69EA}"/>
                  </a:ext>
                </a:extLst>
              </p:cNvPr>
              <p:cNvCxnSpPr>
                <a:cxnSpLocks/>
                <a:stCxn id="565" idx="1"/>
              </p:cNvCxnSpPr>
              <p:nvPr/>
            </p:nvCxnSpPr>
            <p:spPr>
              <a:xfrm flipH="1">
                <a:off x="6494677" y="5273536"/>
                <a:ext cx="374830" cy="0"/>
              </a:xfrm>
              <a:prstGeom prst="line">
                <a:avLst/>
              </a:prstGeom>
              <a:ln w="6350"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5" name="TextBox 564">
                <a:extLst>
                  <a:ext uri="{FF2B5EF4-FFF2-40B4-BE49-F238E27FC236}">
                    <a16:creationId xmlns:a16="http://schemas.microsoft.com/office/drawing/2014/main" id="{B9E781CE-637A-66F5-C32A-C32B1BFA5535}"/>
                  </a:ext>
                </a:extLst>
              </p:cNvPr>
              <p:cNvSpPr txBox="1"/>
              <p:nvPr/>
            </p:nvSpPr>
            <p:spPr>
              <a:xfrm>
                <a:off x="6869507" y="5150425"/>
                <a:ext cx="837237" cy="246221"/>
              </a:xfrm>
              <a:prstGeom prst="rect">
                <a:avLst/>
              </a:prstGeom>
              <a:noFill/>
            </p:spPr>
            <p:txBody>
              <a:bodyPr wrap="none" lIns="90000" rtlCol="0" anchor="ctr" anchorCtr="0">
                <a:spAutoFit/>
              </a:bodyPr>
              <a:lstStyle/>
              <a:p>
                <a:r>
                  <a:rPr lang="en-US" sz="1000"/>
                  <a:t>Cerebellum</a:t>
                </a:r>
              </a:p>
            </p:txBody>
          </p:sp>
        </p:grpSp>
      </p:grpSp>
      <p:grpSp>
        <p:nvGrpSpPr>
          <p:cNvPr id="725" name="Group 724">
            <a:extLst>
              <a:ext uri="{FF2B5EF4-FFF2-40B4-BE49-F238E27FC236}">
                <a16:creationId xmlns:a16="http://schemas.microsoft.com/office/drawing/2014/main" id="{DF36903B-D0C0-D282-A6F6-1864BDF9F214}"/>
              </a:ext>
            </a:extLst>
          </p:cNvPr>
          <p:cNvGrpSpPr/>
          <p:nvPr/>
        </p:nvGrpSpPr>
        <p:grpSpPr>
          <a:xfrm>
            <a:off x="367859" y="3414700"/>
            <a:ext cx="3742793" cy="2554558"/>
            <a:chOff x="367859" y="3558959"/>
            <a:chExt cx="3742793" cy="2554558"/>
          </a:xfrm>
        </p:grpSpPr>
        <p:grpSp>
          <p:nvGrpSpPr>
            <p:cNvPr id="710" name="Group 709">
              <a:extLst>
                <a:ext uri="{FF2B5EF4-FFF2-40B4-BE49-F238E27FC236}">
                  <a16:creationId xmlns:a16="http://schemas.microsoft.com/office/drawing/2014/main" id="{D9C4DF6A-0D28-ED3C-3551-112F21641AA9}"/>
                </a:ext>
              </a:extLst>
            </p:cNvPr>
            <p:cNvGrpSpPr/>
            <p:nvPr/>
          </p:nvGrpSpPr>
          <p:grpSpPr>
            <a:xfrm>
              <a:off x="1660802" y="4143505"/>
              <a:ext cx="1375641" cy="1489923"/>
              <a:chOff x="1660802" y="4143505"/>
              <a:chExt cx="1375641" cy="1489923"/>
            </a:xfrm>
          </p:grpSpPr>
          <p:sp>
            <p:nvSpPr>
              <p:cNvPr id="705" name="Freeform 704">
                <a:extLst>
                  <a:ext uri="{FF2B5EF4-FFF2-40B4-BE49-F238E27FC236}">
                    <a16:creationId xmlns:a16="http://schemas.microsoft.com/office/drawing/2014/main" id="{D66E65C2-DA93-3188-215A-25361B867B94}"/>
                  </a:ext>
                </a:extLst>
              </p:cNvPr>
              <p:cNvSpPr/>
              <p:nvPr/>
            </p:nvSpPr>
            <p:spPr>
              <a:xfrm>
                <a:off x="1690387" y="4143505"/>
                <a:ext cx="1315486" cy="1018753"/>
              </a:xfrm>
              <a:custGeom>
                <a:avLst/>
                <a:gdLst>
                  <a:gd name="csX0" fmla="*/ 838276 w 1315486"/>
                  <a:gd name="csY0" fmla="*/ 510 h 1018753"/>
                  <a:gd name="csX1" fmla="*/ 888271 w 1315486"/>
                  <a:gd name="csY1" fmla="*/ 29630 h 1018753"/>
                  <a:gd name="csX2" fmla="*/ 909143 w 1315486"/>
                  <a:gd name="csY2" fmla="*/ 11894 h 1018753"/>
                  <a:gd name="csX3" fmla="*/ 944200 w 1315486"/>
                  <a:gd name="csY3" fmla="*/ 2926 h 1018753"/>
                  <a:gd name="csX4" fmla="*/ 979368 w 1315486"/>
                  <a:gd name="csY4" fmla="*/ 14258 h 1018753"/>
                  <a:gd name="csX5" fmla="*/ 1003512 w 1315486"/>
                  <a:gd name="csY5" fmla="*/ 42831 h 1018753"/>
                  <a:gd name="csX6" fmla="*/ 1008300 w 1315486"/>
                  <a:gd name="csY6" fmla="*/ 78925 h 1018753"/>
                  <a:gd name="csX7" fmla="*/ 1026689 w 1315486"/>
                  <a:gd name="csY7" fmla="*/ 81739 h 1018753"/>
                  <a:gd name="csX8" fmla="*/ 1058347 w 1315486"/>
                  <a:gd name="csY8" fmla="*/ 98537 h 1018753"/>
                  <a:gd name="csX9" fmla="*/ 1079544 w 1315486"/>
                  <a:gd name="csY9" fmla="*/ 128847 h 1018753"/>
                  <a:gd name="csX10" fmla="*/ 1083408 w 1315486"/>
                  <a:gd name="csY10" fmla="*/ 166728 h 1018753"/>
                  <a:gd name="csX11" fmla="*/ 1069200 w 1315486"/>
                  <a:gd name="csY11" fmla="*/ 198803 h 1018753"/>
                  <a:gd name="csX12" fmla="*/ 1096677 w 1315486"/>
                  <a:gd name="csY12" fmla="*/ 205067 h 1018753"/>
                  <a:gd name="csX13" fmla="*/ 1122779 w 1315486"/>
                  <a:gd name="csY13" fmla="*/ 226305 h 1018753"/>
                  <a:gd name="csX14" fmla="*/ 1137105 w 1315486"/>
                  <a:gd name="csY14" fmla="*/ 289488 h 1018753"/>
                  <a:gd name="csX15" fmla="*/ 1173248 w 1315486"/>
                  <a:gd name="csY15" fmla="*/ 303774 h 1018753"/>
                  <a:gd name="csX16" fmla="*/ 1206398 w 1315486"/>
                  <a:gd name="csY16" fmla="*/ 330080 h 1018753"/>
                  <a:gd name="csX17" fmla="*/ 1230329 w 1315486"/>
                  <a:gd name="csY17" fmla="*/ 366558 h 1018753"/>
                  <a:gd name="csX18" fmla="*/ 1241610 w 1315486"/>
                  <a:gd name="csY18" fmla="*/ 410999 h 1018753"/>
                  <a:gd name="csX19" fmla="*/ 1239586 w 1315486"/>
                  <a:gd name="csY19" fmla="*/ 448496 h 1018753"/>
                  <a:gd name="csX20" fmla="*/ 1239763 w 1315486"/>
                  <a:gd name="csY20" fmla="*/ 448636 h 1018753"/>
                  <a:gd name="csX21" fmla="*/ 1259371 w 1315486"/>
                  <a:gd name="csY21" fmla="*/ 473088 h 1018753"/>
                  <a:gd name="csX22" fmla="*/ 1276549 w 1315486"/>
                  <a:gd name="csY22" fmla="*/ 526253 h 1018753"/>
                  <a:gd name="csX23" fmla="*/ 1271303 w 1315486"/>
                  <a:gd name="csY23" fmla="*/ 579514 h 1018753"/>
                  <a:gd name="csX24" fmla="*/ 1297524 w 1315486"/>
                  <a:gd name="csY24" fmla="*/ 598824 h 1018753"/>
                  <a:gd name="csX25" fmla="*/ 1314044 w 1315486"/>
                  <a:gd name="csY25" fmla="*/ 657833 h 1018753"/>
                  <a:gd name="csX26" fmla="*/ 1299740 w 1315486"/>
                  <a:gd name="csY26" fmla="*/ 685475 h 1018753"/>
                  <a:gd name="csX27" fmla="*/ 1281011 w 1315486"/>
                  <a:gd name="csY27" fmla="*/ 706373 h 1018753"/>
                  <a:gd name="csX28" fmla="*/ 1291776 w 1315486"/>
                  <a:gd name="csY28" fmla="*/ 707009 h 1018753"/>
                  <a:gd name="csX29" fmla="*/ 1244403 w 1315486"/>
                  <a:gd name="csY29" fmla="*/ 755047 h 1018753"/>
                  <a:gd name="csX30" fmla="*/ 1089510 w 1315486"/>
                  <a:gd name="csY30" fmla="*/ 820143 h 1018753"/>
                  <a:gd name="csX31" fmla="*/ 935548 w 1315486"/>
                  <a:gd name="csY31" fmla="*/ 799799 h 1018753"/>
                  <a:gd name="csX32" fmla="*/ 935356 w 1315486"/>
                  <a:gd name="csY32" fmla="*/ 800700 h 1018753"/>
                  <a:gd name="csX33" fmla="*/ 916221 w 1315486"/>
                  <a:gd name="csY33" fmla="*/ 836956 h 1018753"/>
                  <a:gd name="csX34" fmla="*/ 858534 w 1315486"/>
                  <a:gd name="csY34" fmla="*/ 880917 h 1018753"/>
                  <a:gd name="csX35" fmla="*/ 826905 w 1315486"/>
                  <a:gd name="csY35" fmla="*/ 889619 h 1018753"/>
                  <a:gd name="csX36" fmla="*/ 827644 w 1315486"/>
                  <a:gd name="csY36" fmla="*/ 893046 h 1018753"/>
                  <a:gd name="csX37" fmla="*/ 799170 w 1315486"/>
                  <a:gd name="csY37" fmla="*/ 944572 h 1018753"/>
                  <a:gd name="csX38" fmla="*/ 799163 w 1315486"/>
                  <a:gd name="csY38" fmla="*/ 944564 h 1018753"/>
                  <a:gd name="csX39" fmla="*/ 714997 w 1315486"/>
                  <a:gd name="csY39" fmla="*/ 1005922 h 1018753"/>
                  <a:gd name="csX40" fmla="*/ 666008 w 1315486"/>
                  <a:gd name="csY40" fmla="*/ 1015297 h 1018753"/>
                  <a:gd name="csX41" fmla="*/ 665171 w 1315486"/>
                  <a:gd name="csY41" fmla="*/ 1018022 h 1018753"/>
                  <a:gd name="csX42" fmla="*/ 664033 w 1315486"/>
                  <a:gd name="csY42" fmla="*/ 1017793 h 1018753"/>
                  <a:gd name="csX43" fmla="*/ 662703 w 1315486"/>
                  <a:gd name="csY43" fmla="*/ 1017239 h 1018753"/>
                  <a:gd name="csX44" fmla="*/ 654966 w 1315486"/>
                  <a:gd name="csY44" fmla="*/ 1017411 h 1018753"/>
                  <a:gd name="csX45" fmla="*/ 647950 w 1315486"/>
                  <a:gd name="csY45" fmla="*/ 1018753 h 1018753"/>
                  <a:gd name="csX46" fmla="*/ 648565 w 1315486"/>
                  <a:gd name="csY46" fmla="*/ 1017552 h 1018753"/>
                  <a:gd name="csX47" fmla="*/ 610003 w 1315486"/>
                  <a:gd name="csY47" fmla="*/ 1018406 h 1018753"/>
                  <a:gd name="csX48" fmla="*/ 513529 w 1315486"/>
                  <a:gd name="csY48" fmla="*/ 977873 h 1018753"/>
                  <a:gd name="csX49" fmla="*/ 452406 w 1315486"/>
                  <a:gd name="csY49" fmla="*/ 894125 h 1018753"/>
                  <a:gd name="csX50" fmla="*/ 453138 w 1315486"/>
                  <a:gd name="csY50" fmla="*/ 890697 h 1018753"/>
                  <a:gd name="csX51" fmla="*/ 451911 w 1315486"/>
                  <a:gd name="csY51" fmla="*/ 890534 h 1018753"/>
                  <a:gd name="csX52" fmla="*/ 386149 w 1315486"/>
                  <a:gd name="csY52" fmla="*/ 861001 h 1018753"/>
                  <a:gd name="csX53" fmla="*/ 344695 w 1315486"/>
                  <a:gd name="csY53" fmla="*/ 801778 h 1018753"/>
                  <a:gd name="csX54" fmla="*/ 344502 w 1315486"/>
                  <a:gd name="csY54" fmla="*/ 800884 h 1018753"/>
                  <a:gd name="csX55" fmla="*/ 264925 w 1315486"/>
                  <a:gd name="csY55" fmla="*/ 822041 h 1018753"/>
                  <a:gd name="csX56" fmla="*/ 99208 w 1315486"/>
                  <a:gd name="csY56" fmla="*/ 794997 h 1018753"/>
                  <a:gd name="csX57" fmla="*/ 99216 w 1315486"/>
                  <a:gd name="csY57" fmla="*/ 795011 h 1018753"/>
                  <a:gd name="csX58" fmla="*/ 0 w 1315486"/>
                  <a:gd name="csY58" fmla="*/ 722255 h 1018753"/>
                  <a:gd name="csX59" fmla="*/ 9509 w 1315486"/>
                  <a:gd name="csY59" fmla="*/ 715016 h 1018753"/>
                  <a:gd name="csX60" fmla="*/ 27521 w 1315486"/>
                  <a:gd name="csY60" fmla="*/ 709254 h 1018753"/>
                  <a:gd name="csX61" fmla="*/ 34916 w 1315486"/>
                  <a:gd name="csY61" fmla="*/ 709069 h 1018753"/>
                  <a:gd name="csX62" fmla="*/ 13749 w 1315486"/>
                  <a:gd name="csY62" fmla="*/ 684950 h 1018753"/>
                  <a:gd name="csX63" fmla="*/ 1175 w 1315486"/>
                  <a:gd name="csY63" fmla="*/ 656813 h 1018753"/>
                  <a:gd name="csX64" fmla="*/ 4499 w 1315486"/>
                  <a:gd name="csY64" fmla="*/ 625454 h 1018753"/>
                  <a:gd name="csX65" fmla="*/ 44654 w 1315486"/>
                  <a:gd name="csY65" fmla="*/ 582254 h 1018753"/>
                  <a:gd name="csX66" fmla="*/ 39128 w 1315486"/>
                  <a:gd name="csY66" fmla="*/ 553459 h 1018753"/>
                  <a:gd name="csX67" fmla="*/ 46242 w 1315486"/>
                  <a:gd name="csY67" fmla="*/ 498026 h 1018753"/>
                  <a:gd name="csX68" fmla="*/ 76187 w 1315486"/>
                  <a:gd name="csY68" fmla="*/ 451362 h 1018753"/>
                  <a:gd name="csX69" fmla="*/ 76364 w 1315486"/>
                  <a:gd name="csY69" fmla="*/ 451229 h 1018753"/>
                  <a:gd name="csX70" fmla="*/ 74938 w 1315486"/>
                  <a:gd name="csY70" fmla="*/ 408110 h 1018753"/>
                  <a:gd name="csX71" fmla="*/ 88000 w 1315486"/>
                  <a:gd name="csY71" fmla="*/ 364164 h 1018753"/>
                  <a:gd name="csX72" fmla="*/ 113179 w 1315486"/>
                  <a:gd name="csY72" fmla="*/ 329031 h 1018753"/>
                  <a:gd name="csX73" fmla="*/ 147305 w 1315486"/>
                  <a:gd name="csY73" fmla="*/ 303988 h 1018753"/>
                  <a:gd name="csX74" fmla="*/ 178838 w 1315486"/>
                  <a:gd name="csY74" fmla="*/ 292220 h 1018753"/>
                  <a:gd name="csX75" fmla="*/ 180773 w 1315486"/>
                  <a:gd name="csY75" fmla="*/ 256024 h 1018753"/>
                  <a:gd name="csX76" fmla="*/ 195749 w 1315486"/>
                  <a:gd name="csY76" fmla="*/ 225648 h 1018753"/>
                  <a:gd name="csX77" fmla="*/ 223588 w 1315486"/>
                  <a:gd name="csY77" fmla="*/ 206042 h 1018753"/>
                  <a:gd name="csX78" fmla="*/ 246750 w 1315486"/>
                  <a:gd name="csY78" fmla="*/ 201506 h 1018753"/>
                  <a:gd name="csX79" fmla="*/ 231900 w 1315486"/>
                  <a:gd name="csY79" fmla="*/ 164645 h 1018753"/>
                  <a:gd name="csX80" fmla="*/ 261171 w 1315486"/>
                  <a:gd name="csY80" fmla="*/ 98375 h 1018753"/>
                  <a:gd name="csX81" fmla="*/ 307650 w 1315486"/>
                  <a:gd name="csY81" fmla="*/ 81643 h 1018753"/>
                  <a:gd name="csX82" fmla="*/ 307089 w 1315486"/>
                  <a:gd name="csY82" fmla="*/ 77816 h 1018753"/>
                  <a:gd name="csX83" fmla="*/ 314470 w 1315486"/>
                  <a:gd name="csY83" fmla="*/ 41442 h 1018753"/>
                  <a:gd name="csX84" fmla="*/ 340520 w 1315486"/>
                  <a:gd name="csY84" fmla="*/ 14486 h 1018753"/>
                  <a:gd name="csX85" fmla="*/ 376183 w 1315486"/>
                  <a:gd name="csY85" fmla="*/ 5740 h 1018753"/>
                  <a:gd name="csX86" fmla="*/ 410634 w 1315486"/>
                  <a:gd name="csY86" fmla="*/ 16902 h 1018753"/>
                  <a:gd name="csX87" fmla="*/ 427671 w 1315486"/>
                  <a:gd name="csY87" fmla="*/ 32370 h 1018753"/>
                  <a:gd name="csX88" fmla="*/ 452229 w 1315486"/>
                  <a:gd name="csY88" fmla="*/ 11406 h 1018753"/>
                  <a:gd name="csX89" fmla="*/ 481353 w 1315486"/>
                  <a:gd name="csY89" fmla="*/ 2851 h 1018753"/>
                  <a:gd name="csX90" fmla="*/ 510271 w 1315486"/>
                  <a:gd name="csY90" fmla="*/ 7668 h 1018753"/>
                  <a:gd name="csX91" fmla="*/ 543333 w 1315486"/>
                  <a:gd name="csY91" fmla="*/ 35680 h 1018753"/>
                  <a:gd name="csX92" fmla="*/ 578596 w 1315486"/>
                  <a:gd name="csY92" fmla="*/ 19768 h 1018753"/>
                  <a:gd name="csX93" fmla="*/ 611274 w 1315486"/>
                  <a:gd name="csY93" fmla="*/ 23277 h 1018753"/>
                  <a:gd name="csX94" fmla="*/ 636512 w 1315486"/>
                  <a:gd name="csY94" fmla="*/ 40526 h 1018753"/>
                  <a:gd name="csX95" fmla="*/ 652799 w 1315486"/>
                  <a:gd name="csY95" fmla="*/ 64667 h 1018753"/>
                  <a:gd name="csX96" fmla="*/ 657695 w 1315486"/>
                  <a:gd name="csY96" fmla="*/ 85270 h 1018753"/>
                  <a:gd name="csX97" fmla="*/ 664492 w 1315486"/>
                  <a:gd name="csY97" fmla="*/ 59016 h 1018753"/>
                  <a:gd name="csX98" fmla="*/ 708636 w 1315486"/>
                  <a:gd name="csY98" fmla="*/ 19067 h 1018753"/>
                  <a:gd name="csX99" fmla="*/ 741358 w 1315486"/>
                  <a:gd name="csY99" fmla="*/ 17899 h 1018753"/>
                  <a:gd name="csX100" fmla="*/ 772595 w 1315486"/>
                  <a:gd name="csY100" fmla="*/ 32947 h 1018753"/>
                  <a:gd name="csX101" fmla="*/ 783862 w 1315486"/>
                  <a:gd name="csY101" fmla="*/ 19133 h 1018753"/>
                  <a:gd name="csX102" fmla="*/ 838276 w 1315486"/>
                  <a:gd name="csY102" fmla="*/ 510 h 101875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</a:cxnLst>
                <a:rect l="l" t="t" r="r" b="b"/>
                <a:pathLst>
                  <a:path w="1315486" h="1018753">
                    <a:moveTo>
                      <a:pt x="838276" y="510"/>
                    </a:moveTo>
                    <a:cubicBezTo>
                      <a:pt x="857877" y="3066"/>
                      <a:pt x="876487" y="13704"/>
                      <a:pt x="888271" y="29630"/>
                    </a:cubicBezTo>
                    <a:cubicBezTo>
                      <a:pt x="893901" y="22376"/>
                      <a:pt x="901120" y="16333"/>
                      <a:pt x="909143" y="11894"/>
                    </a:cubicBezTo>
                    <a:cubicBezTo>
                      <a:pt x="919797" y="5999"/>
                      <a:pt x="932002" y="2741"/>
                      <a:pt x="944200" y="2926"/>
                    </a:cubicBezTo>
                    <a:cubicBezTo>
                      <a:pt x="956760" y="3118"/>
                      <a:pt x="969017" y="7173"/>
                      <a:pt x="979368" y="14258"/>
                    </a:cubicBezTo>
                    <a:cubicBezTo>
                      <a:pt x="989777" y="21379"/>
                      <a:pt x="998326" y="31314"/>
                      <a:pt x="1003512" y="42831"/>
                    </a:cubicBezTo>
                    <a:cubicBezTo>
                      <a:pt x="1008617" y="54178"/>
                      <a:pt x="1010420" y="66662"/>
                      <a:pt x="1008300" y="78925"/>
                    </a:cubicBezTo>
                    <a:cubicBezTo>
                      <a:pt x="1014506" y="79146"/>
                      <a:pt x="1020690" y="80092"/>
                      <a:pt x="1026689" y="81739"/>
                    </a:cubicBezTo>
                    <a:cubicBezTo>
                      <a:pt x="1038310" y="84930"/>
                      <a:pt x="1049200" y="90685"/>
                      <a:pt x="1058347" y="98537"/>
                    </a:cubicBezTo>
                    <a:cubicBezTo>
                      <a:pt x="1067848" y="106693"/>
                      <a:pt x="1075037" y="117190"/>
                      <a:pt x="1079544" y="128847"/>
                    </a:cubicBezTo>
                    <a:cubicBezTo>
                      <a:pt x="1084198" y="140873"/>
                      <a:pt x="1085535" y="154015"/>
                      <a:pt x="1083408" y="166728"/>
                    </a:cubicBezTo>
                    <a:cubicBezTo>
                      <a:pt x="1081450" y="178452"/>
                      <a:pt x="1076367" y="189392"/>
                      <a:pt x="1069200" y="198803"/>
                    </a:cubicBezTo>
                    <a:cubicBezTo>
                      <a:pt x="1078642" y="199180"/>
                      <a:pt x="1088003" y="201285"/>
                      <a:pt x="1096677" y="205067"/>
                    </a:cubicBezTo>
                    <a:cubicBezTo>
                      <a:pt x="1107249" y="209677"/>
                      <a:pt x="1116071" y="216946"/>
                      <a:pt x="1122779" y="226305"/>
                    </a:cubicBezTo>
                    <a:cubicBezTo>
                      <a:pt x="1135568" y="244131"/>
                      <a:pt x="1140584" y="267880"/>
                      <a:pt x="1137105" y="289488"/>
                    </a:cubicBezTo>
                    <a:cubicBezTo>
                      <a:pt x="1149746" y="292479"/>
                      <a:pt x="1161973" y="297340"/>
                      <a:pt x="1173248" y="303774"/>
                    </a:cubicBezTo>
                    <a:cubicBezTo>
                      <a:pt x="1185534" y="310777"/>
                      <a:pt x="1196801" y="319686"/>
                      <a:pt x="1206398" y="330080"/>
                    </a:cubicBezTo>
                    <a:cubicBezTo>
                      <a:pt x="1216313" y="340821"/>
                      <a:pt x="1224455" y="353165"/>
                      <a:pt x="1230329" y="366558"/>
                    </a:cubicBezTo>
                    <a:cubicBezTo>
                      <a:pt x="1236505" y="380652"/>
                      <a:pt x="1240310" y="395663"/>
                      <a:pt x="1241610" y="410999"/>
                    </a:cubicBezTo>
                    <a:cubicBezTo>
                      <a:pt x="1242667" y="423505"/>
                      <a:pt x="1241994" y="436174"/>
                      <a:pt x="1239586" y="448496"/>
                    </a:cubicBezTo>
                    <a:cubicBezTo>
                      <a:pt x="1239645" y="448547"/>
                      <a:pt x="1239704" y="448584"/>
                      <a:pt x="1239763" y="448636"/>
                    </a:cubicBezTo>
                    <a:cubicBezTo>
                      <a:pt x="1247417" y="455794"/>
                      <a:pt x="1254015" y="464083"/>
                      <a:pt x="1259371" y="473088"/>
                    </a:cubicBezTo>
                    <a:cubicBezTo>
                      <a:pt x="1268991" y="489251"/>
                      <a:pt x="1274635" y="507585"/>
                      <a:pt x="1276549" y="526253"/>
                    </a:cubicBezTo>
                    <a:cubicBezTo>
                      <a:pt x="1278374" y="544100"/>
                      <a:pt x="1276645" y="562376"/>
                      <a:pt x="1271303" y="579514"/>
                    </a:cubicBezTo>
                    <a:cubicBezTo>
                      <a:pt x="1281388" y="583843"/>
                      <a:pt x="1290372" y="590484"/>
                      <a:pt x="1297524" y="598824"/>
                    </a:cubicBezTo>
                    <a:cubicBezTo>
                      <a:pt x="1311118" y="614684"/>
                      <a:pt x="1318876" y="637060"/>
                      <a:pt x="1314044" y="657833"/>
                    </a:cubicBezTo>
                    <a:cubicBezTo>
                      <a:pt x="1311657" y="668108"/>
                      <a:pt x="1306160" y="677231"/>
                      <a:pt x="1299740" y="685475"/>
                    </a:cubicBezTo>
                    <a:cubicBezTo>
                      <a:pt x="1293992" y="692862"/>
                      <a:pt x="1287505" y="699636"/>
                      <a:pt x="1281011" y="706373"/>
                    </a:cubicBezTo>
                    <a:cubicBezTo>
                      <a:pt x="1284609" y="706159"/>
                      <a:pt x="1288244" y="706381"/>
                      <a:pt x="1291776" y="707009"/>
                    </a:cubicBezTo>
                    <a:cubicBezTo>
                      <a:pt x="1278034" y="724871"/>
                      <a:pt x="1262075" y="741019"/>
                      <a:pt x="1244403" y="755047"/>
                    </a:cubicBezTo>
                    <a:cubicBezTo>
                      <a:pt x="1199919" y="790365"/>
                      <a:pt x="1145749" y="812689"/>
                      <a:pt x="1089510" y="820143"/>
                    </a:cubicBezTo>
                    <a:cubicBezTo>
                      <a:pt x="1037461" y="827042"/>
                      <a:pt x="983734" y="820741"/>
                      <a:pt x="935548" y="799799"/>
                    </a:cubicBezTo>
                    <a:cubicBezTo>
                      <a:pt x="935519" y="800087"/>
                      <a:pt x="935460" y="800390"/>
                      <a:pt x="935356" y="800700"/>
                    </a:cubicBezTo>
                    <a:cubicBezTo>
                      <a:pt x="931079" y="813775"/>
                      <a:pt x="924584" y="826038"/>
                      <a:pt x="916221" y="836956"/>
                    </a:cubicBezTo>
                    <a:cubicBezTo>
                      <a:pt x="901275" y="856473"/>
                      <a:pt x="881208" y="871520"/>
                      <a:pt x="858534" y="880917"/>
                    </a:cubicBezTo>
                    <a:cubicBezTo>
                      <a:pt x="848383" y="885120"/>
                      <a:pt x="837737" y="888053"/>
                      <a:pt x="826905" y="889619"/>
                    </a:cubicBezTo>
                    <a:cubicBezTo>
                      <a:pt x="827681" y="890579"/>
                      <a:pt x="828058" y="891857"/>
                      <a:pt x="827644" y="893046"/>
                    </a:cubicBezTo>
                    <a:cubicBezTo>
                      <a:pt x="821150" y="911751"/>
                      <a:pt x="811435" y="929051"/>
                      <a:pt x="799170" y="944572"/>
                    </a:cubicBezTo>
                    <a:lnTo>
                      <a:pt x="799163" y="944564"/>
                    </a:lnTo>
                    <a:cubicBezTo>
                      <a:pt x="777368" y="972155"/>
                      <a:pt x="747719" y="993253"/>
                      <a:pt x="714997" y="1005922"/>
                    </a:cubicBezTo>
                    <a:lnTo>
                      <a:pt x="666008" y="1015297"/>
                    </a:lnTo>
                    <a:lnTo>
                      <a:pt x="665171" y="1018022"/>
                    </a:lnTo>
                    <a:cubicBezTo>
                      <a:pt x="664786" y="1017940"/>
                      <a:pt x="664410" y="1017874"/>
                      <a:pt x="664033" y="1017793"/>
                    </a:cubicBezTo>
                    <a:cubicBezTo>
                      <a:pt x="663501" y="1017682"/>
                      <a:pt x="663072" y="1017482"/>
                      <a:pt x="662703" y="1017239"/>
                    </a:cubicBezTo>
                    <a:lnTo>
                      <a:pt x="654966" y="1017411"/>
                    </a:lnTo>
                    <a:lnTo>
                      <a:pt x="647950" y="1018753"/>
                    </a:lnTo>
                    <a:lnTo>
                      <a:pt x="648565" y="1017552"/>
                    </a:lnTo>
                    <a:lnTo>
                      <a:pt x="610003" y="1018406"/>
                    </a:lnTo>
                    <a:cubicBezTo>
                      <a:pt x="574880" y="1013855"/>
                      <a:pt x="541478" y="999554"/>
                      <a:pt x="513529" y="977873"/>
                    </a:cubicBezTo>
                    <a:cubicBezTo>
                      <a:pt x="485801" y="956361"/>
                      <a:pt x="463947" y="927374"/>
                      <a:pt x="452406" y="894125"/>
                    </a:cubicBezTo>
                    <a:cubicBezTo>
                      <a:pt x="451993" y="892928"/>
                      <a:pt x="452362" y="891650"/>
                      <a:pt x="453138" y="890697"/>
                    </a:cubicBezTo>
                    <a:cubicBezTo>
                      <a:pt x="452732" y="890638"/>
                      <a:pt x="452318" y="890594"/>
                      <a:pt x="451911" y="890534"/>
                    </a:cubicBezTo>
                    <a:cubicBezTo>
                      <a:pt x="427848" y="886856"/>
                      <a:pt x="405041" y="876255"/>
                      <a:pt x="386149" y="861001"/>
                    </a:cubicBezTo>
                    <a:cubicBezTo>
                      <a:pt x="367118" y="845635"/>
                      <a:pt x="352319" y="825077"/>
                      <a:pt x="344695" y="801778"/>
                    </a:cubicBezTo>
                    <a:cubicBezTo>
                      <a:pt x="344591" y="801468"/>
                      <a:pt x="344532" y="801172"/>
                      <a:pt x="344502" y="800884"/>
                    </a:cubicBezTo>
                    <a:cubicBezTo>
                      <a:pt x="319213" y="811884"/>
                      <a:pt x="292372" y="818894"/>
                      <a:pt x="264925" y="822041"/>
                    </a:cubicBezTo>
                    <a:cubicBezTo>
                      <a:pt x="208597" y="828497"/>
                      <a:pt x="150704" y="818436"/>
                      <a:pt x="99208" y="794997"/>
                    </a:cubicBezTo>
                    <a:lnTo>
                      <a:pt x="99216" y="795011"/>
                    </a:lnTo>
                    <a:cubicBezTo>
                      <a:pt x="61580" y="777881"/>
                      <a:pt x="27351" y="753163"/>
                      <a:pt x="0" y="722255"/>
                    </a:cubicBezTo>
                    <a:cubicBezTo>
                      <a:pt x="2867" y="719470"/>
                      <a:pt x="6036" y="716996"/>
                      <a:pt x="9509" y="715016"/>
                    </a:cubicBezTo>
                    <a:cubicBezTo>
                      <a:pt x="15042" y="711862"/>
                      <a:pt x="21197" y="709971"/>
                      <a:pt x="27521" y="709254"/>
                    </a:cubicBezTo>
                    <a:cubicBezTo>
                      <a:pt x="29959" y="708981"/>
                      <a:pt x="32441" y="708922"/>
                      <a:pt x="34916" y="709069"/>
                    </a:cubicBezTo>
                    <a:cubicBezTo>
                      <a:pt x="27484" y="701365"/>
                      <a:pt x="20074" y="693601"/>
                      <a:pt x="13749" y="684950"/>
                    </a:cubicBezTo>
                    <a:cubicBezTo>
                      <a:pt x="7639" y="676596"/>
                      <a:pt x="2771" y="667125"/>
                      <a:pt x="1175" y="656813"/>
                    </a:cubicBezTo>
                    <a:cubicBezTo>
                      <a:pt x="-451" y="646316"/>
                      <a:pt x="931" y="635427"/>
                      <a:pt x="4499" y="625454"/>
                    </a:cubicBezTo>
                    <a:cubicBezTo>
                      <a:pt x="11341" y="606307"/>
                      <a:pt x="25962" y="590284"/>
                      <a:pt x="44654" y="582254"/>
                    </a:cubicBezTo>
                    <a:cubicBezTo>
                      <a:pt x="41743" y="572902"/>
                      <a:pt x="39911" y="563225"/>
                      <a:pt x="39128" y="553459"/>
                    </a:cubicBezTo>
                    <a:cubicBezTo>
                      <a:pt x="37628" y="534799"/>
                      <a:pt x="40007" y="515689"/>
                      <a:pt x="46242" y="498026"/>
                    </a:cubicBezTo>
                    <a:cubicBezTo>
                      <a:pt x="52456" y="480415"/>
                      <a:pt x="62504" y="464149"/>
                      <a:pt x="76187" y="451362"/>
                    </a:cubicBezTo>
                    <a:cubicBezTo>
                      <a:pt x="76246" y="451310"/>
                      <a:pt x="76305" y="451273"/>
                      <a:pt x="76364" y="451229"/>
                    </a:cubicBezTo>
                    <a:cubicBezTo>
                      <a:pt x="73601" y="437053"/>
                      <a:pt x="73121" y="422434"/>
                      <a:pt x="74938" y="408110"/>
                    </a:cubicBezTo>
                    <a:cubicBezTo>
                      <a:pt x="76866" y="392848"/>
                      <a:pt x="81225" y="377985"/>
                      <a:pt x="88000" y="364164"/>
                    </a:cubicBezTo>
                    <a:cubicBezTo>
                      <a:pt x="94376" y="351170"/>
                      <a:pt x="102954" y="339269"/>
                      <a:pt x="113179" y="329031"/>
                    </a:cubicBezTo>
                    <a:cubicBezTo>
                      <a:pt x="123175" y="319021"/>
                      <a:pt x="134760" y="310526"/>
                      <a:pt x="147305" y="303988"/>
                    </a:cubicBezTo>
                    <a:cubicBezTo>
                      <a:pt x="157287" y="298788"/>
                      <a:pt x="167896" y="294813"/>
                      <a:pt x="178838" y="292220"/>
                    </a:cubicBezTo>
                    <a:cubicBezTo>
                      <a:pt x="176902" y="280202"/>
                      <a:pt x="177685" y="267791"/>
                      <a:pt x="180773" y="256024"/>
                    </a:cubicBezTo>
                    <a:cubicBezTo>
                      <a:pt x="183662" y="245024"/>
                      <a:pt x="188620" y="234534"/>
                      <a:pt x="195749" y="225648"/>
                    </a:cubicBezTo>
                    <a:cubicBezTo>
                      <a:pt x="203041" y="216561"/>
                      <a:pt x="212698" y="210061"/>
                      <a:pt x="223588" y="206042"/>
                    </a:cubicBezTo>
                    <a:cubicBezTo>
                      <a:pt x="230991" y="203316"/>
                      <a:pt x="238837" y="201817"/>
                      <a:pt x="246750" y="201506"/>
                    </a:cubicBezTo>
                    <a:cubicBezTo>
                      <a:pt x="238586" y="190766"/>
                      <a:pt x="233311" y="178156"/>
                      <a:pt x="231900" y="164645"/>
                    </a:cubicBezTo>
                    <a:cubicBezTo>
                      <a:pt x="229247" y="139255"/>
                      <a:pt x="241098" y="113806"/>
                      <a:pt x="261171" y="98375"/>
                    </a:cubicBezTo>
                    <a:cubicBezTo>
                      <a:pt x="274426" y="88180"/>
                      <a:pt x="290953" y="82234"/>
                      <a:pt x="307650" y="81643"/>
                    </a:cubicBezTo>
                    <a:cubicBezTo>
                      <a:pt x="307436" y="80372"/>
                      <a:pt x="307237" y="79094"/>
                      <a:pt x="307089" y="77816"/>
                    </a:cubicBezTo>
                    <a:cubicBezTo>
                      <a:pt x="305626" y="65295"/>
                      <a:pt x="308522" y="52493"/>
                      <a:pt x="314470" y="41442"/>
                    </a:cubicBezTo>
                    <a:cubicBezTo>
                      <a:pt x="320454" y="30317"/>
                      <a:pt x="329615" y="20869"/>
                      <a:pt x="340520" y="14486"/>
                    </a:cubicBezTo>
                    <a:cubicBezTo>
                      <a:pt x="351307" y="8178"/>
                      <a:pt x="363697" y="5060"/>
                      <a:pt x="376183" y="5740"/>
                    </a:cubicBezTo>
                    <a:cubicBezTo>
                      <a:pt x="388366" y="6405"/>
                      <a:pt x="400364" y="10320"/>
                      <a:pt x="410634" y="16902"/>
                    </a:cubicBezTo>
                    <a:cubicBezTo>
                      <a:pt x="417121" y="21061"/>
                      <a:pt x="422950" y="26291"/>
                      <a:pt x="427671" y="32370"/>
                    </a:cubicBezTo>
                    <a:cubicBezTo>
                      <a:pt x="434136" y="23631"/>
                      <a:pt x="442625" y="16488"/>
                      <a:pt x="452229" y="11406"/>
                    </a:cubicBezTo>
                    <a:cubicBezTo>
                      <a:pt x="461235" y="6634"/>
                      <a:pt x="471172" y="3605"/>
                      <a:pt x="481353" y="2851"/>
                    </a:cubicBezTo>
                    <a:cubicBezTo>
                      <a:pt x="491216" y="2120"/>
                      <a:pt x="501161" y="3863"/>
                      <a:pt x="510271" y="7668"/>
                    </a:cubicBezTo>
                    <a:cubicBezTo>
                      <a:pt x="523887" y="13356"/>
                      <a:pt x="535568" y="23247"/>
                      <a:pt x="543333" y="35680"/>
                    </a:cubicBezTo>
                    <a:cubicBezTo>
                      <a:pt x="553935" y="28322"/>
                      <a:pt x="565770" y="22043"/>
                      <a:pt x="578596" y="19768"/>
                    </a:cubicBezTo>
                    <a:cubicBezTo>
                      <a:pt x="589634" y="17810"/>
                      <a:pt x="600901" y="18978"/>
                      <a:pt x="611274" y="23277"/>
                    </a:cubicBezTo>
                    <a:cubicBezTo>
                      <a:pt x="620760" y="27207"/>
                      <a:pt x="629353" y="33176"/>
                      <a:pt x="636512" y="40526"/>
                    </a:cubicBezTo>
                    <a:cubicBezTo>
                      <a:pt x="643328" y="47525"/>
                      <a:pt x="648860" y="55749"/>
                      <a:pt x="652799" y="64667"/>
                    </a:cubicBezTo>
                    <a:lnTo>
                      <a:pt x="657695" y="85270"/>
                    </a:lnTo>
                    <a:lnTo>
                      <a:pt x="664492" y="59016"/>
                    </a:lnTo>
                    <a:cubicBezTo>
                      <a:pt x="673365" y="40851"/>
                      <a:pt x="689323" y="25567"/>
                      <a:pt x="708636" y="19067"/>
                    </a:cubicBezTo>
                    <a:cubicBezTo>
                      <a:pt x="719208" y="15506"/>
                      <a:pt x="730556" y="15240"/>
                      <a:pt x="741358" y="17899"/>
                    </a:cubicBezTo>
                    <a:cubicBezTo>
                      <a:pt x="752662" y="20684"/>
                      <a:pt x="763087" y="26350"/>
                      <a:pt x="772595" y="32947"/>
                    </a:cubicBezTo>
                    <a:cubicBezTo>
                      <a:pt x="775742" y="27894"/>
                      <a:pt x="779533" y="23240"/>
                      <a:pt x="783862" y="19133"/>
                    </a:cubicBezTo>
                    <a:cubicBezTo>
                      <a:pt x="798321" y="5423"/>
                      <a:pt x="818350" y="-2090"/>
                      <a:pt x="838276" y="510"/>
                    </a:cubicBezTo>
                    <a:close/>
                  </a:path>
                </a:pathLst>
              </a:custGeom>
              <a:solidFill>
                <a:srgbClr val="C3C0B5"/>
              </a:solidFill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 wrap="square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620" name="Freeform 619">
                <a:extLst>
                  <a:ext uri="{FF2B5EF4-FFF2-40B4-BE49-F238E27FC236}">
                    <a16:creationId xmlns:a16="http://schemas.microsoft.com/office/drawing/2014/main" id="{85B46BDD-E419-87C1-6FC0-7CB66A50BA7F}"/>
                  </a:ext>
                </a:extLst>
              </p:cNvPr>
              <p:cNvSpPr/>
              <p:nvPr/>
            </p:nvSpPr>
            <p:spPr>
              <a:xfrm>
                <a:off x="2308915" y="4850506"/>
                <a:ext cx="727528" cy="634577"/>
              </a:xfrm>
              <a:custGeom>
                <a:avLst/>
                <a:gdLst>
                  <a:gd name="csX0" fmla="*/ 38842 w 727528"/>
                  <a:gd name="csY0" fmla="*/ 495367 h 634577"/>
                  <a:gd name="csX1" fmla="*/ 98176 w 727528"/>
                  <a:gd name="csY1" fmla="*/ 523194 h 634577"/>
                  <a:gd name="csX2" fmla="*/ 133107 w 727528"/>
                  <a:gd name="csY2" fmla="*/ 529370 h 634577"/>
                  <a:gd name="csX3" fmla="*/ 171467 w 727528"/>
                  <a:gd name="csY3" fmla="*/ 521761 h 634577"/>
                  <a:gd name="csX4" fmla="*/ 246767 w 727528"/>
                  <a:gd name="csY4" fmla="*/ 516043 h 634577"/>
                  <a:gd name="csX5" fmla="*/ 272249 w 727528"/>
                  <a:gd name="csY5" fmla="*/ 529754 h 634577"/>
                  <a:gd name="csX6" fmla="*/ 282452 w 727528"/>
                  <a:gd name="csY6" fmla="*/ 548008 h 634577"/>
                  <a:gd name="csX7" fmla="*/ 340988 w 727528"/>
                  <a:gd name="csY7" fmla="*/ 544166 h 634577"/>
                  <a:gd name="csX8" fmla="*/ 379133 w 727528"/>
                  <a:gd name="csY8" fmla="*/ 558542 h 634577"/>
                  <a:gd name="csX9" fmla="*/ 409173 w 727528"/>
                  <a:gd name="csY9" fmla="*/ 584921 h 634577"/>
                  <a:gd name="csX10" fmla="*/ 468722 w 727528"/>
                  <a:gd name="csY10" fmla="*/ 634053 h 634577"/>
                  <a:gd name="csX11" fmla="*/ 471359 w 727528"/>
                  <a:gd name="csY11" fmla="*/ 634577 h 634577"/>
                  <a:gd name="csX12" fmla="*/ 492497 w 727528"/>
                  <a:gd name="csY12" fmla="*/ 628897 h 634577"/>
                  <a:gd name="csX13" fmla="*/ 528758 w 727528"/>
                  <a:gd name="csY13" fmla="*/ 608523 h 634577"/>
                  <a:gd name="csX14" fmla="*/ 556508 w 727528"/>
                  <a:gd name="csY14" fmla="*/ 577379 h 634577"/>
                  <a:gd name="csX15" fmla="*/ 573235 w 727528"/>
                  <a:gd name="csY15" fmla="*/ 538486 h 634577"/>
                  <a:gd name="csX16" fmla="*/ 576367 w 727528"/>
                  <a:gd name="csY16" fmla="*/ 496357 h 634577"/>
                  <a:gd name="csX17" fmla="*/ 575976 w 727528"/>
                  <a:gd name="csY17" fmla="*/ 493210 h 634577"/>
                  <a:gd name="csX18" fmla="*/ 642802 w 727528"/>
                  <a:gd name="csY18" fmla="*/ 458800 h 634577"/>
                  <a:gd name="csX19" fmla="*/ 661435 w 727528"/>
                  <a:gd name="csY19" fmla="*/ 430079 h 634577"/>
                  <a:gd name="csX20" fmla="*/ 664412 w 727528"/>
                  <a:gd name="csY20" fmla="*/ 398292 h 634577"/>
                  <a:gd name="csX21" fmla="*/ 659277 w 727528"/>
                  <a:gd name="csY21" fmla="*/ 382912 h 634577"/>
                  <a:gd name="csX22" fmla="*/ 682144 w 727528"/>
                  <a:gd name="csY22" fmla="*/ 364939 h 634577"/>
                  <a:gd name="csX23" fmla="*/ 694984 w 727528"/>
                  <a:gd name="csY23" fmla="*/ 339838 h 634577"/>
                  <a:gd name="csX24" fmla="*/ 700666 w 727528"/>
                  <a:gd name="csY24" fmla="*/ 308590 h 634577"/>
                  <a:gd name="csX25" fmla="*/ 699018 w 727528"/>
                  <a:gd name="csY25" fmla="*/ 266232 h 634577"/>
                  <a:gd name="csX26" fmla="*/ 690212 w 727528"/>
                  <a:gd name="csY26" fmla="*/ 221570 h 634577"/>
                  <a:gd name="csX27" fmla="*/ 708017 w 727528"/>
                  <a:gd name="csY27" fmla="*/ 212011 h 634577"/>
                  <a:gd name="csX28" fmla="*/ 723547 w 727528"/>
                  <a:gd name="csY28" fmla="*/ 194658 h 634577"/>
                  <a:gd name="csX29" fmla="*/ 727130 w 727528"/>
                  <a:gd name="csY29" fmla="*/ 172645 h 634577"/>
                  <a:gd name="csX30" fmla="*/ 718508 w 727528"/>
                  <a:gd name="csY30" fmla="*/ 151303 h 634577"/>
                  <a:gd name="csX31" fmla="*/ 701515 w 727528"/>
                  <a:gd name="csY31" fmla="*/ 136633 h 634577"/>
                  <a:gd name="csX32" fmla="*/ 718708 w 727528"/>
                  <a:gd name="csY32" fmla="*/ 104927 h 634577"/>
                  <a:gd name="csX33" fmla="*/ 720267 w 727528"/>
                  <a:gd name="csY33" fmla="*/ 63603 h 634577"/>
                  <a:gd name="csX34" fmla="*/ 706384 w 727528"/>
                  <a:gd name="csY34" fmla="*/ 23491 h 634577"/>
                  <a:gd name="csX35" fmla="*/ 674741 w 727528"/>
                  <a:gd name="csY35" fmla="*/ 288 h 634577"/>
                  <a:gd name="csX36" fmla="*/ 673256 w 727528"/>
                  <a:gd name="csY36" fmla="*/ 0 h 634577"/>
                  <a:gd name="csX37" fmla="*/ 625883 w 727528"/>
                  <a:gd name="csY37" fmla="*/ 48039 h 634577"/>
                  <a:gd name="csX38" fmla="*/ 470990 w 727528"/>
                  <a:gd name="csY38" fmla="*/ 113134 h 634577"/>
                  <a:gd name="csX39" fmla="*/ 317028 w 727528"/>
                  <a:gd name="csY39" fmla="*/ 92790 h 634577"/>
                  <a:gd name="csX40" fmla="*/ 316836 w 727528"/>
                  <a:gd name="csY40" fmla="*/ 93691 h 634577"/>
                  <a:gd name="csX41" fmla="*/ 297701 w 727528"/>
                  <a:gd name="csY41" fmla="*/ 129947 h 634577"/>
                  <a:gd name="csX42" fmla="*/ 240014 w 727528"/>
                  <a:gd name="csY42" fmla="*/ 173908 h 634577"/>
                  <a:gd name="csX43" fmla="*/ 208385 w 727528"/>
                  <a:gd name="csY43" fmla="*/ 182610 h 634577"/>
                  <a:gd name="csX44" fmla="*/ 209124 w 727528"/>
                  <a:gd name="csY44" fmla="*/ 186038 h 634577"/>
                  <a:gd name="csX45" fmla="*/ 180650 w 727528"/>
                  <a:gd name="csY45" fmla="*/ 237563 h 634577"/>
                  <a:gd name="csX46" fmla="*/ 96484 w 727528"/>
                  <a:gd name="csY46" fmla="*/ 298921 h 634577"/>
                  <a:gd name="csX47" fmla="*/ 29437 w 727528"/>
                  <a:gd name="csY47" fmla="*/ 311752 h 634577"/>
                  <a:gd name="csX48" fmla="*/ 14986 w 727528"/>
                  <a:gd name="csY48" fmla="*/ 338021 h 634577"/>
                  <a:gd name="csX49" fmla="*/ 4568 w 727528"/>
                  <a:gd name="csY49" fmla="*/ 363115 h 634577"/>
                  <a:gd name="csX50" fmla="*/ 106 w 727528"/>
                  <a:gd name="csY50" fmla="*/ 391821 h 634577"/>
                  <a:gd name="csX51" fmla="*/ 4886 w 727528"/>
                  <a:gd name="csY51" fmla="*/ 459015 h 634577"/>
                  <a:gd name="csX52" fmla="*/ 6164 w 727528"/>
                  <a:gd name="csY52" fmla="*/ 491725 h 634577"/>
                  <a:gd name="csX53" fmla="*/ 5972 w 727528"/>
                  <a:gd name="csY53" fmla="*/ 495891 h 634577"/>
                  <a:gd name="csX54" fmla="*/ 38849 w 727528"/>
                  <a:gd name="csY54" fmla="*/ 495367 h 63457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</a:cxnLst>
                <a:rect l="l" t="t" r="r" b="b"/>
                <a:pathLst>
                  <a:path w="727528" h="634577">
                    <a:moveTo>
                      <a:pt x="38842" y="495367"/>
                    </a:moveTo>
                    <a:cubicBezTo>
                      <a:pt x="60593" y="499142"/>
                      <a:pt x="78273" y="514625"/>
                      <a:pt x="98176" y="523194"/>
                    </a:cubicBezTo>
                    <a:cubicBezTo>
                      <a:pt x="109340" y="528003"/>
                      <a:pt x="120969" y="530049"/>
                      <a:pt x="133107" y="529370"/>
                    </a:cubicBezTo>
                    <a:cubicBezTo>
                      <a:pt x="146162" y="528631"/>
                      <a:pt x="158907" y="525189"/>
                      <a:pt x="171467" y="521761"/>
                    </a:cubicBezTo>
                    <a:cubicBezTo>
                      <a:pt x="196151" y="515024"/>
                      <a:pt x="221433" y="508701"/>
                      <a:pt x="246767" y="516043"/>
                    </a:cubicBezTo>
                    <a:cubicBezTo>
                      <a:pt x="256046" y="518732"/>
                      <a:pt x="265230" y="522973"/>
                      <a:pt x="272249" y="529754"/>
                    </a:cubicBezTo>
                    <a:cubicBezTo>
                      <a:pt x="277494" y="534814"/>
                      <a:pt x="280900" y="541115"/>
                      <a:pt x="282452" y="548008"/>
                    </a:cubicBezTo>
                    <a:cubicBezTo>
                      <a:pt x="301181" y="541861"/>
                      <a:pt x="321542" y="540657"/>
                      <a:pt x="340988" y="544166"/>
                    </a:cubicBezTo>
                    <a:cubicBezTo>
                      <a:pt x="354383" y="546574"/>
                      <a:pt x="367504" y="551457"/>
                      <a:pt x="379133" y="558542"/>
                    </a:cubicBezTo>
                    <a:cubicBezTo>
                      <a:pt x="390636" y="565552"/>
                      <a:pt x="400293" y="574882"/>
                      <a:pt x="409173" y="584921"/>
                    </a:cubicBezTo>
                    <a:cubicBezTo>
                      <a:pt x="426122" y="604083"/>
                      <a:pt x="442198" y="628047"/>
                      <a:pt x="468722" y="634053"/>
                    </a:cubicBezTo>
                    <a:cubicBezTo>
                      <a:pt x="469601" y="634252"/>
                      <a:pt x="470480" y="634422"/>
                      <a:pt x="471359" y="634577"/>
                    </a:cubicBezTo>
                    <a:cubicBezTo>
                      <a:pt x="478548" y="633292"/>
                      <a:pt x="485633" y="631408"/>
                      <a:pt x="492497" y="628897"/>
                    </a:cubicBezTo>
                    <a:cubicBezTo>
                      <a:pt x="505604" y="624088"/>
                      <a:pt x="517838" y="617218"/>
                      <a:pt x="528758" y="608523"/>
                    </a:cubicBezTo>
                    <a:cubicBezTo>
                      <a:pt x="539700" y="599806"/>
                      <a:pt x="549024" y="589191"/>
                      <a:pt x="556508" y="577379"/>
                    </a:cubicBezTo>
                    <a:cubicBezTo>
                      <a:pt x="564081" y="565426"/>
                      <a:pt x="569785" y="552211"/>
                      <a:pt x="573235" y="538486"/>
                    </a:cubicBezTo>
                    <a:cubicBezTo>
                      <a:pt x="576678" y="524775"/>
                      <a:pt x="577919" y="510429"/>
                      <a:pt x="576367" y="496357"/>
                    </a:cubicBezTo>
                    <a:cubicBezTo>
                      <a:pt x="576249" y="495308"/>
                      <a:pt x="576116" y="494259"/>
                      <a:pt x="575976" y="493210"/>
                    </a:cubicBezTo>
                    <a:cubicBezTo>
                      <a:pt x="599647" y="484907"/>
                      <a:pt x="624339" y="476500"/>
                      <a:pt x="642802" y="458800"/>
                    </a:cubicBezTo>
                    <a:cubicBezTo>
                      <a:pt x="651217" y="450734"/>
                      <a:pt x="657652" y="441130"/>
                      <a:pt x="661435" y="430079"/>
                    </a:cubicBezTo>
                    <a:cubicBezTo>
                      <a:pt x="664914" y="419915"/>
                      <a:pt x="666089" y="408922"/>
                      <a:pt x="664412" y="398292"/>
                    </a:cubicBezTo>
                    <a:cubicBezTo>
                      <a:pt x="663555" y="392855"/>
                      <a:pt x="661826" y="387655"/>
                      <a:pt x="659277" y="382912"/>
                    </a:cubicBezTo>
                    <a:cubicBezTo>
                      <a:pt x="668047" y="378598"/>
                      <a:pt x="676034" y="372615"/>
                      <a:pt x="682144" y="364939"/>
                    </a:cubicBezTo>
                    <a:cubicBezTo>
                      <a:pt x="688062" y="357493"/>
                      <a:pt x="692192" y="348902"/>
                      <a:pt x="694984" y="339838"/>
                    </a:cubicBezTo>
                    <a:cubicBezTo>
                      <a:pt x="698102" y="329732"/>
                      <a:pt x="699757" y="319110"/>
                      <a:pt x="700666" y="308590"/>
                    </a:cubicBezTo>
                    <a:cubicBezTo>
                      <a:pt x="701885" y="294459"/>
                      <a:pt x="700961" y="280261"/>
                      <a:pt x="699018" y="266232"/>
                    </a:cubicBezTo>
                    <a:cubicBezTo>
                      <a:pt x="696935" y="251192"/>
                      <a:pt x="693610" y="236359"/>
                      <a:pt x="690212" y="221570"/>
                    </a:cubicBezTo>
                    <a:cubicBezTo>
                      <a:pt x="696588" y="219332"/>
                      <a:pt x="702631" y="216059"/>
                      <a:pt x="708017" y="212011"/>
                    </a:cubicBezTo>
                    <a:cubicBezTo>
                      <a:pt x="714245" y="207327"/>
                      <a:pt x="719882" y="201595"/>
                      <a:pt x="723547" y="194658"/>
                    </a:cubicBezTo>
                    <a:cubicBezTo>
                      <a:pt x="727189" y="187759"/>
                      <a:pt x="728187" y="180335"/>
                      <a:pt x="727130" y="172645"/>
                    </a:cubicBezTo>
                    <a:cubicBezTo>
                      <a:pt x="726081" y="164984"/>
                      <a:pt x="723037" y="157568"/>
                      <a:pt x="718508" y="151303"/>
                    </a:cubicBezTo>
                    <a:cubicBezTo>
                      <a:pt x="714024" y="145106"/>
                      <a:pt x="708261" y="140090"/>
                      <a:pt x="701515" y="136633"/>
                    </a:cubicBezTo>
                    <a:cubicBezTo>
                      <a:pt x="710064" y="127923"/>
                      <a:pt x="715738" y="116746"/>
                      <a:pt x="718708" y="104927"/>
                    </a:cubicBezTo>
                    <a:cubicBezTo>
                      <a:pt x="722099" y="91445"/>
                      <a:pt x="722239" y="77314"/>
                      <a:pt x="720267" y="63603"/>
                    </a:cubicBezTo>
                    <a:cubicBezTo>
                      <a:pt x="718257" y="49627"/>
                      <a:pt x="714120" y="35421"/>
                      <a:pt x="706384" y="23491"/>
                    </a:cubicBezTo>
                    <a:cubicBezTo>
                      <a:pt x="699011" y="12108"/>
                      <a:pt x="688217" y="3132"/>
                      <a:pt x="674741" y="288"/>
                    </a:cubicBezTo>
                    <a:cubicBezTo>
                      <a:pt x="674246" y="185"/>
                      <a:pt x="673751" y="89"/>
                      <a:pt x="673256" y="0"/>
                    </a:cubicBezTo>
                    <a:cubicBezTo>
                      <a:pt x="659514" y="17869"/>
                      <a:pt x="643555" y="34010"/>
                      <a:pt x="625883" y="48039"/>
                    </a:cubicBezTo>
                    <a:cubicBezTo>
                      <a:pt x="581399" y="83357"/>
                      <a:pt x="527229" y="105673"/>
                      <a:pt x="470990" y="113134"/>
                    </a:cubicBezTo>
                    <a:cubicBezTo>
                      <a:pt x="418941" y="120034"/>
                      <a:pt x="365214" y="113732"/>
                      <a:pt x="317028" y="92790"/>
                    </a:cubicBezTo>
                    <a:cubicBezTo>
                      <a:pt x="316999" y="93078"/>
                      <a:pt x="316940" y="93373"/>
                      <a:pt x="316836" y="93691"/>
                    </a:cubicBezTo>
                    <a:cubicBezTo>
                      <a:pt x="312558" y="106766"/>
                      <a:pt x="306064" y="119029"/>
                      <a:pt x="297701" y="129947"/>
                    </a:cubicBezTo>
                    <a:cubicBezTo>
                      <a:pt x="282755" y="149457"/>
                      <a:pt x="262688" y="164504"/>
                      <a:pt x="240014" y="173908"/>
                    </a:cubicBezTo>
                    <a:cubicBezTo>
                      <a:pt x="229863" y="178111"/>
                      <a:pt x="219216" y="181044"/>
                      <a:pt x="208385" y="182610"/>
                    </a:cubicBezTo>
                    <a:cubicBezTo>
                      <a:pt x="209161" y="183563"/>
                      <a:pt x="209531" y="184848"/>
                      <a:pt x="209124" y="186038"/>
                    </a:cubicBezTo>
                    <a:cubicBezTo>
                      <a:pt x="202630" y="204742"/>
                      <a:pt x="192915" y="222043"/>
                      <a:pt x="180650" y="237563"/>
                    </a:cubicBezTo>
                    <a:cubicBezTo>
                      <a:pt x="158848" y="265154"/>
                      <a:pt x="129206" y="286252"/>
                      <a:pt x="96484" y="298921"/>
                    </a:cubicBezTo>
                    <a:cubicBezTo>
                      <a:pt x="75118" y="307194"/>
                      <a:pt x="52288" y="311663"/>
                      <a:pt x="29437" y="311752"/>
                    </a:cubicBezTo>
                    <a:cubicBezTo>
                      <a:pt x="24561" y="320476"/>
                      <a:pt x="19500" y="329112"/>
                      <a:pt x="14986" y="338021"/>
                    </a:cubicBezTo>
                    <a:cubicBezTo>
                      <a:pt x="10893" y="346102"/>
                      <a:pt x="7206" y="354442"/>
                      <a:pt x="4568" y="363115"/>
                    </a:cubicBezTo>
                    <a:cubicBezTo>
                      <a:pt x="1724" y="372460"/>
                      <a:pt x="431" y="382070"/>
                      <a:pt x="106" y="391821"/>
                    </a:cubicBezTo>
                    <a:cubicBezTo>
                      <a:pt x="-655" y="414308"/>
                      <a:pt x="2869" y="436676"/>
                      <a:pt x="4886" y="459015"/>
                    </a:cubicBezTo>
                    <a:cubicBezTo>
                      <a:pt x="5869" y="469881"/>
                      <a:pt x="6570" y="480807"/>
                      <a:pt x="6164" y="491725"/>
                    </a:cubicBezTo>
                    <a:cubicBezTo>
                      <a:pt x="6112" y="493121"/>
                      <a:pt x="6031" y="494510"/>
                      <a:pt x="5972" y="495891"/>
                    </a:cubicBezTo>
                    <a:cubicBezTo>
                      <a:pt x="16847" y="493505"/>
                      <a:pt x="28410" y="493557"/>
                      <a:pt x="38849" y="495367"/>
                    </a:cubicBezTo>
                    <a:close/>
                  </a:path>
                </a:pathLst>
              </a:custGeom>
              <a:solidFill>
                <a:srgbClr val="DFDCCE"/>
              </a:solidFill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 wrap="square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709" name="Freeform 708">
                <a:extLst>
                  <a:ext uri="{FF2B5EF4-FFF2-40B4-BE49-F238E27FC236}">
                    <a16:creationId xmlns:a16="http://schemas.microsoft.com/office/drawing/2014/main" id="{A7CD6A44-47B1-42E9-F1F1-4E48FDEE4199}"/>
                  </a:ext>
                </a:extLst>
              </p:cNvPr>
              <p:cNvSpPr/>
              <p:nvPr/>
            </p:nvSpPr>
            <p:spPr>
              <a:xfrm>
                <a:off x="1888331" y="5341211"/>
                <a:ext cx="891928" cy="292217"/>
              </a:xfrm>
              <a:custGeom>
                <a:avLst/>
                <a:gdLst>
                  <a:gd name="csX0" fmla="*/ 432623 w 891928"/>
                  <a:gd name="csY0" fmla="*/ 1039 h 292217"/>
                  <a:gd name="csX1" fmla="*/ 459351 w 891928"/>
                  <a:gd name="csY1" fmla="*/ 3805 h 292217"/>
                  <a:gd name="csX2" fmla="*/ 462151 w 891928"/>
                  <a:gd name="csY2" fmla="*/ 5275 h 292217"/>
                  <a:gd name="csX3" fmla="*/ 462191 w 891928"/>
                  <a:gd name="csY3" fmla="*/ 5779 h 292217"/>
                  <a:gd name="csX4" fmla="*/ 489770 w 891928"/>
                  <a:gd name="csY4" fmla="*/ 16783 h 292217"/>
                  <a:gd name="csX5" fmla="*/ 518745 w 891928"/>
                  <a:gd name="csY5" fmla="*/ 32497 h 292217"/>
                  <a:gd name="csX6" fmla="*/ 553676 w 891928"/>
                  <a:gd name="csY6" fmla="*/ 38672 h 292217"/>
                  <a:gd name="csX7" fmla="*/ 592036 w 891928"/>
                  <a:gd name="csY7" fmla="*/ 31063 h 292217"/>
                  <a:gd name="csX8" fmla="*/ 667336 w 891928"/>
                  <a:gd name="csY8" fmla="*/ 25346 h 292217"/>
                  <a:gd name="csX9" fmla="*/ 692817 w 891928"/>
                  <a:gd name="csY9" fmla="*/ 39056 h 292217"/>
                  <a:gd name="csX10" fmla="*/ 703020 w 891928"/>
                  <a:gd name="csY10" fmla="*/ 57310 h 292217"/>
                  <a:gd name="csX11" fmla="*/ 761557 w 891928"/>
                  <a:gd name="csY11" fmla="*/ 53469 h 292217"/>
                  <a:gd name="csX12" fmla="*/ 799702 w 891928"/>
                  <a:gd name="csY12" fmla="*/ 67844 h 292217"/>
                  <a:gd name="csX13" fmla="*/ 829742 w 891928"/>
                  <a:gd name="csY13" fmla="*/ 94224 h 292217"/>
                  <a:gd name="csX14" fmla="*/ 889291 w 891928"/>
                  <a:gd name="csY14" fmla="*/ 143355 h 292217"/>
                  <a:gd name="csX15" fmla="*/ 891928 w 891928"/>
                  <a:gd name="csY15" fmla="*/ 143880 h 292217"/>
                  <a:gd name="csX16" fmla="*/ 891138 w 891928"/>
                  <a:gd name="csY16" fmla="*/ 144028 h 292217"/>
                  <a:gd name="csX17" fmla="*/ 891152 w 891928"/>
                  <a:gd name="csY17" fmla="*/ 144168 h 292217"/>
                  <a:gd name="csX18" fmla="*/ 890672 w 891928"/>
                  <a:gd name="csY18" fmla="*/ 158300 h 292217"/>
                  <a:gd name="csX19" fmla="*/ 833384 w 891928"/>
                  <a:gd name="csY19" fmla="*/ 256297 h 292217"/>
                  <a:gd name="csX20" fmla="*/ 714457 w 891928"/>
                  <a:gd name="csY20" fmla="*/ 292214 h 292217"/>
                  <a:gd name="csX21" fmla="*/ 609435 w 891928"/>
                  <a:gd name="csY21" fmla="*/ 266639 h 292217"/>
                  <a:gd name="csX22" fmla="*/ 528431 w 891928"/>
                  <a:gd name="csY22" fmla="*/ 199963 h 292217"/>
                  <a:gd name="csX23" fmla="*/ 485506 w 891928"/>
                  <a:gd name="csY23" fmla="*/ 104048 h 292217"/>
                  <a:gd name="csX24" fmla="*/ 483171 w 891928"/>
                  <a:gd name="csY24" fmla="*/ 95575 h 292217"/>
                  <a:gd name="csX25" fmla="*/ 456101 w 891928"/>
                  <a:gd name="csY25" fmla="*/ 60420 h 292217"/>
                  <a:gd name="csX26" fmla="*/ 452787 w 891928"/>
                  <a:gd name="csY26" fmla="*/ 55801 h 292217"/>
                  <a:gd name="csX27" fmla="*/ 435185 w 891928"/>
                  <a:gd name="csY27" fmla="*/ 103391 h 292217"/>
                  <a:gd name="csX28" fmla="*/ 435126 w 891928"/>
                  <a:gd name="csY28" fmla="*/ 103642 h 292217"/>
                  <a:gd name="csX29" fmla="*/ 435096 w 891928"/>
                  <a:gd name="csY29" fmla="*/ 104056 h 292217"/>
                  <a:gd name="csX30" fmla="*/ 432466 w 891928"/>
                  <a:gd name="csY30" fmla="*/ 116873 h 292217"/>
                  <a:gd name="csX31" fmla="*/ 384044 w 891928"/>
                  <a:gd name="csY31" fmla="*/ 209884 h 292217"/>
                  <a:gd name="csX32" fmla="*/ 299745 w 891928"/>
                  <a:gd name="csY32" fmla="*/ 272062 h 292217"/>
                  <a:gd name="csX33" fmla="*/ 190925 w 891928"/>
                  <a:gd name="csY33" fmla="*/ 291815 h 292217"/>
                  <a:gd name="csX34" fmla="*/ 76209 w 891928"/>
                  <a:gd name="csY34" fmla="*/ 247211 h 292217"/>
                  <a:gd name="csX35" fmla="*/ 29442 w 891928"/>
                  <a:gd name="csY35" fmla="*/ 144168 h 292217"/>
                  <a:gd name="csX36" fmla="*/ 29457 w 891928"/>
                  <a:gd name="csY36" fmla="*/ 144029 h 292217"/>
                  <a:gd name="csX37" fmla="*/ 29479 w 891928"/>
                  <a:gd name="csY37" fmla="*/ 144035 h 292217"/>
                  <a:gd name="csX38" fmla="*/ 29457 w 891928"/>
                  <a:gd name="csY38" fmla="*/ 144028 h 292217"/>
                  <a:gd name="csX39" fmla="*/ 29457 w 891928"/>
                  <a:gd name="csY39" fmla="*/ 144029 h 292217"/>
                  <a:gd name="csX40" fmla="*/ 2719 w 891928"/>
                  <a:gd name="csY40" fmla="*/ 136323 h 292217"/>
                  <a:gd name="csX41" fmla="*/ 0 w 891928"/>
                  <a:gd name="csY41" fmla="*/ 135156 h 292217"/>
                  <a:gd name="csX42" fmla="*/ 40435 w 891928"/>
                  <a:gd name="csY42" fmla="*/ 91483 h 292217"/>
                  <a:gd name="csX43" fmla="*/ 112396 w 891928"/>
                  <a:gd name="csY43" fmla="*/ 56409 h 292217"/>
                  <a:gd name="csX44" fmla="*/ 162192 w 891928"/>
                  <a:gd name="csY44" fmla="*/ 62178 h 292217"/>
                  <a:gd name="csX45" fmla="*/ 173747 w 891928"/>
                  <a:gd name="csY45" fmla="*/ 40852 h 292217"/>
                  <a:gd name="csX46" fmla="*/ 200818 w 891928"/>
                  <a:gd name="csY46" fmla="*/ 28537 h 292217"/>
                  <a:gd name="csX47" fmla="*/ 275246 w 891928"/>
                  <a:gd name="csY47" fmla="*/ 36434 h 292217"/>
                  <a:gd name="csX48" fmla="*/ 312438 w 891928"/>
                  <a:gd name="csY48" fmla="*/ 43164 h 292217"/>
                  <a:gd name="csX49" fmla="*/ 345389 w 891928"/>
                  <a:gd name="csY49" fmla="*/ 36656 h 292217"/>
                  <a:gd name="csX50" fmla="*/ 404465 w 891928"/>
                  <a:gd name="csY50" fmla="*/ 8156 h 292217"/>
                  <a:gd name="csX51" fmla="*/ 432623 w 891928"/>
                  <a:gd name="csY51" fmla="*/ 1039 h 29221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</a:cxnLst>
                <a:rect l="l" t="t" r="r" b="b"/>
                <a:pathLst>
                  <a:path w="891928" h="292217">
                    <a:moveTo>
                      <a:pt x="432623" y="1039"/>
                    </a:moveTo>
                    <a:cubicBezTo>
                      <a:pt x="442475" y="-636"/>
                      <a:pt x="452089" y="-664"/>
                      <a:pt x="459351" y="3805"/>
                    </a:cubicBezTo>
                    <a:cubicBezTo>
                      <a:pt x="460253" y="4352"/>
                      <a:pt x="461265" y="4699"/>
                      <a:pt x="462151" y="5275"/>
                    </a:cubicBezTo>
                    <a:lnTo>
                      <a:pt x="462191" y="5779"/>
                    </a:lnTo>
                    <a:lnTo>
                      <a:pt x="489770" y="16783"/>
                    </a:lnTo>
                    <a:cubicBezTo>
                      <a:pt x="499397" y="22197"/>
                      <a:pt x="508793" y="28212"/>
                      <a:pt x="518745" y="32497"/>
                    </a:cubicBezTo>
                    <a:cubicBezTo>
                      <a:pt x="529916" y="37306"/>
                      <a:pt x="541537" y="39359"/>
                      <a:pt x="553676" y="38672"/>
                    </a:cubicBezTo>
                    <a:cubicBezTo>
                      <a:pt x="566731" y="37934"/>
                      <a:pt x="579476" y="34491"/>
                      <a:pt x="592036" y="31063"/>
                    </a:cubicBezTo>
                    <a:cubicBezTo>
                      <a:pt x="616719" y="24334"/>
                      <a:pt x="642009" y="18010"/>
                      <a:pt x="667336" y="25346"/>
                    </a:cubicBezTo>
                    <a:cubicBezTo>
                      <a:pt x="676615" y="28035"/>
                      <a:pt x="685799" y="32275"/>
                      <a:pt x="692817" y="39056"/>
                    </a:cubicBezTo>
                    <a:cubicBezTo>
                      <a:pt x="698056" y="44117"/>
                      <a:pt x="701462" y="50418"/>
                      <a:pt x="703020" y="57310"/>
                    </a:cubicBezTo>
                    <a:cubicBezTo>
                      <a:pt x="721749" y="51171"/>
                      <a:pt x="742104" y="49967"/>
                      <a:pt x="761557" y="53469"/>
                    </a:cubicBezTo>
                    <a:cubicBezTo>
                      <a:pt x="774952" y="55877"/>
                      <a:pt x="788073" y="60760"/>
                      <a:pt x="799702" y="67844"/>
                    </a:cubicBezTo>
                    <a:cubicBezTo>
                      <a:pt x="811213" y="74854"/>
                      <a:pt x="820862" y="84184"/>
                      <a:pt x="829742" y="94224"/>
                    </a:cubicBezTo>
                    <a:cubicBezTo>
                      <a:pt x="846691" y="113386"/>
                      <a:pt x="862767" y="137350"/>
                      <a:pt x="889291" y="143355"/>
                    </a:cubicBezTo>
                    <a:cubicBezTo>
                      <a:pt x="890170" y="143547"/>
                      <a:pt x="891049" y="143725"/>
                      <a:pt x="891928" y="143880"/>
                    </a:cubicBezTo>
                    <a:cubicBezTo>
                      <a:pt x="891670" y="143932"/>
                      <a:pt x="891404" y="143983"/>
                      <a:pt x="891138" y="144028"/>
                    </a:cubicBezTo>
                    <a:cubicBezTo>
                      <a:pt x="891138" y="144072"/>
                      <a:pt x="891152" y="144116"/>
                      <a:pt x="891152" y="144168"/>
                    </a:cubicBezTo>
                    <a:cubicBezTo>
                      <a:pt x="891271" y="148888"/>
                      <a:pt x="891123" y="153601"/>
                      <a:pt x="890672" y="158300"/>
                    </a:cubicBezTo>
                    <a:cubicBezTo>
                      <a:pt x="886926" y="197326"/>
                      <a:pt x="864393" y="232939"/>
                      <a:pt x="833384" y="256297"/>
                    </a:cubicBezTo>
                    <a:cubicBezTo>
                      <a:pt x="799576" y="281768"/>
                      <a:pt x="756311" y="292450"/>
                      <a:pt x="714457" y="292214"/>
                    </a:cubicBezTo>
                    <a:cubicBezTo>
                      <a:pt x="677975" y="292007"/>
                      <a:pt x="641965" y="283127"/>
                      <a:pt x="609435" y="266639"/>
                    </a:cubicBezTo>
                    <a:cubicBezTo>
                      <a:pt x="578005" y="250705"/>
                      <a:pt x="550034" y="227820"/>
                      <a:pt x="528431" y="199963"/>
                    </a:cubicBezTo>
                    <a:cubicBezTo>
                      <a:pt x="506710" y="171958"/>
                      <a:pt x="491571" y="139027"/>
                      <a:pt x="485506" y="104048"/>
                    </a:cubicBezTo>
                    <a:cubicBezTo>
                      <a:pt x="485107" y="101138"/>
                      <a:pt x="484316" y="98286"/>
                      <a:pt x="483171" y="95575"/>
                    </a:cubicBezTo>
                    <a:cubicBezTo>
                      <a:pt x="477453" y="81990"/>
                      <a:pt x="465905" y="71087"/>
                      <a:pt x="456101" y="60420"/>
                    </a:cubicBezTo>
                    <a:lnTo>
                      <a:pt x="452787" y="55801"/>
                    </a:lnTo>
                    <a:lnTo>
                      <a:pt x="435185" y="103391"/>
                    </a:lnTo>
                    <a:cubicBezTo>
                      <a:pt x="435170" y="103480"/>
                      <a:pt x="435148" y="103561"/>
                      <a:pt x="435126" y="103642"/>
                    </a:cubicBezTo>
                    <a:cubicBezTo>
                      <a:pt x="435126" y="103775"/>
                      <a:pt x="435118" y="103908"/>
                      <a:pt x="435096" y="104056"/>
                    </a:cubicBezTo>
                    <a:cubicBezTo>
                      <a:pt x="434350" y="108355"/>
                      <a:pt x="433478" y="112632"/>
                      <a:pt x="432466" y="116873"/>
                    </a:cubicBezTo>
                    <a:cubicBezTo>
                      <a:pt x="424265" y="151282"/>
                      <a:pt x="407184" y="183209"/>
                      <a:pt x="384044" y="209884"/>
                    </a:cubicBezTo>
                    <a:cubicBezTo>
                      <a:pt x="361000" y="236456"/>
                      <a:pt x="331913" y="257841"/>
                      <a:pt x="299745" y="272062"/>
                    </a:cubicBezTo>
                    <a:cubicBezTo>
                      <a:pt x="265582" y="287161"/>
                      <a:pt x="228235" y="294016"/>
                      <a:pt x="190925" y="291815"/>
                    </a:cubicBezTo>
                    <a:cubicBezTo>
                      <a:pt x="149344" y="289362"/>
                      <a:pt x="107409" y="275578"/>
                      <a:pt x="76209" y="247211"/>
                    </a:cubicBezTo>
                    <a:cubicBezTo>
                      <a:pt x="47528" y="221135"/>
                      <a:pt x="28422" y="183394"/>
                      <a:pt x="29442" y="144168"/>
                    </a:cubicBezTo>
                    <a:lnTo>
                      <a:pt x="29457" y="144029"/>
                    </a:lnTo>
                    <a:lnTo>
                      <a:pt x="29479" y="144035"/>
                    </a:lnTo>
                    <a:lnTo>
                      <a:pt x="29457" y="144028"/>
                    </a:lnTo>
                    <a:lnTo>
                      <a:pt x="29457" y="144029"/>
                    </a:lnTo>
                    <a:lnTo>
                      <a:pt x="2719" y="136323"/>
                    </a:lnTo>
                    <a:cubicBezTo>
                      <a:pt x="1810" y="135946"/>
                      <a:pt x="901" y="135555"/>
                      <a:pt x="0" y="135156"/>
                    </a:cubicBezTo>
                    <a:cubicBezTo>
                      <a:pt x="15463" y="123019"/>
                      <a:pt x="27092" y="105356"/>
                      <a:pt x="40435" y="91483"/>
                    </a:cubicBezTo>
                    <a:cubicBezTo>
                      <a:pt x="59770" y="71368"/>
                      <a:pt x="84609" y="59231"/>
                      <a:pt x="112396" y="56409"/>
                    </a:cubicBezTo>
                    <a:cubicBezTo>
                      <a:pt x="129086" y="54710"/>
                      <a:pt x="146286" y="56660"/>
                      <a:pt x="162192" y="62178"/>
                    </a:cubicBezTo>
                    <a:cubicBezTo>
                      <a:pt x="163478" y="53956"/>
                      <a:pt x="167209" y="46399"/>
                      <a:pt x="173747" y="40852"/>
                    </a:cubicBezTo>
                    <a:cubicBezTo>
                      <a:pt x="181424" y="34336"/>
                      <a:pt x="191095" y="30731"/>
                      <a:pt x="200818" y="28537"/>
                    </a:cubicBezTo>
                    <a:cubicBezTo>
                      <a:pt x="226181" y="22820"/>
                      <a:pt x="250813" y="29874"/>
                      <a:pt x="275246" y="36434"/>
                    </a:cubicBezTo>
                    <a:cubicBezTo>
                      <a:pt x="287414" y="39707"/>
                      <a:pt x="299782" y="42772"/>
                      <a:pt x="312438" y="43164"/>
                    </a:cubicBezTo>
                    <a:cubicBezTo>
                      <a:pt x="323889" y="43518"/>
                      <a:pt x="334905" y="41265"/>
                      <a:pt x="345389" y="36656"/>
                    </a:cubicBezTo>
                    <a:cubicBezTo>
                      <a:pt x="365418" y="27858"/>
                      <a:pt x="383024" y="13696"/>
                      <a:pt x="404465" y="8156"/>
                    </a:cubicBezTo>
                    <a:cubicBezTo>
                      <a:pt x="412680" y="6036"/>
                      <a:pt x="422771" y="2714"/>
                      <a:pt x="432623" y="1039"/>
                    </a:cubicBezTo>
                    <a:close/>
                  </a:path>
                </a:pathLst>
              </a:custGeom>
              <a:solidFill>
                <a:srgbClr val="F7F7F7"/>
              </a:solidFill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 wrap="square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661" name="Freeform 660">
                <a:extLst>
                  <a:ext uri="{FF2B5EF4-FFF2-40B4-BE49-F238E27FC236}">
                    <a16:creationId xmlns:a16="http://schemas.microsoft.com/office/drawing/2014/main" id="{4C8CF036-0EB5-4A86-84D0-143B717D354D}"/>
                  </a:ext>
                </a:extLst>
              </p:cNvPr>
              <p:cNvSpPr/>
              <p:nvPr/>
            </p:nvSpPr>
            <p:spPr>
              <a:xfrm>
                <a:off x="1660802" y="4863035"/>
                <a:ext cx="695289" cy="613309"/>
              </a:xfrm>
              <a:custGeom>
                <a:avLst/>
                <a:gdLst>
                  <a:gd name="csX0" fmla="*/ 267951 w 695289"/>
                  <a:gd name="csY0" fmla="*/ 569645 h 613309"/>
                  <a:gd name="csX1" fmla="*/ 339911 w 695289"/>
                  <a:gd name="csY1" fmla="*/ 534570 h 613309"/>
                  <a:gd name="csX2" fmla="*/ 389708 w 695289"/>
                  <a:gd name="csY2" fmla="*/ 540340 h 613309"/>
                  <a:gd name="csX3" fmla="*/ 401263 w 695289"/>
                  <a:gd name="csY3" fmla="*/ 519013 h 613309"/>
                  <a:gd name="csX4" fmla="*/ 428333 w 695289"/>
                  <a:gd name="csY4" fmla="*/ 506699 h 613309"/>
                  <a:gd name="csX5" fmla="*/ 502761 w 695289"/>
                  <a:gd name="csY5" fmla="*/ 514596 h 613309"/>
                  <a:gd name="csX6" fmla="*/ 539953 w 695289"/>
                  <a:gd name="csY6" fmla="*/ 521325 h 613309"/>
                  <a:gd name="csX7" fmla="*/ 572904 w 695289"/>
                  <a:gd name="csY7" fmla="*/ 514817 h 613309"/>
                  <a:gd name="csX8" fmla="*/ 631980 w 695289"/>
                  <a:gd name="csY8" fmla="*/ 486318 h 613309"/>
                  <a:gd name="csX9" fmla="*/ 683365 w 695289"/>
                  <a:gd name="csY9" fmla="*/ 493993 h 613309"/>
                  <a:gd name="csX10" fmla="*/ 689253 w 695289"/>
                  <a:gd name="csY10" fmla="*/ 490063 h 613309"/>
                  <a:gd name="csX11" fmla="*/ 688064 w 695289"/>
                  <a:gd name="csY11" fmla="*/ 476936 h 613309"/>
                  <a:gd name="csX12" fmla="*/ 675031 w 695289"/>
                  <a:gd name="csY12" fmla="*/ 408095 h 613309"/>
                  <a:gd name="csX13" fmla="*/ 670421 w 695289"/>
                  <a:gd name="csY13" fmla="*/ 375193 h 613309"/>
                  <a:gd name="csX14" fmla="*/ 673708 w 695289"/>
                  <a:gd name="csY14" fmla="*/ 348703 h 613309"/>
                  <a:gd name="csX15" fmla="*/ 695289 w 695289"/>
                  <a:gd name="csY15" fmla="*/ 295781 h 613309"/>
                  <a:gd name="csX16" fmla="*/ 694151 w 695289"/>
                  <a:gd name="csY16" fmla="*/ 295552 h 613309"/>
                  <a:gd name="csX17" fmla="*/ 692822 w 695289"/>
                  <a:gd name="csY17" fmla="*/ 294998 h 613309"/>
                  <a:gd name="csX18" fmla="*/ 640122 w 695289"/>
                  <a:gd name="csY18" fmla="*/ 296165 h 613309"/>
                  <a:gd name="csX19" fmla="*/ 543647 w 695289"/>
                  <a:gd name="csY19" fmla="*/ 255632 h 613309"/>
                  <a:gd name="csX20" fmla="*/ 482525 w 695289"/>
                  <a:gd name="csY20" fmla="*/ 171884 h 613309"/>
                  <a:gd name="csX21" fmla="*/ 483256 w 695289"/>
                  <a:gd name="csY21" fmla="*/ 168456 h 613309"/>
                  <a:gd name="csX22" fmla="*/ 482030 w 695289"/>
                  <a:gd name="csY22" fmla="*/ 168294 h 613309"/>
                  <a:gd name="csX23" fmla="*/ 416268 w 695289"/>
                  <a:gd name="csY23" fmla="*/ 138760 h 613309"/>
                  <a:gd name="csX24" fmla="*/ 374813 w 695289"/>
                  <a:gd name="csY24" fmla="*/ 79537 h 613309"/>
                  <a:gd name="csX25" fmla="*/ 374621 w 695289"/>
                  <a:gd name="csY25" fmla="*/ 78643 h 613309"/>
                  <a:gd name="csX26" fmla="*/ 295043 w 695289"/>
                  <a:gd name="csY26" fmla="*/ 99800 h 613309"/>
                  <a:gd name="csX27" fmla="*/ 129327 w 695289"/>
                  <a:gd name="csY27" fmla="*/ 72756 h 613309"/>
                  <a:gd name="csX28" fmla="*/ 30111 w 695289"/>
                  <a:gd name="csY28" fmla="*/ 0 h 613309"/>
                  <a:gd name="csX29" fmla="*/ 24274 w 695289"/>
                  <a:gd name="csY29" fmla="*/ 6575 h 613309"/>
                  <a:gd name="csX30" fmla="*/ 8139 w 695289"/>
                  <a:gd name="csY30" fmla="*/ 45882 h 613309"/>
                  <a:gd name="csX31" fmla="*/ 7762 w 695289"/>
                  <a:gd name="csY31" fmla="*/ 87508 h 613309"/>
                  <a:gd name="csX32" fmla="*/ 25272 w 695289"/>
                  <a:gd name="csY32" fmla="*/ 123358 h 613309"/>
                  <a:gd name="csX33" fmla="*/ 26033 w 695289"/>
                  <a:gd name="csY33" fmla="*/ 124119 h 613309"/>
                  <a:gd name="csX34" fmla="*/ 898 w 695289"/>
                  <a:gd name="csY34" fmla="*/ 157228 h 613309"/>
                  <a:gd name="csX35" fmla="*/ 2790 w 695289"/>
                  <a:gd name="csY35" fmla="*/ 179618 h 613309"/>
                  <a:gd name="csX36" fmla="*/ 16938 w 695289"/>
                  <a:gd name="csY36" fmla="*/ 197458 h 613309"/>
                  <a:gd name="csX37" fmla="*/ 37329 w 695289"/>
                  <a:gd name="csY37" fmla="*/ 209026 h 613309"/>
                  <a:gd name="csX38" fmla="*/ 26528 w 695289"/>
                  <a:gd name="csY38" fmla="*/ 290935 h 613309"/>
                  <a:gd name="csX39" fmla="*/ 31581 w 695289"/>
                  <a:gd name="csY39" fmla="*/ 323926 h 613309"/>
                  <a:gd name="csX40" fmla="*/ 43203 w 695289"/>
                  <a:gd name="csY40" fmla="*/ 349500 h 613309"/>
                  <a:gd name="csX41" fmla="*/ 68249 w 695289"/>
                  <a:gd name="csY41" fmla="*/ 370362 h 613309"/>
                  <a:gd name="csX42" fmla="*/ 63860 w 695289"/>
                  <a:gd name="csY42" fmla="*/ 382011 h 613309"/>
                  <a:gd name="csX43" fmla="*/ 64924 w 695289"/>
                  <a:gd name="csY43" fmla="*/ 413709 h 613309"/>
                  <a:gd name="csX44" fmla="*/ 81348 w 695289"/>
                  <a:gd name="csY44" fmla="*/ 442822 h 613309"/>
                  <a:gd name="csX45" fmla="*/ 112290 w 695289"/>
                  <a:gd name="csY45" fmla="*/ 465102 h 613309"/>
                  <a:gd name="csX46" fmla="*/ 151580 w 695289"/>
                  <a:gd name="csY46" fmla="*/ 480674 h 613309"/>
                  <a:gd name="csX47" fmla="*/ 153131 w 695289"/>
                  <a:gd name="csY47" fmla="*/ 520756 h 613309"/>
                  <a:gd name="csX48" fmla="*/ 168388 w 695289"/>
                  <a:gd name="csY48" fmla="*/ 560462 h 613309"/>
                  <a:gd name="csX49" fmla="*/ 194963 w 695289"/>
                  <a:gd name="csY49" fmla="*/ 592803 h 613309"/>
                  <a:gd name="csX50" fmla="*/ 227501 w 695289"/>
                  <a:gd name="csY50" fmla="*/ 613310 h 613309"/>
                  <a:gd name="csX51" fmla="*/ 267936 w 695289"/>
                  <a:gd name="csY51" fmla="*/ 569637 h 6133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</a:cxnLst>
                <a:rect l="l" t="t" r="r" b="b"/>
                <a:pathLst>
                  <a:path w="695289" h="613309">
                    <a:moveTo>
                      <a:pt x="267951" y="569645"/>
                    </a:moveTo>
                    <a:cubicBezTo>
                      <a:pt x="287286" y="549529"/>
                      <a:pt x="312132" y="537392"/>
                      <a:pt x="339911" y="534570"/>
                    </a:cubicBezTo>
                    <a:cubicBezTo>
                      <a:pt x="356601" y="532871"/>
                      <a:pt x="373801" y="534822"/>
                      <a:pt x="389708" y="540340"/>
                    </a:cubicBezTo>
                    <a:cubicBezTo>
                      <a:pt x="391001" y="532118"/>
                      <a:pt x="394732" y="524561"/>
                      <a:pt x="401263" y="519013"/>
                    </a:cubicBezTo>
                    <a:cubicBezTo>
                      <a:pt x="408939" y="512498"/>
                      <a:pt x="418610" y="508893"/>
                      <a:pt x="428333" y="506699"/>
                    </a:cubicBezTo>
                    <a:cubicBezTo>
                      <a:pt x="453696" y="500981"/>
                      <a:pt x="478321" y="508036"/>
                      <a:pt x="502761" y="514596"/>
                    </a:cubicBezTo>
                    <a:cubicBezTo>
                      <a:pt x="514929" y="517861"/>
                      <a:pt x="527305" y="520934"/>
                      <a:pt x="539953" y="521325"/>
                    </a:cubicBezTo>
                    <a:cubicBezTo>
                      <a:pt x="551405" y="521680"/>
                      <a:pt x="562421" y="519427"/>
                      <a:pt x="572904" y="514817"/>
                    </a:cubicBezTo>
                    <a:cubicBezTo>
                      <a:pt x="592934" y="506012"/>
                      <a:pt x="610540" y="491850"/>
                      <a:pt x="631980" y="486318"/>
                    </a:cubicBezTo>
                    <a:cubicBezTo>
                      <a:pt x="649291" y="481848"/>
                      <a:pt x="669172" y="482484"/>
                      <a:pt x="683365" y="493993"/>
                    </a:cubicBezTo>
                    <a:cubicBezTo>
                      <a:pt x="685234" y="492545"/>
                      <a:pt x="687199" y="491237"/>
                      <a:pt x="689253" y="490063"/>
                    </a:cubicBezTo>
                    <a:cubicBezTo>
                      <a:pt x="689054" y="485697"/>
                      <a:pt x="688603" y="481324"/>
                      <a:pt x="688064" y="476936"/>
                    </a:cubicBezTo>
                    <a:cubicBezTo>
                      <a:pt x="685190" y="453725"/>
                      <a:pt x="679427" y="431032"/>
                      <a:pt x="675031" y="408095"/>
                    </a:cubicBezTo>
                    <a:cubicBezTo>
                      <a:pt x="672962" y="397295"/>
                      <a:pt x="670760" y="386214"/>
                      <a:pt x="670421" y="375193"/>
                    </a:cubicBezTo>
                    <a:cubicBezTo>
                      <a:pt x="670147" y="366232"/>
                      <a:pt x="671418" y="357353"/>
                      <a:pt x="673708" y="348703"/>
                    </a:cubicBezTo>
                    <a:cubicBezTo>
                      <a:pt x="678599" y="330249"/>
                      <a:pt x="687421" y="313163"/>
                      <a:pt x="695289" y="295781"/>
                    </a:cubicBezTo>
                    <a:cubicBezTo>
                      <a:pt x="694912" y="295707"/>
                      <a:pt x="694536" y="295633"/>
                      <a:pt x="694151" y="295552"/>
                    </a:cubicBezTo>
                    <a:cubicBezTo>
                      <a:pt x="693627" y="295441"/>
                      <a:pt x="693191" y="295242"/>
                      <a:pt x="692822" y="294998"/>
                    </a:cubicBezTo>
                    <a:cubicBezTo>
                      <a:pt x="675437" y="298056"/>
                      <a:pt x="657639" y="298433"/>
                      <a:pt x="640122" y="296165"/>
                    </a:cubicBezTo>
                    <a:cubicBezTo>
                      <a:pt x="604998" y="291607"/>
                      <a:pt x="571604" y="277306"/>
                      <a:pt x="543647" y="255632"/>
                    </a:cubicBezTo>
                    <a:cubicBezTo>
                      <a:pt x="515912" y="234121"/>
                      <a:pt x="494058" y="205133"/>
                      <a:pt x="482525" y="171884"/>
                    </a:cubicBezTo>
                    <a:cubicBezTo>
                      <a:pt x="482111" y="170695"/>
                      <a:pt x="482488" y="169409"/>
                      <a:pt x="483256" y="168456"/>
                    </a:cubicBezTo>
                    <a:cubicBezTo>
                      <a:pt x="482850" y="168397"/>
                      <a:pt x="482436" y="168353"/>
                      <a:pt x="482030" y="168294"/>
                    </a:cubicBezTo>
                    <a:cubicBezTo>
                      <a:pt x="457967" y="164615"/>
                      <a:pt x="435159" y="154014"/>
                      <a:pt x="416268" y="138760"/>
                    </a:cubicBezTo>
                    <a:cubicBezTo>
                      <a:pt x="397236" y="123395"/>
                      <a:pt x="382438" y="102836"/>
                      <a:pt x="374813" y="79537"/>
                    </a:cubicBezTo>
                    <a:cubicBezTo>
                      <a:pt x="374710" y="79227"/>
                      <a:pt x="374650" y="78932"/>
                      <a:pt x="374621" y="78643"/>
                    </a:cubicBezTo>
                    <a:cubicBezTo>
                      <a:pt x="349331" y="89643"/>
                      <a:pt x="322490" y="96653"/>
                      <a:pt x="295043" y="99800"/>
                    </a:cubicBezTo>
                    <a:cubicBezTo>
                      <a:pt x="238716" y="106257"/>
                      <a:pt x="180822" y="96203"/>
                      <a:pt x="129327" y="72756"/>
                    </a:cubicBezTo>
                    <a:cubicBezTo>
                      <a:pt x="91691" y="55625"/>
                      <a:pt x="57462" y="30908"/>
                      <a:pt x="30111" y="0"/>
                    </a:cubicBezTo>
                    <a:cubicBezTo>
                      <a:pt x="28006" y="2046"/>
                      <a:pt x="26055" y="4262"/>
                      <a:pt x="24274" y="6575"/>
                    </a:cubicBezTo>
                    <a:cubicBezTo>
                      <a:pt x="15534" y="17921"/>
                      <a:pt x="10754" y="31935"/>
                      <a:pt x="8139" y="45882"/>
                    </a:cubicBezTo>
                    <a:cubicBezTo>
                      <a:pt x="5568" y="59592"/>
                      <a:pt x="5147" y="73768"/>
                      <a:pt x="7762" y="87508"/>
                    </a:cubicBezTo>
                    <a:cubicBezTo>
                      <a:pt x="10274" y="100738"/>
                      <a:pt x="15933" y="113518"/>
                      <a:pt x="25272" y="123358"/>
                    </a:cubicBezTo>
                    <a:cubicBezTo>
                      <a:pt x="25516" y="123616"/>
                      <a:pt x="25774" y="123868"/>
                      <a:pt x="26033" y="124119"/>
                    </a:cubicBezTo>
                    <a:cubicBezTo>
                      <a:pt x="13266" y="130686"/>
                      <a:pt x="3772" y="143089"/>
                      <a:pt x="898" y="157228"/>
                    </a:cubicBezTo>
                    <a:cubicBezTo>
                      <a:pt x="-646" y="164822"/>
                      <a:pt x="-313" y="172468"/>
                      <a:pt x="2790" y="179618"/>
                    </a:cubicBezTo>
                    <a:cubicBezTo>
                      <a:pt x="5826" y="186629"/>
                      <a:pt x="11072" y="192649"/>
                      <a:pt x="16938" y="197458"/>
                    </a:cubicBezTo>
                    <a:cubicBezTo>
                      <a:pt x="23011" y="202430"/>
                      <a:pt x="29919" y="206419"/>
                      <a:pt x="37329" y="209026"/>
                    </a:cubicBezTo>
                    <a:cubicBezTo>
                      <a:pt x="31153" y="235864"/>
                      <a:pt x="25102" y="263241"/>
                      <a:pt x="26528" y="290935"/>
                    </a:cubicBezTo>
                    <a:cubicBezTo>
                      <a:pt x="27097" y="301994"/>
                      <a:pt x="28670" y="313230"/>
                      <a:pt x="31581" y="323926"/>
                    </a:cubicBezTo>
                    <a:cubicBezTo>
                      <a:pt x="34042" y="332983"/>
                      <a:pt x="37706" y="341847"/>
                      <a:pt x="43203" y="349500"/>
                    </a:cubicBezTo>
                    <a:cubicBezTo>
                      <a:pt x="49668" y="358505"/>
                      <a:pt x="58334" y="365479"/>
                      <a:pt x="68249" y="370362"/>
                    </a:cubicBezTo>
                    <a:cubicBezTo>
                      <a:pt x="66298" y="373996"/>
                      <a:pt x="64821" y="377911"/>
                      <a:pt x="63860" y="382011"/>
                    </a:cubicBezTo>
                    <a:cubicBezTo>
                      <a:pt x="61437" y="392420"/>
                      <a:pt x="62065" y="403456"/>
                      <a:pt x="64924" y="413709"/>
                    </a:cubicBezTo>
                    <a:cubicBezTo>
                      <a:pt x="67975" y="424642"/>
                      <a:pt x="73613" y="434526"/>
                      <a:pt x="81348" y="442822"/>
                    </a:cubicBezTo>
                    <a:cubicBezTo>
                      <a:pt x="90088" y="452196"/>
                      <a:pt x="100860" y="459414"/>
                      <a:pt x="112290" y="465102"/>
                    </a:cubicBezTo>
                    <a:cubicBezTo>
                      <a:pt x="124916" y="471388"/>
                      <a:pt x="138289" y="476005"/>
                      <a:pt x="151580" y="480674"/>
                    </a:cubicBezTo>
                    <a:cubicBezTo>
                      <a:pt x="149799" y="494022"/>
                      <a:pt x="150398" y="507556"/>
                      <a:pt x="153131" y="520756"/>
                    </a:cubicBezTo>
                    <a:cubicBezTo>
                      <a:pt x="156013" y="534681"/>
                      <a:pt x="161251" y="548163"/>
                      <a:pt x="168388" y="560462"/>
                    </a:cubicBezTo>
                    <a:cubicBezTo>
                      <a:pt x="175421" y="572577"/>
                      <a:pt x="184361" y="583636"/>
                      <a:pt x="194963" y="592803"/>
                    </a:cubicBezTo>
                    <a:cubicBezTo>
                      <a:pt x="204723" y="601247"/>
                      <a:pt x="215709" y="608117"/>
                      <a:pt x="227501" y="613310"/>
                    </a:cubicBezTo>
                    <a:cubicBezTo>
                      <a:pt x="242964" y="601173"/>
                      <a:pt x="254600" y="583510"/>
                      <a:pt x="267936" y="569637"/>
                    </a:cubicBezTo>
                    <a:close/>
                  </a:path>
                </a:pathLst>
              </a:custGeom>
              <a:solidFill>
                <a:srgbClr val="DFDCCE"/>
              </a:solidFill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 wrap="square">
                <a:noAutofit/>
              </a:bodyPr>
              <a:lstStyle/>
              <a:p>
                <a:endParaRPr lang="en-US"/>
              </a:p>
            </p:txBody>
          </p:sp>
          <p:grpSp>
            <p:nvGrpSpPr>
              <p:cNvPr id="708" name="Group 707">
                <a:extLst>
                  <a:ext uri="{FF2B5EF4-FFF2-40B4-BE49-F238E27FC236}">
                    <a16:creationId xmlns:a16="http://schemas.microsoft.com/office/drawing/2014/main" id="{BCA51D24-53AD-118B-CBE4-5C8EBD977899}"/>
                  </a:ext>
                </a:extLst>
              </p:cNvPr>
              <p:cNvGrpSpPr/>
              <p:nvPr/>
            </p:nvGrpSpPr>
            <p:grpSpPr>
              <a:xfrm>
                <a:off x="1971822" y="5402762"/>
                <a:ext cx="757778" cy="209225"/>
                <a:chOff x="1971822" y="5402762"/>
                <a:chExt cx="757778" cy="209225"/>
              </a:xfrm>
              <a:solidFill>
                <a:srgbClr val="B2AF9D"/>
              </a:solidFill>
            </p:grpSpPr>
            <p:sp>
              <p:nvSpPr>
                <p:cNvPr id="653" name="Freeform 652">
                  <a:extLst>
                    <a:ext uri="{FF2B5EF4-FFF2-40B4-BE49-F238E27FC236}">
                      <a16:creationId xmlns:a16="http://schemas.microsoft.com/office/drawing/2014/main" id="{80708BF9-06E2-4230-C30B-6C86997A9319}"/>
                    </a:ext>
                  </a:extLst>
                </p:cNvPr>
                <p:cNvSpPr/>
                <p:nvPr/>
              </p:nvSpPr>
              <p:spPr>
                <a:xfrm>
                  <a:off x="2671570" y="5465446"/>
                  <a:ext cx="58030" cy="88577"/>
                </a:xfrm>
                <a:custGeom>
                  <a:avLst/>
                  <a:gdLst>
                    <a:gd name="csX0" fmla="*/ 1968 w 58030"/>
                    <a:gd name="csY0" fmla="*/ 5284 h 88577"/>
                    <a:gd name="csX1" fmla="*/ 4495 w 58030"/>
                    <a:gd name="csY1" fmla="*/ 5919 h 88577"/>
                    <a:gd name="csX2" fmla="*/ 5138 w 58030"/>
                    <a:gd name="csY2" fmla="*/ 6148 h 88577"/>
                    <a:gd name="csX3" fmla="*/ 5440 w 58030"/>
                    <a:gd name="csY3" fmla="*/ 6259 h 88577"/>
                    <a:gd name="csX4" fmla="*/ 5736 w 58030"/>
                    <a:gd name="csY4" fmla="*/ 6392 h 88577"/>
                    <a:gd name="csX5" fmla="*/ 6342 w 58030"/>
                    <a:gd name="csY5" fmla="*/ 6688 h 88577"/>
                    <a:gd name="csX6" fmla="*/ 8558 w 58030"/>
                    <a:gd name="csY6" fmla="*/ 8025 h 88577"/>
                    <a:gd name="csX7" fmla="*/ 9031 w 58030"/>
                    <a:gd name="csY7" fmla="*/ 8364 h 88577"/>
                    <a:gd name="csX8" fmla="*/ 9075 w 58030"/>
                    <a:gd name="csY8" fmla="*/ 8401 h 88577"/>
                    <a:gd name="csX9" fmla="*/ 10095 w 58030"/>
                    <a:gd name="csY9" fmla="*/ 9280 h 88577"/>
                    <a:gd name="csX10" fmla="*/ 11868 w 58030"/>
                    <a:gd name="csY10" fmla="*/ 11105 h 88577"/>
                    <a:gd name="csX11" fmla="*/ 12688 w 58030"/>
                    <a:gd name="csY11" fmla="*/ 12095 h 88577"/>
                    <a:gd name="csX12" fmla="*/ 12526 w 58030"/>
                    <a:gd name="csY12" fmla="*/ 11888 h 88577"/>
                    <a:gd name="csX13" fmla="*/ 12733 w 58030"/>
                    <a:gd name="csY13" fmla="*/ 12169 h 88577"/>
                    <a:gd name="csX14" fmla="*/ 13139 w 58030"/>
                    <a:gd name="csY14" fmla="*/ 12738 h 88577"/>
                    <a:gd name="csX15" fmla="*/ 15821 w 58030"/>
                    <a:gd name="csY15" fmla="*/ 17428 h 88577"/>
                    <a:gd name="csX16" fmla="*/ 16079 w 58030"/>
                    <a:gd name="csY16" fmla="*/ 18005 h 88577"/>
                    <a:gd name="csX17" fmla="*/ 16131 w 58030"/>
                    <a:gd name="csY17" fmla="*/ 18108 h 88577"/>
                    <a:gd name="csX18" fmla="*/ 16670 w 58030"/>
                    <a:gd name="csY18" fmla="*/ 19467 h 88577"/>
                    <a:gd name="csX19" fmla="*/ 17550 w 58030"/>
                    <a:gd name="csY19" fmla="*/ 22075 h 88577"/>
                    <a:gd name="csX20" fmla="*/ 18806 w 58030"/>
                    <a:gd name="csY20" fmla="*/ 27460 h 88577"/>
                    <a:gd name="csX21" fmla="*/ 19020 w 58030"/>
                    <a:gd name="csY21" fmla="*/ 28819 h 88577"/>
                    <a:gd name="csX22" fmla="*/ 18998 w 58030"/>
                    <a:gd name="csY22" fmla="*/ 28642 h 88577"/>
                    <a:gd name="csX23" fmla="*/ 19035 w 58030"/>
                    <a:gd name="csY23" fmla="*/ 28915 h 88577"/>
                    <a:gd name="csX24" fmla="*/ 19123 w 58030"/>
                    <a:gd name="csY24" fmla="*/ 29728 h 88577"/>
                    <a:gd name="csX25" fmla="*/ 19330 w 58030"/>
                    <a:gd name="csY25" fmla="*/ 32417 h 88577"/>
                    <a:gd name="csX26" fmla="*/ 19367 w 58030"/>
                    <a:gd name="csY26" fmla="*/ 39575 h 88577"/>
                    <a:gd name="csX27" fmla="*/ 21022 w 58030"/>
                    <a:gd name="csY27" fmla="*/ 69227 h 88577"/>
                    <a:gd name="csX28" fmla="*/ 26814 w 58030"/>
                    <a:gd name="csY28" fmla="*/ 79717 h 88577"/>
                    <a:gd name="csX29" fmla="*/ 35296 w 58030"/>
                    <a:gd name="csY29" fmla="*/ 86077 h 88577"/>
                    <a:gd name="csX30" fmla="*/ 45647 w 58030"/>
                    <a:gd name="csY30" fmla="*/ 88574 h 88577"/>
                    <a:gd name="csX31" fmla="*/ 55547 w 58030"/>
                    <a:gd name="csY31" fmla="*/ 85013 h 88577"/>
                    <a:gd name="csX32" fmla="*/ 57261 w 58030"/>
                    <a:gd name="csY32" fmla="*/ 83351 h 88577"/>
                    <a:gd name="csX33" fmla="*/ 57261 w 58030"/>
                    <a:gd name="csY33" fmla="*/ 79532 h 88577"/>
                    <a:gd name="csX34" fmla="*/ 53441 w 58030"/>
                    <a:gd name="csY34" fmla="*/ 79532 h 88577"/>
                    <a:gd name="csX35" fmla="*/ 52666 w 58030"/>
                    <a:gd name="csY35" fmla="*/ 80359 h 88577"/>
                    <a:gd name="csX36" fmla="*/ 51727 w 58030"/>
                    <a:gd name="csY36" fmla="*/ 81194 h 88577"/>
                    <a:gd name="csX37" fmla="*/ 51905 w 58030"/>
                    <a:gd name="csY37" fmla="*/ 81054 h 88577"/>
                    <a:gd name="csX38" fmla="*/ 51720 w 58030"/>
                    <a:gd name="csY38" fmla="*/ 81187 h 88577"/>
                    <a:gd name="csX39" fmla="*/ 51277 w 58030"/>
                    <a:gd name="csY39" fmla="*/ 81490 h 88577"/>
                    <a:gd name="csX40" fmla="*/ 50235 w 58030"/>
                    <a:gd name="csY40" fmla="*/ 82095 h 88577"/>
                    <a:gd name="csX41" fmla="*/ 49769 w 58030"/>
                    <a:gd name="csY41" fmla="*/ 82324 h 88577"/>
                    <a:gd name="csX42" fmla="*/ 49799 w 58030"/>
                    <a:gd name="csY42" fmla="*/ 82324 h 88577"/>
                    <a:gd name="csX43" fmla="*/ 48676 w 58030"/>
                    <a:gd name="csY43" fmla="*/ 82716 h 88577"/>
                    <a:gd name="csX44" fmla="*/ 47671 w 58030"/>
                    <a:gd name="csY44" fmla="*/ 82967 h 88577"/>
                    <a:gd name="csX45" fmla="*/ 47161 w 58030"/>
                    <a:gd name="csY45" fmla="*/ 83063 h 88577"/>
                    <a:gd name="csX46" fmla="*/ 46866 w 58030"/>
                    <a:gd name="csY46" fmla="*/ 83107 h 88577"/>
                    <a:gd name="csX47" fmla="*/ 47065 w 58030"/>
                    <a:gd name="csY47" fmla="*/ 83078 h 88577"/>
                    <a:gd name="csX48" fmla="*/ 44871 w 58030"/>
                    <a:gd name="csY48" fmla="*/ 83167 h 88577"/>
                    <a:gd name="csX49" fmla="*/ 43718 w 58030"/>
                    <a:gd name="csY49" fmla="*/ 83093 h 88577"/>
                    <a:gd name="csX50" fmla="*/ 43460 w 58030"/>
                    <a:gd name="csY50" fmla="*/ 83070 h 88577"/>
                    <a:gd name="csX51" fmla="*/ 43120 w 58030"/>
                    <a:gd name="csY51" fmla="*/ 83011 h 88577"/>
                    <a:gd name="csX52" fmla="*/ 40793 w 58030"/>
                    <a:gd name="csY52" fmla="*/ 82465 h 88577"/>
                    <a:gd name="csX53" fmla="*/ 39714 w 58030"/>
                    <a:gd name="csY53" fmla="*/ 82118 h 88577"/>
                    <a:gd name="csX54" fmla="*/ 39175 w 58030"/>
                    <a:gd name="csY54" fmla="*/ 81918 h 88577"/>
                    <a:gd name="csX55" fmla="*/ 38739 w 58030"/>
                    <a:gd name="csY55" fmla="*/ 81748 h 88577"/>
                    <a:gd name="csX56" fmla="*/ 38458 w 58030"/>
                    <a:gd name="csY56" fmla="*/ 81623 h 88577"/>
                    <a:gd name="csX57" fmla="*/ 37934 w 58030"/>
                    <a:gd name="csY57" fmla="*/ 81379 h 88577"/>
                    <a:gd name="csX58" fmla="*/ 36818 w 58030"/>
                    <a:gd name="csY58" fmla="*/ 80803 h 88577"/>
                    <a:gd name="csX59" fmla="*/ 34668 w 58030"/>
                    <a:gd name="csY59" fmla="*/ 79480 h 88577"/>
                    <a:gd name="csX60" fmla="*/ 33707 w 58030"/>
                    <a:gd name="csY60" fmla="*/ 78786 h 88577"/>
                    <a:gd name="csX61" fmla="*/ 33848 w 58030"/>
                    <a:gd name="csY61" fmla="*/ 78897 h 88577"/>
                    <a:gd name="csX62" fmla="*/ 33582 w 58030"/>
                    <a:gd name="csY62" fmla="*/ 78683 h 88577"/>
                    <a:gd name="csX63" fmla="*/ 33057 w 58030"/>
                    <a:gd name="csY63" fmla="*/ 78247 h 88577"/>
                    <a:gd name="csX64" fmla="*/ 31196 w 58030"/>
                    <a:gd name="csY64" fmla="*/ 76503 h 88577"/>
                    <a:gd name="csX65" fmla="*/ 30390 w 58030"/>
                    <a:gd name="csY65" fmla="*/ 75632 h 88577"/>
                    <a:gd name="csX66" fmla="*/ 29526 w 58030"/>
                    <a:gd name="csY66" fmla="*/ 74590 h 88577"/>
                    <a:gd name="csX67" fmla="*/ 29688 w 58030"/>
                    <a:gd name="csY67" fmla="*/ 74804 h 88577"/>
                    <a:gd name="csX68" fmla="*/ 29489 w 58030"/>
                    <a:gd name="csY68" fmla="*/ 74531 h 88577"/>
                    <a:gd name="csX69" fmla="*/ 29149 w 58030"/>
                    <a:gd name="csY69" fmla="*/ 74051 h 88577"/>
                    <a:gd name="csX70" fmla="*/ 28418 w 58030"/>
                    <a:gd name="csY70" fmla="*/ 72928 h 88577"/>
                    <a:gd name="csX71" fmla="*/ 27287 w 58030"/>
                    <a:gd name="csY71" fmla="*/ 70800 h 88577"/>
                    <a:gd name="csX72" fmla="*/ 27154 w 58030"/>
                    <a:gd name="csY72" fmla="*/ 70498 h 88577"/>
                    <a:gd name="csX73" fmla="*/ 27265 w 58030"/>
                    <a:gd name="csY73" fmla="*/ 70764 h 88577"/>
                    <a:gd name="csX74" fmla="*/ 26940 w 58030"/>
                    <a:gd name="csY74" fmla="*/ 69936 h 88577"/>
                    <a:gd name="csX75" fmla="*/ 26349 w 58030"/>
                    <a:gd name="csY75" fmla="*/ 68230 h 88577"/>
                    <a:gd name="csX76" fmla="*/ 25433 w 58030"/>
                    <a:gd name="csY76" fmla="*/ 64765 h 88577"/>
                    <a:gd name="csX77" fmla="*/ 25115 w 58030"/>
                    <a:gd name="csY77" fmla="*/ 63125 h 88577"/>
                    <a:gd name="csX78" fmla="*/ 24975 w 58030"/>
                    <a:gd name="csY78" fmla="*/ 62298 h 88577"/>
                    <a:gd name="csX79" fmla="*/ 24901 w 58030"/>
                    <a:gd name="csY79" fmla="*/ 61825 h 88577"/>
                    <a:gd name="csX80" fmla="*/ 24886 w 58030"/>
                    <a:gd name="csY80" fmla="*/ 61714 h 88577"/>
                    <a:gd name="csX81" fmla="*/ 24398 w 58030"/>
                    <a:gd name="csY81" fmla="*/ 54623 h 88577"/>
                    <a:gd name="csX82" fmla="*/ 24731 w 58030"/>
                    <a:gd name="csY82" fmla="*/ 39922 h 88577"/>
                    <a:gd name="csX83" fmla="*/ 24125 w 58030"/>
                    <a:gd name="csY83" fmla="*/ 26817 h 88577"/>
                    <a:gd name="csX84" fmla="*/ 20985 w 58030"/>
                    <a:gd name="csY84" fmla="*/ 15840 h 88577"/>
                    <a:gd name="csX85" fmla="*/ 5921 w 58030"/>
                    <a:gd name="csY85" fmla="*/ 689 h 88577"/>
                    <a:gd name="csX86" fmla="*/ 3394 w 58030"/>
                    <a:gd name="csY86" fmla="*/ 54 h 88577"/>
                    <a:gd name="csX87" fmla="*/ 69 w 58030"/>
                    <a:gd name="csY87" fmla="*/ 1938 h 88577"/>
                    <a:gd name="csX88" fmla="*/ 1953 w 58030"/>
                    <a:gd name="csY88" fmla="*/ 5262 h 88577"/>
                    <a:gd name="csX89" fmla="*/ 1953 w 58030"/>
                    <a:gd name="csY89" fmla="*/ 5262 h 8857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  <a:cxn ang="0">
                      <a:pos x="csX57" y="csY57"/>
                    </a:cxn>
                    <a:cxn ang="0">
                      <a:pos x="csX58" y="csY58"/>
                    </a:cxn>
                    <a:cxn ang="0">
                      <a:pos x="csX59" y="csY59"/>
                    </a:cxn>
                    <a:cxn ang="0">
                      <a:pos x="csX60" y="csY60"/>
                    </a:cxn>
                    <a:cxn ang="0">
                      <a:pos x="csX61" y="csY61"/>
                    </a:cxn>
                    <a:cxn ang="0">
                      <a:pos x="csX62" y="csY62"/>
                    </a:cxn>
                    <a:cxn ang="0">
                      <a:pos x="csX63" y="csY63"/>
                    </a:cxn>
                    <a:cxn ang="0">
                      <a:pos x="csX64" y="csY64"/>
                    </a:cxn>
                    <a:cxn ang="0">
                      <a:pos x="csX65" y="csY65"/>
                    </a:cxn>
                    <a:cxn ang="0">
                      <a:pos x="csX66" y="csY66"/>
                    </a:cxn>
                    <a:cxn ang="0">
                      <a:pos x="csX67" y="csY67"/>
                    </a:cxn>
                    <a:cxn ang="0">
                      <a:pos x="csX68" y="csY68"/>
                    </a:cxn>
                    <a:cxn ang="0">
                      <a:pos x="csX69" y="csY69"/>
                    </a:cxn>
                    <a:cxn ang="0">
                      <a:pos x="csX70" y="csY70"/>
                    </a:cxn>
                    <a:cxn ang="0">
                      <a:pos x="csX71" y="csY71"/>
                    </a:cxn>
                    <a:cxn ang="0">
                      <a:pos x="csX72" y="csY72"/>
                    </a:cxn>
                    <a:cxn ang="0">
                      <a:pos x="csX73" y="csY73"/>
                    </a:cxn>
                    <a:cxn ang="0">
                      <a:pos x="csX74" y="csY74"/>
                    </a:cxn>
                    <a:cxn ang="0">
                      <a:pos x="csX75" y="csY75"/>
                    </a:cxn>
                    <a:cxn ang="0">
                      <a:pos x="csX76" y="csY76"/>
                    </a:cxn>
                    <a:cxn ang="0">
                      <a:pos x="csX77" y="csY77"/>
                    </a:cxn>
                    <a:cxn ang="0">
                      <a:pos x="csX78" y="csY78"/>
                    </a:cxn>
                    <a:cxn ang="0">
                      <a:pos x="csX79" y="csY79"/>
                    </a:cxn>
                    <a:cxn ang="0">
                      <a:pos x="csX80" y="csY80"/>
                    </a:cxn>
                    <a:cxn ang="0">
                      <a:pos x="csX81" y="csY81"/>
                    </a:cxn>
                    <a:cxn ang="0">
                      <a:pos x="csX82" y="csY82"/>
                    </a:cxn>
                    <a:cxn ang="0">
                      <a:pos x="csX83" y="csY83"/>
                    </a:cxn>
                    <a:cxn ang="0">
                      <a:pos x="csX84" y="csY84"/>
                    </a:cxn>
                    <a:cxn ang="0">
                      <a:pos x="csX85" y="csY85"/>
                    </a:cxn>
                    <a:cxn ang="0">
                      <a:pos x="csX86" y="csY86"/>
                    </a:cxn>
                    <a:cxn ang="0">
                      <a:pos x="csX87" y="csY87"/>
                    </a:cxn>
                    <a:cxn ang="0">
                      <a:pos x="csX88" y="csY88"/>
                    </a:cxn>
                    <a:cxn ang="0">
                      <a:pos x="csX89" y="csY89"/>
                    </a:cxn>
                  </a:cxnLst>
                  <a:rect l="l" t="t" r="r" b="b"/>
                  <a:pathLst>
                    <a:path w="58030" h="88577">
                      <a:moveTo>
                        <a:pt x="1968" y="5284"/>
                      </a:moveTo>
                      <a:cubicBezTo>
                        <a:pt x="2825" y="5439"/>
                        <a:pt x="3667" y="5646"/>
                        <a:pt x="4495" y="5919"/>
                      </a:cubicBezTo>
                      <a:cubicBezTo>
                        <a:pt x="4709" y="5993"/>
                        <a:pt x="4923" y="6067"/>
                        <a:pt x="5138" y="6148"/>
                      </a:cubicBezTo>
                      <a:cubicBezTo>
                        <a:pt x="5241" y="6185"/>
                        <a:pt x="5839" y="6466"/>
                        <a:pt x="5440" y="6259"/>
                      </a:cubicBezTo>
                      <a:cubicBezTo>
                        <a:pt x="5064" y="6060"/>
                        <a:pt x="5618" y="6340"/>
                        <a:pt x="5736" y="6392"/>
                      </a:cubicBezTo>
                      <a:cubicBezTo>
                        <a:pt x="5935" y="6488"/>
                        <a:pt x="6142" y="6584"/>
                        <a:pt x="6342" y="6688"/>
                      </a:cubicBezTo>
                      <a:cubicBezTo>
                        <a:pt x="7110" y="7079"/>
                        <a:pt x="7849" y="7530"/>
                        <a:pt x="8558" y="8025"/>
                      </a:cubicBezTo>
                      <a:cubicBezTo>
                        <a:pt x="8721" y="8135"/>
                        <a:pt x="8876" y="8254"/>
                        <a:pt x="9031" y="8364"/>
                      </a:cubicBezTo>
                      <a:cubicBezTo>
                        <a:pt x="9415" y="8638"/>
                        <a:pt x="8610" y="8017"/>
                        <a:pt x="9075" y="8401"/>
                      </a:cubicBezTo>
                      <a:cubicBezTo>
                        <a:pt x="9423" y="8689"/>
                        <a:pt x="9763" y="8978"/>
                        <a:pt x="10095" y="9280"/>
                      </a:cubicBezTo>
                      <a:cubicBezTo>
                        <a:pt x="10716" y="9857"/>
                        <a:pt x="11307" y="10462"/>
                        <a:pt x="11868" y="11105"/>
                      </a:cubicBezTo>
                      <a:cubicBezTo>
                        <a:pt x="11942" y="11186"/>
                        <a:pt x="12666" y="12110"/>
                        <a:pt x="12688" y="12095"/>
                      </a:cubicBezTo>
                      <a:cubicBezTo>
                        <a:pt x="12688" y="12095"/>
                        <a:pt x="12363" y="11652"/>
                        <a:pt x="12526" y="11888"/>
                      </a:cubicBezTo>
                      <a:cubicBezTo>
                        <a:pt x="12592" y="11984"/>
                        <a:pt x="12666" y="12073"/>
                        <a:pt x="12733" y="12169"/>
                      </a:cubicBezTo>
                      <a:cubicBezTo>
                        <a:pt x="12873" y="12353"/>
                        <a:pt x="13006" y="12545"/>
                        <a:pt x="13139" y="12738"/>
                      </a:cubicBezTo>
                      <a:cubicBezTo>
                        <a:pt x="14173" y="14215"/>
                        <a:pt x="15060" y="15796"/>
                        <a:pt x="15821" y="17428"/>
                      </a:cubicBezTo>
                      <a:cubicBezTo>
                        <a:pt x="15909" y="17620"/>
                        <a:pt x="15998" y="17813"/>
                        <a:pt x="16079" y="18005"/>
                      </a:cubicBezTo>
                      <a:cubicBezTo>
                        <a:pt x="16212" y="18307"/>
                        <a:pt x="16308" y="18588"/>
                        <a:pt x="16131" y="18108"/>
                      </a:cubicBezTo>
                      <a:cubicBezTo>
                        <a:pt x="16301" y="18566"/>
                        <a:pt x="16501" y="19009"/>
                        <a:pt x="16670" y="19467"/>
                      </a:cubicBezTo>
                      <a:cubicBezTo>
                        <a:pt x="16995" y="20324"/>
                        <a:pt x="17284" y="21196"/>
                        <a:pt x="17550" y="22075"/>
                      </a:cubicBezTo>
                      <a:cubicBezTo>
                        <a:pt x="18082" y="23840"/>
                        <a:pt x="18495" y="25643"/>
                        <a:pt x="18806" y="27460"/>
                      </a:cubicBezTo>
                      <a:cubicBezTo>
                        <a:pt x="18880" y="27911"/>
                        <a:pt x="18946" y="28369"/>
                        <a:pt x="19020" y="28819"/>
                      </a:cubicBezTo>
                      <a:cubicBezTo>
                        <a:pt x="19072" y="29189"/>
                        <a:pt x="18953" y="28273"/>
                        <a:pt x="18998" y="28642"/>
                      </a:cubicBezTo>
                      <a:cubicBezTo>
                        <a:pt x="19005" y="28731"/>
                        <a:pt x="19020" y="28819"/>
                        <a:pt x="19035" y="28915"/>
                      </a:cubicBezTo>
                      <a:cubicBezTo>
                        <a:pt x="19064" y="29189"/>
                        <a:pt x="19101" y="29455"/>
                        <a:pt x="19123" y="29728"/>
                      </a:cubicBezTo>
                      <a:cubicBezTo>
                        <a:pt x="19219" y="30622"/>
                        <a:pt x="19286" y="31523"/>
                        <a:pt x="19330" y="32417"/>
                      </a:cubicBezTo>
                      <a:cubicBezTo>
                        <a:pt x="19441" y="34803"/>
                        <a:pt x="19419" y="37189"/>
                        <a:pt x="19367" y="39575"/>
                      </a:cubicBezTo>
                      <a:cubicBezTo>
                        <a:pt x="19138" y="49444"/>
                        <a:pt x="18111" y="59624"/>
                        <a:pt x="21022" y="69227"/>
                      </a:cubicBezTo>
                      <a:cubicBezTo>
                        <a:pt x="22212" y="73157"/>
                        <a:pt x="24059" y="76666"/>
                        <a:pt x="26814" y="79717"/>
                      </a:cubicBezTo>
                      <a:cubicBezTo>
                        <a:pt x="29179" y="82332"/>
                        <a:pt x="32119" y="84548"/>
                        <a:pt x="35296" y="86077"/>
                      </a:cubicBezTo>
                      <a:cubicBezTo>
                        <a:pt x="38517" y="87621"/>
                        <a:pt x="42049" y="88640"/>
                        <a:pt x="45647" y="88574"/>
                      </a:cubicBezTo>
                      <a:cubicBezTo>
                        <a:pt x="49297" y="88507"/>
                        <a:pt x="52710" y="87311"/>
                        <a:pt x="55547" y="85013"/>
                      </a:cubicBezTo>
                      <a:cubicBezTo>
                        <a:pt x="56168" y="84511"/>
                        <a:pt x="56736" y="83957"/>
                        <a:pt x="57261" y="83351"/>
                      </a:cubicBezTo>
                      <a:cubicBezTo>
                        <a:pt x="58184" y="82288"/>
                        <a:pt x="58384" y="80566"/>
                        <a:pt x="57261" y="79532"/>
                      </a:cubicBezTo>
                      <a:cubicBezTo>
                        <a:pt x="56241" y="78601"/>
                        <a:pt x="54431" y="78394"/>
                        <a:pt x="53441" y="79532"/>
                      </a:cubicBezTo>
                      <a:cubicBezTo>
                        <a:pt x="53190" y="79820"/>
                        <a:pt x="52939" y="80094"/>
                        <a:pt x="52666" y="80359"/>
                      </a:cubicBezTo>
                      <a:cubicBezTo>
                        <a:pt x="52385" y="80633"/>
                        <a:pt x="51956" y="80884"/>
                        <a:pt x="51727" y="81194"/>
                      </a:cubicBezTo>
                      <a:cubicBezTo>
                        <a:pt x="51749" y="81165"/>
                        <a:pt x="52267" y="80795"/>
                        <a:pt x="51905" y="81054"/>
                      </a:cubicBezTo>
                      <a:cubicBezTo>
                        <a:pt x="51845" y="81098"/>
                        <a:pt x="51779" y="81142"/>
                        <a:pt x="51720" y="81187"/>
                      </a:cubicBezTo>
                      <a:cubicBezTo>
                        <a:pt x="51572" y="81290"/>
                        <a:pt x="51432" y="81394"/>
                        <a:pt x="51277" y="81490"/>
                      </a:cubicBezTo>
                      <a:cubicBezTo>
                        <a:pt x="50944" y="81711"/>
                        <a:pt x="50597" y="81911"/>
                        <a:pt x="50235" y="82095"/>
                      </a:cubicBezTo>
                      <a:cubicBezTo>
                        <a:pt x="50080" y="82177"/>
                        <a:pt x="49925" y="82251"/>
                        <a:pt x="49769" y="82324"/>
                      </a:cubicBezTo>
                      <a:cubicBezTo>
                        <a:pt x="49245" y="82583"/>
                        <a:pt x="50235" y="82154"/>
                        <a:pt x="49799" y="82324"/>
                      </a:cubicBezTo>
                      <a:cubicBezTo>
                        <a:pt x="49430" y="82465"/>
                        <a:pt x="49060" y="82598"/>
                        <a:pt x="48676" y="82716"/>
                      </a:cubicBezTo>
                      <a:cubicBezTo>
                        <a:pt x="48343" y="82812"/>
                        <a:pt x="48011" y="82901"/>
                        <a:pt x="47671" y="82967"/>
                      </a:cubicBezTo>
                      <a:cubicBezTo>
                        <a:pt x="47501" y="83004"/>
                        <a:pt x="47331" y="83034"/>
                        <a:pt x="47161" y="83063"/>
                      </a:cubicBezTo>
                      <a:cubicBezTo>
                        <a:pt x="47065" y="83078"/>
                        <a:pt x="46962" y="83093"/>
                        <a:pt x="46866" y="83107"/>
                      </a:cubicBezTo>
                      <a:cubicBezTo>
                        <a:pt x="46548" y="83167"/>
                        <a:pt x="47605" y="83026"/>
                        <a:pt x="47065" y="83078"/>
                      </a:cubicBezTo>
                      <a:cubicBezTo>
                        <a:pt x="46334" y="83144"/>
                        <a:pt x="45610" y="83189"/>
                        <a:pt x="44871" y="83167"/>
                      </a:cubicBezTo>
                      <a:cubicBezTo>
                        <a:pt x="44487" y="83152"/>
                        <a:pt x="44103" y="83130"/>
                        <a:pt x="43718" y="83093"/>
                      </a:cubicBezTo>
                      <a:cubicBezTo>
                        <a:pt x="43608" y="83085"/>
                        <a:pt x="42957" y="82997"/>
                        <a:pt x="43460" y="83070"/>
                      </a:cubicBezTo>
                      <a:cubicBezTo>
                        <a:pt x="43940" y="83137"/>
                        <a:pt x="43260" y="83041"/>
                        <a:pt x="43120" y="83011"/>
                      </a:cubicBezTo>
                      <a:cubicBezTo>
                        <a:pt x="42337" y="82878"/>
                        <a:pt x="41561" y="82694"/>
                        <a:pt x="40793" y="82465"/>
                      </a:cubicBezTo>
                      <a:cubicBezTo>
                        <a:pt x="40431" y="82361"/>
                        <a:pt x="40069" y="82243"/>
                        <a:pt x="39714" y="82118"/>
                      </a:cubicBezTo>
                      <a:cubicBezTo>
                        <a:pt x="39537" y="82051"/>
                        <a:pt x="39352" y="81992"/>
                        <a:pt x="39175" y="81918"/>
                      </a:cubicBezTo>
                      <a:cubicBezTo>
                        <a:pt x="39064" y="81874"/>
                        <a:pt x="38318" y="81571"/>
                        <a:pt x="38739" y="81748"/>
                      </a:cubicBezTo>
                      <a:cubicBezTo>
                        <a:pt x="39167" y="81926"/>
                        <a:pt x="38539" y="81660"/>
                        <a:pt x="38458" y="81623"/>
                      </a:cubicBezTo>
                      <a:cubicBezTo>
                        <a:pt x="38281" y="81541"/>
                        <a:pt x="38104" y="81460"/>
                        <a:pt x="37934" y="81379"/>
                      </a:cubicBezTo>
                      <a:cubicBezTo>
                        <a:pt x="37557" y="81194"/>
                        <a:pt x="37187" y="81002"/>
                        <a:pt x="36818" y="80803"/>
                      </a:cubicBezTo>
                      <a:cubicBezTo>
                        <a:pt x="36079" y="80396"/>
                        <a:pt x="35362" y="79953"/>
                        <a:pt x="34668" y="79480"/>
                      </a:cubicBezTo>
                      <a:cubicBezTo>
                        <a:pt x="34343" y="79259"/>
                        <a:pt x="34025" y="79022"/>
                        <a:pt x="33707" y="78786"/>
                      </a:cubicBezTo>
                      <a:cubicBezTo>
                        <a:pt x="33323" y="78505"/>
                        <a:pt x="33841" y="78860"/>
                        <a:pt x="33848" y="78897"/>
                      </a:cubicBezTo>
                      <a:cubicBezTo>
                        <a:pt x="33833" y="78852"/>
                        <a:pt x="33597" y="78697"/>
                        <a:pt x="33582" y="78683"/>
                      </a:cubicBezTo>
                      <a:cubicBezTo>
                        <a:pt x="33405" y="78542"/>
                        <a:pt x="33227" y="78394"/>
                        <a:pt x="33057" y="78247"/>
                      </a:cubicBezTo>
                      <a:cubicBezTo>
                        <a:pt x="32407" y="77700"/>
                        <a:pt x="31787" y="77117"/>
                        <a:pt x="31196" y="76503"/>
                      </a:cubicBezTo>
                      <a:cubicBezTo>
                        <a:pt x="30922" y="76215"/>
                        <a:pt x="30656" y="75927"/>
                        <a:pt x="30390" y="75632"/>
                      </a:cubicBezTo>
                      <a:cubicBezTo>
                        <a:pt x="30154" y="75366"/>
                        <a:pt x="29836" y="74753"/>
                        <a:pt x="29526" y="74590"/>
                      </a:cubicBezTo>
                      <a:cubicBezTo>
                        <a:pt x="29526" y="74590"/>
                        <a:pt x="29858" y="75041"/>
                        <a:pt x="29688" y="74804"/>
                      </a:cubicBezTo>
                      <a:cubicBezTo>
                        <a:pt x="29622" y="74716"/>
                        <a:pt x="29555" y="74627"/>
                        <a:pt x="29489" y="74531"/>
                      </a:cubicBezTo>
                      <a:cubicBezTo>
                        <a:pt x="29371" y="74376"/>
                        <a:pt x="29260" y="74213"/>
                        <a:pt x="29149" y="74051"/>
                      </a:cubicBezTo>
                      <a:cubicBezTo>
                        <a:pt x="28898" y="73681"/>
                        <a:pt x="28654" y="73312"/>
                        <a:pt x="28418" y="72928"/>
                      </a:cubicBezTo>
                      <a:cubicBezTo>
                        <a:pt x="28004" y="72241"/>
                        <a:pt x="27620" y="71532"/>
                        <a:pt x="27287" y="70800"/>
                      </a:cubicBezTo>
                      <a:cubicBezTo>
                        <a:pt x="27243" y="70697"/>
                        <a:pt x="27199" y="70601"/>
                        <a:pt x="27154" y="70498"/>
                      </a:cubicBezTo>
                      <a:cubicBezTo>
                        <a:pt x="27029" y="70232"/>
                        <a:pt x="27272" y="70778"/>
                        <a:pt x="27265" y="70764"/>
                      </a:cubicBezTo>
                      <a:cubicBezTo>
                        <a:pt x="27184" y="70483"/>
                        <a:pt x="27043" y="70210"/>
                        <a:pt x="26940" y="69936"/>
                      </a:cubicBezTo>
                      <a:cubicBezTo>
                        <a:pt x="26726" y="69375"/>
                        <a:pt x="26534" y="68806"/>
                        <a:pt x="26349" y="68230"/>
                      </a:cubicBezTo>
                      <a:cubicBezTo>
                        <a:pt x="25987" y="67092"/>
                        <a:pt x="25684" y="65932"/>
                        <a:pt x="25433" y="64765"/>
                      </a:cubicBezTo>
                      <a:cubicBezTo>
                        <a:pt x="25315" y="64218"/>
                        <a:pt x="25211" y="63672"/>
                        <a:pt x="25115" y="63125"/>
                      </a:cubicBezTo>
                      <a:cubicBezTo>
                        <a:pt x="25063" y="62852"/>
                        <a:pt x="25019" y="62579"/>
                        <a:pt x="24975" y="62298"/>
                      </a:cubicBezTo>
                      <a:cubicBezTo>
                        <a:pt x="24953" y="62143"/>
                        <a:pt x="24930" y="61980"/>
                        <a:pt x="24901" y="61825"/>
                      </a:cubicBezTo>
                      <a:cubicBezTo>
                        <a:pt x="24820" y="61301"/>
                        <a:pt x="24923" y="62047"/>
                        <a:pt x="24886" y="61714"/>
                      </a:cubicBezTo>
                      <a:cubicBezTo>
                        <a:pt x="24598" y="59358"/>
                        <a:pt x="24443" y="56994"/>
                        <a:pt x="24398" y="54623"/>
                      </a:cubicBezTo>
                      <a:cubicBezTo>
                        <a:pt x="24310" y="49718"/>
                        <a:pt x="24613" y="44820"/>
                        <a:pt x="24731" y="39922"/>
                      </a:cubicBezTo>
                      <a:cubicBezTo>
                        <a:pt x="24842" y="35527"/>
                        <a:pt x="24790" y="31168"/>
                        <a:pt x="24125" y="26817"/>
                      </a:cubicBezTo>
                      <a:cubicBezTo>
                        <a:pt x="23549" y="23028"/>
                        <a:pt x="22485" y="19364"/>
                        <a:pt x="20985" y="15840"/>
                      </a:cubicBezTo>
                      <a:cubicBezTo>
                        <a:pt x="18111" y="9088"/>
                        <a:pt x="13058" y="3046"/>
                        <a:pt x="5921" y="689"/>
                      </a:cubicBezTo>
                      <a:cubicBezTo>
                        <a:pt x="5093" y="416"/>
                        <a:pt x="4251" y="209"/>
                        <a:pt x="3394" y="54"/>
                      </a:cubicBezTo>
                      <a:cubicBezTo>
                        <a:pt x="2005" y="-197"/>
                        <a:pt x="417" y="431"/>
                        <a:pt x="69" y="1938"/>
                      </a:cubicBezTo>
                      <a:cubicBezTo>
                        <a:pt x="-234" y="3260"/>
                        <a:pt x="468" y="4988"/>
                        <a:pt x="1953" y="5262"/>
                      </a:cubicBezTo>
                      <a:lnTo>
                        <a:pt x="1953" y="5262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4" name="Freeform 653">
                  <a:extLst>
                    <a:ext uri="{FF2B5EF4-FFF2-40B4-BE49-F238E27FC236}">
                      <a16:creationId xmlns:a16="http://schemas.microsoft.com/office/drawing/2014/main" id="{F472B8F4-4DBD-8A1A-0E74-B41B017E27D1}"/>
                    </a:ext>
                  </a:extLst>
                </p:cNvPr>
                <p:cNvSpPr/>
                <p:nvPr/>
              </p:nvSpPr>
              <p:spPr>
                <a:xfrm>
                  <a:off x="2477894" y="5493497"/>
                  <a:ext cx="56662" cy="91290"/>
                </a:xfrm>
                <a:custGeom>
                  <a:avLst/>
                  <a:gdLst>
                    <a:gd name="csX0" fmla="*/ 54700 w 56662"/>
                    <a:gd name="csY0" fmla="*/ 85979 h 91290"/>
                    <a:gd name="csX1" fmla="*/ 52129 w 56662"/>
                    <a:gd name="csY1" fmla="*/ 85233 h 91290"/>
                    <a:gd name="csX2" fmla="*/ 51575 w 56662"/>
                    <a:gd name="csY2" fmla="*/ 85019 h 91290"/>
                    <a:gd name="csX3" fmla="*/ 51752 w 56662"/>
                    <a:gd name="csY3" fmla="*/ 85093 h 91290"/>
                    <a:gd name="csX4" fmla="*/ 51449 w 56662"/>
                    <a:gd name="csY4" fmla="*/ 84953 h 91290"/>
                    <a:gd name="csX5" fmla="*/ 50260 w 56662"/>
                    <a:gd name="csY5" fmla="*/ 84340 h 91290"/>
                    <a:gd name="csX6" fmla="*/ 49262 w 56662"/>
                    <a:gd name="csY6" fmla="*/ 83734 h 91290"/>
                    <a:gd name="csX7" fmla="*/ 48176 w 56662"/>
                    <a:gd name="csY7" fmla="*/ 82973 h 91290"/>
                    <a:gd name="csX8" fmla="*/ 48331 w 56662"/>
                    <a:gd name="csY8" fmla="*/ 83091 h 91290"/>
                    <a:gd name="csX9" fmla="*/ 48073 w 56662"/>
                    <a:gd name="csY9" fmla="*/ 82884 h 91290"/>
                    <a:gd name="csX10" fmla="*/ 47630 w 56662"/>
                    <a:gd name="csY10" fmla="*/ 82508 h 91290"/>
                    <a:gd name="csX11" fmla="*/ 46654 w 56662"/>
                    <a:gd name="csY11" fmla="*/ 81599 h 91290"/>
                    <a:gd name="csX12" fmla="*/ 44911 w 56662"/>
                    <a:gd name="csY12" fmla="*/ 79649 h 91290"/>
                    <a:gd name="csX13" fmla="*/ 44866 w 56662"/>
                    <a:gd name="csY13" fmla="*/ 79590 h 91290"/>
                    <a:gd name="csX14" fmla="*/ 44512 w 56662"/>
                    <a:gd name="csY14" fmla="*/ 79102 h 91290"/>
                    <a:gd name="csX15" fmla="*/ 43736 w 56662"/>
                    <a:gd name="csY15" fmla="*/ 77957 h 91290"/>
                    <a:gd name="csX16" fmla="*/ 42384 w 56662"/>
                    <a:gd name="csY16" fmla="*/ 75600 h 91290"/>
                    <a:gd name="csX17" fmla="*/ 41793 w 56662"/>
                    <a:gd name="csY17" fmla="*/ 74404 h 91290"/>
                    <a:gd name="csX18" fmla="*/ 41534 w 56662"/>
                    <a:gd name="csY18" fmla="*/ 73835 h 91290"/>
                    <a:gd name="csX19" fmla="*/ 41394 w 56662"/>
                    <a:gd name="csY19" fmla="*/ 73510 h 91290"/>
                    <a:gd name="csX20" fmla="*/ 41424 w 56662"/>
                    <a:gd name="csY20" fmla="*/ 73576 h 91290"/>
                    <a:gd name="csX21" fmla="*/ 39687 w 56662"/>
                    <a:gd name="csY21" fmla="*/ 68309 h 91290"/>
                    <a:gd name="csX22" fmla="*/ 39074 w 56662"/>
                    <a:gd name="csY22" fmla="*/ 65532 h 91290"/>
                    <a:gd name="csX23" fmla="*/ 38852 w 56662"/>
                    <a:gd name="csY23" fmla="*/ 64269 h 91290"/>
                    <a:gd name="csX24" fmla="*/ 38742 w 56662"/>
                    <a:gd name="csY24" fmla="*/ 63545 h 91290"/>
                    <a:gd name="csX25" fmla="*/ 38764 w 56662"/>
                    <a:gd name="csY25" fmla="*/ 63722 h 91290"/>
                    <a:gd name="csX26" fmla="*/ 38719 w 56662"/>
                    <a:gd name="csY26" fmla="*/ 63360 h 91290"/>
                    <a:gd name="csX27" fmla="*/ 38623 w 56662"/>
                    <a:gd name="csY27" fmla="*/ 50255 h 91290"/>
                    <a:gd name="csX28" fmla="*/ 37419 w 56662"/>
                    <a:gd name="csY28" fmla="*/ 19798 h 91290"/>
                    <a:gd name="csX29" fmla="*/ 22961 w 56662"/>
                    <a:gd name="csY29" fmla="*/ 3088 h 91290"/>
                    <a:gd name="csX30" fmla="*/ 2902 w 56662"/>
                    <a:gd name="csY30" fmla="*/ 2697 h 91290"/>
                    <a:gd name="csX31" fmla="*/ 774 w 56662"/>
                    <a:gd name="csY31" fmla="*/ 4551 h 91290"/>
                    <a:gd name="csX32" fmla="*/ 774 w 56662"/>
                    <a:gd name="csY32" fmla="*/ 8370 h 91290"/>
                    <a:gd name="csX33" fmla="*/ 4594 w 56662"/>
                    <a:gd name="csY33" fmla="*/ 8370 h 91290"/>
                    <a:gd name="csX34" fmla="*/ 5421 w 56662"/>
                    <a:gd name="csY34" fmla="*/ 7558 h 91290"/>
                    <a:gd name="csX35" fmla="*/ 5820 w 56662"/>
                    <a:gd name="csY35" fmla="*/ 7210 h 91290"/>
                    <a:gd name="csX36" fmla="*/ 5628 w 56662"/>
                    <a:gd name="csY36" fmla="*/ 7358 h 91290"/>
                    <a:gd name="csX37" fmla="*/ 5864 w 56662"/>
                    <a:gd name="csY37" fmla="*/ 7181 h 91290"/>
                    <a:gd name="csX38" fmla="*/ 7822 w 56662"/>
                    <a:gd name="csY38" fmla="*/ 6065 h 91290"/>
                    <a:gd name="csX39" fmla="*/ 7512 w 56662"/>
                    <a:gd name="csY39" fmla="*/ 6198 h 91290"/>
                    <a:gd name="csX40" fmla="*/ 7778 w 56662"/>
                    <a:gd name="csY40" fmla="*/ 6095 h 91290"/>
                    <a:gd name="csX41" fmla="*/ 8251 w 56662"/>
                    <a:gd name="csY41" fmla="*/ 5925 h 91290"/>
                    <a:gd name="csX42" fmla="*/ 9366 w 56662"/>
                    <a:gd name="csY42" fmla="*/ 5622 h 91290"/>
                    <a:gd name="csX43" fmla="*/ 9861 w 56662"/>
                    <a:gd name="csY43" fmla="*/ 5519 h 91290"/>
                    <a:gd name="csX44" fmla="*/ 9861 w 56662"/>
                    <a:gd name="csY44" fmla="*/ 5504 h 91290"/>
                    <a:gd name="csX45" fmla="*/ 10962 w 56662"/>
                    <a:gd name="csY45" fmla="*/ 5408 h 91290"/>
                    <a:gd name="csX46" fmla="*/ 13297 w 56662"/>
                    <a:gd name="csY46" fmla="*/ 5474 h 91290"/>
                    <a:gd name="csX47" fmla="*/ 13548 w 56662"/>
                    <a:gd name="csY47" fmla="*/ 5497 h 91290"/>
                    <a:gd name="csX48" fmla="*/ 13807 w 56662"/>
                    <a:gd name="csY48" fmla="*/ 5541 h 91290"/>
                    <a:gd name="csX49" fmla="*/ 15040 w 56662"/>
                    <a:gd name="csY49" fmla="*/ 5792 h 91290"/>
                    <a:gd name="csX50" fmla="*/ 17360 w 56662"/>
                    <a:gd name="csY50" fmla="*/ 6479 h 91290"/>
                    <a:gd name="csX51" fmla="*/ 18513 w 56662"/>
                    <a:gd name="csY51" fmla="*/ 6922 h 91290"/>
                    <a:gd name="csX52" fmla="*/ 18254 w 56662"/>
                    <a:gd name="csY52" fmla="*/ 6811 h 91290"/>
                    <a:gd name="csX53" fmla="*/ 18557 w 56662"/>
                    <a:gd name="csY53" fmla="*/ 6944 h 91290"/>
                    <a:gd name="csX54" fmla="*/ 19163 w 56662"/>
                    <a:gd name="csY54" fmla="*/ 7225 h 91290"/>
                    <a:gd name="csX55" fmla="*/ 23640 w 56662"/>
                    <a:gd name="csY55" fmla="*/ 9885 h 91290"/>
                    <a:gd name="csX56" fmla="*/ 24128 w 56662"/>
                    <a:gd name="csY56" fmla="*/ 10246 h 91290"/>
                    <a:gd name="csX57" fmla="*/ 23995 w 56662"/>
                    <a:gd name="csY57" fmla="*/ 10136 h 91290"/>
                    <a:gd name="csX58" fmla="*/ 24268 w 56662"/>
                    <a:gd name="csY58" fmla="*/ 10350 h 91290"/>
                    <a:gd name="csX59" fmla="*/ 25332 w 56662"/>
                    <a:gd name="csY59" fmla="*/ 11236 h 91290"/>
                    <a:gd name="csX60" fmla="*/ 27201 w 56662"/>
                    <a:gd name="csY60" fmla="*/ 13024 h 91290"/>
                    <a:gd name="csX61" fmla="*/ 28886 w 56662"/>
                    <a:gd name="csY61" fmla="*/ 14945 h 91290"/>
                    <a:gd name="csX62" fmla="*/ 28930 w 56662"/>
                    <a:gd name="csY62" fmla="*/ 14996 h 91290"/>
                    <a:gd name="csX63" fmla="*/ 29277 w 56662"/>
                    <a:gd name="csY63" fmla="*/ 15469 h 91290"/>
                    <a:gd name="csX64" fmla="*/ 30024 w 56662"/>
                    <a:gd name="csY64" fmla="*/ 16570 h 91290"/>
                    <a:gd name="csX65" fmla="*/ 31220 w 56662"/>
                    <a:gd name="csY65" fmla="*/ 18705 h 91290"/>
                    <a:gd name="csX66" fmla="*/ 31494 w 56662"/>
                    <a:gd name="csY66" fmla="*/ 19288 h 91290"/>
                    <a:gd name="csX67" fmla="*/ 31619 w 56662"/>
                    <a:gd name="csY67" fmla="*/ 19584 h 91290"/>
                    <a:gd name="csX68" fmla="*/ 31501 w 56662"/>
                    <a:gd name="csY68" fmla="*/ 19303 h 91290"/>
                    <a:gd name="csX69" fmla="*/ 32041 w 56662"/>
                    <a:gd name="csY69" fmla="*/ 20781 h 91290"/>
                    <a:gd name="csX70" fmla="*/ 33016 w 56662"/>
                    <a:gd name="csY70" fmla="*/ 24297 h 91290"/>
                    <a:gd name="csX71" fmla="*/ 33370 w 56662"/>
                    <a:gd name="csY71" fmla="*/ 26077 h 91290"/>
                    <a:gd name="csX72" fmla="*/ 33511 w 56662"/>
                    <a:gd name="csY72" fmla="*/ 26912 h 91290"/>
                    <a:gd name="csX73" fmla="*/ 33585 w 56662"/>
                    <a:gd name="csY73" fmla="*/ 27392 h 91290"/>
                    <a:gd name="csX74" fmla="*/ 33599 w 56662"/>
                    <a:gd name="csY74" fmla="*/ 27510 h 91290"/>
                    <a:gd name="csX75" fmla="*/ 34013 w 56662"/>
                    <a:gd name="csY75" fmla="*/ 34794 h 91290"/>
                    <a:gd name="csX76" fmla="*/ 33237 w 56662"/>
                    <a:gd name="csY76" fmla="*/ 49768 h 91290"/>
                    <a:gd name="csX77" fmla="*/ 33237 w 56662"/>
                    <a:gd name="csY77" fmla="*/ 62828 h 91290"/>
                    <a:gd name="csX78" fmla="*/ 35868 w 56662"/>
                    <a:gd name="csY78" fmla="*/ 74197 h 91290"/>
                    <a:gd name="csX79" fmla="*/ 50770 w 56662"/>
                    <a:gd name="csY79" fmla="*/ 90508 h 91290"/>
                    <a:gd name="csX80" fmla="*/ 53267 w 56662"/>
                    <a:gd name="csY80" fmla="*/ 91224 h 91290"/>
                    <a:gd name="csX81" fmla="*/ 56591 w 56662"/>
                    <a:gd name="csY81" fmla="*/ 89341 h 91290"/>
                    <a:gd name="csX82" fmla="*/ 54707 w 56662"/>
                    <a:gd name="csY82" fmla="*/ 86016 h 91290"/>
                    <a:gd name="csX83" fmla="*/ 54707 w 56662"/>
                    <a:gd name="csY83" fmla="*/ 86016 h 9129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  <a:cxn ang="0">
                      <a:pos x="csX57" y="csY57"/>
                    </a:cxn>
                    <a:cxn ang="0">
                      <a:pos x="csX58" y="csY58"/>
                    </a:cxn>
                    <a:cxn ang="0">
                      <a:pos x="csX59" y="csY59"/>
                    </a:cxn>
                    <a:cxn ang="0">
                      <a:pos x="csX60" y="csY60"/>
                    </a:cxn>
                    <a:cxn ang="0">
                      <a:pos x="csX61" y="csY61"/>
                    </a:cxn>
                    <a:cxn ang="0">
                      <a:pos x="csX62" y="csY62"/>
                    </a:cxn>
                    <a:cxn ang="0">
                      <a:pos x="csX63" y="csY63"/>
                    </a:cxn>
                    <a:cxn ang="0">
                      <a:pos x="csX64" y="csY64"/>
                    </a:cxn>
                    <a:cxn ang="0">
                      <a:pos x="csX65" y="csY65"/>
                    </a:cxn>
                    <a:cxn ang="0">
                      <a:pos x="csX66" y="csY66"/>
                    </a:cxn>
                    <a:cxn ang="0">
                      <a:pos x="csX67" y="csY67"/>
                    </a:cxn>
                    <a:cxn ang="0">
                      <a:pos x="csX68" y="csY68"/>
                    </a:cxn>
                    <a:cxn ang="0">
                      <a:pos x="csX69" y="csY69"/>
                    </a:cxn>
                    <a:cxn ang="0">
                      <a:pos x="csX70" y="csY70"/>
                    </a:cxn>
                    <a:cxn ang="0">
                      <a:pos x="csX71" y="csY71"/>
                    </a:cxn>
                    <a:cxn ang="0">
                      <a:pos x="csX72" y="csY72"/>
                    </a:cxn>
                    <a:cxn ang="0">
                      <a:pos x="csX73" y="csY73"/>
                    </a:cxn>
                    <a:cxn ang="0">
                      <a:pos x="csX74" y="csY74"/>
                    </a:cxn>
                    <a:cxn ang="0">
                      <a:pos x="csX75" y="csY75"/>
                    </a:cxn>
                    <a:cxn ang="0">
                      <a:pos x="csX76" y="csY76"/>
                    </a:cxn>
                    <a:cxn ang="0">
                      <a:pos x="csX77" y="csY77"/>
                    </a:cxn>
                    <a:cxn ang="0">
                      <a:pos x="csX78" y="csY78"/>
                    </a:cxn>
                    <a:cxn ang="0">
                      <a:pos x="csX79" y="csY79"/>
                    </a:cxn>
                    <a:cxn ang="0">
                      <a:pos x="csX80" y="csY80"/>
                    </a:cxn>
                    <a:cxn ang="0">
                      <a:pos x="csX81" y="csY81"/>
                    </a:cxn>
                    <a:cxn ang="0">
                      <a:pos x="csX82" y="csY82"/>
                    </a:cxn>
                    <a:cxn ang="0">
                      <a:pos x="csX83" y="csY83"/>
                    </a:cxn>
                  </a:cxnLst>
                  <a:rect l="l" t="t" r="r" b="b"/>
                  <a:pathLst>
                    <a:path w="56662" h="91290">
                      <a:moveTo>
                        <a:pt x="54700" y="85979"/>
                      </a:moveTo>
                      <a:cubicBezTo>
                        <a:pt x="53828" y="85787"/>
                        <a:pt x="52964" y="85544"/>
                        <a:pt x="52129" y="85233"/>
                      </a:cubicBezTo>
                      <a:cubicBezTo>
                        <a:pt x="51966" y="85174"/>
                        <a:pt x="51745" y="85026"/>
                        <a:pt x="51575" y="85019"/>
                      </a:cubicBezTo>
                      <a:cubicBezTo>
                        <a:pt x="51937" y="85034"/>
                        <a:pt x="52018" y="85219"/>
                        <a:pt x="51752" y="85093"/>
                      </a:cubicBezTo>
                      <a:cubicBezTo>
                        <a:pt x="51649" y="85049"/>
                        <a:pt x="51545" y="85004"/>
                        <a:pt x="51449" y="84953"/>
                      </a:cubicBezTo>
                      <a:cubicBezTo>
                        <a:pt x="51043" y="84761"/>
                        <a:pt x="50651" y="84561"/>
                        <a:pt x="50260" y="84340"/>
                      </a:cubicBezTo>
                      <a:cubicBezTo>
                        <a:pt x="49920" y="84147"/>
                        <a:pt x="49587" y="83948"/>
                        <a:pt x="49262" y="83734"/>
                      </a:cubicBezTo>
                      <a:cubicBezTo>
                        <a:pt x="48952" y="83534"/>
                        <a:pt x="48516" y="83069"/>
                        <a:pt x="48176" y="82973"/>
                      </a:cubicBezTo>
                      <a:cubicBezTo>
                        <a:pt x="48487" y="83062"/>
                        <a:pt x="48561" y="83283"/>
                        <a:pt x="48331" y="83091"/>
                      </a:cubicBezTo>
                      <a:cubicBezTo>
                        <a:pt x="48243" y="83017"/>
                        <a:pt x="48162" y="82951"/>
                        <a:pt x="48073" y="82884"/>
                      </a:cubicBezTo>
                      <a:cubicBezTo>
                        <a:pt x="47925" y="82759"/>
                        <a:pt x="47777" y="82633"/>
                        <a:pt x="47630" y="82508"/>
                      </a:cubicBezTo>
                      <a:cubicBezTo>
                        <a:pt x="47297" y="82212"/>
                        <a:pt x="46965" y="81909"/>
                        <a:pt x="46654" y="81599"/>
                      </a:cubicBezTo>
                      <a:cubicBezTo>
                        <a:pt x="46034" y="80978"/>
                        <a:pt x="45465" y="80321"/>
                        <a:pt x="44911" y="79649"/>
                      </a:cubicBezTo>
                      <a:cubicBezTo>
                        <a:pt x="44608" y="79279"/>
                        <a:pt x="45258" y="80121"/>
                        <a:pt x="44866" y="79590"/>
                      </a:cubicBezTo>
                      <a:cubicBezTo>
                        <a:pt x="44748" y="79427"/>
                        <a:pt x="44630" y="79265"/>
                        <a:pt x="44512" y="79102"/>
                      </a:cubicBezTo>
                      <a:cubicBezTo>
                        <a:pt x="44246" y="78725"/>
                        <a:pt x="43987" y="78341"/>
                        <a:pt x="43736" y="77957"/>
                      </a:cubicBezTo>
                      <a:cubicBezTo>
                        <a:pt x="43248" y="77196"/>
                        <a:pt x="42798" y="76406"/>
                        <a:pt x="42384" y="75600"/>
                      </a:cubicBezTo>
                      <a:cubicBezTo>
                        <a:pt x="42177" y="75209"/>
                        <a:pt x="41985" y="74810"/>
                        <a:pt x="41793" y="74404"/>
                      </a:cubicBezTo>
                      <a:cubicBezTo>
                        <a:pt x="41704" y="74212"/>
                        <a:pt x="41616" y="74027"/>
                        <a:pt x="41534" y="73835"/>
                      </a:cubicBezTo>
                      <a:cubicBezTo>
                        <a:pt x="41483" y="73724"/>
                        <a:pt x="41438" y="73613"/>
                        <a:pt x="41394" y="73510"/>
                      </a:cubicBezTo>
                      <a:cubicBezTo>
                        <a:pt x="41246" y="73185"/>
                        <a:pt x="41653" y="74138"/>
                        <a:pt x="41424" y="73576"/>
                      </a:cubicBezTo>
                      <a:cubicBezTo>
                        <a:pt x="40729" y="71863"/>
                        <a:pt x="40145" y="70104"/>
                        <a:pt x="39687" y="68309"/>
                      </a:cubicBezTo>
                      <a:cubicBezTo>
                        <a:pt x="39451" y="67393"/>
                        <a:pt x="39251" y="66463"/>
                        <a:pt x="39074" y="65532"/>
                      </a:cubicBezTo>
                      <a:cubicBezTo>
                        <a:pt x="38993" y="65111"/>
                        <a:pt x="38919" y="64690"/>
                        <a:pt x="38852" y="64269"/>
                      </a:cubicBezTo>
                      <a:cubicBezTo>
                        <a:pt x="38815" y="64025"/>
                        <a:pt x="38779" y="63788"/>
                        <a:pt x="38742" y="63545"/>
                      </a:cubicBezTo>
                      <a:cubicBezTo>
                        <a:pt x="38719" y="63390"/>
                        <a:pt x="38690" y="63020"/>
                        <a:pt x="38764" y="63722"/>
                      </a:cubicBezTo>
                      <a:cubicBezTo>
                        <a:pt x="38749" y="63604"/>
                        <a:pt x="38734" y="63478"/>
                        <a:pt x="38719" y="63360"/>
                      </a:cubicBezTo>
                      <a:cubicBezTo>
                        <a:pt x="38180" y="59009"/>
                        <a:pt x="38357" y="54621"/>
                        <a:pt x="38623" y="50255"/>
                      </a:cubicBezTo>
                      <a:cubicBezTo>
                        <a:pt x="39237" y="40142"/>
                        <a:pt x="40552" y="29652"/>
                        <a:pt x="37419" y="19798"/>
                      </a:cubicBezTo>
                      <a:cubicBezTo>
                        <a:pt x="35114" y="12566"/>
                        <a:pt x="29632" y="6619"/>
                        <a:pt x="22961" y="3088"/>
                      </a:cubicBezTo>
                      <a:cubicBezTo>
                        <a:pt x="16932" y="-103"/>
                        <a:pt x="8790" y="-1698"/>
                        <a:pt x="2902" y="2697"/>
                      </a:cubicBezTo>
                      <a:cubicBezTo>
                        <a:pt x="2141" y="3266"/>
                        <a:pt x="1424" y="3857"/>
                        <a:pt x="774" y="4551"/>
                      </a:cubicBezTo>
                      <a:cubicBezTo>
                        <a:pt x="-187" y="5585"/>
                        <a:pt x="-327" y="7358"/>
                        <a:pt x="774" y="8370"/>
                      </a:cubicBezTo>
                      <a:cubicBezTo>
                        <a:pt x="1823" y="9330"/>
                        <a:pt x="3567" y="9478"/>
                        <a:pt x="4594" y="8370"/>
                      </a:cubicBezTo>
                      <a:cubicBezTo>
                        <a:pt x="4860" y="8089"/>
                        <a:pt x="5133" y="7816"/>
                        <a:pt x="5421" y="7558"/>
                      </a:cubicBezTo>
                      <a:cubicBezTo>
                        <a:pt x="5554" y="7439"/>
                        <a:pt x="5687" y="7329"/>
                        <a:pt x="5820" y="7210"/>
                      </a:cubicBezTo>
                      <a:cubicBezTo>
                        <a:pt x="5975" y="7077"/>
                        <a:pt x="6167" y="7055"/>
                        <a:pt x="5628" y="7358"/>
                      </a:cubicBezTo>
                      <a:cubicBezTo>
                        <a:pt x="5709" y="7314"/>
                        <a:pt x="5790" y="7240"/>
                        <a:pt x="5864" y="7181"/>
                      </a:cubicBezTo>
                      <a:cubicBezTo>
                        <a:pt x="6485" y="6738"/>
                        <a:pt x="7150" y="6405"/>
                        <a:pt x="7822" y="6065"/>
                      </a:cubicBezTo>
                      <a:cubicBezTo>
                        <a:pt x="8073" y="5940"/>
                        <a:pt x="7475" y="6206"/>
                        <a:pt x="7512" y="6198"/>
                      </a:cubicBezTo>
                      <a:cubicBezTo>
                        <a:pt x="7601" y="6176"/>
                        <a:pt x="7697" y="6124"/>
                        <a:pt x="7778" y="6095"/>
                      </a:cubicBezTo>
                      <a:cubicBezTo>
                        <a:pt x="7933" y="6036"/>
                        <a:pt x="8096" y="5977"/>
                        <a:pt x="8251" y="5925"/>
                      </a:cubicBezTo>
                      <a:cubicBezTo>
                        <a:pt x="8620" y="5807"/>
                        <a:pt x="8989" y="5703"/>
                        <a:pt x="9366" y="5622"/>
                      </a:cubicBezTo>
                      <a:cubicBezTo>
                        <a:pt x="9529" y="5585"/>
                        <a:pt x="9699" y="5548"/>
                        <a:pt x="9861" y="5519"/>
                      </a:cubicBezTo>
                      <a:cubicBezTo>
                        <a:pt x="10083" y="5474"/>
                        <a:pt x="10755" y="5445"/>
                        <a:pt x="9861" y="5504"/>
                      </a:cubicBezTo>
                      <a:cubicBezTo>
                        <a:pt x="10231" y="5482"/>
                        <a:pt x="10593" y="5423"/>
                        <a:pt x="10962" y="5408"/>
                      </a:cubicBezTo>
                      <a:cubicBezTo>
                        <a:pt x="11738" y="5371"/>
                        <a:pt x="12521" y="5393"/>
                        <a:pt x="13297" y="5474"/>
                      </a:cubicBezTo>
                      <a:cubicBezTo>
                        <a:pt x="13408" y="5489"/>
                        <a:pt x="14050" y="5563"/>
                        <a:pt x="13548" y="5497"/>
                      </a:cubicBezTo>
                      <a:cubicBezTo>
                        <a:pt x="13068" y="5430"/>
                        <a:pt x="13674" y="5519"/>
                        <a:pt x="13807" y="5541"/>
                      </a:cubicBezTo>
                      <a:cubicBezTo>
                        <a:pt x="14220" y="5607"/>
                        <a:pt x="14634" y="5696"/>
                        <a:pt x="15040" y="5792"/>
                      </a:cubicBezTo>
                      <a:cubicBezTo>
                        <a:pt x="15824" y="5977"/>
                        <a:pt x="16599" y="6206"/>
                        <a:pt x="17360" y="6479"/>
                      </a:cubicBezTo>
                      <a:cubicBezTo>
                        <a:pt x="17752" y="6619"/>
                        <a:pt x="18129" y="6775"/>
                        <a:pt x="18513" y="6922"/>
                      </a:cubicBezTo>
                      <a:cubicBezTo>
                        <a:pt x="18786" y="7026"/>
                        <a:pt x="18239" y="6804"/>
                        <a:pt x="18254" y="6811"/>
                      </a:cubicBezTo>
                      <a:cubicBezTo>
                        <a:pt x="18328" y="6863"/>
                        <a:pt x="18469" y="6907"/>
                        <a:pt x="18557" y="6944"/>
                      </a:cubicBezTo>
                      <a:cubicBezTo>
                        <a:pt x="18764" y="7033"/>
                        <a:pt x="18963" y="7129"/>
                        <a:pt x="19163" y="7225"/>
                      </a:cubicBezTo>
                      <a:cubicBezTo>
                        <a:pt x="20729" y="7971"/>
                        <a:pt x="22229" y="8865"/>
                        <a:pt x="23640" y="9885"/>
                      </a:cubicBezTo>
                      <a:cubicBezTo>
                        <a:pt x="23803" y="10003"/>
                        <a:pt x="23965" y="10121"/>
                        <a:pt x="24128" y="10246"/>
                      </a:cubicBezTo>
                      <a:cubicBezTo>
                        <a:pt x="24534" y="10549"/>
                        <a:pt x="23995" y="10143"/>
                        <a:pt x="23995" y="10136"/>
                      </a:cubicBezTo>
                      <a:cubicBezTo>
                        <a:pt x="24002" y="10136"/>
                        <a:pt x="24283" y="10365"/>
                        <a:pt x="24268" y="10350"/>
                      </a:cubicBezTo>
                      <a:cubicBezTo>
                        <a:pt x="24630" y="10638"/>
                        <a:pt x="24985" y="10934"/>
                        <a:pt x="25332" y="11236"/>
                      </a:cubicBezTo>
                      <a:cubicBezTo>
                        <a:pt x="25982" y="11805"/>
                        <a:pt x="26603" y="12396"/>
                        <a:pt x="27201" y="13024"/>
                      </a:cubicBezTo>
                      <a:cubicBezTo>
                        <a:pt x="27792" y="13637"/>
                        <a:pt x="28347" y="14287"/>
                        <a:pt x="28886" y="14945"/>
                      </a:cubicBezTo>
                      <a:cubicBezTo>
                        <a:pt x="29189" y="15314"/>
                        <a:pt x="28568" y="14516"/>
                        <a:pt x="28930" y="14996"/>
                      </a:cubicBezTo>
                      <a:cubicBezTo>
                        <a:pt x="29048" y="15152"/>
                        <a:pt x="29167" y="15314"/>
                        <a:pt x="29277" y="15469"/>
                      </a:cubicBezTo>
                      <a:cubicBezTo>
                        <a:pt x="29536" y="15831"/>
                        <a:pt x="29787" y="16201"/>
                        <a:pt x="30024" y="16570"/>
                      </a:cubicBezTo>
                      <a:cubicBezTo>
                        <a:pt x="30460" y="17257"/>
                        <a:pt x="30866" y="17973"/>
                        <a:pt x="31220" y="18705"/>
                      </a:cubicBezTo>
                      <a:cubicBezTo>
                        <a:pt x="31316" y="18897"/>
                        <a:pt x="31405" y="19089"/>
                        <a:pt x="31494" y="19288"/>
                      </a:cubicBezTo>
                      <a:cubicBezTo>
                        <a:pt x="31538" y="19377"/>
                        <a:pt x="31568" y="19495"/>
                        <a:pt x="31619" y="19584"/>
                      </a:cubicBezTo>
                      <a:cubicBezTo>
                        <a:pt x="31627" y="19599"/>
                        <a:pt x="31398" y="19030"/>
                        <a:pt x="31501" y="19303"/>
                      </a:cubicBezTo>
                      <a:cubicBezTo>
                        <a:pt x="31679" y="19798"/>
                        <a:pt x="31871" y="20278"/>
                        <a:pt x="32041" y="20781"/>
                      </a:cubicBezTo>
                      <a:cubicBezTo>
                        <a:pt x="32425" y="21933"/>
                        <a:pt x="32750" y="23108"/>
                        <a:pt x="33016" y="24297"/>
                      </a:cubicBezTo>
                      <a:cubicBezTo>
                        <a:pt x="33149" y="24888"/>
                        <a:pt x="33267" y="25479"/>
                        <a:pt x="33370" y="26077"/>
                      </a:cubicBezTo>
                      <a:cubicBezTo>
                        <a:pt x="33422" y="26358"/>
                        <a:pt x="33466" y="26631"/>
                        <a:pt x="33511" y="26912"/>
                      </a:cubicBezTo>
                      <a:cubicBezTo>
                        <a:pt x="33533" y="27074"/>
                        <a:pt x="33555" y="27229"/>
                        <a:pt x="33585" y="27392"/>
                      </a:cubicBezTo>
                      <a:cubicBezTo>
                        <a:pt x="33659" y="27835"/>
                        <a:pt x="33511" y="26742"/>
                        <a:pt x="33599" y="27510"/>
                      </a:cubicBezTo>
                      <a:cubicBezTo>
                        <a:pt x="33895" y="29926"/>
                        <a:pt x="34013" y="32364"/>
                        <a:pt x="34013" y="34794"/>
                      </a:cubicBezTo>
                      <a:cubicBezTo>
                        <a:pt x="34013" y="39795"/>
                        <a:pt x="33555" y="44781"/>
                        <a:pt x="33237" y="49768"/>
                      </a:cubicBezTo>
                      <a:cubicBezTo>
                        <a:pt x="32964" y="54111"/>
                        <a:pt x="32757" y="58492"/>
                        <a:pt x="33237" y="62828"/>
                      </a:cubicBezTo>
                      <a:cubicBezTo>
                        <a:pt x="33673" y="66706"/>
                        <a:pt x="34464" y="70540"/>
                        <a:pt x="35868" y="74197"/>
                      </a:cubicBezTo>
                      <a:cubicBezTo>
                        <a:pt x="38601" y="81348"/>
                        <a:pt x="43374" y="87789"/>
                        <a:pt x="50770" y="90508"/>
                      </a:cubicBezTo>
                      <a:cubicBezTo>
                        <a:pt x="51582" y="90803"/>
                        <a:pt x="52417" y="91040"/>
                        <a:pt x="53267" y="91224"/>
                      </a:cubicBezTo>
                      <a:cubicBezTo>
                        <a:pt x="54641" y="91520"/>
                        <a:pt x="56252" y="90818"/>
                        <a:pt x="56591" y="89341"/>
                      </a:cubicBezTo>
                      <a:cubicBezTo>
                        <a:pt x="56902" y="87981"/>
                        <a:pt x="56185" y="86334"/>
                        <a:pt x="54707" y="86016"/>
                      </a:cubicBezTo>
                      <a:lnTo>
                        <a:pt x="54707" y="86016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5" name="Freeform 654">
                  <a:extLst>
                    <a:ext uri="{FF2B5EF4-FFF2-40B4-BE49-F238E27FC236}">
                      <a16:creationId xmlns:a16="http://schemas.microsoft.com/office/drawing/2014/main" id="{27D20C70-2BA8-2EC1-F95E-2288601988E0}"/>
                    </a:ext>
                  </a:extLst>
                </p:cNvPr>
                <p:cNvSpPr/>
                <p:nvPr/>
              </p:nvSpPr>
              <p:spPr>
                <a:xfrm>
                  <a:off x="2512033" y="5464944"/>
                  <a:ext cx="165188" cy="84686"/>
                </a:xfrm>
                <a:custGeom>
                  <a:avLst/>
                  <a:gdLst>
                    <a:gd name="csX0" fmla="*/ 159872 w 165188"/>
                    <a:gd name="csY0" fmla="*/ 1990 h 84686"/>
                    <a:gd name="csX1" fmla="*/ 156865 w 165188"/>
                    <a:gd name="csY1" fmla="*/ 10507 h 84686"/>
                    <a:gd name="csX2" fmla="*/ 156510 w 165188"/>
                    <a:gd name="csY2" fmla="*/ 11386 h 84686"/>
                    <a:gd name="csX3" fmla="*/ 156281 w 165188"/>
                    <a:gd name="csY3" fmla="*/ 11933 h 84686"/>
                    <a:gd name="csX4" fmla="*/ 156229 w 165188"/>
                    <a:gd name="csY4" fmla="*/ 12051 h 84686"/>
                    <a:gd name="csX5" fmla="*/ 155321 w 165188"/>
                    <a:gd name="csY5" fmla="*/ 14119 h 84686"/>
                    <a:gd name="csX6" fmla="*/ 153429 w 165188"/>
                    <a:gd name="csY6" fmla="*/ 18086 h 84686"/>
                    <a:gd name="csX7" fmla="*/ 144187 w 165188"/>
                    <a:gd name="csY7" fmla="*/ 33304 h 84686"/>
                    <a:gd name="csX8" fmla="*/ 142916 w 165188"/>
                    <a:gd name="csY8" fmla="*/ 35025 h 84686"/>
                    <a:gd name="csX9" fmla="*/ 142199 w 165188"/>
                    <a:gd name="csY9" fmla="*/ 35970 h 84686"/>
                    <a:gd name="csX10" fmla="*/ 142185 w 165188"/>
                    <a:gd name="csY10" fmla="*/ 35985 h 84686"/>
                    <a:gd name="csX11" fmla="*/ 141741 w 165188"/>
                    <a:gd name="csY11" fmla="*/ 36547 h 84686"/>
                    <a:gd name="csX12" fmla="*/ 138875 w 165188"/>
                    <a:gd name="csY12" fmla="*/ 40041 h 84686"/>
                    <a:gd name="csX13" fmla="*/ 132905 w 165188"/>
                    <a:gd name="csY13" fmla="*/ 46505 h 84686"/>
                    <a:gd name="csX14" fmla="*/ 126278 w 165188"/>
                    <a:gd name="csY14" fmla="*/ 52651 h 84686"/>
                    <a:gd name="csX15" fmla="*/ 122879 w 165188"/>
                    <a:gd name="csY15" fmla="*/ 55443 h 84686"/>
                    <a:gd name="csX16" fmla="*/ 122037 w 165188"/>
                    <a:gd name="csY16" fmla="*/ 56100 h 84686"/>
                    <a:gd name="csX17" fmla="*/ 122022 w 165188"/>
                    <a:gd name="csY17" fmla="*/ 56115 h 84686"/>
                    <a:gd name="csX18" fmla="*/ 121549 w 165188"/>
                    <a:gd name="csY18" fmla="*/ 56477 h 84686"/>
                    <a:gd name="csX19" fmla="*/ 119732 w 165188"/>
                    <a:gd name="csY19" fmla="*/ 57822 h 84686"/>
                    <a:gd name="csX20" fmla="*/ 104535 w 165188"/>
                    <a:gd name="csY20" fmla="*/ 67092 h 84686"/>
                    <a:gd name="csX21" fmla="*/ 100456 w 165188"/>
                    <a:gd name="csY21" fmla="*/ 69035 h 84686"/>
                    <a:gd name="csX22" fmla="*/ 98498 w 165188"/>
                    <a:gd name="csY22" fmla="*/ 69892 h 84686"/>
                    <a:gd name="csX23" fmla="*/ 98380 w 165188"/>
                    <a:gd name="csY23" fmla="*/ 69944 h 84686"/>
                    <a:gd name="csX24" fmla="*/ 97834 w 165188"/>
                    <a:gd name="csY24" fmla="*/ 70173 h 84686"/>
                    <a:gd name="csX25" fmla="*/ 96733 w 165188"/>
                    <a:gd name="csY25" fmla="*/ 70616 h 84686"/>
                    <a:gd name="csX26" fmla="*/ 87032 w 165188"/>
                    <a:gd name="csY26" fmla="*/ 74014 h 84686"/>
                    <a:gd name="csX27" fmla="*/ 76718 w 165188"/>
                    <a:gd name="csY27" fmla="*/ 76747 h 84686"/>
                    <a:gd name="csX28" fmla="*/ 71517 w 165188"/>
                    <a:gd name="csY28" fmla="*/ 77774 h 84686"/>
                    <a:gd name="csX29" fmla="*/ 69057 w 165188"/>
                    <a:gd name="csY29" fmla="*/ 78173 h 84686"/>
                    <a:gd name="csX30" fmla="*/ 67963 w 165188"/>
                    <a:gd name="csY30" fmla="*/ 78336 h 84686"/>
                    <a:gd name="csX31" fmla="*/ 67505 w 165188"/>
                    <a:gd name="csY31" fmla="*/ 78402 h 84686"/>
                    <a:gd name="csX32" fmla="*/ 66914 w 165188"/>
                    <a:gd name="csY32" fmla="*/ 78476 h 84686"/>
                    <a:gd name="csX33" fmla="*/ 46678 w 165188"/>
                    <a:gd name="csY33" fmla="*/ 79037 h 84686"/>
                    <a:gd name="csX34" fmla="*/ 41750 w 165188"/>
                    <a:gd name="csY34" fmla="*/ 78535 h 84686"/>
                    <a:gd name="csX35" fmla="*/ 41543 w 165188"/>
                    <a:gd name="csY35" fmla="*/ 78506 h 84686"/>
                    <a:gd name="csX36" fmla="*/ 40878 w 165188"/>
                    <a:gd name="csY36" fmla="*/ 78410 h 84686"/>
                    <a:gd name="csX37" fmla="*/ 39822 w 165188"/>
                    <a:gd name="csY37" fmla="*/ 78247 h 84686"/>
                    <a:gd name="csX38" fmla="*/ 37184 w 165188"/>
                    <a:gd name="csY38" fmla="*/ 77789 h 84686"/>
                    <a:gd name="csX39" fmla="*/ 27373 w 165188"/>
                    <a:gd name="csY39" fmla="*/ 75373 h 84686"/>
                    <a:gd name="csX40" fmla="*/ 22592 w 165188"/>
                    <a:gd name="csY40" fmla="*/ 73763 h 84686"/>
                    <a:gd name="csX41" fmla="*/ 20280 w 165188"/>
                    <a:gd name="csY41" fmla="*/ 72877 h 84686"/>
                    <a:gd name="csX42" fmla="*/ 19002 w 165188"/>
                    <a:gd name="csY42" fmla="*/ 72360 h 84686"/>
                    <a:gd name="csX43" fmla="*/ 18884 w 165188"/>
                    <a:gd name="csY43" fmla="*/ 72308 h 84686"/>
                    <a:gd name="csX44" fmla="*/ 18115 w 165188"/>
                    <a:gd name="csY44" fmla="*/ 71975 h 84686"/>
                    <a:gd name="csX45" fmla="*/ 8644 w 165188"/>
                    <a:gd name="csY45" fmla="*/ 67211 h 84686"/>
                    <a:gd name="csX46" fmla="*/ 4041 w 165188"/>
                    <a:gd name="csY46" fmla="*/ 64418 h 84686"/>
                    <a:gd name="csX47" fmla="*/ 347 w 165188"/>
                    <a:gd name="csY47" fmla="*/ 65386 h 84686"/>
                    <a:gd name="csX48" fmla="*/ 1315 w 165188"/>
                    <a:gd name="csY48" fmla="*/ 69080 h 84686"/>
                    <a:gd name="csX49" fmla="*/ 41491 w 165188"/>
                    <a:gd name="csY49" fmla="*/ 83891 h 84686"/>
                    <a:gd name="csX50" fmla="*/ 83375 w 165188"/>
                    <a:gd name="csY50" fmla="*/ 80670 h 84686"/>
                    <a:gd name="csX51" fmla="*/ 118860 w 165188"/>
                    <a:gd name="csY51" fmla="*/ 64980 h 84686"/>
                    <a:gd name="csX52" fmla="*/ 145783 w 165188"/>
                    <a:gd name="csY52" fmla="*/ 40070 h 84686"/>
                    <a:gd name="csX53" fmla="*/ 163677 w 165188"/>
                    <a:gd name="csY53" fmla="*/ 7692 h 84686"/>
                    <a:gd name="csX54" fmla="*/ 165088 w 165188"/>
                    <a:gd name="csY54" fmla="*/ 3401 h 84686"/>
                    <a:gd name="csX55" fmla="*/ 163204 w 165188"/>
                    <a:gd name="csY55" fmla="*/ 76 h 84686"/>
                    <a:gd name="csX56" fmla="*/ 159879 w 165188"/>
                    <a:gd name="csY56" fmla="*/ 1960 h 84686"/>
                    <a:gd name="csX57" fmla="*/ 159879 w 165188"/>
                    <a:gd name="csY57" fmla="*/ 1960 h 8468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  <a:cxn ang="0">
                      <a:pos x="csX57" y="csY57"/>
                    </a:cxn>
                  </a:cxnLst>
                  <a:rect l="l" t="t" r="r" b="b"/>
                  <a:pathLst>
                    <a:path w="165188" h="84686">
                      <a:moveTo>
                        <a:pt x="159872" y="1990"/>
                      </a:moveTo>
                      <a:cubicBezTo>
                        <a:pt x="158993" y="4871"/>
                        <a:pt x="157988" y="7715"/>
                        <a:pt x="156865" y="10507"/>
                      </a:cubicBezTo>
                      <a:cubicBezTo>
                        <a:pt x="156747" y="10802"/>
                        <a:pt x="156628" y="11098"/>
                        <a:pt x="156510" y="11386"/>
                      </a:cubicBezTo>
                      <a:cubicBezTo>
                        <a:pt x="156436" y="11571"/>
                        <a:pt x="156355" y="11748"/>
                        <a:pt x="156281" y="11933"/>
                      </a:cubicBezTo>
                      <a:cubicBezTo>
                        <a:pt x="156104" y="12361"/>
                        <a:pt x="156532" y="11349"/>
                        <a:pt x="156229" y="12051"/>
                      </a:cubicBezTo>
                      <a:cubicBezTo>
                        <a:pt x="155934" y="12738"/>
                        <a:pt x="155631" y="13432"/>
                        <a:pt x="155321" y="14119"/>
                      </a:cubicBezTo>
                      <a:cubicBezTo>
                        <a:pt x="154715" y="15456"/>
                        <a:pt x="154087" y="16779"/>
                        <a:pt x="153429" y="18086"/>
                      </a:cubicBezTo>
                      <a:cubicBezTo>
                        <a:pt x="150762" y="23398"/>
                        <a:pt x="147659" y="28487"/>
                        <a:pt x="144187" y="33304"/>
                      </a:cubicBezTo>
                      <a:cubicBezTo>
                        <a:pt x="143766" y="33880"/>
                        <a:pt x="143345" y="34456"/>
                        <a:pt x="142916" y="35025"/>
                      </a:cubicBezTo>
                      <a:cubicBezTo>
                        <a:pt x="142680" y="35343"/>
                        <a:pt x="142436" y="35660"/>
                        <a:pt x="142199" y="35970"/>
                      </a:cubicBezTo>
                      <a:cubicBezTo>
                        <a:pt x="142140" y="36044"/>
                        <a:pt x="141882" y="36369"/>
                        <a:pt x="142185" y="35985"/>
                      </a:cubicBezTo>
                      <a:cubicBezTo>
                        <a:pt x="142037" y="36170"/>
                        <a:pt x="141889" y="36362"/>
                        <a:pt x="141741" y="36547"/>
                      </a:cubicBezTo>
                      <a:cubicBezTo>
                        <a:pt x="140810" y="37729"/>
                        <a:pt x="139850" y="38896"/>
                        <a:pt x="138875" y="40041"/>
                      </a:cubicBezTo>
                      <a:cubicBezTo>
                        <a:pt x="136969" y="42272"/>
                        <a:pt x="134981" y="44429"/>
                        <a:pt x="132905" y="46505"/>
                      </a:cubicBezTo>
                      <a:cubicBezTo>
                        <a:pt x="130777" y="48639"/>
                        <a:pt x="128568" y="50686"/>
                        <a:pt x="126278" y="52651"/>
                      </a:cubicBezTo>
                      <a:cubicBezTo>
                        <a:pt x="125162" y="53604"/>
                        <a:pt x="124032" y="54534"/>
                        <a:pt x="122879" y="55443"/>
                      </a:cubicBezTo>
                      <a:cubicBezTo>
                        <a:pt x="122599" y="55665"/>
                        <a:pt x="122318" y="55886"/>
                        <a:pt x="122037" y="56100"/>
                      </a:cubicBezTo>
                      <a:cubicBezTo>
                        <a:pt x="122421" y="55798"/>
                        <a:pt x="122096" y="56056"/>
                        <a:pt x="122022" y="56115"/>
                      </a:cubicBezTo>
                      <a:cubicBezTo>
                        <a:pt x="121867" y="56233"/>
                        <a:pt x="121705" y="56359"/>
                        <a:pt x="121549" y="56477"/>
                      </a:cubicBezTo>
                      <a:cubicBezTo>
                        <a:pt x="120951" y="56935"/>
                        <a:pt x="120345" y="57378"/>
                        <a:pt x="119732" y="57822"/>
                      </a:cubicBezTo>
                      <a:cubicBezTo>
                        <a:pt x="114922" y="61308"/>
                        <a:pt x="109839" y="64418"/>
                        <a:pt x="104535" y="67092"/>
                      </a:cubicBezTo>
                      <a:cubicBezTo>
                        <a:pt x="103190" y="67772"/>
                        <a:pt x="101830" y="68415"/>
                        <a:pt x="100456" y="69035"/>
                      </a:cubicBezTo>
                      <a:cubicBezTo>
                        <a:pt x="99806" y="69331"/>
                        <a:pt x="99156" y="69612"/>
                        <a:pt x="98498" y="69892"/>
                      </a:cubicBezTo>
                      <a:cubicBezTo>
                        <a:pt x="97797" y="70195"/>
                        <a:pt x="98809" y="69767"/>
                        <a:pt x="98380" y="69944"/>
                      </a:cubicBezTo>
                      <a:cubicBezTo>
                        <a:pt x="98196" y="70018"/>
                        <a:pt x="98011" y="70099"/>
                        <a:pt x="97834" y="70173"/>
                      </a:cubicBezTo>
                      <a:cubicBezTo>
                        <a:pt x="97464" y="70321"/>
                        <a:pt x="97102" y="70476"/>
                        <a:pt x="96733" y="70616"/>
                      </a:cubicBezTo>
                      <a:cubicBezTo>
                        <a:pt x="93548" y="71887"/>
                        <a:pt x="90305" y="73002"/>
                        <a:pt x="87032" y="74014"/>
                      </a:cubicBezTo>
                      <a:cubicBezTo>
                        <a:pt x="83633" y="75063"/>
                        <a:pt x="80198" y="75987"/>
                        <a:pt x="76718" y="76747"/>
                      </a:cubicBezTo>
                      <a:cubicBezTo>
                        <a:pt x="74989" y="77132"/>
                        <a:pt x="73260" y="77471"/>
                        <a:pt x="71517" y="77774"/>
                      </a:cubicBezTo>
                      <a:cubicBezTo>
                        <a:pt x="70697" y="77915"/>
                        <a:pt x="69877" y="78055"/>
                        <a:pt x="69057" y="78173"/>
                      </a:cubicBezTo>
                      <a:cubicBezTo>
                        <a:pt x="68695" y="78225"/>
                        <a:pt x="68333" y="78284"/>
                        <a:pt x="67963" y="78336"/>
                      </a:cubicBezTo>
                      <a:cubicBezTo>
                        <a:pt x="68030" y="78328"/>
                        <a:pt x="67136" y="78454"/>
                        <a:pt x="67505" y="78402"/>
                      </a:cubicBezTo>
                      <a:cubicBezTo>
                        <a:pt x="67719" y="78373"/>
                        <a:pt x="67017" y="78469"/>
                        <a:pt x="66914" y="78476"/>
                      </a:cubicBezTo>
                      <a:cubicBezTo>
                        <a:pt x="60206" y="79318"/>
                        <a:pt x="53423" y="79540"/>
                        <a:pt x="46678" y="79037"/>
                      </a:cubicBezTo>
                      <a:cubicBezTo>
                        <a:pt x="45030" y="78912"/>
                        <a:pt x="43390" y="78742"/>
                        <a:pt x="41750" y="78535"/>
                      </a:cubicBezTo>
                      <a:cubicBezTo>
                        <a:pt x="40900" y="78432"/>
                        <a:pt x="42046" y="78579"/>
                        <a:pt x="41543" y="78506"/>
                      </a:cubicBezTo>
                      <a:cubicBezTo>
                        <a:pt x="41321" y="78476"/>
                        <a:pt x="41100" y="78447"/>
                        <a:pt x="40878" y="78410"/>
                      </a:cubicBezTo>
                      <a:cubicBezTo>
                        <a:pt x="40524" y="78358"/>
                        <a:pt x="40169" y="78306"/>
                        <a:pt x="39822" y="78247"/>
                      </a:cubicBezTo>
                      <a:cubicBezTo>
                        <a:pt x="38942" y="78107"/>
                        <a:pt x="38056" y="77952"/>
                        <a:pt x="37184" y="77789"/>
                      </a:cubicBezTo>
                      <a:cubicBezTo>
                        <a:pt x="33874" y="77169"/>
                        <a:pt x="30594" y="76356"/>
                        <a:pt x="27373" y="75373"/>
                      </a:cubicBezTo>
                      <a:cubicBezTo>
                        <a:pt x="25762" y="74878"/>
                        <a:pt x="24166" y="74347"/>
                        <a:pt x="22592" y="73763"/>
                      </a:cubicBezTo>
                      <a:cubicBezTo>
                        <a:pt x="21817" y="73475"/>
                        <a:pt x="21048" y="73187"/>
                        <a:pt x="20280" y="72877"/>
                      </a:cubicBezTo>
                      <a:cubicBezTo>
                        <a:pt x="19851" y="72707"/>
                        <a:pt x="19423" y="72529"/>
                        <a:pt x="19002" y="72360"/>
                      </a:cubicBezTo>
                      <a:cubicBezTo>
                        <a:pt x="18958" y="72337"/>
                        <a:pt x="18529" y="72160"/>
                        <a:pt x="18884" y="72308"/>
                      </a:cubicBezTo>
                      <a:cubicBezTo>
                        <a:pt x="18625" y="72197"/>
                        <a:pt x="18374" y="72086"/>
                        <a:pt x="18115" y="71975"/>
                      </a:cubicBezTo>
                      <a:cubicBezTo>
                        <a:pt x="14872" y="70564"/>
                        <a:pt x="11710" y="68969"/>
                        <a:pt x="8644" y="67211"/>
                      </a:cubicBezTo>
                      <a:cubicBezTo>
                        <a:pt x="7085" y="66317"/>
                        <a:pt x="5555" y="65386"/>
                        <a:pt x="4041" y="64418"/>
                      </a:cubicBezTo>
                      <a:cubicBezTo>
                        <a:pt x="2851" y="63657"/>
                        <a:pt x="1004" y="64138"/>
                        <a:pt x="347" y="65386"/>
                      </a:cubicBezTo>
                      <a:cubicBezTo>
                        <a:pt x="-363" y="66723"/>
                        <a:pt x="44" y="68267"/>
                        <a:pt x="1315" y="69080"/>
                      </a:cubicBezTo>
                      <a:cubicBezTo>
                        <a:pt x="13490" y="76888"/>
                        <a:pt x="27136" y="82014"/>
                        <a:pt x="41491" y="83891"/>
                      </a:cubicBezTo>
                      <a:cubicBezTo>
                        <a:pt x="55485" y="85723"/>
                        <a:pt x="69773" y="84282"/>
                        <a:pt x="83375" y="80670"/>
                      </a:cubicBezTo>
                      <a:cubicBezTo>
                        <a:pt x="95950" y="77324"/>
                        <a:pt x="108022" y="72212"/>
                        <a:pt x="118860" y="64980"/>
                      </a:cubicBezTo>
                      <a:cubicBezTo>
                        <a:pt x="129071" y="58161"/>
                        <a:pt x="138217" y="49740"/>
                        <a:pt x="145783" y="40070"/>
                      </a:cubicBezTo>
                      <a:cubicBezTo>
                        <a:pt x="153437" y="30290"/>
                        <a:pt x="159539" y="19416"/>
                        <a:pt x="163677" y="7692"/>
                      </a:cubicBezTo>
                      <a:cubicBezTo>
                        <a:pt x="164179" y="6274"/>
                        <a:pt x="164645" y="4841"/>
                        <a:pt x="165088" y="3401"/>
                      </a:cubicBezTo>
                      <a:cubicBezTo>
                        <a:pt x="165502" y="2049"/>
                        <a:pt x="164593" y="394"/>
                        <a:pt x="163204" y="76"/>
                      </a:cubicBezTo>
                      <a:cubicBezTo>
                        <a:pt x="161741" y="-256"/>
                        <a:pt x="160323" y="520"/>
                        <a:pt x="159879" y="1960"/>
                      </a:cubicBezTo>
                      <a:lnTo>
                        <a:pt x="159879" y="1960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6" name="Freeform 655">
                  <a:extLst>
                    <a:ext uri="{FF2B5EF4-FFF2-40B4-BE49-F238E27FC236}">
                      <a16:creationId xmlns:a16="http://schemas.microsoft.com/office/drawing/2014/main" id="{1E118923-7CB9-10E5-C1D0-F4EAD2157259}"/>
                    </a:ext>
                  </a:extLst>
                </p:cNvPr>
                <p:cNvSpPr/>
                <p:nvPr/>
              </p:nvSpPr>
              <p:spPr>
                <a:xfrm>
                  <a:off x="2602311" y="5540936"/>
                  <a:ext cx="67165" cy="70690"/>
                </a:xfrm>
                <a:custGeom>
                  <a:avLst/>
                  <a:gdLst>
                    <a:gd name="csX0" fmla="*/ 27 w 67165"/>
                    <a:gd name="csY0" fmla="*/ 2713 h 70690"/>
                    <a:gd name="csX1" fmla="*/ 2783 w 67165"/>
                    <a:gd name="csY1" fmla="*/ 22459 h 70690"/>
                    <a:gd name="csX2" fmla="*/ 11560 w 67165"/>
                    <a:gd name="csY2" fmla="*/ 40476 h 70690"/>
                    <a:gd name="csX3" fmla="*/ 25044 w 67165"/>
                    <a:gd name="csY3" fmla="*/ 55302 h 70690"/>
                    <a:gd name="csX4" fmla="*/ 42613 w 67165"/>
                    <a:gd name="csY4" fmla="*/ 65969 h 70690"/>
                    <a:gd name="csX5" fmla="*/ 61985 w 67165"/>
                    <a:gd name="csY5" fmla="*/ 70579 h 70690"/>
                    <a:gd name="csX6" fmla="*/ 64460 w 67165"/>
                    <a:gd name="csY6" fmla="*/ 70689 h 70690"/>
                    <a:gd name="csX7" fmla="*/ 67164 w 67165"/>
                    <a:gd name="csY7" fmla="*/ 67986 h 70690"/>
                    <a:gd name="csX8" fmla="*/ 64460 w 67165"/>
                    <a:gd name="csY8" fmla="*/ 65282 h 70690"/>
                    <a:gd name="csX9" fmla="*/ 59716 w 67165"/>
                    <a:gd name="csY9" fmla="*/ 64964 h 70690"/>
                    <a:gd name="csX10" fmla="*/ 59155 w 67165"/>
                    <a:gd name="csY10" fmla="*/ 64898 h 70690"/>
                    <a:gd name="csX11" fmla="*/ 58763 w 67165"/>
                    <a:gd name="csY11" fmla="*/ 64854 h 70690"/>
                    <a:gd name="csX12" fmla="*/ 58468 w 67165"/>
                    <a:gd name="csY12" fmla="*/ 64809 h 70690"/>
                    <a:gd name="csX13" fmla="*/ 57810 w 67165"/>
                    <a:gd name="csY13" fmla="*/ 64713 h 70690"/>
                    <a:gd name="csX14" fmla="*/ 55483 w 67165"/>
                    <a:gd name="csY14" fmla="*/ 64292 h 70690"/>
                    <a:gd name="csX15" fmla="*/ 46329 w 67165"/>
                    <a:gd name="csY15" fmla="*/ 61662 h 70690"/>
                    <a:gd name="csX16" fmla="*/ 45273 w 67165"/>
                    <a:gd name="csY16" fmla="*/ 61256 h 70690"/>
                    <a:gd name="csX17" fmla="*/ 44748 w 67165"/>
                    <a:gd name="csY17" fmla="*/ 61042 h 70690"/>
                    <a:gd name="csX18" fmla="*/ 44371 w 67165"/>
                    <a:gd name="csY18" fmla="*/ 60887 h 70690"/>
                    <a:gd name="csX19" fmla="*/ 44083 w 67165"/>
                    <a:gd name="csY19" fmla="*/ 60761 h 70690"/>
                    <a:gd name="csX20" fmla="*/ 43566 w 67165"/>
                    <a:gd name="csY20" fmla="*/ 60532 h 70690"/>
                    <a:gd name="csX21" fmla="*/ 42450 w 67165"/>
                    <a:gd name="csY21" fmla="*/ 60022 h 70690"/>
                    <a:gd name="csX22" fmla="*/ 38165 w 67165"/>
                    <a:gd name="csY22" fmla="*/ 57814 h 70690"/>
                    <a:gd name="csX23" fmla="*/ 30179 w 67165"/>
                    <a:gd name="csY23" fmla="*/ 52532 h 70690"/>
                    <a:gd name="csX24" fmla="*/ 30127 w 67165"/>
                    <a:gd name="csY24" fmla="*/ 52488 h 70690"/>
                    <a:gd name="csX25" fmla="*/ 29684 w 67165"/>
                    <a:gd name="csY25" fmla="*/ 52133 h 70690"/>
                    <a:gd name="csX26" fmla="*/ 28723 w 67165"/>
                    <a:gd name="csY26" fmla="*/ 51350 h 70690"/>
                    <a:gd name="csX27" fmla="*/ 26920 w 67165"/>
                    <a:gd name="csY27" fmla="*/ 49799 h 70690"/>
                    <a:gd name="csX28" fmla="*/ 23477 w 67165"/>
                    <a:gd name="csY28" fmla="*/ 46519 h 70690"/>
                    <a:gd name="csX29" fmla="*/ 20205 w 67165"/>
                    <a:gd name="csY29" fmla="*/ 42936 h 70690"/>
                    <a:gd name="csX30" fmla="*/ 18690 w 67165"/>
                    <a:gd name="csY30" fmla="*/ 41097 h 70690"/>
                    <a:gd name="csX31" fmla="*/ 18335 w 67165"/>
                    <a:gd name="csY31" fmla="*/ 40646 h 70690"/>
                    <a:gd name="csX32" fmla="*/ 18291 w 67165"/>
                    <a:gd name="csY32" fmla="*/ 40587 h 70690"/>
                    <a:gd name="csX33" fmla="*/ 17552 w 67165"/>
                    <a:gd name="csY33" fmla="*/ 39597 h 70690"/>
                    <a:gd name="csX34" fmla="*/ 12432 w 67165"/>
                    <a:gd name="csY34" fmla="*/ 31501 h 70690"/>
                    <a:gd name="csX35" fmla="*/ 10304 w 67165"/>
                    <a:gd name="csY35" fmla="*/ 27164 h 70690"/>
                    <a:gd name="csX36" fmla="*/ 10075 w 67165"/>
                    <a:gd name="csY36" fmla="*/ 26647 h 70690"/>
                    <a:gd name="csX37" fmla="*/ 9950 w 67165"/>
                    <a:gd name="csY37" fmla="*/ 26359 h 70690"/>
                    <a:gd name="csX38" fmla="*/ 9832 w 67165"/>
                    <a:gd name="csY38" fmla="*/ 26071 h 70690"/>
                    <a:gd name="csX39" fmla="*/ 9580 w 67165"/>
                    <a:gd name="csY39" fmla="*/ 25458 h 70690"/>
                    <a:gd name="csX40" fmla="*/ 8745 w 67165"/>
                    <a:gd name="csY40" fmla="*/ 23249 h 70690"/>
                    <a:gd name="csX41" fmla="*/ 6270 w 67165"/>
                    <a:gd name="csY41" fmla="*/ 14060 h 70690"/>
                    <a:gd name="csX42" fmla="*/ 5886 w 67165"/>
                    <a:gd name="csY42" fmla="*/ 11733 h 70690"/>
                    <a:gd name="csX43" fmla="*/ 5849 w 67165"/>
                    <a:gd name="csY43" fmla="*/ 11452 h 70690"/>
                    <a:gd name="csX44" fmla="*/ 5886 w 67165"/>
                    <a:gd name="csY44" fmla="*/ 11703 h 70690"/>
                    <a:gd name="csX45" fmla="*/ 5812 w 67165"/>
                    <a:gd name="csY45" fmla="*/ 11142 h 70690"/>
                    <a:gd name="csX46" fmla="*/ 5679 w 67165"/>
                    <a:gd name="csY46" fmla="*/ 9923 h 70690"/>
                    <a:gd name="csX47" fmla="*/ 5413 w 67165"/>
                    <a:gd name="csY47" fmla="*/ 5092 h 70690"/>
                    <a:gd name="csX48" fmla="*/ 5436 w 67165"/>
                    <a:gd name="csY48" fmla="*/ 2706 h 70690"/>
                    <a:gd name="csX49" fmla="*/ 2732 w 67165"/>
                    <a:gd name="csY49" fmla="*/ 2 h 70690"/>
                    <a:gd name="csX50" fmla="*/ 27 w 67165"/>
                    <a:gd name="csY50" fmla="*/ 2706 h 70690"/>
                    <a:gd name="csX51" fmla="*/ 27 w 67165"/>
                    <a:gd name="csY51" fmla="*/ 2706 h 7069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</a:cxnLst>
                  <a:rect l="l" t="t" r="r" b="b"/>
                  <a:pathLst>
                    <a:path w="67165" h="70690">
                      <a:moveTo>
                        <a:pt x="27" y="2713"/>
                      </a:moveTo>
                      <a:cubicBezTo>
                        <a:pt x="-179" y="9376"/>
                        <a:pt x="788" y="16098"/>
                        <a:pt x="2783" y="22459"/>
                      </a:cubicBezTo>
                      <a:cubicBezTo>
                        <a:pt x="4785" y="28849"/>
                        <a:pt x="7770" y="34950"/>
                        <a:pt x="11560" y="40476"/>
                      </a:cubicBezTo>
                      <a:cubicBezTo>
                        <a:pt x="15350" y="46002"/>
                        <a:pt x="19879" y="51032"/>
                        <a:pt x="25044" y="55302"/>
                      </a:cubicBezTo>
                      <a:cubicBezTo>
                        <a:pt x="30378" y="59705"/>
                        <a:pt x="36237" y="63295"/>
                        <a:pt x="42613" y="65969"/>
                      </a:cubicBezTo>
                      <a:cubicBezTo>
                        <a:pt x="48767" y="68555"/>
                        <a:pt x="55320" y="70121"/>
                        <a:pt x="61985" y="70579"/>
                      </a:cubicBezTo>
                      <a:cubicBezTo>
                        <a:pt x="62812" y="70638"/>
                        <a:pt x="63632" y="70675"/>
                        <a:pt x="64460" y="70689"/>
                      </a:cubicBezTo>
                      <a:cubicBezTo>
                        <a:pt x="65871" y="70726"/>
                        <a:pt x="67223" y="69419"/>
                        <a:pt x="67164" y="67986"/>
                      </a:cubicBezTo>
                      <a:cubicBezTo>
                        <a:pt x="67097" y="66494"/>
                        <a:pt x="65974" y="65326"/>
                        <a:pt x="64460" y="65282"/>
                      </a:cubicBezTo>
                      <a:cubicBezTo>
                        <a:pt x="62871" y="65245"/>
                        <a:pt x="61290" y="65142"/>
                        <a:pt x="59716" y="64964"/>
                      </a:cubicBezTo>
                      <a:cubicBezTo>
                        <a:pt x="59524" y="64942"/>
                        <a:pt x="59340" y="64920"/>
                        <a:pt x="59155" y="64898"/>
                      </a:cubicBezTo>
                      <a:cubicBezTo>
                        <a:pt x="59066" y="64891"/>
                        <a:pt x="58327" y="64795"/>
                        <a:pt x="58763" y="64854"/>
                      </a:cubicBezTo>
                      <a:cubicBezTo>
                        <a:pt x="59177" y="64905"/>
                        <a:pt x="58571" y="64824"/>
                        <a:pt x="58468" y="64809"/>
                      </a:cubicBezTo>
                      <a:cubicBezTo>
                        <a:pt x="58246" y="64780"/>
                        <a:pt x="58032" y="64743"/>
                        <a:pt x="57810" y="64713"/>
                      </a:cubicBezTo>
                      <a:cubicBezTo>
                        <a:pt x="57034" y="64588"/>
                        <a:pt x="56259" y="64447"/>
                        <a:pt x="55483" y="64292"/>
                      </a:cubicBezTo>
                      <a:cubicBezTo>
                        <a:pt x="52365" y="63664"/>
                        <a:pt x="49306" y="62778"/>
                        <a:pt x="46329" y="61662"/>
                      </a:cubicBezTo>
                      <a:cubicBezTo>
                        <a:pt x="45974" y="61529"/>
                        <a:pt x="45620" y="61396"/>
                        <a:pt x="45273" y="61256"/>
                      </a:cubicBezTo>
                      <a:cubicBezTo>
                        <a:pt x="45095" y="61190"/>
                        <a:pt x="44925" y="61116"/>
                        <a:pt x="44748" y="61042"/>
                      </a:cubicBezTo>
                      <a:cubicBezTo>
                        <a:pt x="44637" y="60998"/>
                        <a:pt x="44017" y="60739"/>
                        <a:pt x="44371" y="60887"/>
                      </a:cubicBezTo>
                      <a:cubicBezTo>
                        <a:pt x="44733" y="61034"/>
                        <a:pt x="44179" y="60805"/>
                        <a:pt x="44083" y="60761"/>
                      </a:cubicBezTo>
                      <a:cubicBezTo>
                        <a:pt x="43913" y="60687"/>
                        <a:pt x="43736" y="60613"/>
                        <a:pt x="43566" y="60532"/>
                      </a:cubicBezTo>
                      <a:cubicBezTo>
                        <a:pt x="43189" y="60362"/>
                        <a:pt x="42820" y="60192"/>
                        <a:pt x="42450" y="60022"/>
                      </a:cubicBezTo>
                      <a:cubicBezTo>
                        <a:pt x="40995" y="59343"/>
                        <a:pt x="39561" y="58604"/>
                        <a:pt x="38165" y="57814"/>
                      </a:cubicBezTo>
                      <a:cubicBezTo>
                        <a:pt x="35409" y="56262"/>
                        <a:pt x="32631" y="54541"/>
                        <a:pt x="30179" y="52532"/>
                      </a:cubicBezTo>
                      <a:cubicBezTo>
                        <a:pt x="30526" y="52820"/>
                        <a:pt x="30348" y="52665"/>
                        <a:pt x="30127" y="52488"/>
                      </a:cubicBezTo>
                      <a:cubicBezTo>
                        <a:pt x="29979" y="52369"/>
                        <a:pt x="29831" y="52251"/>
                        <a:pt x="29684" y="52133"/>
                      </a:cubicBezTo>
                      <a:cubicBezTo>
                        <a:pt x="29358" y="51874"/>
                        <a:pt x="29041" y="51616"/>
                        <a:pt x="28723" y="51350"/>
                      </a:cubicBezTo>
                      <a:cubicBezTo>
                        <a:pt x="28110" y="50840"/>
                        <a:pt x="27511" y="50323"/>
                        <a:pt x="26920" y="49799"/>
                      </a:cubicBezTo>
                      <a:cubicBezTo>
                        <a:pt x="25738" y="48742"/>
                        <a:pt x="24586" y="47649"/>
                        <a:pt x="23477" y="46519"/>
                      </a:cubicBezTo>
                      <a:cubicBezTo>
                        <a:pt x="22347" y="45359"/>
                        <a:pt x="21254" y="44170"/>
                        <a:pt x="20205" y="42936"/>
                      </a:cubicBezTo>
                      <a:cubicBezTo>
                        <a:pt x="19687" y="42330"/>
                        <a:pt x="19185" y="41717"/>
                        <a:pt x="18690" y="41097"/>
                      </a:cubicBezTo>
                      <a:cubicBezTo>
                        <a:pt x="18572" y="40949"/>
                        <a:pt x="18454" y="40801"/>
                        <a:pt x="18335" y="40646"/>
                      </a:cubicBezTo>
                      <a:cubicBezTo>
                        <a:pt x="18018" y="40240"/>
                        <a:pt x="18601" y="41000"/>
                        <a:pt x="18291" y="40587"/>
                      </a:cubicBezTo>
                      <a:cubicBezTo>
                        <a:pt x="18040" y="40262"/>
                        <a:pt x="17796" y="39929"/>
                        <a:pt x="17552" y="39597"/>
                      </a:cubicBezTo>
                      <a:cubicBezTo>
                        <a:pt x="15661" y="37019"/>
                        <a:pt x="13939" y="34315"/>
                        <a:pt x="12432" y="31501"/>
                      </a:cubicBezTo>
                      <a:cubicBezTo>
                        <a:pt x="11671" y="30082"/>
                        <a:pt x="10962" y="28634"/>
                        <a:pt x="10304" y="27164"/>
                      </a:cubicBezTo>
                      <a:cubicBezTo>
                        <a:pt x="10231" y="26995"/>
                        <a:pt x="10149" y="26817"/>
                        <a:pt x="10075" y="26647"/>
                      </a:cubicBezTo>
                      <a:cubicBezTo>
                        <a:pt x="10038" y="26559"/>
                        <a:pt x="9795" y="25997"/>
                        <a:pt x="9950" y="26359"/>
                      </a:cubicBezTo>
                      <a:cubicBezTo>
                        <a:pt x="10105" y="26721"/>
                        <a:pt x="9868" y="26160"/>
                        <a:pt x="9832" y="26071"/>
                      </a:cubicBezTo>
                      <a:cubicBezTo>
                        <a:pt x="9750" y="25864"/>
                        <a:pt x="9662" y="25665"/>
                        <a:pt x="9580" y="25458"/>
                      </a:cubicBezTo>
                      <a:cubicBezTo>
                        <a:pt x="9292" y="24727"/>
                        <a:pt x="9011" y="23988"/>
                        <a:pt x="8745" y="23249"/>
                      </a:cubicBezTo>
                      <a:cubicBezTo>
                        <a:pt x="7682" y="20257"/>
                        <a:pt x="6847" y="17184"/>
                        <a:pt x="6270" y="14060"/>
                      </a:cubicBezTo>
                      <a:cubicBezTo>
                        <a:pt x="6130" y="13284"/>
                        <a:pt x="5997" y="12508"/>
                        <a:pt x="5886" y="11733"/>
                      </a:cubicBezTo>
                      <a:cubicBezTo>
                        <a:pt x="5871" y="11637"/>
                        <a:pt x="5864" y="11541"/>
                        <a:pt x="5849" y="11452"/>
                      </a:cubicBezTo>
                      <a:cubicBezTo>
                        <a:pt x="5849" y="11452"/>
                        <a:pt x="5923" y="12013"/>
                        <a:pt x="5886" y="11703"/>
                      </a:cubicBezTo>
                      <a:cubicBezTo>
                        <a:pt x="5864" y="11518"/>
                        <a:pt x="5842" y="11326"/>
                        <a:pt x="5812" y="11142"/>
                      </a:cubicBezTo>
                      <a:cubicBezTo>
                        <a:pt x="5761" y="10735"/>
                        <a:pt x="5716" y="10329"/>
                        <a:pt x="5679" y="9923"/>
                      </a:cubicBezTo>
                      <a:cubicBezTo>
                        <a:pt x="5524" y="8320"/>
                        <a:pt x="5436" y="6709"/>
                        <a:pt x="5413" y="5092"/>
                      </a:cubicBezTo>
                      <a:cubicBezTo>
                        <a:pt x="5406" y="4294"/>
                        <a:pt x="5413" y="3503"/>
                        <a:pt x="5436" y="2706"/>
                      </a:cubicBezTo>
                      <a:cubicBezTo>
                        <a:pt x="5480" y="1295"/>
                        <a:pt x="4165" y="-57"/>
                        <a:pt x="2732" y="2"/>
                      </a:cubicBezTo>
                      <a:cubicBezTo>
                        <a:pt x="1232" y="68"/>
                        <a:pt x="79" y="1191"/>
                        <a:pt x="27" y="2706"/>
                      </a:cubicBezTo>
                      <a:lnTo>
                        <a:pt x="27" y="2706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7" name="Freeform 656">
                  <a:extLst>
                    <a:ext uri="{FF2B5EF4-FFF2-40B4-BE49-F238E27FC236}">
                      <a16:creationId xmlns:a16="http://schemas.microsoft.com/office/drawing/2014/main" id="{D57AE712-C151-45AF-7651-64B34FE8CD99}"/>
                    </a:ext>
                  </a:extLst>
                </p:cNvPr>
                <p:cNvSpPr/>
                <p:nvPr/>
              </p:nvSpPr>
              <p:spPr>
                <a:xfrm>
                  <a:off x="2413222" y="5471327"/>
                  <a:ext cx="92423" cy="51461"/>
                </a:xfrm>
                <a:custGeom>
                  <a:avLst/>
                  <a:gdLst>
                    <a:gd name="csX0" fmla="*/ 87389 w 92423"/>
                    <a:gd name="csY0" fmla="*/ 1302 h 51461"/>
                    <a:gd name="csX1" fmla="*/ 81929 w 92423"/>
                    <a:gd name="csY1" fmla="*/ 9709 h 51461"/>
                    <a:gd name="csX2" fmla="*/ 81212 w 92423"/>
                    <a:gd name="csY2" fmla="*/ 10669 h 51461"/>
                    <a:gd name="csX3" fmla="*/ 80850 w 92423"/>
                    <a:gd name="csY3" fmla="*/ 11149 h 51461"/>
                    <a:gd name="csX4" fmla="*/ 80969 w 92423"/>
                    <a:gd name="csY4" fmla="*/ 11001 h 51461"/>
                    <a:gd name="csX5" fmla="*/ 80725 w 92423"/>
                    <a:gd name="csY5" fmla="*/ 11319 h 51461"/>
                    <a:gd name="csX6" fmla="*/ 79151 w 92423"/>
                    <a:gd name="csY6" fmla="*/ 13262 h 51461"/>
                    <a:gd name="csX7" fmla="*/ 75841 w 92423"/>
                    <a:gd name="csY7" fmla="*/ 17015 h 51461"/>
                    <a:gd name="csX8" fmla="*/ 68623 w 92423"/>
                    <a:gd name="csY8" fmla="*/ 23951 h 51461"/>
                    <a:gd name="csX9" fmla="*/ 66702 w 92423"/>
                    <a:gd name="csY9" fmla="*/ 25561 h 51461"/>
                    <a:gd name="csX10" fmla="*/ 65764 w 92423"/>
                    <a:gd name="csY10" fmla="*/ 26315 h 51461"/>
                    <a:gd name="csX11" fmla="*/ 65291 w 92423"/>
                    <a:gd name="csY11" fmla="*/ 26684 h 51461"/>
                    <a:gd name="csX12" fmla="*/ 65055 w 92423"/>
                    <a:gd name="csY12" fmla="*/ 26869 h 51461"/>
                    <a:gd name="csX13" fmla="*/ 65129 w 92423"/>
                    <a:gd name="csY13" fmla="*/ 26817 h 51461"/>
                    <a:gd name="csX14" fmla="*/ 63119 w 92423"/>
                    <a:gd name="csY14" fmla="*/ 28317 h 51461"/>
                    <a:gd name="csX15" fmla="*/ 61072 w 92423"/>
                    <a:gd name="csY15" fmla="*/ 29765 h 51461"/>
                    <a:gd name="csX16" fmla="*/ 52524 w 92423"/>
                    <a:gd name="csY16" fmla="*/ 35010 h 51461"/>
                    <a:gd name="csX17" fmla="*/ 47966 w 92423"/>
                    <a:gd name="csY17" fmla="*/ 37337 h 51461"/>
                    <a:gd name="csX18" fmla="*/ 45690 w 92423"/>
                    <a:gd name="csY18" fmla="*/ 38386 h 51461"/>
                    <a:gd name="csX19" fmla="*/ 44589 w 92423"/>
                    <a:gd name="csY19" fmla="*/ 38866 h 51461"/>
                    <a:gd name="csX20" fmla="*/ 44316 w 92423"/>
                    <a:gd name="csY20" fmla="*/ 38984 h 51461"/>
                    <a:gd name="csX21" fmla="*/ 44501 w 92423"/>
                    <a:gd name="csY21" fmla="*/ 38910 h 51461"/>
                    <a:gd name="csX22" fmla="*/ 43851 w 92423"/>
                    <a:gd name="csY22" fmla="*/ 39176 h 51461"/>
                    <a:gd name="csX23" fmla="*/ 24641 w 92423"/>
                    <a:gd name="csY23" fmla="*/ 44783 h 51461"/>
                    <a:gd name="csX24" fmla="*/ 22174 w 92423"/>
                    <a:gd name="csY24" fmla="*/ 45189 h 51461"/>
                    <a:gd name="csX25" fmla="*/ 20984 w 92423"/>
                    <a:gd name="csY25" fmla="*/ 45359 h 51461"/>
                    <a:gd name="csX26" fmla="*/ 20910 w 92423"/>
                    <a:gd name="csY26" fmla="*/ 45366 h 51461"/>
                    <a:gd name="csX27" fmla="*/ 20216 w 92423"/>
                    <a:gd name="csY27" fmla="*/ 45455 h 51461"/>
                    <a:gd name="csX28" fmla="*/ 15229 w 92423"/>
                    <a:gd name="csY28" fmla="*/ 45906 h 51461"/>
                    <a:gd name="csX29" fmla="*/ 5210 w 92423"/>
                    <a:gd name="csY29" fmla="*/ 45935 h 51461"/>
                    <a:gd name="csX30" fmla="*/ 2706 w 92423"/>
                    <a:gd name="csY30" fmla="*/ 45758 h 51461"/>
                    <a:gd name="csX31" fmla="*/ 2 w 92423"/>
                    <a:gd name="csY31" fmla="*/ 48462 h 51461"/>
                    <a:gd name="csX32" fmla="*/ 2706 w 92423"/>
                    <a:gd name="csY32" fmla="*/ 51165 h 51461"/>
                    <a:gd name="csX33" fmla="*/ 23511 w 92423"/>
                    <a:gd name="csY33" fmla="*/ 50419 h 51461"/>
                    <a:gd name="csX34" fmla="*/ 43237 w 92423"/>
                    <a:gd name="csY34" fmla="*/ 45211 h 51461"/>
                    <a:gd name="csX35" fmla="*/ 61811 w 92423"/>
                    <a:gd name="csY35" fmla="*/ 35778 h 51461"/>
                    <a:gd name="csX36" fmla="*/ 77940 w 92423"/>
                    <a:gd name="csY36" fmla="*/ 22644 h 51461"/>
                    <a:gd name="csX37" fmla="*/ 90802 w 92423"/>
                    <a:gd name="csY37" fmla="*/ 6200 h 51461"/>
                    <a:gd name="csX38" fmla="*/ 92073 w 92423"/>
                    <a:gd name="csY38" fmla="*/ 4035 h 51461"/>
                    <a:gd name="csX39" fmla="*/ 91105 w 92423"/>
                    <a:gd name="csY39" fmla="*/ 342 h 51461"/>
                    <a:gd name="csX40" fmla="*/ 87411 w 92423"/>
                    <a:gd name="csY40" fmla="*/ 1309 h 51461"/>
                    <a:gd name="csX41" fmla="*/ 87411 w 92423"/>
                    <a:gd name="csY41" fmla="*/ 1309 h 5146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</a:cxnLst>
                  <a:rect l="l" t="t" r="r" b="b"/>
                  <a:pathLst>
                    <a:path w="92423" h="51461">
                      <a:moveTo>
                        <a:pt x="87389" y="1302"/>
                      </a:moveTo>
                      <a:cubicBezTo>
                        <a:pt x="85734" y="4205"/>
                        <a:pt x="83909" y="7012"/>
                        <a:pt x="81929" y="9709"/>
                      </a:cubicBezTo>
                      <a:cubicBezTo>
                        <a:pt x="81693" y="10034"/>
                        <a:pt x="81449" y="10351"/>
                        <a:pt x="81212" y="10669"/>
                      </a:cubicBezTo>
                      <a:cubicBezTo>
                        <a:pt x="81102" y="10817"/>
                        <a:pt x="80991" y="11024"/>
                        <a:pt x="80850" y="11149"/>
                      </a:cubicBezTo>
                      <a:cubicBezTo>
                        <a:pt x="80858" y="11142"/>
                        <a:pt x="81153" y="10758"/>
                        <a:pt x="80969" y="11001"/>
                      </a:cubicBezTo>
                      <a:cubicBezTo>
                        <a:pt x="80887" y="11105"/>
                        <a:pt x="80806" y="11208"/>
                        <a:pt x="80725" y="11319"/>
                      </a:cubicBezTo>
                      <a:cubicBezTo>
                        <a:pt x="80208" y="11977"/>
                        <a:pt x="79683" y="12627"/>
                        <a:pt x="79151" y="13262"/>
                      </a:cubicBezTo>
                      <a:cubicBezTo>
                        <a:pt x="78087" y="14547"/>
                        <a:pt x="76979" y="15796"/>
                        <a:pt x="75841" y="17015"/>
                      </a:cubicBezTo>
                      <a:cubicBezTo>
                        <a:pt x="73566" y="19460"/>
                        <a:pt x="71150" y="21772"/>
                        <a:pt x="68623" y="23951"/>
                      </a:cubicBezTo>
                      <a:cubicBezTo>
                        <a:pt x="67988" y="24498"/>
                        <a:pt x="67352" y="25030"/>
                        <a:pt x="66702" y="25561"/>
                      </a:cubicBezTo>
                      <a:cubicBezTo>
                        <a:pt x="66392" y="25813"/>
                        <a:pt x="66082" y="26064"/>
                        <a:pt x="65764" y="26315"/>
                      </a:cubicBezTo>
                      <a:cubicBezTo>
                        <a:pt x="65609" y="26441"/>
                        <a:pt x="65446" y="26566"/>
                        <a:pt x="65291" y="26684"/>
                      </a:cubicBezTo>
                      <a:cubicBezTo>
                        <a:pt x="65210" y="26743"/>
                        <a:pt x="65136" y="26810"/>
                        <a:pt x="65055" y="26869"/>
                      </a:cubicBezTo>
                      <a:cubicBezTo>
                        <a:pt x="64796" y="27068"/>
                        <a:pt x="65003" y="26950"/>
                        <a:pt x="65129" y="26817"/>
                      </a:cubicBezTo>
                      <a:cubicBezTo>
                        <a:pt x="64596" y="27401"/>
                        <a:pt x="63762" y="27851"/>
                        <a:pt x="63119" y="28317"/>
                      </a:cubicBezTo>
                      <a:cubicBezTo>
                        <a:pt x="62447" y="28812"/>
                        <a:pt x="61759" y="29292"/>
                        <a:pt x="61072" y="29765"/>
                      </a:cubicBezTo>
                      <a:cubicBezTo>
                        <a:pt x="58317" y="31663"/>
                        <a:pt x="55457" y="33414"/>
                        <a:pt x="52524" y="35010"/>
                      </a:cubicBezTo>
                      <a:cubicBezTo>
                        <a:pt x="51024" y="35822"/>
                        <a:pt x="49503" y="36598"/>
                        <a:pt x="47966" y="37337"/>
                      </a:cubicBezTo>
                      <a:cubicBezTo>
                        <a:pt x="47212" y="37699"/>
                        <a:pt x="46451" y="38046"/>
                        <a:pt x="45690" y="38386"/>
                      </a:cubicBezTo>
                      <a:cubicBezTo>
                        <a:pt x="45321" y="38548"/>
                        <a:pt x="44959" y="38711"/>
                        <a:pt x="44589" y="38866"/>
                      </a:cubicBezTo>
                      <a:cubicBezTo>
                        <a:pt x="44501" y="38903"/>
                        <a:pt x="44405" y="38947"/>
                        <a:pt x="44316" y="38984"/>
                      </a:cubicBezTo>
                      <a:cubicBezTo>
                        <a:pt x="44028" y="39109"/>
                        <a:pt x="44493" y="38910"/>
                        <a:pt x="44501" y="38910"/>
                      </a:cubicBezTo>
                      <a:cubicBezTo>
                        <a:pt x="44434" y="39021"/>
                        <a:pt x="43976" y="39132"/>
                        <a:pt x="43851" y="39176"/>
                      </a:cubicBezTo>
                      <a:cubicBezTo>
                        <a:pt x="37667" y="41717"/>
                        <a:pt x="31224" y="43608"/>
                        <a:pt x="24641" y="44783"/>
                      </a:cubicBezTo>
                      <a:cubicBezTo>
                        <a:pt x="23821" y="44931"/>
                        <a:pt x="22994" y="45063"/>
                        <a:pt x="22174" y="45189"/>
                      </a:cubicBezTo>
                      <a:cubicBezTo>
                        <a:pt x="21775" y="45248"/>
                        <a:pt x="21376" y="45293"/>
                        <a:pt x="20984" y="45359"/>
                      </a:cubicBezTo>
                      <a:cubicBezTo>
                        <a:pt x="21450" y="45278"/>
                        <a:pt x="21206" y="45329"/>
                        <a:pt x="20910" y="45366"/>
                      </a:cubicBezTo>
                      <a:cubicBezTo>
                        <a:pt x="20681" y="45396"/>
                        <a:pt x="20445" y="45425"/>
                        <a:pt x="20216" y="45455"/>
                      </a:cubicBezTo>
                      <a:cubicBezTo>
                        <a:pt x="18561" y="45654"/>
                        <a:pt x="16899" y="45802"/>
                        <a:pt x="15229" y="45906"/>
                      </a:cubicBezTo>
                      <a:cubicBezTo>
                        <a:pt x="11897" y="46112"/>
                        <a:pt x="8550" y="46127"/>
                        <a:pt x="5210" y="45935"/>
                      </a:cubicBezTo>
                      <a:cubicBezTo>
                        <a:pt x="4376" y="45891"/>
                        <a:pt x="3541" y="45832"/>
                        <a:pt x="2706" y="45758"/>
                      </a:cubicBezTo>
                      <a:cubicBezTo>
                        <a:pt x="1295" y="45640"/>
                        <a:pt x="-57" y="47088"/>
                        <a:pt x="2" y="48462"/>
                      </a:cubicBezTo>
                      <a:cubicBezTo>
                        <a:pt x="76" y="50028"/>
                        <a:pt x="1191" y="51032"/>
                        <a:pt x="2706" y="51165"/>
                      </a:cubicBezTo>
                      <a:cubicBezTo>
                        <a:pt x="9651" y="51756"/>
                        <a:pt x="16618" y="51439"/>
                        <a:pt x="23511" y="50419"/>
                      </a:cubicBezTo>
                      <a:cubicBezTo>
                        <a:pt x="30256" y="49422"/>
                        <a:pt x="36876" y="47656"/>
                        <a:pt x="43237" y="45211"/>
                      </a:cubicBezTo>
                      <a:cubicBezTo>
                        <a:pt x="49732" y="42714"/>
                        <a:pt x="55982" y="39582"/>
                        <a:pt x="61811" y="35778"/>
                      </a:cubicBezTo>
                      <a:cubicBezTo>
                        <a:pt x="67626" y="31988"/>
                        <a:pt x="73071" y="27586"/>
                        <a:pt x="77940" y="22644"/>
                      </a:cubicBezTo>
                      <a:cubicBezTo>
                        <a:pt x="82831" y="17679"/>
                        <a:pt x="87182" y="12146"/>
                        <a:pt x="90802" y="6200"/>
                      </a:cubicBezTo>
                      <a:cubicBezTo>
                        <a:pt x="91238" y="5483"/>
                        <a:pt x="91659" y="4767"/>
                        <a:pt x="92073" y="4035"/>
                      </a:cubicBezTo>
                      <a:cubicBezTo>
                        <a:pt x="92775" y="2809"/>
                        <a:pt x="92406" y="1029"/>
                        <a:pt x="91105" y="342"/>
                      </a:cubicBezTo>
                      <a:cubicBezTo>
                        <a:pt x="89820" y="-338"/>
                        <a:pt x="88157" y="2"/>
                        <a:pt x="87411" y="1309"/>
                      </a:cubicBezTo>
                      <a:lnTo>
                        <a:pt x="87411" y="1309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8" name="Freeform 657">
                  <a:extLst>
                    <a:ext uri="{FF2B5EF4-FFF2-40B4-BE49-F238E27FC236}">
                      <a16:creationId xmlns:a16="http://schemas.microsoft.com/office/drawing/2014/main" id="{37A8A1B1-CAF1-0E4F-157A-80CC44C7C6FF}"/>
                    </a:ext>
                  </a:extLst>
                </p:cNvPr>
                <p:cNvSpPr/>
                <p:nvPr/>
              </p:nvSpPr>
              <p:spPr>
                <a:xfrm>
                  <a:off x="2625893" y="5416109"/>
                  <a:ext cx="94404" cy="56042"/>
                </a:xfrm>
                <a:custGeom>
                  <a:avLst/>
                  <a:gdLst>
                    <a:gd name="csX0" fmla="*/ 93998 w 94404"/>
                    <a:gd name="csY0" fmla="*/ 21424 h 56042"/>
                    <a:gd name="csX1" fmla="*/ 74412 w 94404"/>
                    <a:gd name="csY1" fmla="*/ 5305 h 56042"/>
                    <a:gd name="csX2" fmla="*/ 49580 w 94404"/>
                    <a:gd name="csY2" fmla="*/ 23 h 56042"/>
                    <a:gd name="csX3" fmla="*/ 25229 w 94404"/>
                    <a:gd name="csY3" fmla="*/ 7292 h 56042"/>
                    <a:gd name="csX4" fmla="*/ 7364 w 94404"/>
                    <a:gd name="csY4" fmla="*/ 25664 h 56042"/>
                    <a:gd name="csX5" fmla="*/ 28 w 94404"/>
                    <a:gd name="csY5" fmla="*/ 50211 h 56042"/>
                    <a:gd name="csX6" fmla="*/ 28 w 94404"/>
                    <a:gd name="csY6" fmla="*/ 53336 h 56042"/>
                    <a:gd name="csX7" fmla="*/ 2732 w 94404"/>
                    <a:gd name="csY7" fmla="*/ 56040 h 56042"/>
                    <a:gd name="csX8" fmla="*/ 5436 w 94404"/>
                    <a:gd name="csY8" fmla="*/ 53336 h 56042"/>
                    <a:gd name="csX9" fmla="*/ 5643 w 94404"/>
                    <a:gd name="csY9" fmla="*/ 47293 h 56042"/>
                    <a:gd name="csX10" fmla="*/ 5724 w 94404"/>
                    <a:gd name="csY10" fmla="*/ 46518 h 56042"/>
                    <a:gd name="csX11" fmla="*/ 5776 w 94404"/>
                    <a:gd name="csY11" fmla="*/ 46104 h 56042"/>
                    <a:gd name="csX12" fmla="*/ 5835 w 94404"/>
                    <a:gd name="csY12" fmla="*/ 45690 h 56042"/>
                    <a:gd name="csX13" fmla="*/ 5975 w 94404"/>
                    <a:gd name="csY13" fmla="*/ 44826 h 56042"/>
                    <a:gd name="csX14" fmla="*/ 6581 w 94404"/>
                    <a:gd name="csY14" fmla="*/ 41871 h 56042"/>
                    <a:gd name="csX15" fmla="*/ 8332 w 94404"/>
                    <a:gd name="csY15" fmla="*/ 36095 h 56042"/>
                    <a:gd name="csX16" fmla="*/ 8857 w 94404"/>
                    <a:gd name="csY16" fmla="*/ 34728 h 56042"/>
                    <a:gd name="csX17" fmla="*/ 9115 w 94404"/>
                    <a:gd name="csY17" fmla="*/ 34100 h 56042"/>
                    <a:gd name="csX18" fmla="*/ 9071 w 94404"/>
                    <a:gd name="csY18" fmla="*/ 34203 h 56042"/>
                    <a:gd name="csX19" fmla="*/ 9270 w 94404"/>
                    <a:gd name="csY19" fmla="*/ 33760 h 56042"/>
                    <a:gd name="csX20" fmla="*/ 10578 w 94404"/>
                    <a:gd name="csY20" fmla="*/ 31034 h 56042"/>
                    <a:gd name="csX21" fmla="*/ 13659 w 94404"/>
                    <a:gd name="csY21" fmla="*/ 25826 h 56042"/>
                    <a:gd name="csX22" fmla="*/ 15366 w 94404"/>
                    <a:gd name="csY22" fmla="*/ 23440 h 56042"/>
                    <a:gd name="csX23" fmla="*/ 15602 w 94404"/>
                    <a:gd name="csY23" fmla="*/ 23130 h 56042"/>
                    <a:gd name="csX24" fmla="*/ 15543 w 94404"/>
                    <a:gd name="csY24" fmla="*/ 23211 h 56042"/>
                    <a:gd name="csX25" fmla="*/ 15971 w 94404"/>
                    <a:gd name="csY25" fmla="*/ 22680 h 56042"/>
                    <a:gd name="csX26" fmla="*/ 16969 w 94404"/>
                    <a:gd name="csY26" fmla="*/ 21475 h 56042"/>
                    <a:gd name="csX27" fmla="*/ 21173 w 94404"/>
                    <a:gd name="csY27" fmla="*/ 17124 h 56042"/>
                    <a:gd name="csX28" fmla="*/ 23456 w 94404"/>
                    <a:gd name="csY28" fmla="*/ 15145 h 56042"/>
                    <a:gd name="csX29" fmla="*/ 24061 w 94404"/>
                    <a:gd name="csY29" fmla="*/ 14657 h 56042"/>
                    <a:gd name="csX30" fmla="*/ 24290 w 94404"/>
                    <a:gd name="csY30" fmla="*/ 14480 h 56042"/>
                    <a:gd name="csX31" fmla="*/ 24209 w 94404"/>
                    <a:gd name="csY31" fmla="*/ 14546 h 56042"/>
                    <a:gd name="csX32" fmla="*/ 25465 w 94404"/>
                    <a:gd name="csY32" fmla="*/ 13623 h 56042"/>
                    <a:gd name="csX33" fmla="*/ 30585 w 94404"/>
                    <a:gd name="csY33" fmla="*/ 10439 h 56042"/>
                    <a:gd name="csX34" fmla="*/ 33289 w 94404"/>
                    <a:gd name="csY34" fmla="*/ 9102 h 56042"/>
                    <a:gd name="csX35" fmla="*/ 33910 w 94404"/>
                    <a:gd name="csY35" fmla="*/ 8821 h 56042"/>
                    <a:gd name="csX36" fmla="*/ 34161 w 94404"/>
                    <a:gd name="csY36" fmla="*/ 8710 h 56042"/>
                    <a:gd name="csX37" fmla="*/ 35616 w 94404"/>
                    <a:gd name="csY37" fmla="*/ 8142 h 56042"/>
                    <a:gd name="csX38" fmla="*/ 41357 w 94404"/>
                    <a:gd name="csY38" fmla="*/ 6443 h 56042"/>
                    <a:gd name="csX39" fmla="*/ 44283 w 94404"/>
                    <a:gd name="csY39" fmla="*/ 5881 h 56042"/>
                    <a:gd name="csX40" fmla="*/ 44948 w 94404"/>
                    <a:gd name="csY40" fmla="*/ 5778 h 56042"/>
                    <a:gd name="csX41" fmla="*/ 45088 w 94404"/>
                    <a:gd name="csY41" fmla="*/ 5756 h 56042"/>
                    <a:gd name="csX42" fmla="*/ 46617 w 94404"/>
                    <a:gd name="csY42" fmla="*/ 5593 h 56042"/>
                    <a:gd name="csX43" fmla="*/ 52572 w 94404"/>
                    <a:gd name="csY43" fmla="*/ 5408 h 56042"/>
                    <a:gd name="csX44" fmla="*/ 55550 w 94404"/>
                    <a:gd name="csY44" fmla="*/ 5586 h 56042"/>
                    <a:gd name="csX45" fmla="*/ 56990 w 94404"/>
                    <a:gd name="csY45" fmla="*/ 5733 h 56042"/>
                    <a:gd name="csX46" fmla="*/ 57227 w 94404"/>
                    <a:gd name="csY46" fmla="*/ 5756 h 56042"/>
                    <a:gd name="csX47" fmla="*/ 57988 w 94404"/>
                    <a:gd name="csY47" fmla="*/ 5866 h 56042"/>
                    <a:gd name="csX48" fmla="*/ 69506 w 94404"/>
                    <a:gd name="csY48" fmla="*/ 8999 h 56042"/>
                    <a:gd name="csX49" fmla="*/ 70134 w 94404"/>
                    <a:gd name="csY49" fmla="*/ 9250 h 56042"/>
                    <a:gd name="csX50" fmla="*/ 70023 w 94404"/>
                    <a:gd name="csY50" fmla="*/ 9198 h 56042"/>
                    <a:gd name="csX51" fmla="*/ 70378 w 94404"/>
                    <a:gd name="csY51" fmla="*/ 9353 h 56042"/>
                    <a:gd name="csX52" fmla="*/ 71782 w 94404"/>
                    <a:gd name="csY52" fmla="*/ 9988 h 56042"/>
                    <a:gd name="csX53" fmla="*/ 74449 w 94404"/>
                    <a:gd name="csY53" fmla="*/ 11340 h 56042"/>
                    <a:gd name="csX54" fmla="*/ 79510 w 94404"/>
                    <a:gd name="csY54" fmla="*/ 14495 h 56042"/>
                    <a:gd name="csX55" fmla="*/ 80596 w 94404"/>
                    <a:gd name="csY55" fmla="*/ 15285 h 56042"/>
                    <a:gd name="csX56" fmla="*/ 80906 w 94404"/>
                    <a:gd name="csY56" fmla="*/ 15514 h 56042"/>
                    <a:gd name="csX57" fmla="*/ 80817 w 94404"/>
                    <a:gd name="csY57" fmla="*/ 15448 h 56042"/>
                    <a:gd name="csX58" fmla="*/ 81416 w 94404"/>
                    <a:gd name="csY58" fmla="*/ 15928 h 56042"/>
                    <a:gd name="csX59" fmla="*/ 83743 w 94404"/>
                    <a:gd name="csY59" fmla="*/ 17937 h 56042"/>
                    <a:gd name="csX60" fmla="*/ 87799 w 94404"/>
                    <a:gd name="csY60" fmla="*/ 22170 h 56042"/>
                    <a:gd name="csX61" fmla="*/ 88715 w 94404"/>
                    <a:gd name="csY61" fmla="*/ 23293 h 56042"/>
                    <a:gd name="csX62" fmla="*/ 88649 w 94404"/>
                    <a:gd name="csY62" fmla="*/ 23204 h 56042"/>
                    <a:gd name="csX63" fmla="*/ 88885 w 94404"/>
                    <a:gd name="csY63" fmla="*/ 23514 h 56042"/>
                    <a:gd name="csX64" fmla="*/ 89343 w 94404"/>
                    <a:gd name="csY64" fmla="*/ 24135 h 56042"/>
                    <a:gd name="csX65" fmla="*/ 93037 w 94404"/>
                    <a:gd name="csY65" fmla="*/ 25102 h 56042"/>
                    <a:gd name="csX66" fmla="*/ 94005 w 94404"/>
                    <a:gd name="csY66" fmla="*/ 21409 h 56042"/>
                    <a:gd name="csX67" fmla="*/ 94005 w 94404"/>
                    <a:gd name="csY67" fmla="*/ 21409 h 5604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  <a:cxn ang="0">
                      <a:pos x="csX57" y="csY57"/>
                    </a:cxn>
                    <a:cxn ang="0">
                      <a:pos x="csX58" y="csY58"/>
                    </a:cxn>
                    <a:cxn ang="0">
                      <a:pos x="csX59" y="csY59"/>
                    </a:cxn>
                    <a:cxn ang="0">
                      <a:pos x="csX60" y="csY60"/>
                    </a:cxn>
                    <a:cxn ang="0">
                      <a:pos x="csX61" y="csY61"/>
                    </a:cxn>
                    <a:cxn ang="0">
                      <a:pos x="csX62" y="csY62"/>
                    </a:cxn>
                    <a:cxn ang="0">
                      <a:pos x="csX63" y="csY63"/>
                    </a:cxn>
                    <a:cxn ang="0">
                      <a:pos x="csX64" y="csY64"/>
                    </a:cxn>
                    <a:cxn ang="0">
                      <a:pos x="csX65" y="csY65"/>
                    </a:cxn>
                    <a:cxn ang="0">
                      <a:pos x="csX66" y="csY66"/>
                    </a:cxn>
                    <a:cxn ang="0">
                      <a:pos x="csX67" y="csY67"/>
                    </a:cxn>
                  </a:cxnLst>
                  <a:rect l="l" t="t" r="r" b="b"/>
                  <a:pathLst>
                    <a:path w="94404" h="56042">
                      <a:moveTo>
                        <a:pt x="93998" y="21424"/>
                      </a:moveTo>
                      <a:cubicBezTo>
                        <a:pt x="88944" y="14502"/>
                        <a:pt x="82177" y="8947"/>
                        <a:pt x="74412" y="5305"/>
                      </a:cubicBezTo>
                      <a:cubicBezTo>
                        <a:pt x="66676" y="1678"/>
                        <a:pt x="58136" y="-235"/>
                        <a:pt x="49580" y="23"/>
                      </a:cubicBezTo>
                      <a:cubicBezTo>
                        <a:pt x="40980" y="289"/>
                        <a:pt x="32543" y="2749"/>
                        <a:pt x="25229" y="7292"/>
                      </a:cubicBezTo>
                      <a:cubicBezTo>
                        <a:pt x="17907" y="11843"/>
                        <a:pt x="11753" y="18247"/>
                        <a:pt x="7364" y="25664"/>
                      </a:cubicBezTo>
                      <a:cubicBezTo>
                        <a:pt x="2968" y="33088"/>
                        <a:pt x="338" y="41583"/>
                        <a:pt x="28" y="50211"/>
                      </a:cubicBezTo>
                      <a:cubicBezTo>
                        <a:pt x="-9" y="51253"/>
                        <a:pt x="-9" y="52295"/>
                        <a:pt x="28" y="53336"/>
                      </a:cubicBezTo>
                      <a:cubicBezTo>
                        <a:pt x="72" y="54747"/>
                        <a:pt x="1239" y="56106"/>
                        <a:pt x="2732" y="56040"/>
                      </a:cubicBezTo>
                      <a:cubicBezTo>
                        <a:pt x="4158" y="55973"/>
                        <a:pt x="5480" y="54851"/>
                        <a:pt x="5436" y="53336"/>
                      </a:cubicBezTo>
                      <a:cubicBezTo>
                        <a:pt x="5369" y="51319"/>
                        <a:pt x="5436" y="49303"/>
                        <a:pt x="5643" y="47293"/>
                      </a:cubicBezTo>
                      <a:cubicBezTo>
                        <a:pt x="5672" y="47035"/>
                        <a:pt x="5694" y="46776"/>
                        <a:pt x="5724" y="46518"/>
                      </a:cubicBezTo>
                      <a:cubicBezTo>
                        <a:pt x="5739" y="46407"/>
                        <a:pt x="5835" y="45683"/>
                        <a:pt x="5776" y="46104"/>
                      </a:cubicBezTo>
                      <a:cubicBezTo>
                        <a:pt x="5717" y="46525"/>
                        <a:pt x="5820" y="45801"/>
                        <a:pt x="5835" y="45690"/>
                      </a:cubicBezTo>
                      <a:cubicBezTo>
                        <a:pt x="5879" y="45402"/>
                        <a:pt x="5923" y="45114"/>
                        <a:pt x="5975" y="44826"/>
                      </a:cubicBezTo>
                      <a:cubicBezTo>
                        <a:pt x="6145" y="43836"/>
                        <a:pt x="6345" y="42846"/>
                        <a:pt x="6581" y="41871"/>
                      </a:cubicBezTo>
                      <a:cubicBezTo>
                        <a:pt x="7046" y="39914"/>
                        <a:pt x="7630" y="37986"/>
                        <a:pt x="8332" y="36095"/>
                      </a:cubicBezTo>
                      <a:cubicBezTo>
                        <a:pt x="8502" y="35637"/>
                        <a:pt x="8679" y="35186"/>
                        <a:pt x="8857" y="34728"/>
                      </a:cubicBezTo>
                      <a:cubicBezTo>
                        <a:pt x="8945" y="34514"/>
                        <a:pt x="9019" y="34300"/>
                        <a:pt x="9115" y="34100"/>
                      </a:cubicBezTo>
                      <a:cubicBezTo>
                        <a:pt x="9086" y="34167"/>
                        <a:pt x="8879" y="34654"/>
                        <a:pt x="9071" y="34203"/>
                      </a:cubicBezTo>
                      <a:cubicBezTo>
                        <a:pt x="9137" y="34056"/>
                        <a:pt x="9204" y="33908"/>
                        <a:pt x="9270" y="33760"/>
                      </a:cubicBezTo>
                      <a:cubicBezTo>
                        <a:pt x="9677" y="32837"/>
                        <a:pt x="10112" y="31928"/>
                        <a:pt x="10578" y="31034"/>
                      </a:cubicBezTo>
                      <a:cubicBezTo>
                        <a:pt x="11501" y="29239"/>
                        <a:pt x="12536" y="27503"/>
                        <a:pt x="13659" y="25826"/>
                      </a:cubicBezTo>
                      <a:cubicBezTo>
                        <a:pt x="14206" y="25014"/>
                        <a:pt x="14774" y="24223"/>
                        <a:pt x="15366" y="23440"/>
                      </a:cubicBezTo>
                      <a:cubicBezTo>
                        <a:pt x="15447" y="23337"/>
                        <a:pt x="15521" y="23234"/>
                        <a:pt x="15602" y="23130"/>
                      </a:cubicBezTo>
                      <a:cubicBezTo>
                        <a:pt x="15550" y="23189"/>
                        <a:pt x="15240" y="23588"/>
                        <a:pt x="15543" y="23211"/>
                      </a:cubicBezTo>
                      <a:cubicBezTo>
                        <a:pt x="15683" y="23034"/>
                        <a:pt x="15824" y="22857"/>
                        <a:pt x="15971" y="22680"/>
                      </a:cubicBezTo>
                      <a:cubicBezTo>
                        <a:pt x="16296" y="22273"/>
                        <a:pt x="16629" y="21874"/>
                        <a:pt x="16969" y="21475"/>
                      </a:cubicBezTo>
                      <a:cubicBezTo>
                        <a:pt x="18284" y="19946"/>
                        <a:pt x="19688" y="18491"/>
                        <a:pt x="21173" y="17124"/>
                      </a:cubicBezTo>
                      <a:cubicBezTo>
                        <a:pt x="21911" y="16445"/>
                        <a:pt x="22672" y="15780"/>
                        <a:pt x="23456" y="15145"/>
                      </a:cubicBezTo>
                      <a:cubicBezTo>
                        <a:pt x="23655" y="14982"/>
                        <a:pt x="23862" y="14820"/>
                        <a:pt x="24061" y="14657"/>
                      </a:cubicBezTo>
                      <a:cubicBezTo>
                        <a:pt x="24135" y="14598"/>
                        <a:pt x="24217" y="14539"/>
                        <a:pt x="24290" y="14480"/>
                      </a:cubicBezTo>
                      <a:cubicBezTo>
                        <a:pt x="24586" y="14243"/>
                        <a:pt x="23906" y="14768"/>
                        <a:pt x="24209" y="14546"/>
                      </a:cubicBezTo>
                      <a:cubicBezTo>
                        <a:pt x="24623" y="14236"/>
                        <a:pt x="25044" y="13926"/>
                        <a:pt x="25465" y="13623"/>
                      </a:cubicBezTo>
                      <a:cubicBezTo>
                        <a:pt x="27105" y="12456"/>
                        <a:pt x="28812" y="11392"/>
                        <a:pt x="30585" y="10439"/>
                      </a:cubicBezTo>
                      <a:cubicBezTo>
                        <a:pt x="31472" y="9966"/>
                        <a:pt x="32373" y="9516"/>
                        <a:pt x="33289" y="9102"/>
                      </a:cubicBezTo>
                      <a:cubicBezTo>
                        <a:pt x="33496" y="9006"/>
                        <a:pt x="33703" y="8917"/>
                        <a:pt x="33910" y="8821"/>
                      </a:cubicBezTo>
                      <a:cubicBezTo>
                        <a:pt x="34538" y="8548"/>
                        <a:pt x="33533" y="8976"/>
                        <a:pt x="34161" y="8710"/>
                      </a:cubicBezTo>
                      <a:cubicBezTo>
                        <a:pt x="34641" y="8511"/>
                        <a:pt x="35129" y="8326"/>
                        <a:pt x="35616" y="8142"/>
                      </a:cubicBezTo>
                      <a:cubicBezTo>
                        <a:pt x="37486" y="7447"/>
                        <a:pt x="39407" y="6878"/>
                        <a:pt x="41357" y="6443"/>
                      </a:cubicBezTo>
                      <a:cubicBezTo>
                        <a:pt x="42325" y="6221"/>
                        <a:pt x="43300" y="6036"/>
                        <a:pt x="44283" y="5881"/>
                      </a:cubicBezTo>
                      <a:cubicBezTo>
                        <a:pt x="44504" y="5844"/>
                        <a:pt x="44726" y="5815"/>
                        <a:pt x="44948" y="5778"/>
                      </a:cubicBezTo>
                      <a:cubicBezTo>
                        <a:pt x="45650" y="5674"/>
                        <a:pt x="44586" y="5822"/>
                        <a:pt x="45088" y="5756"/>
                      </a:cubicBezTo>
                      <a:cubicBezTo>
                        <a:pt x="45598" y="5697"/>
                        <a:pt x="46108" y="5637"/>
                        <a:pt x="46617" y="5593"/>
                      </a:cubicBezTo>
                      <a:cubicBezTo>
                        <a:pt x="48597" y="5408"/>
                        <a:pt x="50585" y="5349"/>
                        <a:pt x="52572" y="5408"/>
                      </a:cubicBezTo>
                      <a:cubicBezTo>
                        <a:pt x="53570" y="5438"/>
                        <a:pt x="54560" y="5497"/>
                        <a:pt x="55550" y="5586"/>
                      </a:cubicBezTo>
                      <a:cubicBezTo>
                        <a:pt x="56030" y="5630"/>
                        <a:pt x="56510" y="5674"/>
                        <a:pt x="56990" y="5733"/>
                      </a:cubicBezTo>
                      <a:cubicBezTo>
                        <a:pt x="57183" y="5756"/>
                        <a:pt x="57980" y="5881"/>
                        <a:pt x="57227" y="5756"/>
                      </a:cubicBezTo>
                      <a:cubicBezTo>
                        <a:pt x="57478" y="5800"/>
                        <a:pt x="57737" y="5829"/>
                        <a:pt x="57988" y="5866"/>
                      </a:cubicBezTo>
                      <a:cubicBezTo>
                        <a:pt x="61933" y="6465"/>
                        <a:pt x="65804" y="7521"/>
                        <a:pt x="69506" y="8999"/>
                      </a:cubicBezTo>
                      <a:cubicBezTo>
                        <a:pt x="69713" y="9080"/>
                        <a:pt x="69920" y="9168"/>
                        <a:pt x="70134" y="9250"/>
                      </a:cubicBezTo>
                      <a:cubicBezTo>
                        <a:pt x="70481" y="9390"/>
                        <a:pt x="69676" y="9050"/>
                        <a:pt x="70023" y="9198"/>
                      </a:cubicBezTo>
                      <a:cubicBezTo>
                        <a:pt x="70141" y="9250"/>
                        <a:pt x="70260" y="9301"/>
                        <a:pt x="70378" y="9353"/>
                      </a:cubicBezTo>
                      <a:cubicBezTo>
                        <a:pt x="70851" y="9560"/>
                        <a:pt x="71316" y="9774"/>
                        <a:pt x="71782" y="9988"/>
                      </a:cubicBezTo>
                      <a:cubicBezTo>
                        <a:pt x="72683" y="10410"/>
                        <a:pt x="73569" y="10860"/>
                        <a:pt x="74449" y="11340"/>
                      </a:cubicBezTo>
                      <a:cubicBezTo>
                        <a:pt x="76200" y="12293"/>
                        <a:pt x="77892" y="13342"/>
                        <a:pt x="79510" y="14495"/>
                      </a:cubicBezTo>
                      <a:cubicBezTo>
                        <a:pt x="79879" y="14753"/>
                        <a:pt x="80241" y="15019"/>
                        <a:pt x="80596" y="15285"/>
                      </a:cubicBezTo>
                      <a:cubicBezTo>
                        <a:pt x="80692" y="15359"/>
                        <a:pt x="80810" y="15433"/>
                        <a:pt x="80906" y="15514"/>
                      </a:cubicBezTo>
                      <a:cubicBezTo>
                        <a:pt x="80463" y="15108"/>
                        <a:pt x="80699" y="15351"/>
                        <a:pt x="80817" y="15448"/>
                      </a:cubicBezTo>
                      <a:cubicBezTo>
                        <a:pt x="81017" y="15610"/>
                        <a:pt x="81216" y="15765"/>
                        <a:pt x="81416" y="15928"/>
                      </a:cubicBezTo>
                      <a:cubicBezTo>
                        <a:pt x="82214" y="16570"/>
                        <a:pt x="82989" y="17243"/>
                        <a:pt x="83743" y="17937"/>
                      </a:cubicBezTo>
                      <a:cubicBezTo>
                        <a:pt x="85184" y="19259"/>
                        <a:pt x="86536" y="20678"/>
                        <a:pt x="87799" y="22170"/>
                      </a:cubicBezTo>
                      <a:cubicBezTo>
                        <a:pt x="88109" y="22539"/>
                        <a:pt x="88412" y="22916"/>
                        <a:pt x="88715" y="23293"/>
                      </a:cubicBezTo>
                      <a:cubicBezTo>
                        <a:pt x="89018" y="23669"/>
                        <a:pt x="88693" y="23263"/>
                        <a:pt x="88649" y="23204"/>
                      </a:cubicBezTo>
                      <a:cubicBezTo>
                        <a:pt x="88730" y="23300"/>
                        <a:pt x="88804" y="23411"/>
                        <a:pt x="88885" y="23514"/>
                      </a:cubicBezTo>
                      <a:cubicBezTo>
                        <a:pt x="89040" y="23721"/>
                        <a:pt x="89195" y="23928"/>
                        <a:pt x="89343" y="24135"/>
                      </a:cubicBezTo>
                      <a:cubicBezTo>
                        <a:pt x="90171" y="25272"/>
                        <a:pt x="91730" y="25952"/>
                        <a:pt x="93037" y="25102"/>
                      </a:cubicBezTo>
                      <a:cubicBezTo>
                        <a:pt x="94168" y="24379"/>
                        <a:pt x="94899" y="22628"/>
                        <a:pt x="94005" y="21409"/>
                      </a:cubicBezTo>
                      <a:lnTo>
                        <a:pt x="94005" y="21409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9" name="Freeform 658">
                  <a:extLst>
                    <a:ext uri="{FF2B5EF4-FFF2-40B4-BE49-F238E27FC236}">
                      <a16:creationId xmlns:a16="http://schemas.microsoft.com/office/drawing/2014/main" id="{45376449-1542-84D4-EBBB-4D274BB2FC59}"/>
                    </a:ext>
                  </a:extLst>
                </p:cNvPr>
                <p:cNvSpPr/>
                <p:nvPr/>
              </p:nvSpPr>
              <p:spPr>
                <a:xfrm>
                  <a:off x="2517112" y="5433622"/>
                  <a:ext cx="117160" cy="42628"/>
                </a:xfrm>
                <a:custGeom>
                  <a:avLst/>
                  <a:gdLst>
                    <a:gd name="csX0" fmla="*/ 116397 w 117160"/>
                    <a:gd name="csY0" fmla="*/ 15006 h 42628"/>
                    <a:gd name="csX1" fmla="*/ 96479 w 117160"/>
                    <a:gd name="csY1" fmla="*/ 2862 h 42628"/>
                    <a:gd name="csX2" fmla="*/ 73236 w 117160"/>
                    <a:gd name="csY2" fmla="*/ 136 h 42628"/>
                    <a:gd name="csX3" fmla="*/ 49305 w 117160"/>
                    <a:gd name="csY3" fmla="*/ 5676 h 42628"/>
                    <a:gd name="csX4" fmla="*/ 25301 w 117160"/>
                    <a:gd name="csY4" fmla="*/ 18921 h 42628"/>
                    <a:gd name="csX5" fmla="*/ 3403 w 117160"/>
                    <a:gd name="csY5" fmla="*/ 35882 h 42628"/>
                    <a:gd name="csX6" fmla="*/ 787 w 117160"/>
                    <a:gd name="csY6" fmla="*/ 38047 h 42628"/>
                    <a:gd name="csX7" fmla="*/ 787 w 117160"/>
                    <a:gd name="csY7" fmla="*/ 41866 h 42628"/>
                    <a:gd name="csX8" fmla="*/ 4607 w 117160"/>
                    <a:gd name="csY8" fmla="*/ 41866 h 42628"/>
                    <a:gd name="csX9" fmla="*/ 14965 w 117160"/>
                    <a:gd name="csY9" fmla="*/ 33393 h 42628"/>
                    <a:gd name="csX10" fmla="*/ 17544 w 117160"/>
                    <a:gd name="csY10" fmla="*/ 31347 h 42628"/>
                    <a:gd name="csX11" fmla="*/ 18844 w 117160"/>
                    <a:gd name="csY11" fmla="*/ 30335 h 42628"/>
                    <a:gd name="csX12" fmla="*/ 19125 w 117160"/>
                    <a:gd name="csY12" fmla="*/ 30120 h 42628"/>
                    <a:gd name="csX13" fmla="*/ 19139 w 117160"/>
                    <a:gd name="csY13" fmla="*/ 30113 h 42628"/>
                    <a:gd name="csX14" fmla="*/ 19886 w 117160"/>
                    <a:gd name="csY14" fmla="*/ 29537 h 42628"/>
                    <a:gd name="csX15" fmla="*/ 25257 w 117160"/>
                    <a:gd name="csY15" fmla="*/ 25548 h 42628"/>
                    <a:gd name="csX16" fmla="*/ 47975 w 117160"/>
                    <a:gd name="csY16" fmla="*/ 12074 h 42628"/>
                    <a:gd name="csX17" fmla="*/ 49460 w 117160"/>
                    <a:gd name="csY17" fmla="*/ 11416 h 42628"/>
                    <a:gd name="csX18" fmla="*/ 49778 w 117160"/>
                    <a:gd name="csY18" fmla="*/ 11276 h 42628"/>
                    <a:gd name="csX19" fmla="*/ 50635 w 117160"/>
                    <a:gd name="csY19" fmla="*/ 10921 h 42628"/>
                    <a:gd name="csX20" fmla="*/ 53672 w 117160"/>
                    <a:gd name="csY20" fmla="*/ 9747 h 42628"/>
                    <a:gd name="csX21" fmla="*/ 59449 w 117160"/>
                    <a:gd name="csY21" fmla="*/ 7878 h 42628"/>
                    <a:gd name="csX22" fmla="*/ 64990 w 117160"/>
                    <a:gd name="csY22" fmla="*/ 6577 h 42628"/>
                    <a:gd name="csX23" fmla="*/ 67761 w 117160"/>
                    <a:gd name="csY23" fmla="*/ 6097 h 42628"/>
                    <a:gd name="csX24" fmla="*/ 68455 w 117160"/>
                    <a:gd name="csY24" fmla="*/ 5994 h 42628"/>
                    <a:gd name="csX25" fmla="*/ 68751 w 117160"/>
                    <a:gd name="csY25" fmla="*/ 5950 h 42628"/>
                    <a:gd name="csX26" fmla="*/ 68633 w 117160"/>
                    <a:gd name="csY26" fmla="*/ 5964 h 42628"/>
                    <a:gd name="csX27" fmla="*/ 70132 w 117160"/>
                    <a:gd name="csY27" fmla="*/ 5787 h 42628"/>
                    <a:gd name="csX28" fmla="*/ 81436 w 117160"/>
                    <a:gd name="csY28" fmla="*/ 5506 h 42628"/>
                    <a:gd name="csX29" fmla="*/ 84310 w 117160"/>
                    <a:gd name="csY29" fmla="*/ 5750 h 42628"/>
                    <a:gd name="csX30" fmla="*/ 85588 w 117160"/>
                    <a:gd name="csY30" fmla="*/ 5898 h 42628"/>
                    <a:gd name="csX31" fmla="*/ 85751 w 117160"/>
                    <a:gd name="csY31" fmla="*/ 5920 h 42628"/>
                    <a:gd name="csX32" fmla="*/ 86534 w 117160"/>
                    <a:gd name="csY32" fmla="*/ 6038 h 42628"/>
                    <a:gd name="csX33" fmla="*/ 92031 w 117160"/>
                    <a:gd name="csY33" fmla="*/ 7176 h 42628"/>
                    <a:gd name="csX34" fmla="*/ 97336 w 117160"/>
                    <a:gd name="csY34" fmla="*/ 8853 h 42628"/>
                    <a:gd name="csX35" fmla="*/ 98599 w 117160"/>
                    <a:gd name="csY35" fmla="*/ 9348 h 42628"/>
                    <a:gd name="csX36" fmla="*/ 98762 w 117160"/>
                    <a:gd name="csY36" fmla="*/ 9414 h 42628"/>
                    <a:gd name="csX37" fmla="*/ 99471 w 117160"/>
                    <a:gd name="csY37" fmla="*/ 9724 h 42628"/>
                    <a:gd name="csX38" fmla="*/ 101909 w 117160"/>
                    <a:gd name="csY38" fmla="*/ 10906 h 42628"/>
                    <a:gd name="csX39" fmla="*/ 106637 w 117160"/>
                    <a:gd name="csY39" fmla="*/ 13743 h 42628"/>
                    <a:gd name="csX40" fmla="*/ 107664 w 117160"/>
                    <a:gd name="csY40" fmla="*/ 14474 h 42628"/>
                    <a:gd name="csX41" fmla="*/ 108211 w 117160"/>
                    <a:gd name="csY41" fmla="*/ 14881 h 42628"/>
                    <a:gd name="csX42" fmla="*/ 108322 w 117160"/>
                    <a:gd name="csY42" fmla="*/ 14962 h 42628"/>
                    <a:gd name="csX43" fmla="*/ 108433 w 117160"/>
                    <a:gd name="csY43" fmla="*/ 15051 h 42628"/>
                    <a:gd name="csX44" fmla="*/ 110590 w 117160"/>
                    <a:gd name="csY44" fmla="*/ 16883 h 42628"/>
                    <a:gd name="csX45" fmla="*/ 112570 w 117160"/>
                    <a:gd name="csY45" fmla="*/ 18803 h 42628"/>
                    <a:gd name="csX46" fmla="*/ 116390 w 117160"/>
                    <a:gd name="csY46" fmla="*/ 18803 h 42628"/>
                    <a:gd name="csX47" fmla="*/ 116390 w 117160"/>
                    <a:gd name="csY47" fmla="*/ 14984 h 42628"/>
                    <a:gd name="csX48" fmla="*/ 116390 w 117160"/>
                    <a:gd name="csY48" fmla="*/ 14984 h 4262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</a:cxnLst>
                  <a:rect l="l" t="t" r="r" b="b"/>
                  <a:pathLst>
                    <a:path w="117160" h="42628">
                      <a:moveTo>
                        <a:pt x="116397" y="15006"/>
                      </a:moveTo>
                      <a:cubicBezTo>
                        <a:pt x="110908" y="9333"/>
                        <a:pt x="103963" y="5285"/>
                        <a:pt x="96479" y="2862"/>
                      </a:cubicBezTo>
                      <a:cubicBezTo>
                        <a:pt x="89031" y="454"/>
                        <a:pt x="81030" y="-352"/>
                        <a:pt x="73236" y="136"/>
                      </a:cubicBezTo>
                      <a:cubicBezTo>
                        <a:pt x="64990" y="653"/>
                        <a:pt x="56952" y="2581"/>
                        <a:pt x="49305" y="5676"/>
                      </a:cubicBezTo>
                      <a:cubicBezTo>
                        <a:pt x="40794" y="9126"/>
                        <a:pt x="32844" y="13706"/>
                        <a:pt x="25301" y="18921"/>
                      </a:cubicBezTo>
                      <a:cubicBezTo>
                        <a:pt x="17706" y="24181"/>
                        <a:pt x="10517" y="30002"/>
                        <a:pt x="3403" y="35882"/>
                      </a:cubicBezTo>
                      <a:cubicBezTo>
                        <a:pt x="2531" y="36606"/>
                        <a:pt x="1659" y="37323"/>
                        <a:pt x="787" y="38047"/>
                      </a:cubicBezTo>
                      <a:cubicBezTo>
                        <a:pt x="-306" y="38955"/>
                        <a:pt x="-218" y="40942"/>
                        <a:pt x="787" y="41866"/>
                      </a:cubicBezTo>
                      <a:cubicBezTo>
                        <a:pt x="1947" y="42930"/>
                        <a:pt x="3440" y="42834"/>
                        <a:pt x="4607" y="41866"/>
                      </a:cubicBezTo>
                      <a:cubicBezTo>
                        <a:pt x="8042" y="39022"/>
                        <a:pt x="11478" y="36178"/>
                        <a:pt x="14965" y="33393"/>
                      </a:cubicBezTo>
                      <a:cubicBezTo>
                        <a:pt x="15822" y="32706"/>
                        <a:pt x="16687" y="32026"/>
                        <a:pt x="17544" y="31347"/>
                      </a:cubicBezTo>
                      <a:cubicBezTo>
                        <a:pt x="17972" y="31007"/>
                        <a:pt x="18408" y="30667"/>
                        <a:pt x="18844" y="30335"/>
                      </a:cubicBezTo>
                      <a:cubicBezTo>
                        <a:pt x="18940" y="30261"/>
                        <a:pt x="19029" y="30187"/>
                        <a:pt x="19125" y="30120"/>
                      </a:cubicBezTo>
                      <a:cubicBezTo>
                        <a:pt x="19450" y="29869"/>
                        <a:pt x="18807" y="30364"/>
                        <a:pt x="19139" y="30113"/>
                      </a:cubicBezTo>
                      <a:cubicBezTo>
                        <a:pt x="19391" y="29921"/>
                        <a:pt x="19634" y="29729"/>
                        <a:pt x="19886" y="29537"/>
                      </a:cubicBezTo>
                      <a:cubicBezTo>
                        <a:pt x="21659" y="28185"/>
                        <a:pt x="23447" y="26848"/>
                        <a:pt x="25257" y="25548"/>
                      </a:cubicBezTo>
                      <a:cubicBezTo>
                        <a:pt x="32409" y="20399"/>
                        <a:pt x="39930" y="15708"/>
                        <a:pt x="47975" y="12074"/>
                      </a:cubicBezTo>
                      <a:cubicBezTo>
                        <a:pt x="48470" y="11852"/>
                        <a:pt x="48965" y="11630"/>
                        <a:pt x="49460" y="11416"/>
                      </a:cubicBezTo>
                      <a:cubicBezTo>
                        <a:pt x="49586" y="11364"/>
                        <a:pt x="50303" y="11062"/>
                        <a:pt x="49778" y="11276"/>
                      </a:cubicBezTo>
                      <a:cubicBezTo>
                        <a:pt x="50066" y="11158"/>
                        <a:pt x="50347" y="11039"/>
                        <a:pt x="50635" y="10921"/>
                      </a:cubicBezTo>
                      <a:cubicBezTo>
                        <a:pt x="51640" y="10515"/>
                        <a:pt x="52652" y="10123"/>
                        <a:pt x="53672" y="9747"/>
                      </a:cubicBezTo>
                      <a:cubicBezTo>
                        <a:pt x="55578" y="9052"/>
                        <a:pt x="57499" y="8417"/>
                        <a:pt x="59449" y="7878"/>
                      </a:cubicBezTo>
                      <a:cubicBezTo>
                        <a:pt x="61281" y="7368"/>
                        <a:pt x="63128" y="6932"/>
                        <a:pt x="64990" y="6577"/>
                      </a:cubicBezTo>
                      <a:cubicBezTo>
                        <a:pt x="65906" y="6400"/>
                        <a:pt x="66830" y="6238"/>
                        <a:pt x="67761" y="6097"/>
                      </a:cubicBezTo>
                      <a:cubicBezTo>
                        <a:pt x="67990" y="6060"/>
                        <a:pt x="68226" y="6031"/>
                        <a:pt x="68455" y="5994"/>
                      </a:cubicBezTo>
                      <a:cubicBezTo>
                        <a:pt x="68551" y="5979"/>
                        <a:pt x="68662" y="5979"/>
                        <a:pt x="68751" y="5950"/>
                      </a:cubicBezTo>
                      <a:cubicBezTo>
                        <a:pt x="68197" y="6105"/>
                        <a:pt x="68448" y="5987"/>
                        <a:pt x="68633" y="5964"/>
                      </a:cubicBezTo>
                      <a:cubicBezTo>
                        <a:pt x="69128" y="5898"/>
                        <a:pt x="69630" y="5839"/>
                        <a:pt x="70132" y="5787"/>
                      </a:cubicBezTo>
                      <a:cubicBezTo>
                        <a:pt x="73886" y="5381"/>
                        <a:pt x="77668" y="5277"/>
                        <a:pt x="81436" y="5506"/>
                      </a:cubicBezTo>
                      <a:cubicBezTo>
                        <a:pt x="82397" y="5565"/>
                        <a:pt x="83357" y="5647"/>
                        <a:pt x="84310" y="5750"/>
                      </a:cubicBezTo>
                      <a:cubicBezTo>
                        <a:pt x="84739" y="5794"/>
                        <a:pt x="85167" y="5846"/>
                        <a:pt x="85588" y="5898"/>
                      </a:cubicBezTo>
                      <a:cubicBezTo>
                        <a:pt x="86084" y="5957"/>
                        <a:pt x="85101" y="5824"/>
                        <a:pt x="85751" y="5920"/>
                      </a:cubicBezTo>
                      <a:cubicBezTo>
                        <a:pt x="86010" y="5957"/>
                        <a:pt x="86276" y="5994"/>
                        <a:pt x="86534" y="6038"/>
                      </a:cubicBezTo>
                      <a:cubicBezTo>
                        <a:pt x="88381" y="6326"/>
                        <a:pt x="90221" y="6703"/>
                        <a:pt x="92031" y="7176"/>
                      </a:cubicBezTo>
                      <a:cubicBezTo>
                        <a:pt x="93826" y="7641"/>
                        <a:pt x="95599" y="8203"/>
                        <a:pt x="97336" y="8853"/>
                      </a:cubicBezTo>
                      <a:cubicBezTo>
                        <a:pt x="97757" y="9015"/>
                        <a:pt x="98185" y="9178"/>
                        <a:pt x="98599" y="9348"/>
                      </a:cubicBezTo>
                      <a:cubicBezTo>
                        <a:pt x="99190" y="9591"/>
                        <a:pt x="98318" y="9222"/>
                        <a:pt x="98762" y="9414"/>
                      </a:cubicBezTo>
                      <a:cubicBezTo>
                        <a:pt x="98998" y="9518"/>
                        <a:pt x="99234" y="9621"/>
                        <a:pt x="99471" y="9724"/>
                      </a:cubicBezTo>
                      <a:cubicBezTo>
                        <a:pt x="100298" y="10094"/>
                        <a:pt x="101111" y="10485"/>
                        <a:pt x="101909" y="10906"/>
                      </a:cubicBezTo>
                      <a:cubicBezTo>
                        <a:pt x="103542" y="11756"/>
                        <a:pt x="105123" y="12701"/>
                        <a:pt x="106637" y="13743"/>
                      </a:cubicBezTo>
                      <a:cubicBezTo>
                        <a:pt x="106985" y="13979"/>
                        <a:pt x="107324" y="14223"/>
                        <a:pt x="107664" y="14474"/>
                      </a:cubicBezTo>
                      <a:cubicBezTo>
                        <a:pt x="107849" y="14607"/>
                        <a:pt x="108026" y="14740"/>
                        <a:pt x="108211" y="14881"/>
                      </a:cubicBezTo>
                      <a:cubicBezTo>
                        <a:pt x="108285" y="14940"/>
                        <a:pt x="108617" y="15198"/>
                        <a:pt x="108322" y="14962"/>
                      </a:cubicBezTo>
                      <a:cubicBezTo>
                        <a:pt x="108026" y="14733"/>
                        <a:pt x="108374" y="15006"/>
                        <a:pt x="108433" y="15051"/>
                      </a:cubicBezTo>
                      <a:cubicBezTo>
                        <a:pt x="109172" y="15634"/>
                        <a:pt x="109896" y="16247"/>
                        <a:pt x="110590" y="16883"/>
                      </a:cubicBezTo>
                      <a:cubicBezTo>
                        <a:pt x="111270" y="17503"/>
                        <a:pt x="111927" y="18146"/>
                        <a:pt x="112570" y="18803"/>
                      </a:cubicBezTo>
                      <a:cubicBezTo>
                        <a:pt x="113553" y="19823"/>
                        <a:pt x="115414" y="19867"/>
                        <a:pt x="116390" y="18803"/>
                      </a:cubicBezTo>
                      <a:cubicBezTo>
                        <a:pt x="117395" y="17710"/>
                        <a:pt x="117439" y="16070"/>
                        <a:pt x="116390" y="14984"/>
                      </a:cubicBezTo>
                      <a:lnTo>
                        <a:pt x="116390" y="14984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0" name="Freeform 659">
                  <a:extLst>
                    <a:ext uri="{FF2B5EF4-FFF2-40B4-BE49-F238E27FC236}">
                      <a16:creationId xmlns:a16="http://schemas.microsoft.com/office/drawing/2014/main" id="{B4A8D855-F3D5-CE16-17BC-95BFE8AB75F7}"/>
                    </a:ext>
                  </a:extLst>
                </p:cNvPr>
                <p:cNvSpPr/>
                <p:nvPr/>
              </p:nvSpPr>
              <p:spPr>
                <a:xfrm>
                  <a:off x="2458599" y="5402762"/>
                  <a:ext cx="69963" cy="68842"/>
                </a:xfrm>
                <a:custGeom>
                  <a:avLst/>
                  <a:gdLst>
                    <a:gd name="csX0" fmla="*/ 69887 w 69963"/>
                    <a:gd name="csY0" fmla="*/ 66129 h 68842"/>
                    <a:gd name="csX1" fmla="*/ 58664 w 69963"/>
                    <a:gd name="csY1" fmla="*/ 27051 h 68842"/>
                    <a:gd name="csX2" fmla="*/ 25506 w 69963"/>
                    <a:gd name="csY2" fmla="*/ 2858 h 68842"/>
                    <a:gd name="csX3" fmla="*/ 2706 w 69963"/>
                    <a:gd name="csY3" fmla="*/ 140 h 68842"/>
                    <a:gd name="csX4" fmla="*/ 2 w 69963"/>
                    <a:gd name="csY4" fmla="*/ 2844 h 68842"/>
                    <a:gd name="csX5" fmla="*/ 2706 w 69963"/>
                    <a:gd name="csY5" fmla="*/ 5547 h 68842"/>
                    <a:gd name="csX6" fmla="*/ 12680 w 69963"/>
                    <a:gd name="csY6" fmla="*/ 5695 h 68842"/>
                    <a:gd name="csX7" fmla="*/ 13759 w 69963"/>
                    <a:gd name="csY7" fmla="*/ 5813 h 68842"/>
                    <a:gd name="csX8" fmla="*/ 14402 w 69963"/>
                    <a:gd name="csY8" fmla="*/ 5894 h 68842"/>
                    <a:gd name="csX9" fmla="*/ 14439 w 69963"/>
                    <a:gd name="csY9" fmla="*/ 5894 h 68842"/>
                    <a:gd name="csX10" fmla="*/ 16906 w 69963"/>
                    <a:gd name="csY10" fmla="*/ 6293 h 68842"/>
                    <a:gd name="csX11" fmla="*/ 21775 w 69963"/>
                    <a:gd name="csY11" fmla="*/ 7394 h 68842"/>
                    <a:gd name="csX12" fmla="*/ 26437 w 69963"/>
                    <a:gd name="csY12" fmla="*/ 8849 h 68842"/>
                    <a:gd name="csX13" fmla="*/ 28572 w 69963"/>
                    <a:gd name="csY13" fmla="*/ 9654 h 68842"/>
                    <a:gd name="csX14" fmla="*/ 29178 w 69963"/>
                    <a:gd name="csY14" fmla="*/ 9898 h 68842"/>
                    <a:gd name="csX15" fmla="*/ 29333 w 69963"/>
                    <a:gd name="csY15" fmla="*/ 9965 h 68842"/>
                    <a:gd name="csX16" fmla="*/ 30530 w 69963"/>
                    <a:gd name="csY16" fmla="*/ 10489 h 68842"/>
                    <a:gd name="csX17" fmla="*/ 39078 w 69963"/>
                    <a:gd name="csY17" fmla="*/ 15202 h 68842"/>
                    <a:gd name="csX18" fmla="*/ 41044 w 69963"/>
                    <a:gd name="csY18" fmla="*/ 16561 h 68842"/>
                    <a:gd name="csX19" fmla="*/ 42093 w 69963"/>
                    <a:gd name="csY19" fmla="*/ 17337 h 68842"/>
                    <a:gd name="csX20" fmla="*/ 42440 w 69963"/>
                    <a:gd name="csY20" fmla="*/ 17603 h 68842"/>
                    <a:gd name="csX21" fmla="*/ 42750 w 69963"/>
                    <a:gd name="csY21" fmla="*/ 17847 h 68842"/>
                    <a:gd name="csX22" fmla="*/ 46444 w 69963"/>
                    <a:gd name="csY22" fmla="*/ 21045 h 68842"/>
                    <a:gd name="csX23" fmla="*/ 49858 w 69963"/>
                    <a:gd name="csY23" fmla="*/ 24540 h 68842"/>
                    <a:gd name="csX24" fmla="*/ 51417 w 69963"/>
                    <a:gd name="csY24" fmla="*/ 26349 h 68842"/>
                    <a:gd name="csX25" fmla="*/ 52096 w 69963"/>
                    <a:gd name="csY25" fmla="*/ 27192 h 68842"/>
                    <a:gd name="csX26" fmla="*/ 52495 w 69963"/>
                    <a:gd name="csY26" fmla="*/ 27701 h 68842"/>
                    <a:gd name="csX27" fmla="*/ 52732 w 69963"/>
                    <a:gd name="csY27" fmla="*/ 28019 h 68842"/>
                    <a:gd name="csX28" fmla="*/ 57926 w 69963"/>
                    <a:gd name="csY28" fmla="*/ 36278 h 68842"/>
                    <a:gd name="csX29" fmla="*/ 58989 w 69963"/>
                    <a:gd name="csY29" fmla="*/ 38413 h 68842"/>
                    <a:gd name="csX30" fmla="*/ 59448 w 69963"/>
                    <a:gd name="csY30" fmla="*/ 39395 h 68842"/>
                    <a:gd name="csX31" fmla="*/ 59713 w 69963"/>
                    <a:gd name="csY31" fmla="*/ 39994 h 68842"/>
                    <a:gd name="csX32" fmla="*/ 59869 w 69963"/>
                    <a:gd name="csY32" fmla="*/ 40348 h 68842"/>
                    <a:gd name="csX33" fmla="*/ 61546 w 69963"/>
                    <a:gd name="csY33" fmla="*/ 44825 h 68842"/>
                    <a:gd name="csX34" fmla="*/ 64073 w 69963"/>
                    <a:gd name="csY34" fmla="*/ 55595 h 68842"/>
                    <a:gd name="csX35" fmla="*/ 64087 w 69963"/>
                    <a:gd name="csY35" fmla="*/ 55735 h 68842"/>
                    <a:gd name="csX36" fmla="*/ 64169 w 69963"/>
                    <a:gd name="csY36" fmla="*/ 56386 h 68842"/>
                    <a:gd name="csX37" fmla="*/ 64316 w 69963"/>
                    <a:gd name="csY37" fmla="*/ 57789 h 68842"/>
                    <a:gd name="csX38" fmla="*/ 64501 w 69963"/>
                    <a:gd name="csY38" fmla="*/ 60493 h 68842"/>
                    <a:gd name="csX39" fmla="*/ 64479 w 69963"/>
                    <a:gd name="csY39" fmla="*/ 66137 h 68842"/>
                    <a:gd name="csX40" fmla="*/ 67183 w 69963"/>
                    <a:gd name="csY40" fmla="*/ 68840 h 68842"/>
                    <a:gd name="csX41" fmla="*/ 69887 w 69963"/>
                    <a:gd name="csY41" fmla="*/ 66137 h 68842"/>
                    <a:gd name="csX42" fmla="*/ 69887 w 69963"/>
                    <a:gd name="csY42" fmla="*/ 66137 h 6884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</a:cxnLst>
                  <a:rect l="l" t="t" r="r" b="b"/>
                  <a:pathLst>
                    <a:path w="69963" h="68842">
                      <a:moveTo>
                        <a:pt x="69887" y="66129"/>
                      </a:moveTo>
                      <a:cubicBezTo>
                        <a:pt x="70581" y="52374"/>
                        <a:pt x="66503" y="38361"/>
                        <a:pt x="58664" y="27051"/>
                      </a:cubicBezTo>
                      <a:cubicBezTo>
                        <a:pt x="50656" y="15505"/>
                        <a:pt x="38916" y="7032"/>
                        <a:pt x="25506" y="2858"/>
                      </a:cubicBezTo>
                      <a:cubicBezTo>
                        <a:pt x="18177" y="576"/>
                        <a:pt x="10368" y="-385"/>
                        <a:pt x="2706" y="140"/>
                      </a:cubicBezTo>
                      <a:cubicBezTo>
                        <a:pt x="1303" y="236"/>
                        <a:pt x="-64" y="1314"/>
                        <a:pt x="2" y="2844"/>
                      </a:cubicBezTo>
                      <a:cubicBezTo>
                        <a:pt x="61" y="4225"/>
                        <a:pt x="1192" y="5651"/>
                        <a:pt x="2706" y="5547"/>
                      </a:cubicBezTo>
                      <a:cubicBezTo>
                        <a:pt x="6031" y="5318"/>
                        <a:pt x="9371" y="5363"/>
                        <a:pt x="12680" y="5695"/>
                      </a:cubicBezTo>
                      <a:cubicBezTo>
                        <a:pt x="13042" y="5732"/>
                        <a:pt x="13397" y="5769"/>
                        <a:pt x="13759" y="5813"/>
                      </a:cubicBezTo>
                      <a:cubicBezTo>
                        <a:pt x="13973" y="5835"/>
                        <a:pt x="14195" y="5857"/>
                        <a:pt x="14402" y="5894"/>
                      </a:cubicBezTo>
                      <a:cubicBezTo>
                        <a:pt x="13781" y="5784"/>
                        <a:pt x="14276" y="5880"/>
                        <a:pt x="14439" y="5894"/>
                      </a:cubicBezTo>
                      <a:cubicBezTo>
                        <a:pt x="15266" y="6013"/>
                        <a:pt x="16086" y="6146"/>
                        <a:pt x="16906" y="6293"/>
                      </a:cubicBezTo>
                      <a:cubicBezTo>
                        <a:pt x="18547" y="6596"/>
                        <a:pt x="20172" y="6966"/>
                        <a:pt x="21775" y="7394"/>
                      </a:cubicBezTo>
                      <a:cubicBezTo>
                        <a:pt x="23349" y="7815"/>
                        <a:pt x="24908" y="8303"/>
                        <a:pt x="26437" y="8849"/>
                      </a:cubicBezTo>
                      <a:cubicBezTo>
                        <a:pt x="27154" y="9108"/>
                        <a:pt x="27863" y="9374"/>
                        <a:pt x="28572" y="9654"/>
                      </a:cubicBezTo>
                      <a:cubicBezTo>
                        <a:pt x="28772" y="9736"/>
                        <a:pt x="28979" y="9817"/>
                        <a:pt x="29178" y="9898"/>
                      </a:cubicBezTo>
                      <a:cubicBezTo>
                        <a:pt x="29274" y="9935"/>
                        <a:pt x="29947" y="10223"/>
                        <a:pt x="29333" y="9965"/>
                      </a:cubicBezTo>
                      <a:cubicBezTo>
                        <a:pt x="29732" y="10135"/>
                        <a:pt x="30131" y="10312"/>
                        <a:pt x="30530" y="10489"/>
                      </a:cubicBezTo>
                      <a:cubicBezTo>
                        <a:pt x="33500" y="11834"/>
                        <a:pt x="36360" y="13407"/>
                        <a:pt x="39078" y="15202"/>
                      </a:cubicBezTo>
                      <a:cubicBezTo>
                        <a:pt x="39743" y="15638"/>
                        <a:pt x="40401" y="16096"/>
                        <a:pt x="41044" y="16561"/>
                      </a:cubicBezTo>
                      <a:cubicBezTo>
                        <a:pt x="41398" y="16813"/>
                        <a:pt x="41745" y="17071"/>
                        <a:pt x="42093" y="17337"/>
                      </a:cubicBezTo>
                      <a:cubicBezTo>
                        <a:pt x="42211" y="17426"/>
                        <a:pt x="42322" y="17514"/>
                        <a:pt x="42440" y="17603"/>
                      </a:cubicBezTo>
                      <a:cubicBezTo>
                        <a:pt x="41908" y="17197"/>
                        <a:pt x="42654" y="17773"/>
                        <a:pt x="42750" y="17847"/>
                      </a:cubicBezTo>
                      <a:cubicBezTo>
                        <a:pt x="44028" y="18859"/>
                        <a:pt x="45255" y="19923"/>
                        <a:pt x="46444" y="21045"/>
                      </a:cubicBezTo>
                      <a:cubicBezTo>
                        <a:pt x="47634" y="22161"/>
                        <a:pt x="48772" y="23328"/>
                        <a:pt x="49858" y="24540"/>
                      </a:cubicBezTo>
                      <a:cubicBezTo>
                        <a:pt x="50390" y="25131"/>
                        <a:pt x="50907" y="25736"/>
                        <a:pt x="51417" y="26349"/>
                      </a:cubicBezTo>
                      <a:cubicBezTo>
                        <a:pt x="51646" y="26630"/>
                        <a:pt x="51875" y="26911"/>
                        <a:pt x="52096" y="27192"/>
                      </a:cubicBezTo>
                      <a:cubicBezTo>
                        <a:pt x="52229" y="27361"/>
                        <a:pt x="52362" y="27531"/>
                        <a:pt x="52495" y="27701"/>
                      </a:cubicBezTo>
                      <a:cubicBezTo>
                        <a:pt x="52082" y="27177"/>
                        <a:pt x="52658" y="27923"/>
                        <a:pt x="52732" y="28019"/>
                      </a:cubicBezTo>
                      <a:cubicBezTo>
                        <a:pt x="54682" y="30627"/>
                        <a:pt x="56418" y="33397"/>
                        <a:pt x="57926" y="36278"/>
                      </a:cubicBezTo>
                      <a:cubicBezTo>
                        <a:pt x="58295" y="36987"/>
                        <a:pt x="58650" y="37696"/>
                        <a:pt x="58989" y="38413"/>
                      </a:cubicBezTo>
                      <a:cubicBezTo>
                        <a:pt x="59145" y="38738"/>
                        <a:pt x="59300" y="39070"/>
                        <a:pt x="59448" y="39395"/>
                      </a:cubicBezTo>
                      <a:cubicBezTo>
                        <a:pt x="59536" y="39595"/>
                        <a:pt x="59625" y="39794"/>
                        <a:pt x="59713" y="39994"/>
                      </a:cubicBezTo>
                      <a:cubicBezTo>
                        <a:pt x="59765" y="40104"/>
                        <a:pt x="60135" y="40983"/>
                        <a:pt x="59869" y="40348"/>
                      </a:cubicBezTo>
                      <a:cubicBezTo>
                        <a:pt x="60489" y="41818"/>
                        <a:pt x="61043" y="43310"/>
                        <a:pt x="61546" y="44825"/>
                      </a:cubicBezTo>
                      <a:cubicBezTo>
                        <a:pt x="62713" y="48334"/>
                        <a:pt x="63540" y="51931"/>
                        <a:pt x="64073" y="55595"/>
                      </a:cubicBezTo>
                      <a:cubicBezTo>
                        <a:pt x="64176" y="56326"/>
                        <a:pt x="64006" y="55004"/>
                        <a:pt x="64087" y="55735"/>
                      </a:cubicBezTo>
                      <a:cubicBezTo>
                        <a:pt x="64109" y="55950"/>
                        <a:pt x="64139" y="56164"/>
                        <a:pt x="64169" y="56386"/>
                      </a:cubicBezTo>
                      <a:cubicBezTo>
                        <a:pt x="64220" y="56851"/>
                        <a:pt x="64272" y="57324"/>
                        <a:pt x="64316" y="57789"/>
                      </a:cubicBezTo>
                      <a:cubicBezTo>
                        <a:pt x="64398" y="58690"/>
                        <a:pt x="64457" y="59592"/>
                        <a:pt x="64501" y="60493"/>
                      </a:cubicBezTo>
                      <a:cubicBezTo>
                        <a:pt x="64582" y="62376"/>
                        <a:pt x="64575" y="64253"/>
                        <a:pt x="64479" y="66137"/>
                      </a:cubicBezTo>
                      <a:cubicBezTo>
                        <a:pt x="64405" y="67547"/>
                        <a:pt x="65772" y="68899"/>
                        <a:pt x="67183" y="68840"/>
                      </a:cubicBezTo>
                      <a:cubicBezTo>
                        <a:pt x="68705" y="68774"/>
                        <a:pt x="69806" y="67651"/>
                        <a:pt x="69887" y="66137"/>
                      </a:cubicBezTo>
                      <a:lnTo>
                        <a:pt x="69887" y="66137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4" name="Freeform 693">
                  <a:extLst>
                    <a:ext uri="{FF2B5EF4-FFF2-40B4-BE49-F238E27FC236}">
                      <a16:creationId xmlns:a16="http://schemas.microsoft.com/office/drawing/2014/main" id="{CFD0262B-6A77-7B68-56CC-C369E4DDFBA3}"/>
                    </a:ext>
                  </a:extLst>
                </p:cNvPr>
                <p:cNvSpPr/>
                <p:nvPr/>
              </p:nvSpPr>
              <p:spPr>
                <a:xfrm>
                  <a:off x="1971822" y="5465832"/>
                  <a:ext cx="58038" cy="88527"/>
                </a:xfrm>
                <a:custGeom>
                  <a:avLst/>
                  <a:gdLst>
                    <a:gd name="csX0" fmla="*/ 54625 w 58038"/>
                    <a:gd name="csY0" fmla="*/ 45 h 88527"/>
                    <a:gd name="csX1" fmla="*/ 38142 w 58038"/>
                    <a:gd name="csY1" fmla="*/ 13468 h 88527"/>
                    <a:gd name="csX2" fmla="*/ 33236 w 58038"/>
                    <a:gd name="csY2" fmla="*/ 36368 h 88527"/>
                    <a:gd name="csX3" fmla="*/ 33627 w 58038"/>
                    <a:gd name="csY3" fmla="*/ 50965 h 88527"/>
                    <a:gd name="csX4" fmla="*/ 33472 w 58038"/>
                    <a:gd name="csY4" fmla="*/ 58241 h 88527"/>
                    <a:gd name="csX5" fmla="*/ 33125 w 58038"/>
                    <a:gd name="csY5" fmla="*/ 61824 h 88527"/>
                    <a:gd name="csX6" fmla="*/ 33066 w 58038"/>
                    <a:gd name="csY6" fmla="*/ 62171 h 88527"/>
                    <a:gd name="csX7" fmla="*/ 32933 w 58038"/>
                    <a:gd name="csY7" fmla="*/ 62999 h 88527"/>
                    <a:gd name="csX8" fmla="*/ 32563 w 58038"/>
                    <a:gd name="csY8" fmla="*/ 64875 h 88527"/>
                    <a:gd name="csX9" fmla="*/ 31670 w 58038"/>
                    <a:gd name="csY9" fmla="*/ 68229 h 88527"/>
                    <a:gd name="csX10" fmla="*/ 31078 w 58038"/>
                    <a:gd name="csY10" fmla="*/ 69935 h 88527"/>
                    <a:gd name="csX11" fmla="*/ 30783 w 58038"/>
                    <a:gd name="csY11" fmla="*/ 70688 h 88527"/>
                    <a:gd name="csX12" fmla="*/ 30894 w 58038"/>
                    <a:gd name="csY12" fmla="*/ 70423 h 88527"/>
                    <a:gd name="csX13" fmla="*/ 30724 w 58038"/>
                    <a:gd name="csY13" fmla="*/ 70799 h 88527"/>
                    <a:gd name="csX14" fmla="*/ 29549 w 58038"/>
                    <a:gd name="csY14" fmla="*/ 72993 h 88527"/>
                    <a:gd name="csX15" fmla="*/ 28914 w 58038"/>
                    <a:gd name="csY15" fmla="*/ 73976 h 88527"/>
                    <a:gd name="csX16" fmla="*/ 28574 w 58038"/>
                    <a:gd name="csY16" fmla="*/ 74456 h 88527"/>
                    <a:gd name="csX17" fmla="*/ 28374 w 58038"/>
                    <a:gd name="csY17" fmla="*/ 74729 h 88527"/>
                    <a:gd name="csX18" fmla="*/ 28441 w 58038"/>
                    <a:gd name="csY18" fmla="*/ 74648 h 88527"/>
                    <a:gd name="csX19" fmla="*/ 24968 w 58038"/>
                    <a:gd name="csY19" fmla="*/ 78238 h 88527"/>
                    <a:gd name="csX20" fmla="*/ 24444 w 58038"/>
                    <a:gd name="csY20" fmla="*/ 78674 h 88527"/>
                    <a:gd name="csX21" fmla="*/ 24244 w 58038"/>
                    <a:gd name="csY21" fmla="*/ 78829 h 88527"/>
                    <a:gd name="csX22" fmla="*/ 24385 w 58038"/>
                    <a:gd name="csY22" fmla="*/ 78718 h 88527"/>
                    <a:gd name="csX23" fmla="*/ 23350 w 58038"/>
                    <a:gd name="csY23" fmla="*/ 79464 h 88527"/>
                    <a:gd name="csX24" fmla="*/ 21200 w 58038"/>
                    <a:gd name="csY24" fmla="*/ 80787 h 88527"/>
                    <a:gd name="csX25" fmla="*/ 20166 w 58038"/>
                    <a:gd name="csY25" fmla="*/ 81326 h 88527"/>
                    <a:gd name="csX26" fmla="*/ 19568 w 58038"/>
                    <a:gd name="csY26" fmla="*/ 81607 h 88527"/>
                    <a:gd name="csX27" fmla="*/ 19457 w 58038"/>
                    <a:gd name="csY27" fmla="*/ 81666 h 88527"/>
                    <a:gd name="csX28" fmla="*/ 17152 w 58038"/>
                    <a:gd name="csY28" fmla="*/ 82478 h 88527"/>
                    <a:gd name="csX29" fmla="*/ 14906 w 58038"/>
                    <a:gd name="csY29" fmla="*/ 82995 h 88527"/>
                    <a:gd name="csX30" fmla="*/ 14366 w 58038"/>
                    <a:gd name="csY30" fmla="*/ 83077 h 88527"/>
                    <a:gd name="csX31" fmla="*/ 14315 w 58038"/>
                    <a:gd name="csY31" fmla="*/ 83077 h 88527"/>
                    <a:gd name="csX32" fmla="*/ 13162 w 58038"/>
                    <a:gd name="csY32" fmla="*/ 83151 h 88527"/>
                    <a:gd name="csX33" fmla="*/ 10894 w 58038"/>
                    <a:gd name="csY33" fmla="*/ 83055 h 88527"/>
                    <a:gd name="csX34" fmla="*/ 11241 w 58038"/>
                    <a:gd name="csY34" fmla="*/ 83099 h 88527"/>
                    <a:gd name="csX35" fmla="*/ 10946 w 58038"/>
                    <a:gd name="csY35" fmla="*/ 83055 h 88527"/>
                    <a:gd name="csX36" fmla="*/ 10436 w 58038"/>
                    <a:gd name="csY36" fmla="*/ 82959 h 88527"/>
                    <a:gd name="csX37" fmla="*/ 9283 w 58038"/>
                    <a:gd name="csY37" fmla="*/ 82670 h 88527"/>
                    <a:gd name="csX38" fmla="*/ 8301 w 58038"/>
                    <a:gd name="csY38" fmla="*/ 82331 h 88527"/>
                    <a:gd name="csX39" fmla="*/ 8330 w 58038"/>
                    <a:gd name="csY39" fmla="*/ 82345 h 88527"/>
                    <a:gd name="csX40" fmla="*/ 7791 w 58038"/>
                    <a:gd name="csY40" fmla="*/ 82087 h 88527"/>
                    <a:gd name="csX41" fmla="*/ 6816 w 58038"/>
                    <a:gd name="csY41" fmla="*/ 81525 h 88527"/>
                    <a:gd name="csX42" fmla="*/ 6372 w 58038"/>
                    <a:gd name="csY42" fmla="*/ 81230 h 88527"/>
                    <a:gd name="csX43" fmla="*/ 6121 w 58038"/>
                    <a:gd name="csY43" fmla="*/ 81053 h 88527"/>
                    <a:gd name="csX44" fmla="*/ 6299 w 58038"/>
                    <a:gd name="csY44" fmla="*/ 81193 h 88527"/>
                    <a:gd name="csX45" fmla="*/ 5419 w 58038"/>
                    <a:gd name="csY45" fmla="*/ 80417 h 88527"/>
                    <a:gd name="csX46" fmla="*/ 4585 w 58038"/>
                    <a:gd name="csY46" fmla="*/ 79531 h 88527"/>
                    <a:gd name="csX47" fmla="*/ 765 w 58038"/>
                    <a:gd name="csY47" fmla="*/ 79531 h 88527"/>
                    <a:gd name="csX48" fmla="*/ 765 w 58038"/>
                    <a:gd name="csY48" fmla="*/ 83350 h 88527"/>
                    <a:gd name="csX49" fmla="*/ 19959 w 58038"/>
                    <a:gd name="csY49" fmla="*/ 87243 h 88527"/>
                    <a:gd name="csX50" fmla="*/ 35748 w 58038"/>
                    <a:gd name="csY50" fmla="*/ 72690 h 88527"/>
                    <a:gd name="csX51" fmla="*/ 38777 w 58038"/>
                    <a:gd name="csY51" fmla="*/ 43253 h 88527"/>
                    <a:gd name="csX52" fmla="*/ 38910 w 58038"/>
                    <a:gd name="csY52" fmla="*/ 29631 h 88527"/>
                    <a:gd name="csX53" fmla="*/ 38984 w 58038"/>
                    <a:gd name="csY53" fmla="*/ 28996 h 88527"/>
                    <a:gd name="csX54" fmla="*/ 39021 w 58038"/>
                    <a:gd name="csY54" fmla="*/ 28722 h 88527"/>
                    <a:gd name="csX55" fmla="*/ 38999 w 58038"/>
                    <a:gd name="csY55" fmla="*/ 28899 h 88527"/>
                    <a:gd name="csX56" fmla="*/ 39102 w 58038"/>
                    <a:gd name="csY56" fmla="*/ 28176 h 88527"/>
                    <a:gd name="csX57" fmla="*/ 39220 w 58038"/>
                    <a:gd name="csY57" fmla="*/ 27452 h 88527"/>
                    <a:gd name="csX58" fmla="*/ 39767 w 58038"/>
                    <a:gd name="csY58" fmla="*/ 24741 h 88527"/>
                    <a:gd name="csX59" fmla="*/ 41355 w 58038"/>
                    <a:gd name="csY59" fmla="*/ 19459 h 88527"/>
                    <a:gd name="csX60" fmla="*/ 41858 w 58038"/>
                    <a:gd name="csY60" fmla="*/ 18188 h 88527"/>
                    <a:gd name="csX61" fmla="*/ 41762 w 58038"/>
                    <a:gd name="csY61" fmla="*/ 18417 h 88527"/>
                    <a:gd name="csX62" fmla="*/ 41909 w 58038"/>
                    <a:gd name="csY62" fmla="*/ 18085 h 88527"/>
                    <a:gd name="csX63" fmla="*/ 42249 w 58038"/>
                    <a:gd name="csY63" fmla="*/ 17346 h 88527"/>
                    <a:gd name="csX64" fmla="*/ 43483 w 58038"/>
                    <a:gd name="csY64" fmla="*/ 14960 h 88527"/>
                    <a:gd name="csX65" fmla="*/ 44887 w 58038"/>
                    <a:gd name="csY65" fmla="*/ 12729 h 88527"/>
                    <a:gd name="csX66" fmla="*/ 45242 w 58038"/>
                    <a:gd name="csY66" fmla="*/ 12234 h 88527"/>
                    <a:gd name="csX67" fmla="*/ 45448 w 58038"/>
                    <a:gd name="csY67" fmla="*/ 11953 h 88527"/>
                    <a:gd name="csX68" fmla="*/ 45338 w 58038"/>
                    <a:gd name="csY68" fmla="*/ 12086 h 88527"/>
                    <a:gd name="csX69" fmla="*/ 46158 w 58038"/>
                    <a:gd name="csY69" fmla="*/ 11097 h 88527"/>
                    <a:gd name="csX70" fmla="*/ 47990 w 58038"/>
                    <a:gd name="csY70" fmla="*/ 9213 h 88527"/>
                    <a:gd name="csX71" fmla="*/ 48877 w 58038"/>
                    <a:gd name="csY71" fmla="*/ 8444 h 88527"/>
                    <a:gd name="csX72" fmla="*/ 49135 w 58038"/>
                    <a:gd name="csY72" fmla="*/ 8238 h 88527"/>
                    <a:gd name="csX73" fmla="*/ 48921 w 58038"/>
                    <a:gd name="csY73" fmla="*/ 8408 h 88527"/>
                    <a:gd name="csX74" fmla="*/ 49527 w 58038"/>
                    <a:gd name="csY74" fmla="*/ 7964 h 88527"/>
                    <a:gd name="csX75" fmla="*/ 51677 w 58038"/>
                    <a:gd name="csY75" fmla="*/ 6679 h 88527"/>
                    <a:gd name="csX76" fmla="*/ 52741 w 58038"/>
                    <a:gd name="csY76" fmla="*/ 6177 h 88527"/>
                    <a:gd name="csX77" fmla="*/ 52563 w 58038"/>
                    <a:gd name="csY77" fmla="*/ 6258 h 88527"/>
                    <a:gd name="csX78" fmla="*/ 52881 w 58038"/>
                    <a:gd name="csY78" fmla="*/ 6132 h 88527"/>
                    <a:gd name="csX79" fmla="*/ 53524 w 58038"/>
                    <a:gd name="csY79" fmla="*/ 5903 h 88527"/>
                    <a:gd name="csX80" fmla="*/ 56050 w 58038"/>
                    <a:gd name="csY80" fmla="*/ 5268 h 88527"/>
                    <a:gd name="csX81" fmla="*/ 57934 w 58038"/>
                    <a:gd name="csY81" fmla="*/ 1944 h 88527"/>
                    <a:gd name="csX82" fmla="*/ 54610 w 58038"/>
                    <a:gd name="csY82" fmla="*/ 60 h 88527"/>
                    <a:gd name="csX83" fmla="*/ 54610 w 58038"/>
                    <a:gd name="csY83" fmla="*/ 60 h 8852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  <a:cxn ang="0">
                      <a:pos x="csX57" y="csY57"/>
                    </a:cxn>
                    <a:cxn ang="0">
                      <a:pos x="csX58" y="csY58"/>
                    </a:cxn>
                    <a:cxn ang="0">
                      <a:pos x="csX59" y="csY59"/>
                    </a:cxn>
                    <a:cxn ang="0">
                      <a:pos x="csX60" y="csY60"/>
                    </a:cxn>
                    <a:cxn ang="0">
                      <a:pos x="csX61" y="csY61"/>
                    </a:cxn>
                    <a:cxn ang="0">
                      <a:pos x="csX62" y="csY62"/>
                    </a:cxn>
                    <a:cxn ang="0">
                      <a:pos x="csX63" y="csY63"/>
                    </a:cxn>
                    <a:cxn ang="0">
                      <a:pos x="csX64" y="csY64"/>
                    </a:cxn>
                    <a:cxn ang="0">
                      <a:pos x="csX65" y="csY65"/>
                    </a:cxn>
                    <a:cxn ang="0">
                      <a:pos x="csX66" y="csY66"/>
                    </a:cxn>
                    <a:cxn ang="0">
                      <a:pos x="csX67" y="csY67"/>
                    </a:cxn>
                    <a:cxn ang="0">
                      <a:pos x="csX68" y="csY68"/>
                    </a:cxn>
                    <a:cxn ang="0">
                      <a:pos x="csX69" y="csY69"/>
                    </a:cxn>
                    <a:cxn ang="0">
                      <a:pos x="csX70" y="csY70"/>
                    </a:cxn>
                    <a:cxn ang="0">
                      <a:pos x="csX71" y="csY71"/>
                    </a:cxn>
                    <a:cxn ang="0">
                      <a:pos x="csX72" y="csY72"/>
                    </a:cxn>
                    <a:cxn ang="0">
                      <a:pos x="csX73" y="csY73"/>
                    </a:cxn>
                    <a:cxn ang="0">
                      <a:pos x="csX74" y="csY74"/>
                    </a:cxn>
                    <a:cxn ang="0">
                      <a:pos x="csX75" y="csY75"/>
                    </a:cxn>
                    <a:cxn ang="0">
                      <a:pos x="csX76" y="csY76"/>
                    </a:cxn>
                    <a:cxn ang="0">
                      <a:pos x="csX77" y="csY77"/>
                    </a:cxn>
                    <a:cxn ang="0">
                      <a:pos x="csX78" y="csY78"/>
                    </a:cxn>
                    <a:cxn ang="0">
                      <a:pos x="csX79" y="csY79"/>
                    </a:cxn>
                    <a:cxn ang="0">
                      <a:pos x="csX80" y="csY80"/>
                    </a:cxn>
                    <a:cxn ang="0">
                      <a:pos x="csX81" y="csY81"/>
                    </a:cxn>
                    <a:cxn ang="0">
                      <a:pos x="csX82" y="csY82"/>
                    </a:cxn>
                    <a:cxn ang="0">
                      <a:pos x="csX83" y="csY83"/>
                    </a:cxn>
                  </a:cxnLst>
                  <a:rect l="l" t="t" r="r" b="b"/>
                  <a:pathLst>
                    <a:path w="58038" h="88527">
                      <a:moveTo>
                        <a:pt x="54625" y="45"/>
                      </a:moveTo>
                      <a:cubicBezTo>
                        <a:pt x="47207" y="1390"/>
                        <a:pt x="41488" y="6945"/>
                        <a:pt x="38142" y="13468"/>
                      </a:cubicBezTo>
                      <a:cubicBezTo>
                        <a:pt x="34492" y="20567"/>
                        <a:pt x="33228" y="28456"/>
                        <a:pt x="33236" y="36368"/>
                      </a:cubicBezTo>
                      <a:cubicBezTo>
                        <a:pt x="33236" y="41236"/>
                        <a:pt x="33553" y="46097"/>
                        <a:pt x="33627" y="50965"/>
                      </a:cubicBezTo>
                      <a:cubicBezTo>
                        <a:pt x="33664" y="53395"/>
                        <a:pt x="33635" y="55818"/>
                        <a:pt x="33472" y="58241"/>
                      </a:cubicBezTo>
                      <a:cubicBezTo>
                        <a:pt x="33391" y="59438"/>
                        <a:pt x="33280" y="60635"/>
                        <a:pt x="33125" y="61824"/>
                      </a:cubicBezTo>
                      <a:cubicBezTo>
                        <a:pt x="33191" y="61292"/>
                        <a:pt x="33095" y="61994"/>
                        <a:pt x="33066" y="62171"/>
                      </a:cubicBezTo>
                      <a:cubicBezTo>
                        <a:pt x="33022" y="62445"/>
                        <a:pt x="32977" y="62725"/>
                        <a:pt x="32933" y="62999"/>
                      </a:cubicBezTo>
                      <a:cubicBezTo>
                        <a:pt x="32822" y="63626"/>
                        <a:pt x="32704" y="64254"/>
                        <a:pt x="32563" y="64875"/>
                      </a:cubicBezTo>
                      <a:cubicBezTo>
                        <a:pt x="32312" y="66005"/>
                        <a:pt x="32017" y="67121"/>
                        <a:pt x="31670" y="68229"/>
                      </a:cubicBezTo>
                      <a:cubicBezTo>
                        <a:pt x="31485" y="68805"/>
                        <a:pt x="31293" y="69374"/>
                        <a:pt x="31078" y="69935"/>
                      </a:cubicBezTo>
                      <a:cubicBezTo>
                        <a:pt x="30982" y="70186"/>
                        <a:pt x="30879" y="70437"/>
                        <a:pt x="30783" y="70688"/>
                      </a:cubicBezTo>
                      <a:cubicBezTo>
                        <a:pt x="30679" y="70962"/>
                        <a:pt x="30901" y="70415"/>
                        <a:pt x="30894" y="70423"/>
                      </a:cubicBezTo>
                      <a:cubicBezTo>
                        <a:pt x="30820" y="70519"/>
                        <a:pt x="30776" y="70688"/>
                        <a:pt x="30724" y="70799"/>
                      </a:cubicBezTo>
                      <a:cubicBezTo>
                        <a:pt x="30377" y="71553"/>
                        <a:pt x="29985" y="72284"/>
                        <a:pt x="29549" y="72993"/>
                      </a:cubicBezTo>
                      <a:cubicBezTo>
                        <a:pt x="29342" y="73326"/>
                        <a:pt x="29135" y="73651"/>
                        <a:pt x="28914" y="73976"/>
                      </a:cubicBezTo>
                      <a:cubicBezTo>
                        <a:pt x="28803" y="74138"/>
                        <a:pt x="28692" y="74301"/>
                        <a:pt x="28574" y="74456"/>
                      </a:cubicBezTo>
                      <a:cubicBezTo>
                        <a:pt x="28507" y="74545"/>
                        <a:pt x="28441" y="74633"/>
                        <a:pt x="28374" y="74729"/>
                      </a:cubicBezTo>
                      <a:cubicBezTo>
                        <a:pt x="28094" y="75121"/>
                        <a:pt x="28655" y="74397"/>
                        <a:pt x="28441" y="74648"/>
                      </a:cubicBezTo>
                      <a:cubicBezTo>
                        <a:pt x="27347" y="75926"/>
                        <a:pt x="26254" y="77145"/>
                        <a:pt x="24968" y="78238"/>
                      </a:cubicBezTo>
                      <a:cubicBezTo>
                        <a:pt x="24799" y="78386"/>
                        <a:pt x="24621" y="78526"/>
                        <a:pt x="24444" y="78674"/>
                      </a:cubicBezTo>
                      <a:cubicBezTo>
                        <a:pt x="24377" y="78726"/>
                        <a:pt x="24311" y="78777"/>
                        <a:pt x="24244" y="78829"/>
                      </a:cubicBezTo>
                      <a:cubicBezTo>
                        <a:pt x="23978" y="79058"/>
                        <a:pt x="24680" y="78519"/>
                        <a:pt x="24385" y="78718"/>
                      </a:cubicBezTo>
                      <a:cubicBezTo>
                        <a:pt x="24038" y="78962"/>
                        <a:pt x="23705" y="79221"/>
                        <a:pt x="23350" y="79464"/>
                      </a:cubicBezTo>
                      <a:cubicBezTo>
                        <a:pt x="22656" y="79937"/>
                        <a:pt x="21939" y="80380"/>
                        <a:pt x="21200" y="80787"/>
                      </a:cubicBezTo>
                      <a:cubicBezTo>
                        <a:pt x="20861" y="80971"/>
                        <a:pt x="20513" y="81156"/>
                        <a:pt x="20166" y="81326"/>
                      </a:cubicBezTo>
                      <a:cubicBezTo>
                        <a:pt x="19967" y="81422"/>
                        <a:pt x="19767" y="81518"/>
                        <a:pt x="19568" y="81607"/>
                      </a:cubicBezTo>
                      <a:cubicBezTo>
                        <a:pt x="19339" y="81710"/>
                        <a:pt x="18740" y="81828"/>
                        <a:pt x="19457" y="81666"/>
                      </a:cubicBezTo>
                      <a:cubicBezTo>
                        <a:pt x="18681" y="81850"/>
                        <a:pt x="17928" y="82257"/>
                        <a:pt x="17152" y="82478"/>
                      </a:cubicBezTo>
                      <a:cubicBezTo>
                        <a:pt x="16413" y="82693"/>
                        <a:pt x="15667" y="82870"/>
                        <a:pt x="14906" y="82995"/>
                      </a:cubicBezTo>
                      <a:cubicBezTo>
                        <a:pt x="14728" y="83025"/>
                        <a:pt x="14544" y="83040"/>
                        <a:pt x="14366" y="83077"/>
                      </a:cubicBezTo>
                      <a:cubicBezTo>
                        <a:pt x="15216" y="82899"/>
                        <a:pt x="14529" y="83055"/>
                        <a:pt x="14315" y="83077"/>
                      </a:cubicBezTo>
                      <a:cubicBezTo>
                        <a:pt x="13931" y="83114"/>
                        <a:pt x="13546" y="83136"/>
                        <a:pt x="13162" y="83151"/>
                      </a:cubicBezTo>
                      <a:cubicBezTo>
                        <a:pt x="12401" y="83173"/>
                        <a:pt x="11655" y="83106"/>
                        <a:pt x="10894" y="83055"/>
                      </a:cubicBezTo>
                      <a:cubicBezTo>
                        <a:pt x="10598" y="83032"/>
                        <a:pt x="11278" y="83114"/>
                        <a:pt x="11241" y="83099"/>
                      </a:cubicBezTo>
                      <a:cubicBezTo>
                        <a:pt x="11145" y="83077"/>
                        <a:pt x="11042" y="83069"/>
                        <a:pt x="10946" y="83055"/>
                      </a:cubicBezTo>
                      <a:cubicBezTo>
                        <a:pt x="10776" y="83025"/>
                        <a:pt x="10606" y="82995"/>
                        <a:pt x="10436" y="82959"/>
                      </a:cubicBezTo>
                      <a:cubicBezTo>
                        <a:pt x="10052" y="82877"/>
                        <a:pt x="9668" y="82781"/>
                        <a:pt x="9283" y="82670"/>
                      </a:cubicBezTo>
                      <a:cubicBezTo>
                        <a:pt x="8951" y="82567"/>
                        <a:pt x="8626" y="82449"/>
                        <a:pt x="8301" y="82331"/>
                      </a:cubicBezTo>
                      <a:cubicBezTo>
                        <a:pt x="7710" y="82109"/>
                        <a:pt x="8744" y="82545"/>
                        <a:pt x="8330" y="82345"/>
                      </a:cubicBezTo>
                      <a:cubicBezTo>
                        <a:pt x="8153" y="82257"/>
                        <a:pt x="7968" y="82176"/>
                        <a:pt x="7791" y="82087"/>
                      </a:cubicBezTo>
                      <a:cubicBezTo>
                        <a:pt x="7458" y="81917"/>
                        <a:pt x="7133" y="81725"/>
                        <a:pt x="6816" y="81525"/>
                      </a:cubicBezTo>
                      <a:cubicBezTo>
                        <a:pt x="6668" y="81429"/>
                        <a:pt x="6520" y="81333"/>
                        <a:pt x="6372" y="81230"/>
                      </a:cubicBezTo>
                      <a:cubicBezTo>
                        <a:pt x="6291" y="81171"/>
                        <a:pt x="6210" y="81112"/>
                        <a:pt x="6121" y="81053"/>
                      </a:cubicBezTo>
                      <a:cubicBezTo>
                        <a:pt x="5826" y="80838"/>
                        <a:pt x="6254" y="81119"/>
                        <a:pt x="6299" y="81193"/>
                      </a:cubicBezTo>
                      <a:cubicBezTo>
                        <a:pt x="6092" y="80905"/>
                        <a:pt x="5678" y="80661"/>
                        <a:pt x="5419" y="80417"/>
                      </a:cubicBezTo>
                      <a:cubicBezTo>
                        <a:pt x="5131" y="80137"/>
                        <a:pt x="4850" y="79841"/>
                        <a:pt x="4585" y="79531"/>
                      </a:cubicBezTo>
                      <a:cubicBezTo>
                        <a:pt x="3654" y="78460"/>
                        <a:pt x="1703" y="78504"/>
                        <a:pt x="765" y="79531"/>
                      </a:cubicBezTo>
                      <a:cubicBezTo>
                        <a:pt x="-284" y="80669"/>
                        <a:pt x="-225" y="82212"/>
                        <a:pt x="765" y="83350"/>
                      </a:cubicBezTo>
                      <a:cubicBezTo>
                        <a:pt x="5560" y="88861"/>
                        <a:pt x="13384" y="89644"/>
                        <a:pt x="19959" y="87243"/>
                      </a:cubicBezTo>
                      <a:cubicBezTo>
                        <a:pt x="26830" y="84731"/>
                        <a:pt x="32874" y="79494"/>
                        <a:pt x="35748" y="72690"/>
                      </a:cubicBezTo>
                      <a:cubicBezTo>
                        <a:pt x="39664" y="63412"/>
                        <a:pt x="39124" y="53100"/>
                        <a:pt x="38777" y="43253"/>
                      </a:cubicBezTo>
                      <a:cubicBezTo>
                        <a:pt x="38614" y="38724"/>
                        <a:pt x="38430" y="34144"/>
                        <a:pt x="38910" y="29631"/>
                      </a:cubicBezTo>
                      <a:cubicBezTo>
                        <a:pt x="38932" y="29417"/>
                        <a:pt x="38954" y="29210"/>
                        <a:pt x="38984" y="28996"/>
                      </a:cubicBezTo>
                      <a:cubicBezTo>
                        <a:pt x="38991" y="28907"/>
                        <a:pt x="39006" y="28818"/>
                        <a:pt x="39021" y="28722"/>
                      </a:cubicBezTo>
                      <a:cubicBezTo>
                        <a:pt x="39080" y="28212"/>
                        <a:pt x="38984" y="28870"/>
                        <a:pt x="38999" y="28899"/>
                      </a:cubicBezTo>
                      <a:cubicBezTo>
                        <a:pt x="38939" y="28766"/>
                        <a:pt x="39080" y="28331"/>
                        <a:pt x="39102" y="28176"/>
                      </a:cubicBezTo>
                      <a:cubicBezTo>
                        <a:pt x="39139" y="27932"/>
                        <a:pt x="39176" y="27695"/>
                        <a:pt x="39220" y="27452"/>
                      </a:cubicBezTo>
                      <a:cubicBezTo>
                        <a:pt x="39375" y="26543"/>
                        <a:pt x="39553" y="25642"/>
                        <a:pt x="39767" y="24741"/>
                      </a:cubicBezTo>
                      <a:cubicBezTo>
                        <a:pt x="40181" y="22945"/>
                        <a:pt x="40705" y="21180"/>
                        <a:pt x="41355" y="19459"/>
                      </a:cubicBezTo>
                      <a:cubicBezTo>
                        <a:pt x="41518" y="19030"/>
                        <a:pt x="41688" y="18609"/>
                        <a:pt x="41858" y="18188"/>
                      </a:cubicBezTo>
                      <a:cubicBezTo>
                        <a:pt x="41969" y="17907"/>
                        <a:pt x="41762" y="18417"/>
                        <a:pt x="41762" y="18417"/>
                      </a:cubicBezTo>
                      <a:cubicBezTo>
                        <a:pt x="41821" y="18314"/>
                        <a:pt x="41858" y="18196"/>
                        <a:pt x="41909" y="18085"/>
                      </a:cubicBezTo>
                      <a:cubicBezTo>
                        <a:pt x="42020" y="17834"/>
                        <a:pt x="42131" y="17590"/>
                        <a:pt x="42249" y="17346"/>
                      </a:cubicBezTo>
                      <a:cubicBezTo>
                        <a:pt x="42626" y="16533"/>
                        <a:pt x="43040" y="15743"/>
                        <a:pt x="43483" y="14960"/>
                      </a:cubicBezTo>
                      <a:cubicBezTo>
                        <a:pt x="43919" y="14199"/>
                        <a:pt x="44385" y="13453"/>
                        <a:pt x="44887" y="12729"/>
                      </a:cubicBezTo>
                      <a:cubicBezTo>
                        <a:pt x="45005" y="12559"/>
                        <a:pt x="45123" y="12397"/>
                        <a:pt x="45242" y="12234"/>
                      </a:cubicBezTo>
                      <a:cubicBezTo>
                        <a:pt x="45308" y="12138"/>
                        <a:pt x="45382" y="12049"/>
                        <a:pt x="45448" y="11953"/>
                      </a:cubicBezTo>
                      <a:cubicBezTo>
                        <a:pt x="45692" y="11621"/>
                        <a:pt x="45375" y="12109"/>
                        <a:pt x="45338" y="12086"/>
                      </a:cubicBezTo>
                      <a:cubicBezTo>
                        <a:pt x="45360" y="12094"/>
                        <a:pt x="46084" y="11178"/>
                        <a:pt x="46158" y="11097"/>
                      </a:cubicBezTo>
                      <a:cubicBezTo>
                        <a:pt x="46734" y="10439"/>
                        <a:pt x="47340" y="9804"/>
                        <a:pt x="47990" y="9213"/>
                      </a:cubicBezTo>
                      <a:cubicBezTo>
                        <a:pt x="48278" y="8947"/>
                        <a:pt x="48574" y="8696"/>
                        <a:pt x="48877" y="8444"/>
                      </a:cubicBezTo>
                      <a:cubicBezTo>
                        <a:pt x="48936" y="8393"/>
                        <a:pt x="49106" y="8289"/>
                        <a:pt x="49135" y="8238"/>
                      </a:cubicBezTo>
                      <a:cubicBezTo>
                        <a:pt x="49135" y="8238"/>
                        <a:pt x="48684" y="8570"/>
                        <a:pt x="48921" y="8408"/>
                      </a:cubicBezTo>
                      <a:cubicBezTo>
                        <a:pt x="49128" y="8260"/>
                        <a:pt x="49327" y="8112"/>
                        <a:pt x="49527" y="7964"/>
                      </a:cubicBezTo>
                      <a:cubicBezTo>
                        <a:pt x="50214" y="7492"/>
                        <a:pt x="50930" y="7056"/>
                        <a:pt x="51677" y="6679"/>
                      </a:cubicBezTo>
                      <a:cubicBezTo>
                        <a:pt x="51994" y="6516"/>
                        <a:pt x="52467" y="6398"/>
                        <a:pt x="52741" y="6177"/>
                      </a:cubicBezTo>
                      <a:cubicBezTo>
                        <a:pt x="52393" y="6457"/>
                        <a:pt x="52319" y="6347"/>
                        <a:pt x="52563" y="6258"/>
                      </a:cubicBezTo>
                      <a:cubicBezTo>
                        <a:pt x="52667" y="6221"/>
                        <a:pt x="52770" y="6177"/>
                        <a:pt x="52881" y="6132"/>
                      </a:cubicBezTo>
                      <a:cubicBezTo>
                        <a:pt x="53095" y="6051"/>
                        <a:pt x="53309" y="5977"/>
                        <a:pt x="53524" y="5903"/>
                      </a:cubicBezTo>
                      <a:cubicBezTo>
                        <a:pt x="54351" y="5630"/>
                        <a:pt x="55193" y="5423"/>
                        <a:pt x="56050" y="5268"/>
                      </a:cubicBezTo>
                      <a:cubicBezTo>
                        <a:pt x="57447" y="5017"/>
                        <a:pt x="58356" y="3244"/>
                        <a:pt x="57934" y="1944"/>
                      </a:cubicBezTo>
                      <a:cubicBezTo>
                        <a:pt x="57454" y="452"/>
                        <a:pt x="56102" y="-213"/>
                        <a:pt x="54610" y="60"/>
                      </a:cubicBezTo>
                      <a:lnTo>
                        <a:pt x="54610" y="60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5" name="Freeform 694">
                  <a:extLst>
                    <a:ext uri="{FF2B5EF4-FFF2-40B4-BE49-F238E27FC236}">
                      <a16:creationId xmlns:a16="http://schemas.microsoft.com/office/drawing/2014/main" id="{0E33319B-7F6F-BF48-8DF4-77F761646F15}"/>
                    </a:ext>
                  </a:extLst>
                </p:cNvPr>
                <p:cNvSpPr/>
                <p:nvPr/>
              </p:nvSpPr>
              <p:spPr>
                <a:xfrm>
                  <a:off x="2166824" y="5493884"/>
                  <a:ext cx="56707" cy="91244"/>
                </a:xfrm>
                <a:custGeom>
                  <a:avLst/>
                  <a:gdLst>
                    <a:gd name="csX0" fmla="*/ 3432 w 56707"/>
                    <a:gd name="csY0" fmla="*/ 91162 h 91244"/>
                    <a:gd name="csX1" fmla="*/ 19576 w 56707"/>
                    <a:gd name="csY1" fmla="*/ 77097 h 91244"/>
                    <a:gd name="csX2" fmla="*/ 23654 w 56707"/>
                    <a:gd name="csY2" fmla="*/ 53428 h 91244"/>
                    <a:gd name="csX3" fmla="*/ 22752 w 56707"/>
                    <a:gd name="csY3" fmla="*/ 38425 h 91244"/>
                    <a:gd name="csX4" fmla="*/ 22782 w 56707"/>
                    <a:gd name="csY4" fmla="*/ 30949 h 91244"/>
                    <a:gd name="csX5" fmla="*/ 23114 w 56707"/>
                    <a:gd name="csY5" fmla="*/ 27330 h 91244"/>
                    <a:gd name="csX6" fmla="*/ 23100 w 56707"/>
                    <a:gd name="csY6" fmla="*/ 27448 h 91244"/>
                    <a:gd name="csX7" fmla="*/ 23174 w 56707"/>
                    <a:gd name="csY7" fmla="*/ 26968 h 91244"/>
                    <a:gd name="csX8" fmla="*/ 23329 w 56707"/>
                    <a:gd name="csY8" fmla="*/ 26015 h 91244"/>
                    <a:gd name="csX9" fmla="*/ 23683 w 56707"/>
                    <a:gd name="csY9" fmla="*/ 24235 h 91244"/>
                    <a:gd name="csX10" fmla="*/ 24696 w 56707"/>
                    <a:gd name="csY10" fmla="*/ 20607 h 91244"/>
                    <a:gd name="csX11" fmla="*/ 25168 w 56707"/>
                    <a:gd name="csY11" fmla="*/ 19322 h 91244"/>
                    <a:gd name="csX12" fmla="*/ 25176 w 56707"/>
                    <a:gd name="csY12" fmla="*/ 19307 h 91244"/>
                    <a:gd name="csX13" fmla="*/ 25479 w 56707"/>
                    <a:gd name="csY13" fmla="*/ 18650 h 91244"/>
                    <a:gd name="csX14" fmla="*/ 26676 w 56707"/>
                    <a:gd name="csY14" fmla="*/ 16515 h 91244"/>
                    <a:gd name="csX15" fmla="*/ 27370 w 56707"/>
                    <a:gd name="csY15" fmla="*/ 15481 h 91244"/>
                    <a:gd name="csX16" fmla="*/ 27717 w 56707"/>
                    <a:gd name="csY16" fmla="*/ 15008 h 91244"/>
                    <a:gd name="csX17" fmla="*/ 27917 w 56707"/>
                    <a:gd name="csY17" fmla="*/ 14742 h 91244"/>
                    <a:gd name="csX18" fmla="*/ 27806 w 56707"/>
                    <a:gd name="csY18" fmla="*/ 14890 h 91244"/>
                    <a:gd name="csX19" fmla="*/ 31426 w 56707"/>
                    <a:gd name="csY19" fmla="*/ 11130 h 91244"/>
                    <a:gd name="csX20" fmla="*/ 32424 w 56707"/>
                    <a:gd name="csY20" fmla="*/ 10302 h 91244"/>
                    <a:gd name="csX21" fmla="*/ 32630 w 56707"/>
                    <a:gd name="csY21" fmla="*/ 10140 h 91244"/>
                    <a:gd name="csX22" fmla="*/ 32497 w 56707"/>
                    <a:gd name="csY22" fmla="*/ 10243 h 91244"/>
                    <a:gd name="csX23" fmla="*/ 33052 w 56707"/>
                    <a:gd name="csY23" fmla="*/ 9830 h 91244"/>
                    <a:gd name="csX24" fmla="*/ 35283 w 56707"/>
                    <a:gd name="csY24" fmla="*/ 8367 h 91244"/>
                    <a:gd name="csX25" fmla="*/ 37529 w 56707"/>
                    <a:gd name="csY25" fmla="*/ 7170 h 91244"/>
                    <a:gd name="csX26" fmla="*/ 38061 w 56707"/>
                    <a:gd name="csY26" fmla="*/ 6926 h 91244"/>
                    <a:gd name="csX27" fmla="*/ 38364 w 56707"/>
                    <a:gd name="csY27" fmla="*/ 6793 h 91244"/>
                    <a:gd name="csX28" fmla="*/ 38105 w 56707"/>
                    <a:gd name="csY28" fmla="*/ 6904 h 91244"/>
                    <a:gd name="csX29" fmla="*/ 39339 w 56707"/>
                    <a:gd name="csY29" fmla="*/ 6431 h 91244"/>
                    <a:gd name="csX30" fmla="*/ 41659 w 56707"/>
                    <a:gd name="csY30" fmla="*/ 5744 h 91244"/>
                    <a:gd name="csX31" fmla="*/ 42819 w 56707"/>
                    <a:gd name="csY31" fmla="*/ 5508 h 91244"/>
                    <a:gd name="csX32" fmla="*/ 43358 w 56707"/>
                    <a:gd name="csY32" fmla="*/ 5419 h 91244"/>
                    <a:gd name="csX33" fmla="*/ 43484 w 56707"/>
                    <a:gd name="csY33" fmla="*/ 5419 h 91244"/>
                    <a:gd name="csX34" fmla="*/ 45744 w 56707"/>
                    <a:gd name="csY34" fmla="*/ 5360 h 91244"/>
                    <a:gd name="csX35" fmla="*/ 46845 w 56707"/>
                    <a:gd name="csY35" fmla="*/ 5456 h 91244"/>
                    <a:gd name="csX36" fmla="*/ 46491 w 56707"/>
                    <a:gd name="csY36" fmla="*/ 5412 h 91244"/>
                    <a:gd name="csX37" fmla="*/ 46779 w 56707"/>
                    <a:gd name="csY37" fmla="*/ 5456 h 91244"/>
                    <a:gd name="csX38" fmla="*/ 47348 w 56707"/>
                    <a:gd name="csY38" fmla="*/ 5575 h 91244"/>
                    <a:gd name="csX39" fmla="*/ 48389 w 56707"/>
                    <a:gd name="csY39" fmla="*/ 5855 h 91244"/>
                    <a:gd name="csX40" fmla="*/ 48870 w 56707"/>
                    <a:gd name="csY40" fmla="*/ 6018 h 91244"/>
                    <a:gd name="csX41" fmla="*/ 49136 w 56707"/>
                    <a:gd name="csY41" fmla="*/ 6121 h 91244"/>
                    <a:gd name="csX42" fmla="*/ 48958 w 56707"/>
                    <a:gd name="csY42" fmla="*/ 6047 h 91244"/>
                    <a:gd name="csX43" fmla="*/ 50850 w 56707"/>
                    <a:gd name="csY43" fmla="*/ 7133 h 91244"/>
                    <a:gd name="csX44" fmla="*/ 51086 w 56707"/>
                    <a:gd name="csY44" fmla="*/ 7311 h 91244"/>
                    <a:gd name="csX45" fmla="*/ 50835 w 56707"/>
                    <a:gd name="csY45" fmla="*/ 7118 h 91244"/>
                    <a:gd name="csX46" fmla="*/ 51241 w 56707"/>
                    <a:gd name="csY46" fmla="*/ 7458 h 91244"/>
                    <a:gd name="csX47" fmla="*/ 52120 w 56707"/>
                    <a:gd name="csY47" fmla="*/ 8323 h 91244"/>
                    <a:gd name="csX48" fmla="*/ 55940 w 56707"/>
                    <a:gd name="csY48" fmla="*/ 8323 h 91244"/>
                    <a:gd name="csX49" fmla="*/ 55940 w 56707"/>
                    <a:gd name="csY49" fmla="*/ 4503 h 91244"/>
                    <a:gd name="csX50" fmla="*/ 36524 w 56707"/>
                    <a:gd name="csY50" fmla="*/ 1755 h 91244"/>
                    <a:gd name="csX51" fmla="*/ 20506 w 56707"/>
                    <a:gd name="csY51" fmla="*/ 16581 h 91244"/>
                    <a:gd name="csX52" fmla="*/ 17839 w 56707"/>
                    <a:gd name="csY52" fmla="*/ 46485 h 91244"/>
                    <a:gd name="csX53" fmla="*/ 18253 w 56707"/>
                    <a:gd name="csY53" fmla="*/ 60513 h 91244"/>
                    <a:gd name="csX54" fmla="*/ 17994 w 56707"/>
                    <a:gd name="csY54" fmla="*/ 63312 h 91244"/>
                    <a:gd name="csX55" fmla="*/ 17950 w 56707"/>
                    <a:gd name="csY55" fmla="*/ 63674 h 91244"/>
                    <a:gd name="csX56" fmla="*/ 17972 w 56707"/>
                    <a:gd name="csY56" fmla="*/ 63497 h 91244"/>
                    <a:gd name="csX57" fmla="*/ 17876 w 56707"/>
                    <a:gd name="csY57" fmla="*/ 64132 h 91244"/>
                    <a:gd name="csX58" fmla="*/ 17625 w 56707"/>
                    <a:gd name="csY58" fmla="*/ 65580 h 91244"/>
                    <a:gd name="csX59" fmla="*/ 16236 w 56707"/>
                    <a:gd name="csY59" fmla="*/ 70988 h 91244"/>
                    <a:gd name="csX60" fmla="*/ 15261 w 56707"/>
                    <a:gd name="csY60" fmla="*/ 73618 h 91244"/>
                    <a:gd name="csX61" fmla="*/ 15357 w 56707"/>
                    <a:gd name="csY61" fmla="*/ 73388 h 91244"/>
                    <a:gd name="csX62" fmla="*/ 15217 w 56707"/>
                    <a:gd name="csY62" fmla="*/ 73721 h 91244"/>
                    <a:gd name="csX63" fmla="*/ 14921 w 56707"/>
                    <a:gd name="csY63" fmla="*/ 74371 h 91244"/>
                    <a:gd name="csX64" fmla="*/ 14293 w 56707"/>
                    <a:gd name="csY64" fmla="*/ 75649 h 91244"/>
                    <a:gd name="csX65" fmla="*/ 12978 w 56707"/>
                    <a:gd name="csY65" fmla="*/ 77924 h 91244"/>
                    <a:gd name="csX66" fmla="*/ 12254 w 56707"/>
                    <a:gd name="csY66" fmla="*/ 79003 h 91244"/>
                    <a:gd name="csX67" fmla="*/ 11899 w 56707"/>
                    <a:gd name="csY67" fmla="*/ 79490 h 91244"/>
                    <a:gd name="csX68" fmla="*/ 11692 w 56707"/>
                    <a:gd name="csY68" fmla="*/ 79764 h 91244"/>
                    <a:gd name="csX69" fmla="*/ 11744 w 56707"/>
                    <a:gd name="csY69" fmla="*/ 79690 h 91244"/>
                    <a:gd name="csX70" fmla="*/ 9993 w 56707"/>
                    <a:gd name="csY70" fmla="*/ 81633 h 91244"/>
                    <a:gd name="csX71" fmla="*/ 9136 w 56707"/>
                    <a:gd name="csY71" fmla="*/ 82430 h 91244"/>
                    <a:gd name="csX72" fmla="*/ 8626 w 56707"/>
                    <a:gd name="csY72" fmla="*/ 82866 h 91244"/>
                    <a:gd name="csX73" fmla="*/ 8434 w 56707"/>
                    <a:gd name="csY73" fmla="*/ 83021 h 91244"/>
                    <a:gd name="csX74" fmla="*/ 8523 w 56707"/>
                    <a:gd name="csY74" fmla="*/ 82955 h 91244"/>
                    <a:gd name="csX75" fmla="*/ 7503 w 56707"/>
                    <a:gd name="csY75" fmla="*/ 83671 h 91244"/>
                    <a:gd name="csX76" fmla="*/ 6366 w 56707"/>
                    <a:gd name="csY76" fmla="*/ 84358 h 91244"/>
                    <a:gd name="csX77" fmla="*/ 5250 w 56707"/>
                    <a:gd name="csY77" fmla="*/ 84927 h 91244"/>
                    <a:gd name="csX78" fmla="*/ 4954 w 56707"/>
                    <a:gd name="csY78" fmla="*/ 85068 h 91244"/>
                    <a:gd name="csX79" fmla="*/ 4489 w 56707"/>
                    <a:gd name="csY79" fmla="*/ 85245 h 91244"/>
                    <a:gd name="csX80" fmla="*/ 1992 w 56707"/>
                    <a:gd name="csY80" fmla="*/ 85961 h 91244"/>
                    <a:gd name="csX81" fmla="*/ 108 w 56707"/>
                    <a:gd name="csY81" fmla="*/ 89286 h 91244"/>
                    <a:gd name="csX82" fmla="*/ 3432 w 56707"/>
                    <a:gd name="csY82" fmla="*/ 91169 h 91244"/>
                    <a:gd name="csX83" fmla="*/ 3432 w 56707"/>
                    <a:gd name="csY83" fmla="*/ 91169 h 91244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  <a:cxn ang="0">
                      <a:pos x="csX57" y="csY57"/>
                    </a:cxn>
                    <a:cxn ang="0">
                      <a:pos x="csX58" y="csY58"/>
                    </a:cxn>
                    <a:cxn ang="0">
                      <a:pos x="csX59" y="csY59"/>
                    </a:cxn>
                    <a:cxn ang="0">
                      <a:pos x="csX60" y="csY60"/>
                    </a:cxn>
                    <a:cxn ang="0">
                      <a:pos x="csX61" y="csY61"/>
                    </a:cxn>
                    <a:cxn ang="0">
                      <a:pos x="csX62" y="csY62"/>
                    </a:cxn>
                    <a:cxn ang="0">
                      <a:pos x="csX63" y="csY63"/>
                    </a:cxn>
                    <a:cxn ang="0">
                      <a:pos x="csX64" y="csY64"/>
                    </a:cxn>
                    <a:cxn ang="0">
                      <a:pos x="csX65" y="csY65"/>
                    </a:cxn>
                    <a:cxn ang="0">
                      <a:pos x="csX66" y="csY66"/>
                    </a:cxn>
                    <a:cxn ang="0">
                      <a:pos x="csX67" y="csY67"/>
                    </a:cxn>
                    <a:cxn ang="0">
                      <a:pos x="csX68" y="csY68"/>
                    </a:cxn>
                    <a:cxn ang="0">
                      <a:pos x="csX69" y="csY69"/>
                    </a:cxn>
                    <a:cxn ang="0">
                      <a:pos x="csX70" y="csY70"/>
                    </a:cxn>
                    <a:cxn ang="0">
                      <a:pos x="csX71" y="csY71"/>
                    </a:cxn>
                    <a:cxn ang="0">
                      <a:pos x="csX72" y="csY72"/>
                    </a:cxn>
                    <a:cxn ang="0">
                      <a:pos x="csX73" y="csY73"/>
                    </a:cxn>
                    <a:cxn ang="0">
                      <a:pos x="csX74" y="csY74"/>
                    </a:cxn>
                    <a:cxn ang="0">
                      <a:pos x="csX75" y="csY75"/>
                    </a:cxn>
                    <a:cxn ang="0">
                      <a:pos x="csX76" y="csY76"/>
                    </a:cxn>
                    <a:cxn ang="0">
                      <a:pos x="csX77" y="csY77"/>
                    </a:cxn>
                    <a:cxn ang="0">
                      <a:pos x="csX78" y="csY78"/>
                    </a:cxn>
                    <a:cxn ang="0">
                      <a:pos x="csX79" y="csY79"/>
                    </a:cxn>
                    <a:cxn ang="0">
                      <a:pos x="csX80" y="csY80"/>
                    </a:cxn>
                    <a:cxn ang="0">
                      <a:pos x="csX81" y="csY81"/>
                    </a:cxn>
                    <a:cxn ang="0">
                      <a:pos x="csX82" y="csY82"/>
                    </a:cxn>
                    <a:cxn ang="0">
                      <a:pos x="csX83" y="csY83"/>
                    </a:cxn>
                  </a:cxnLst>
                  <a:rect l="l" t="t" r="r" b="b"/>
                  <a:pathLst>
                    <a:path w="56707" h="91244">
                      <a:moveTo>
                        <a:pt x="3432" y="91162"/>
                      </a:moveTo>
                      <a:cubicBezTo>
                        <a:pt x="10865" y="89559"/>
                        <a:pt x="16450" y="83804"/>
                        <a:pt x="19576" y="77097"/>
                      </a:cubicBezTo>
                      <a:cubicBezTo>
                        <a:pt x="23048" y="69651"/>
                        <a:pt x="23994" y="61569"/>
                        <a:pt x="23654" y="53428"/>
                      </a:cubicBezTo>
                      <a:cubicBezTo>
                        <a:pt x="23447" y="48420"/>
                        <a:pt x="22945" y="43434"/>
                        <a:pt x="22752" y="38425"/>
                      </a:cubicBezTo>
                      <a:cubicBezTo>
                        <a:pt x="22656" y="35936"/>
                        <a:pt x="22634" y="33439"/>
                        <a:pt x="22782" y="30949"/>
                      </a:cubicBezTo>
                      <a:cubicBezTo>
                        <a:pt x="22849" y="29738"/>
                        <a:pt x="22967" y="28534"/>
                        <a:pt x="23114" y="27330"/>
                      </a:cubicBezTo>
                      <a:cubicBezTo>
                        <a:pt x="23151" y="27012"/>
                        <a:pt x="23107" y="27411"/>
                        <a:pt x="23100" y="27448"/>
                      </a:cubicBezTo>
                      <a:cubicBezTo>
                        <a:pt x="23122" y="27285"/>
                        <a:pt x="23144" y="27130"/>
                        <a:pt x="23174" y="26968"/>
                      </a:cubicBezTo>
                      <a:cubicBezTo>
                        <a:pt x="23225" y="26650"/>
                        <a:pt x="23277" y="26332"/>
                        <a:pt x="23329" y="26015"/>
                      </a:cubicBezTo>
                      <a:cubicBezTo>
                        <a:pt x="23432" y="25416"/>
                        <a:pt x="23550" y="24825"/>
                        <a:pt x="23683" y="24235"/>
                      </a:cubicBezTo>
                      <a:cubicBezTo>
                        <a:pt x="23957" y="23008"/>
                        <a:pt x="24297" y="21797"/>
                        <a:pt x="24696" y="20607"/>
                      </a:cubicBezTo>
                      <a:cubicBezTo>
                        <a:pt x="24843" y="20172"/>
                        <a:pt x="24998" y="19750"/>
                        <a:pt x="25168" y="19322"/>
                      </a:cubicBezTo>
                      <a:cubicBezTo>
                        <a:pt x="25338" y="18879"/>
                        <a:pt x="24925" y="19854"/>
                        <a:pt x="25176" y="19307"/>
                      </a:cubicBezTo>
                      <a:cubicBezTo>
                        <a:pt x="25279" y="19086"/>
                        <a:pt x="25375" y="18871"/>
                        <a:pt x="25479" y="18650"/>
                      </a:cubicBezTo>
                      <a:cubicBezTo>
                        <a:pt x="25841" y="17918"/>
                        <a:pt x="26240" y="17202"/>
                        <a:pt x="26676" y="16515"/>
                      </a:cubicBezTo>
                      <a:cubicBezTo>
                        <a:pt x="26897" y="16168"/>
                        <a:pt x="27134" y="15821"/>
                        <a:pt x="27370" y="15481"/>
                      </a:cubicBezTo>
                      <a:cubicBezTo>
                        <a:pt x="27481" y="15318"/>
                        <a:pt x="27599" y="15163"/>
                        <a:pt x="27717" y="15008"/>
                      </a:cubicBezTo>
                      <a:cubicBezTo>
                        <a:pt x="27776" y="14934"/>
                        <a:pt x="27887" y="14823"/>
                        <a:pt x="27917" y="14742"/>
                      </a:cubicBezTo>
                      <a:cubicBezTo>
                        <a:pt x="27872" y="14853"/>
                        <a:pt x="27577" y="15170"/>
                        <a:pt x="27806" y="14890"/>
                      </a:cubicBezTo>
                      <a:cubicBezTo>
                        <a:pt x="28914" y="13538"/>
                        <a:pt x="30111" y="12275"/>
                        <a:pt x="31426" y="11130"/>
                      </a:cubicBezTo>
                      <a:cubicBezTo>
                        <a:pt x="31751" y="10849"/>
                        <a:pt x="32084" y="10568"/>
                        <a:pt x="32424" y="10302"/>
                      </a:cubicBezTo>
                      <a:cubicBezTo>
                        <a:pt x="32490" y="10251"/>
                        <a:pt x="32564" y="10199"/>
                        <a:pt x="32630" y="10140"/>
                      </a:cubicBezTo>
                      <a:cubicBezTo>
                        <a:pt x="32904" y="9911"/>
                        <a:pt x="32202" y="10450"/>
                        <a:pt x="32497" y="10243"/>
                      </a:cubicBezTo>
                      <a:cubicBezTo>
                        <a:pt x="32690" y="10110"/>
                        <a:pt x="32867" y="9970"/>
                        <a:pt x="33052" y="9830"/>
                      </a:cubicBezTo>
                      <a:cubicBezTo>
                        <a:pt x="33776" y="9312"/>
                        <a:pt x="34514" y="8825"/>
                        <a:pt x="35283" y="8367"/>
                      </a:cubicBezTo>
                      <a:cubicBezTo>
                        <a:pt x="36014" y="7931"/>
                        <a:pt x="36760" y="7532"/>
                        <a:pt x="37529" y="7170"/>
                      </a:cubicBezTo>
                      <a:cubicBezTo>
                        <a:pt x="37706" y="7089"/>
                        <a:pt x="37883" y="7008"/>
                        <a:pt x="38061" y="6926"/>
                      </a:cubicBezTo>
                      <a:cubicBezTo>
                        <a:pt x="38164" y="6882"/>
                        <a:pt x="38268" y="6838"/>
                        <a:pt x="38364" y="6793"/>
                      </a:cubicBezTo>
                      <a:cubicBezTo>
                        <a:pt x="38630" y="6668"/>
                        <a:pt x="38090" y="6904"/>
                        <a:pt x="38105" y="6904"/>
                      </a:cubicBezTo>
                      <a:cubicBezTo>
                        <a:pt x="38511" y="6823"/>
                        <a:pt x="38947" y="6572"/>
                        <a:pt x="39339" y="6431"/>
                      </a:cubicBezTo>
                      <a:cubicBezTo>
                        <a:pt x="40100" y="6166"/>
                        <a:pt x="40876" y="5929"/>
                        <a:pt x="41659" y="5744"/>
                      </a:cubicBezTo>
                      <a:cubicBezTo>
                        <a:pt x="42043" y="5656"/>
                        <a:pt x="42427" y="5575"/>
                        <a:pt x="42819" y="5508"/>
                      </a:cubicBezTo>
                      <a:cubicBezTo>
                        <a:pt x="42996" y="5479"/>
                        <a:pt x="43181" y="5464"/>
                        <a:pt x="43358" y="5419"/>
                      </a:cubicBezTo>
                      <a:cubicBezTo>
                        <a:pt x="42501" y="5611"/>
                        <a:pt x="43247" y="5442"/>
                        <a:pt x="43484" y="5419"/>
                      </a:cubicBezTo>
                      <a:cubicBezTo>
                        <a:pt x="44230" y="5346"/>
                        <a:pt x="44991" y="5323"/>
                        <a:pt x="45744" y="5360"/>
                      </a:cubicBezTo>
                      <a:cubicBezTo>
                        <a:pt x="46114" y="5375"/>
                        <a:pt x="46476" y="5434"/>
                        <a:pt x="46845" y="5456"/>
                      </a:cubicBezTo>
                      <a:cubicBezTo>
                        <a:pt x="46882" y="5456"/>
                        <a:pt x="46202" y="5353"/>
                        <a:pt x="46491" y="5412"/>
                      </a:cubicBezTo>
                      <a:cubicBezTo>
                        <a:pt x="46587" y="5434"/>
                        <a:pt x="46683" y="5442"/>
                        <a:pt x="46779" y="5456"/>
                      </a:cubicBezTo>
                      <a:cubicBezTo>
                        <a:pt x="46971" y="5493"/>
                        <a:pt x="47156" y="5530"/>
                        <a:pt x="47348" y="5575"/>
                      </a:cubicBezTo>
                      <a:cubicBezTo>
                        <a:pt x="47702" y="5656"/>
                        <a:pt x="48050" y="5744"/>
                        <a:pt x="48389" y="5855"/>
                      </a:cubicBezTo>
                      <a:cubicBezTo>
                        <a:pt x="48552" y="5907"/>
                        <a:pt x="48707" y="5959"/>
                        <a:pt x="48870" y="6018"/>
                      </a:cubicBezTo>
                      <a:cubicBezTo>
                        <a:pt x="48958" y="6047"/>
                        <a:pt x="49047" y="6092"/>
                        <a:pt x="49136" y="6121"/>
                      </a:cubicBezTo>
                      <a:cubicBezTo>
                        <a:pt x="49431" y="6217"/>
                        <a:pt x="48485" y="5818"/>
                        <a:pt x="48958" y="6047"/>
                      </a:cubicBezTo>
                      <a:cubicBezTo>
                        <a:pt x="49616" y="6365"/>
                        <a:pt x="50251" y="6705"/>
                        <a:pt x="50850" y="7133"/>
                      </a:cubicBezTo>
                      <a:cubicBezTo>
                        <a:pt x="50924" y="7185"/>
                        <a:pt x="51012" y="7266"/>
                        <a:pt x="51086" y="7311"/>
                      </a:cubicBezTo>
                      <a:cubicBezTo>
                        <a:pt x="51108" y="7318"/>
                        <a:pt x="50628" y="6926"/>
                        <a:pt x="50835" y="7118"/>
                      </a:cubicBezTo>
                      <a:cubicBezTo>
                        <a:pt x="50968" y="7237"/>
                        <a:pt x="51108" y="7340"/>
                        <a:pt x="51241" y="7458"/>
                      </a:cubicBezTo>
                      <a:cubicBezTo>
                        <a:pt x="51551" y="7732"/>
                        <a:pt x="51840" y="8020"/>
                        <a:pt x="52120" y="8323"/>
                      </a:cubicBezTo>
                      <a:cubicBezTo>
                        <a:pt x="53088" y="9357"/>
                        <a:pt x="54980" y="9372"/>
                        <a:pt x="55940" y="8323"/>
                      </a:cubicBezTo>
                      <a:cubicBezTo>
                        <a:pt x="56960" y="7215"/>
                        <a:pt x="56967" y="5611"/>
                        <a:pt x="55940" y="4503"/>
                      </a:cubicBezTo>
                      <a:cubicBezTo>
                        <a:pt x="50894" y="-911"/>
                        <a:pt x="42959" y="-934"/>
                        <a:pt x="36524" y="1755"/>
                      </a:cubicBezTo>
                      <a:cubicBezTo>
                        <a:pt x="29808" y="4563"/>
                        <a:pt x="23521" y="9830"/>
                        <a:pt x="20506" y="16581"/>
                      </a:cubicBezTo>
                      <a:cubicBezTo>
                        <a:pt x="16340" y="25926"/>
                        <a:pt x="17145" y="36549"/>
                        <a:pt x="17839" y="46485"/>
                      </a:cubicBezTo>
                      <a:cubicBezTo>
                        <a:pt x="18164" y="51138"/>
                        <a:pt x="18549" y="55844"/>
                        <a:pt x="18253" y="60513"/>
                      </a:cubicBezTo>
                      <a:cubicBezTo>
                        <a:pt x="18194" y="61451"/>
                        <a:pt x="18105" y="62382"/>
                        <a:pt x="17994" y="63312"/>
                      </a:cubicBezTo>
                      <a:cubicBezTo>
                        <a:pt x="17980" y="63431"/>
                        <a:pt x="17958" y="63556"/>
                        <a:pt x="17950" y="63674"/>
                      </a:cubicBezTo>
                      <a:cubicBezTo>
                        <a:pt x="17950" y="63615"/>
                        <a:pt x="18046" y="63017"/>
                        <a:pt x="17972" y="63497"/>
                      </a:cubicBezTo>
                      <a:cubicBezTo>
                        <a:pt x="17943" y="63711"/>
                        <a:pt x="17913" y="63918"/>
                        <a:pt x="17876" y="64132"/>
                      </a:cubicBezTo>
                      <a:cubicBezTo>
                        <a:pt x="17802" y="64613"/>
                        <a:pt x="17714" y="65100"/>
                        <a:pt x="17625" y="65580"/>
                      </a:cubicBezTo>
                      <a:cubicBezTo>
                        <a:pt x="17278" y="67412"/>
                        <a:pt x="16820" y="69222"/>
                        <a:pt x="16236" y="70988"/>
                      </a:cubicBezTo>
                      <a:cubicBezTo>
                        <a:pt x="15941" y="71882"/>
                        <a:pt x="15601" y="72746"/>
                        <a:pt x="15261" y="73618"/>
                      </a:cubicBezTo>
                      <a:cubicBezTo>
                        <a:pt x="15150" y="73898"/>
                        <a:pt x="15357" y="73381"/>
                        <a:pt x="15357" y="73388"/>
                      </a:cubicBezTo>
                      <a:cubicBezTo>
                        <a:pt x="15357" y="73462"/>
                        <a:pt x="15246" y="73640"/>
                        <a:pt x="15217" y="73721"/>
                      </a:cubicBezTo>
                      <a:cubicBezTo>
                        <a:pt x="15120" y="73943"/>
                        <a:pt x="15024" y="74157"/>
                        <a:pt x="14921" y="74371"/>
                      </a:cubicBezTo>
                      <a:cubicBezTo>
                        <a:pt x="14722" y="74799"/>
                        <a:pt x="14515" y="75228"/>
                        <a:pt x="14293" y="75649"/>
                      </a:cubicBezTo>
                      <a:cubicBezTo>
                        <a:pt x="13887" y="76425"/>
                        <a:pt x="13451" y="77185"/>
                        <a:pt x="12978" y="77924"/>
                      </a:cubicBezTo>
                      <a:cubicBezTo>
                        <a:pt x="12749" y="78286"/>
                        <a:pt x="12505" y="78648"/>
                        <a:pt x="12254" y="79003"/>
                      </a:cubicBezTo>
                      <a:cubicBezTo>
                        <a:pt x="12136" y="79165"/>
                        <a:pt x="12017" y="79328"/>
                        <a:pt x="11899" y="79490"/>
                      </a:cubicBezTo>
                      <a:cubicBezTo>
                        <a:pt x="11892" y="79505"/>
                        <a:pt x="11692" y="79719"/>
                        <a:pt x="11692" y="79764"/>
                      </a:cubicBezTo>
                      <a:cubicBezTo>
                        <a:pt x="11692" y="79616"/>
                        <a:pt x="12062" y="79306"/>
                        <a:pt x="11744" y="79690"/>
                      </a:cubicBezTo>
                      <a:cubicBezTo>
                        <a:pt x="11190" y="80362"/>
                        <a:pt x="10614" y="81019"/>
                        <a:pt x="9993" y="81633"/>
                      </a:cubicBezTo>
                      <a:cubicBezTo>
                        <a:pt x="9712" y="81906"/>
                        <a:pt x="9432" y="82172"/>
                        <a:pt x="9136" y="82430"/>
                      </a:cubicBezTo>
                      <a:cubicBezTo>
                        <a:pt x="8966" y="82578"/>
                        <a:pt x="8804" y="82718"/>
                        <a:pt x="8626" y="82866"/>
                      </a:cubicBezTo>
                      <a:cubicBezTo>
                        <a:pt x="8560" y="82918"/>
                        <a:pt x="8493" y="82970"/>
                        <a:pt x="8434" y="83021"/>
                      </a:cubicBezTo>
                      <a:cubicBezTo>
                        <a:pt x="8072" y="83317"/>
                        <a:pt x="8346" y="82992"/>
                        <a:pt x="8523" y="82955"/>
                      </a:cubicBezTo>
                      <a:cubicBezTo>
                        <a:pt x="8220" y="83021"/>
                        <a:pt x="7777" y="83494"/>
                        <a:pt x="7503" y="83671"/>
                      </a:cubicBezTo>
                      <a:cubicBezTo>
                        <a:pt x="7134" y="83915"/>
                        <a:pt x="6750" y="84144"/>
                        <a:pt x="6366" y="84358"/>
                      </a:cubicBezTo>
                      <a:cubicBezTo>
                        <a:pt x="6004" y="84565"/>
                        <a:pt x="5627" y="84750"/>
                        <a:pt x="5250" y="84927"/>
                      </a:cubicBezTo>
                      <a:cubicBezTo>
                        <a:pt x="5154" y="84972"/>
                        <a:pt x="4533" y="85230"/>
                        <a:pt x="4954" y="85068"/>
                      </a:cubicBezTo>
                      <a:cubicBezTo>
                        <a:pt x="5361" y="84905"/>
                        <a:pt x="4607" y="85201"/>
                        <a:pt x="4489" y="85245"/>
                      </a:cubicBezTo>
                      <a:cubicBezTo>
                        <a:pt x="3676" y="85540"/>
                        <a:pt x="2841" y="85777"/>
                        <a:pt x="1992" y="85961"/>
                      </a:cubicBezTo>
                      <a:cubicBezTo>
                        <a:pt x="610" y="86257"/>
                        <a:pt x="-328" y="87949"/>
                        <a:pt x="108" y="89286"/>
                      </a:cubicBezTo>
                      <a:cubicBezTo>
                        <a:pt x="581" y="90741"/>
                        <a:pt x="1947" y="91494"/>
                        <a:pt x="3432" y="91169"/>
                      </a:cubicBezTo>
                      <a:lnTo>
                        <a:pt x="3432" y="91169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6" name="Freeform 695">
                  <a:extLst>
                    <a:ext uri="{FF2B5EF4-FFF2-40B4-BE49-F238E27FC236}">
                      <a16:creationId xmlns:a16="http://schemas.microsoft.com/office/drawing/2014/main" id="{8FBA13CE-2815-108D-E757-782C7A07EFEC}"/>
                    </a:ext>
                  </a:extLst>
                </p:cNvPr>
                <p:cNvSpPr/>
                <p:nvPr/>
              </p:nvSpPr>
              <p:spPr>
                <a:xfrm>
                  <a:off x="2024195" y="5465306"/>
                  <a:ext cx="165210" cy="84725"/>
                </a:xfrm>
                <a:custGeom>
                  <a:avLst/>
                  <a:gdLst>
                    <a:gd name="csX0" fmla="*/ 101 w 165210"/>
                    <a:gd name="csY0" fmla="*/ 3423 h 84725"/>
                    <a:gd name="csX1" fmla="*/ 16474 w 165210"/>
                    <a:gd name="csY1" fmla="*/ 36222 h 84725"/>
                    <a:gd name="csX2" fmla="*/ 42716 w 165210"/>
                    <a:gd name="csY2" fmla="*/ 62490 h 84725"/>
                    <a:gd name="csX3" fmla="*/ 76717 w 165210"/>
                    <a:gd name="csY3" fmla="*/ 79230 h 84725"/>
                    <a:gd name="csX4" fmla="*/ 118770 w 165210"/>
                    <a:gd name="csY4" fmla="*/ 84438 h 84725"/>
                    <a:gd name="csX5" fmla="*/ 159139 w 165210"/>
                    <a:gd name="csY5" fmla="*/ 71983 h 84725"/>
                    <a:gd name="csX6" fmla="*/ 163867 w 165210"/>
                    <a:gd name="csY6" fmla="*/ 69117 h 84725"/>
                    <a:gd name="csX7" fmla="*/ 164835 w 165210"/>
                    <a:gd name="csY7" fmla="*/ 65423 h 84725"/>
                    <a:gd name="csX8" fmla="*/ 161141 w 165210"/>
                    <a:gd name="csY8" fmla="*/ 64455 h 84725"/>
                    <a:gd name="csX9" fmla="*/ 151640 w 165210"/>
                    <a:gd name="csY9" fmla="*/ 69878 h 84725"/>
                    <a:gd name="csX10" fmla="*/ 146941 w 165210"/>
                    <a:gd name="csY10" fmla="*/ 72072 h 84725"/>
                    <a:gd name="csX11" fmla="*/ 146306 w 165210"/>
                    <a:gd name="csY11" fmla="*/ 72345 h 84725"/>
                    <a:gd name="csX12" fmla="*/ 146187 w 165210"/>
                    <a:gd name="csY12" fmla="*/ 72397 h 84725"/>
                    <a:gd name="csX13" fmla="*/ 145035 w 165210"/>
                    <a:gd name="csY13" fmla="*/ 72862 h 84725"/>
                    <a:gd name="csX14" fmla="*/ 142597 w 165210"/>
                    <a:gd name="csY14" fmla="*/ 73800 h 84725"/>
                    <a:gd name="csX15" fmla="*/ 132734 w 165210"/>
                    <a:gd name="csY15" fmla="*/ 76807 h 84725"/>
                    <a:gd name="csX16" fmla="*/ 127872 w 165210"/>
                    <a:gd name="csY16" fmla="*/ 77848 h 84725"/>
                    <a:gd name="csX17" fmla="*/ 125493 w 165210"/>
                    <a:gd name="csY17" fmla="*/ 78262 h 84725"/>
                    <a:gd name="csX18" fmla="*/ 124304 w 165210"/>
                    <a:gd name="csY18" fmla="*/ 78447 h 84725"/>
                    <a:gd name="csX19" fmla="*/ 123772 w 165210"/>
                    <a:gd name="csY19" fmla="*/ 78521 h 84725"/>
                    <a:gd name="csX20" fmla="*/ 123432 w 165210"/>
                    <a:gd name="csY20" fmla="*/ 78565 h 84725"/>
                    <a:gd name="csX21" fmla="*/ 103299 w 165210"/>
                    <a:gd name="csY21" fmla="*/ 79023 h 84725"/>
                    <a:gd name="csX22" fmla="*/ 98135 w 165210"/>
                    <a:gd name="csY22" fmla="*/ 78491 h 84725"/>
                    <a:gd name="csX23" fmla="*/ 97588 w 165210"/>
                    <a:gd name="csY23" fmla="*/ 78417 h 84725"/>
                    <a:gd name="csX24" fmla="*/ 97352 w 165210"/>
                    <a:gd name="csY24" fmla="*/ 78380 h 84725"/>
                    <a:gd name="csX25" fmla="*/ 96125 w 165210"/>
                    <a:gd name="csY25" fmla="*/ 78203 h 84725"/>
                    <a:gd name="csX26" fmla="*/ 93392 w 165210"/>
                    <a:gd name="csY26" fmla="*/ 77752 h 84725"/>
                    <a:gd name="csX27" fmla="*/ 83248 w 165210"/>
                    <a:gd name="csY27" fmla="*/ 75499 h 84725"/>
                    <a:gd name="csX28" fmla="*/ 72779 w 165210"/>
                    <a:gd name="csY28" fmla="*/ 72249 h 84725"/>
                    <a:gd name="csX29" fmla="*/ 68346 w 165210"/>
                    <a:gd name="csY29" fmla="*/ 70587 h 84725"/>
                    <a:gd name="csX30" fmla="*/ 67356 w 165210"/>
                    <a:gd name="csY30" fmla="*/ 70188 h 84725"/>
                    <a:gd name="csX31" fmla="*/ 66920 w 165210"/>
                    <a:gd name="csY31" fmla="*/ 70003 h 84725"/>
                    <a:gd name="csX32" fmla="*/ 66802 w 165210"/>
                    <a:gd name="csY32" fmla="*/ 69951 h 84725"/>
                    <a:gd name="csX33" fmla="*/ 64733 w 165210"/>
                    <a:gd name="csY33" fmla="*/ 69043 h 84725"/>
                    <a:gd name="csX34" fmla="*/ 49070 w 165210"/>
                    <a:gd name="csY34" fmla="*/ 60341 h 84725"/>
                    <a:gd name="csX35" fmla="*/ 45465 w 165210"/>
                    <a:gd name="csY35" fmla="*/ 57829 h 84725"/>
                    <a:gd name="csX36" fmla="*/ 43743 w 165210"/>
                    <a:gd name="csY36" fmla="*/ 56559 h 84725"/>
                    <a:gd name="csX37" fmla="*/ 43270 w 165210"/>
                    <a:gd name="csY37" fmla="*/ 56197 h 84725"/>
                    <a:gd name="csX38" fmla="*/ 43160 w 165210"/>
                    <a:gd name="csY38" fmla="*/ 56108 h 84725"/>
                    <a:gd name="csX39" fmla="*/ 42221 w 165210"/>
                    <a:gd name="csY39" fmla="*/ 55377 h 84725"/>
                    <a:gd name="csX40" fmla="*/ 35454 w 165210"/>
                    <a:gd name="csY40" fmla="*/ 49570 h 84725"/>
                    <a:gd name="csX41" fmla="*/ 23381 w 165210"/>
                    <a:gd name="csY41" fmla="*/ 36458 h 84725"/>
                    <a:gd name="csX42" fmla="*/ 23012 w 165210"/>
                    <a:gd name="csY42" fmla="*/ 35993 h 84725"/>
                    <a:gd name="csX43" fmla="*/ 22997 w 165210"/>
                    <a:gd name="csY43" fmla="*/ 35978 h 84725"/>
                    <a:gd name="csX44" fmla="*/ 22347 w 165210"/>
                    <a:gd name="csY44" fmla="*/ 35128 h 84725"/>
                    <a:gd name="csX45" fmla="*/ 21010 w 165210"/>
                    <a:gd name="csY45" fmla="*/ 33311 h 84725"/>
                    <a:gd name="csX46" fmla="*/ 18439 w 165210"/>
                    <a:gd name="csY46" fmla="*/ 29595 h 84725"/>
                    <a:gd name="csX47" fmla="*/ 13814 w 165210"/>
                    <a:gd name="csY47" fmla="*/ 21979 h 84725"/>
                    <a:gd name="csX48" fmla="*/ 9817 w 165210"/>
                    <a:gd name="csY48" fmla="*/ 14016 h 84725"/>
                    <a:gd name="csX49" fmla="*/ 8960 w 165210"/>
                    <a:gd name="csY49" fmla="*/ 12058 h 84725"/>
                    <a:gd name="csX50" fmla="*/ 8960 w 165210"/>
                    <a:gd name="csY50" fmla="*/ 12051 h 84725"/>
                    <a:gd name="csX51" fmla="*/ 8731 w 165210"/>
                    <a:gd name="csY51" fmla="*/ 11504 h 84725"/>
                    <a:gd name="csX52" fmla="*/ 8236 w 165210"/>
                    <a:gd name="csY52" fmla="*/ 10293 h 84725"/>
                    <a:gd name="csX53" fmla="*/ 6692 w 165210"/>
                    <a:gd name="csY53" fmla="*/ 6178 h 84725"/>
                    <a:gd name="csX54" fmla="*/ 5317 w 165210"/>
                    <a:gd name="csY54" fmla="*/ 1997 h 84725"/>
                    <a:gd name="csX55" fmla="*/ 1993 w 165210"/>
                    <a:gd name="csY55" fmla="*/ 113 h 84725"/>
                    <a:gd name="csX56" fmla="*/ 109 w 165210"/>
                    <a:gd name="csY56" fmla="*/ 3438 h 84725"/>
                    <a:gd name="csX57" fmla="*/ 109 w 165210"/>
                    <a:gd name="csY57" fmla="*/ 3438 h 847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  <a:cxn ang="0">
                      <a:pos x="csX57" y="csY57"/>
                    </a:cxn>
                  </a:cxnLst>
                  <a:rect l="l" t="t" r="r" b="b"/>
                  <a:pathLst>
                    <a:path w="165210" h="84725">
                      <a:moveTo>
                        <a:pt x="101" y="3423"/>
                      </a:moveTo>
                      <a:cubicBezTo>
                        <a:pt x="3699" y="15161"/>
                        <a:pt x="9270" y="26286"/>
                        <a:pt x="16474" y="36222"/>
                      </a:cubicBezTo>
                      <a:cubicBezTo>
                        <a:pt x="23795" y="46313"/>
                        <a:pt x="32631" y="55170"/>
                        <a:pt x="42716" y="62490"/>
                      </a:cubicBezTo>
                      <a:cubicBezTo>
                        <a:pt x="53038" y="69981"/>
                        <a:pt x="64548" y="75470"/>
                        <a:pt x="76717" y="79230"/>
                      </a:cubicBezTo>
                      <a:cubicBezTo>
                        <a:pt x="90259" y="83418"/>
                        <a:pt x="104599" y="85538"/>
                        <a:pt x="118770" y="84438"/>
                      </a:cubicBezTo>
                      <a:cubicBezTo>
                        <a:pt x="132985" y="83330"/>
                        <a:pt x="146756" y="79045"/>
                        <a:pt x="159139" y="71983"/>
                      </a:cubicBezTo>
                      <a:cubicBezTo>
                        <a:pt x="160742" y="71067"/>
                        <a:pt x="162316" y="70114"/>
                        <a:pt x="163867" y="69117"/>
                      </a:cubicBezTo>
                      <a:cubicBezTo>
                        <a:pt x="165057" y="68356"/>
                        <a:pt x="165648" y="66679"/>
                        <a:pt x="164835" y="65423"/>
                      </a:cubicBezTo>
                      <a:cubicBezTo>
                        <a:pt x="164067" y="64234"/>
                        <a:pt x="162412" y="63635"/>
                        <a:pt x="161141" y="64455"/>
                      </a:cubicBezTo>
                      <a:cubicBezTo>
                        <a:pt x="158068" y="66428"/>
                        <a:pt x="154905" y="68245"/>
                        <a:pt x="151640" y="69878"/>
                      </a:cubicBezTo>
                      <a:cubicBezTo>
                        <a:pt x="150096" y="70653"/>
                        <a:pt x="148529" y="71384"/>
                        <a:pt x="146941" y="72072"/>
                      </a:cubicBezTo>
                      <a:cubicBezTo>
                        <a:pt x="146727" y="72160"/>
                        <a:pt x="146513" y="72256"/>
                        <a:pt x="146306" y="72345"/>
                      </a:cubicBezTo>
                      <a:cubicBezTo>
                        <a:pt x="146416" y="72300"/>
                        <a:pt x="146690" y="72182"/>
                        <a:pt x="146187" y="72397"/>
                      </a:cubicBezTo>
                      <a:cubicBezTo>
                        <a:pt x="145803" y="72552"/>
                        <a:pt x="145419" y="72714"/>
                        <a:pt x="145035" y="72862"/>
                      </a:cubicBezTo>
                      <a:cubicBezTo>
                        <a:pt x="144230" y="73187"/>
                        <a:pt x="143409" y="73497"/>
                        <a:pt x="142597" y="73800"/>
                      </a:cubicBezTo>
                      <a:cubicBezTo>
                        <a:pt x="139368" y="74982"/>
                        <a:pt x="136073" y="75987"/>
                        <a:pt x="132734" y="76807"/>
                      </a:cubicBezTo>
                      <a:cubicBezTo>
                        <a:pt x="131123" y="77198"/>
                        <a:pt x="129505" y="77545"/>
                        <a:pt x="127872" y="77848"/>
                      </a:cubicBezTo>
                      <a:cubicBezTo>
                        <a:pt x="127082" y="77996"/>
                        <a:pt x="126291" y="78136"/>
                        <a:pt x="125493" y="78262"/>
                      </a:cubicBezTo>
                      <a:cubicBezTo>
                        <a:pt x="125094" y="78328"/>
                        <a:pt x="124703" y="78388"/>
                        <a:pt x="124304" y="78447"/>
                      </a:cubicBezTo>
                      <a:cubicBezTo>
                        <a:pt x="124126" y="78469"/>
                        <a:pt x="123949" y="78498"/>
                        <a:pt x="123772" y="78521"/>
                      </a:cubicBezTo>
                      <a:cubicBezTo>
                        <a:pt x="123129" y="78617"/>
                        <a:pt x="124016" y="78491"/>
                        <a:pt x="123432" y="78565"/>
                      </a:cubicBezTo>
                      <a:cubicBezTo>
                        <a:pt x="116753" y="79400"/>
                        <a:pt x="110015" y="79547"/>
                        <a:pt x="103299" y="79023"/>
                      </a:cubicBezTo>
                      <a:cubicBezTo>
                        <a:pt x="101570" y="78890"/>
                        <a:pt x="99849" y="78713"/>
                        <a:pt x="98135" y="78491"/>
                      </a:cubicBezTo>
                      <a:cubicBezTo>
                        <a:pt x="97950" y="78469"/>
                        <a:pt x="97773" y="78447"/>
                        <a:pt x="97588" y="78417"/>
                      </a:cubicBezTo>
                      <a:cubicBezTo>
                        <a:pt x="98046" y="78476"/>
                        <a:pt x="97463" y="78402"/>
                        <a:pt x="97352" y="78380"/>
                      </a:cubicBezTo>
                      <a:cubicBezTo>
                        <a:pt x="96945" y="78321"/>
                        <a:pt x="96532" y="78262"/>
                        <a:pt x="96125" y="78203"/>
                      </a:cubicBezTo>
                      <a:cubicBezTo>
                        <a:pt x="95217" y="78063"/>
                        <a:pt x="94300" y="77915"/>
                        <a:pt x="93392" y="77752"/>
                      </a:cubicBezTo>
                      <a:cubicBezTo>
                        <a:pt x="89978" y="77147"/>
                        <a:pt x="86595" y="76393"/>
                        <a:pt x="83248" y="75499"/>
                      </a:cubicBezTo>
                      <a:cubicBezTo>
                        <a:pt x="79716" y="74561"/>
                        <a:pt x="76222" y="73468"/>
                        <a:pt x="72779" y="72249"/>
                      </a:cubicBezTo>
                      <a:cubicBezTo>
                        <a:pt x="71294" y="71724"/>
                        <a:pt x="69809" y="71178"/>
                        <a:pt x="68346" y="70587"/>
                      </a:cubicBezTo>
                      <a:cubicBezTo>
                        <a:pt x="68013" y="70454"/>
                        <a:pt x="67681" y="70321"/>
                        <a:pt x="67356" y="70188"/>
                      </a:cubicBezTo>
                      <a:cubicBezTo>
                        <a:pt x="67208" y="70129"/>
                        <a:pt x="67060" y="70070"/>
                        <a:pt x="66920" y="70003"/>
                      </a:cubicBezTo>
                      <a:cubicBezTo>
                        <a:pt x="66211" y="69715"/>
                        <a:pt x="67223" y="70136"/>
                        <a:pt x="66802" y="69951"/>
                      </a:cubicBezTo>
                      <a:cubicBezTo>
                        <a:pt x="66107" y="69656"/>
                        <a:pt x="65420" y="69353"/>
                        <a:pt x="64733" y="69043"/>
                      </a:cubicBezTo>
                      <a:cubicBezTo>
                        <a:pt x="59281" y="66583"/>
                        <a:pt x="54042" y="63665"/>
                        <a:pt x="49070" y="60341"/>
                      </a:cubicBezTo>
                      <a:cubicBezTo>
                        <a:pt x="47851" y="59528"/>
                        <a:pt x="46647" y="58686"/>
                        <a:pt x="45465" y="57829"/>
                      </a:cubicBezTo>
                      <a:cubicBezTo>
                        <a:pt x="44888" y="57408"/>
                        <a:pt x="44312" y="56987"/>
                        <a:pt x="43743" y="56559"/>
                      </a:cubicBezTo>
                      <a:cubicBezTo>
                        <a:pt x="43588" y="56440"/>
                        <a:pt x="43426" y="56322"/>
                        <a:pt x="43270" y="56197"/>
                      </a:cubicBezTo>
                      <a:cubicBezTo>
                        <a:pt x="43167" y="56115"/>
                        <a:pt x="42753" y="55798"/>
                        <a:pt x="43160" y="56108"/>
                      </a:cubicBezTo>
                      <a:cubicBezTo>
                        <a:pt x="42849" y="55864"/>
                        <a:pt x="42532" y="55620"/>
                        <a:pt x="42221" y="55377"/>
                      </a:cubicBezTo>
                      <a:cubicBezTo>
                        <a:pt x="39894" y="53530"/>
                        <a:pt x="37633" y="51594"/>
                        <a:pt x="35454" y="49570"/>
                      </a:cubicBezTo>
                      <a:cubicBezTo>
                        <a:pt x="31095" y="45522"/>
                        <a:pt x="27053" y="41134"/>
                        <a:pt x="23381" y="36458"/>
                      </a:cubicBezTo>
                      <a:cubicBezTo>
                        <a:pt x="23256" y="36303"/>
                        <a:pt x="23138" y="36148"/>
                        <a:pt x="23012" y="35993"/>
                      </a:cubicBezTo>
                      <a:cubicBezTo>
                        <a:pt x="23079" y="36074"/>
                        <a:pt x="23315" y="36384"/>
                        <a:pt x="22997" y="35978"/>
                      </a:cubicBezTo>
                      <a:cubicBezTo>
                        <a:pt x="22783" y="35697"/>
                        <a:pt x="22561" y="35409"/>
                        <a:pt x="22347" y="35128"/>
                      </a:cubicBezTo>
                      <a:cubicBezTo>
                        <a:pt x="21896" y="34530"/>
                        <a:pt x="21446" y="33924"/>
                        <a:pt x="21010" y="33311"/>
                      </a:cubicBezTo>
                      <a:cubicBezTo>
                        <a:pt x="20131" y="32092"/>
                        <a:pt x="19274" y="30851"/>
                        <a:pt x="18439" y="29595"/>
                      </a:cubicBezTo>
                      <a:cubicBezTo>
                        <a:pt x="16799" y="27121"/>
                        <a:pt x="15254" y="24580"/>
                        <a:pt x="13814" y="21979"/>
                      </a:cubicBezTo>
                      <a:cubicBezTo>
                        <a:pt x="12373" y="19379"/>
                        <a:pt x="11043" y="16727"/>
                        <a:pt x="9817" y="14016"/>
                      </a:cubicBezTo>
                      <a:cubicBezTo>
                        <a:pt x="9521" y="13366"/>
                        <a:pt x="9241" y="12716"/>
                        <a:pt x="8960" y="12058"/>
                      </a:cubicBezTo>
                      <a:cubicBezTo>
                        <a:pt x="8753" y="11578"/>
                        <a:pt x="8915" y="11948"/>
                        <a:pt x="8960" y="12051"/>
                      </a:cubicBezTo>
                      <a:cubicBezTo>
                        <a:pt x="8886" y="11866"/>
                        <a:pt x="8805" y="11689"/>
                        <a:pt x="8731" y="11504"/>
                      </a:cubicBezTo>
                      <a:cubicBezTo>
                        <a:pt x="8561" y="11098"/>
                        <a:pt x="8398" y="10699"/>
                        <a:pt x="8236" y="10293"/>
                      </a:cubicBezTo>
                      <a:cubicBezTo>
                        <a:pt x="7689" y="8934"/>
                        <a:pt x="7179" y="7560"/>
                        <a:pt x="6692" y="6178"/>
                      </a:cubicBezTo>
                      <a:cubicBezTo>
                        <a:pt x="6204" y="4797"/>
                        <a:pt x="5746" y="3401"/>
                        <a:pt x="5317" y="1997"/>
                      </a:cubicBezTo>
                      <a:cubicBezTo>
                        <a:pt x="4904" y="645"/>
                        <a:pt x="3411" y="-345"/>
                        <a:pt x="1993" y="113"/>
                      </a:cubicBezTo>
                      <a:cubicBezTo>
                        <a:pt x="633" y="557"/>
                        <a:pt x="-335" y="1990"/>
                        <a:pt x="109" y="3438"/>
                      </a:cubicBezTo>
                      <a:lnTo>
                        <a:pt x="109" y="3438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7" name="Freeform 696">
                  <a:extLst>
                    <a:ext uri="{FF2B5EF4-FFF2-40B4-BE49-F238E27FC236}">
                      <a16:creationId xmlns:a16="http://schemas.microsoft.com/office/drawing/2014/main" id="{A0FBDE03-A8A7-3333-AB60-7C9870690697}"/>
                    </a:ext>
                  </a:extLst>
                </p:cNvPr>
                <p:cNvSpPr/>
                <p:nvPr/>
              </p:nvSpPr>
              <p:spPr>
                <a:xfrm>
                  <a:off x="2031955" y="5541319"/>
                  <a:ext cx="67170" cy="70668"/>
                </a:xfrm>
                <a:custGeom>
                  <a:avLst/>
                  <a:gdLst>
                    <a:gd name="csX0" fmla="*/ 61723 w 67170"/>
                    <a:gd name="csY0" fmla="*/ 2684 h 70668"/>
                    <a:gd name="csX1" fmla="*/ 61671 w 67170"/>
                    <a:gd name="csY1" fmla="*/ 7441 h 70668"/>
                    <a:gd name="csX2" fmla="*/ 61487 w 67170"/>
                    <a:gd name="csY2" fmla="*/ 9894 h 70668"/>
                    <a:gd name="csX3" fmla="*/ 61361 w 67170"/>
                    <a:gd name="csY3" fmla="*/ 11024 h 70668"/>
                    <a:gd name="csX4" fmla="*/ 61294 w 67170"/>
                    <a:gd name="csY4" fmla="*/ 11585 h 70668"/>
                    <a:gd name="csX5" fmla="*/ 61280 w 67170"/>
                    <a:gd name="csY5" fmla="*/ 11711 h 70668"/>
                    <a:gd name="csX6" fmla="*/ 59167 w 67170"/>
                    <a:gd name="csY6" fmla="*/ 20997 h 70668"/>
                    <a:gd name="csX7" fmla="*/ 57586 w 67170"/>
                    <a:gd name="csY7" fmla="*/ 25444 h 70668"/>
                    <a:gd name="csX8" fmla="*/ 57157 w 67170"/>
                    <a:gd name="csY8" fmla="*/ 26493 h 70668"/>
                    <a:gd name="csX9" fmla="*/ 57135 w 67170"/>
                    <a:gd name="csY9" fmla="*/ 26544 h 70668"/>
                    <a:gd name="csX10" fmla="*/ 56869 w 67170"/>
                    <a:gd name="csY10" fmla="*/ 27150 h 70668"/>
                    <a:gd name="csX11" fmla="*/ 55827 w 67170"/>
                    <a:gd name="csY11" fmla="*/ 29381 h 70668"/>
                    <a:gd name="csX12" fmla="*/ 50995 w 67170"/>
                    <a:gd name="csY12" fmla="*/ 37647 h 70668"/>
                    <a:gd name="csX13" fmla="*/ 49621 w 67170"/>
                    <a:gd name="csY13" fmla="*/ 39583 h 70668"/>
                    <a:gd name="csX14" fmla="*/ 48934 w 67170"/>
                    <a:gd name="csY14" fmla="*/ 40499 h 70668"/>
                    <a:gd name="csX15" fmla="*/ 48764 w 67170"/>
                    <a:gd name="csY15" fmla="*/ 40728 h 70668"/>
                    <a:gd name="csX16" fmla="*/ 48897 w 67170"/>
                    <a:gd name="csY16" fmla="*/ 40558 h 70668"/>
                    <a:gd name="csX17" fmla="*/ 48483 w 67170"/>
                    <a:gd name="csY17" fmla="*/ 41082 h 70668"/>
                    <a:gd name="csX18" fmla="*/ 45395 w 67170"/>
                    <a:gd name="csY18" fmla="*/ 44702 h 70668"/>
                    <a:gd name="csX19" fmla="*/ 38443 w 67170"/>
                    <a:gd name="csY19" fmla="*/ 51336 h 70668"/>
                    <a:gd name="csX20" fmla="*/ 37556 w 67170"/>
                    <a:gd name="csY20" fmla="*/ 52059 h 70668"/>
                    <a:gd name="csX21" fmla="*/ 37113 w 67170"/>
                    <a:gd name="csY21" fmla="*/ 52414 h 70668"/>
                    <a:gd name="csX22" fmla="*/ 36891 w 67170"/>
                    <a:gd name="csY22" fmla="*/ 52591 h 70668"/>
                    <a:gd name="csX23" fmla="*/ 36987 w 67170"/>
                    <a:gd name="csY23" fmla="*/ 52518 h 70668"/>
                    <a:gd name="csX24" fmla="*/ 35000 w 67170"/>
                    <a:gd name="csY24" fmla="*/ 53988 h 70668"/>
                    <a:gd name="csX25" fmla="*/ 31047 w 67170"/>
                    <a:gd name="csY25" fmla="*/ 56603 h 70668"/>
                    <a:gd name="csX26" fmla="*/ 26836 w 67170"/>
                    <a:gd name="csY26" fmla="*/ 58967 h 70668"/>
                    <a:gd name="csX27" fmla="*/ 24716 w 67170"/>
                    <a:gd name="csY27" fmla="*/ 60008 h 70668"/>
                    <a:gd name="csX28" fmla="*/ 23681 w 67170"/>
                    <a:gd name="csY28" fmla="*/ 60481 h 70668"/>
                    <a:gd name="csX29" fmla="*/ 23164 w 67170"/>
                    <a:gd name="csY29" fmla="*/ 60710 h 70668"/>
                    <a:gd name="csX30" fmla="*/ 22795 w 67170"/>
                    <a:gd name="csY30" fmla="*/ 60872 h 70668"/>
                    <a:gd name="csX31" fmla="*/ 22507 w 67170"/>
                    <a:gd name="csY31" fmla="*/ 60991 h 70668"/>
                    <a:gd name="csX32" fmla="*/ 21982 w 67170"/>
                    <a:gd name="csY32" fmla="*/ 61205 h 70668"/>
                    <a:gd name="csX33" fmla="*/ 20837 w 67170"/>
                    <a:gd name="csY33" fmla="*/ 61648 h 70668"/>
                    <a:gd name="csX34" fmla="*/ 18613 w 67170"/>
                    <a:gd name="csY34" fmla="*/ 62431 h 70668"/>
                    <a:gd name="csX35" fmla="*/ 13988 w 67170"/>
                    <a:gd name="csY35" fmla="*/ 63761 h 70668"/>
                    <a:gd name="csX36" fmla="*/ 9356 w 67170"/>
                    <a:gd name="csY36" fmla="*/ 64692 h 70668"/>
                    <a:gd name="csX37" fmla="*/ 8233 w 67170"/>
                    <a:gd name="csY37" fmla="*/ 64861 h 70668"/>
                    <a:gd name="csX38" fmla="*/ 8484 w 67170"/>
                    <a:gd name="csY38" fmla="*/ 64824 h 70668"/>
                    <a:gd name="csX39" fmla="*/ 8107 w 67170"/>
                    <a:gd name="csY39" fmla="*/ 64869 h 70668"/>
                    <a:gd name="csX40" fmla="*/ 7450 w 67170"/>
                    <a:gd name="csY40" fmla="*/ 64943 h 70668"/>
                    <a:gd name="csX41" fmla="*/ 5085 w 67170"/>
                    <a:gd name="csY41" fmla="*/ 65150 h 70668"/>
                    <a:gd name="csX42" fmla="*/ 2706 w 67170"/>
                    <a:gd name="csY42" fmla="*/ 65260 h 70668"/>
                    <a:gd name="csX43" fmla="*/ 2 w 67170"/>
                    <a:gd name="csY43" fmla="*/ 67964 h 70668"/>
                    <a:gd name="csX44" fmla="*/ 2706 w 67170"/>
                    <a:gd name="csY44" fmla="*/ 70668 h 70668"/>
                    <a:gd name="csX45" fmla="*/ 22278 w 67170"/>
                    <a:gd name="csY45" fmla="*/ 66856 h 70668"/>
                    <a:gd name="csX46" fmla="*/ 39795 w 67170"/>
                    <a:gd name="csY46" fmla="*/ 57127 h 70668"/>
                    <a:gd name="csX47" fmla="*/ 54180 w 67170"/>
                    <a:gd name="csY47" fmla="*/ 42471 h 70668"/>
                    <a:gd name="csX48" fmla="*/ 63607 w 67170"/>
                    <a:gd name="csY48" fmla="*/ 24771 h 70668"/>
                    <a:gd name="csX49" fmla="*/ 67168 w 67170"/>
                    <a:gd name="csY49" fmla="*/ 5181 h 70668"/>
                    <a:gd name="csX50" fmla="*/ 67146 w 67170"/>
                    <a:gd name="csY50" fmla="*/ 2706 h 70668"/>
                    <a:gd name="csX51" fmla="*/ 64442 w 67170"/>
                    <a:gd name="csY51" fmla="*/ 2 h 70668"/>
                    <a:gd name="csX52" fmla="*/ 61738 w 67170"/>
                    <a:gd name="csY52" fmla="*/ 2706 h 70668"/>
                    <a:gd name="csX53" fmla="*/ 61738 w 67170"/>
                    <a:gd name="csY53" fmla="*/ 2706 h 7066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</a:cxnLst>
                  <a:rect l="l" t="t" r="r" b="b"/>
                  <a:pathLst>
                    <a:path w="67170" h="70668">
                      <a:moveTo>
                        <a:pt x="61723" y="2684"/>
                      </a:moveTo>
                      <a:cubicBezTo>
                        <a:pt x="61775" y="4272"/>
                        <a:pt x="61760" y="5853"/>
                        <a:pt x="61671" y="7441"/>
                      </a:cubicBezTo>
                      <a:cubicBezTo>
                        <a:pt x="61627" y="8261"/>
                        <a:pt x="61568" y="9081"/>
                        <a:pt x="61487" y="9894"/>
                      </a:cubicBezTo>
                      <a:cubicBezTo>
                        <a:pt x="61450" y="10270"/>
                        <a:pt x="61413" y="10647"/>
                        <a:pt x="61361" y="11024"/>
                      </a:cubicBezTo>
                      <a:cubicBezTo>
                        <a:pt x="61339" y="11209"/>
                        <a:pt x="61317" y="11401"/>
                        <a:pt x="61294" y="11585"/>
                      </a:cubicBezTo>
                      <a:cubicBezTo>
                        <a:pt x="61235" y="12058"/>
                        <a:pt x="61368" y="11068"/>
                        <a:pt x="61280" y="11711"/>
                      </a:cubicBezTo>
                      <a:cubicBezTo>
                        <a:pt x="60829" y="14858"/>
                        <a:pt x="60112" y="17961"/>
                        <a:pt x="59167" y="20997"/>
                      </a:cubicBezTo>
                      <a:cubicBezTo>
                        <a:pt x="58694" y="22496"/>
                        <a:pt x="58169" y="23981"/>
                        <a:pt x="57586" y="25444"/>
                      </a:cubicBezTo>
                      <a:cubicBezTo>
                        <a:pt x="57445" y="25791"/>
                        <a:pt x="57283" y="26138"/>
                        <a:pt x="57157" y="26493"/>
                      </a:cubicBezTo>
                      <a:cubicBezTo>
                        <a:pt x="57305" y="26072"/>
                        <a:pt x="57253" y="26264"/>
                        <a:pt x="57135" y="26544"/>
                      </a:cubicBezTo>
                      <a:cubicBezTo>
                        <a:pt x="57046" y="26744"/>
                        <a:pt x="56958" y="26951"/>
                        <a:pt x="56869" y="27150"/>
                      </a:cubicBezTo>
                      <a:cubicBezTo>
                        <a:pt x="56537" y="27896"/>
                        <a:pt x="56189" y="28642"/>
                        <a:pt x="55827" y="29381"/>
                      </a:cubicBezTo>
                      <a:cubicBezTo>
                        <a:pt x="54416" y="32247"/>
                        <a:pt x="52798" y="35010"/>
                        <a:pt x="50995" y="37647"/>
                      </a:cubicBezTo>
                      <a:cubicBezTo>
                        <a:pt x="50545" y="38305"/>
                        <a:pt x="50087" y="38947"/>
                        <a:pt x="49621" y="39583"/>
                      </a:cubicBezTo>
                      <a:cubicBezTo>
                        <a:pt x="49392" y="39886"/>
                        <a:pt x="49171" y="40196"/>
                        <a:pt x="48934" y="40499"/>
                      </a:cubicBezTo>
                      <a:cubicBezTo>
                        <a:pt x="48875" y="40573"/>
                        <a:pt x="48808" y="40646"/>
                        <a:pt x="48764" y="40728"/>
                      </a:cubicBezTo>
                      <a:cubicBezTo>
                        <a:pt x="48764" y="40728"/>
                        <a:pt x="49082" y="40321"/>
                        <a:pt x="48897" y="40558"/>
                      </a:cubicBezTo>
                      <a:cubicBezTo>
                        <a:pt x="48757" y="40735"/>
                        <a:pt x="48624" y="40905"/>
                        <a:pt x="48483" y="41082"/>
                      </a:cubicBezTo>
                      <a:cubicBezTo>
                        <a:pt x="47493" y="42323"/>
                        <a:pt x="46466" y="43535"/>
                        <a:pt x="45395" y="44702"/>
                      </a:cubicBezTo>
                      <a:cubicBezTo>
                        <a:pt x="43238" y="47066"/>
                        <a:pt x="40911" y="49289"/>
                        <a:pt x="38443" y="51336"/>
                      </a:cubicBezTo>
                      <a:cubicBezTo>
                        <a:pt x="38147" y="51579"/>
                        <a:pt x="37859" y="51816"/>
                        <a:pt x="37556" y="52059"/>
                      </a:cubicBezTo>
                      <a:cubicBezTo>
                        <a:pt x="37409" y="52178"/>
                        <a:pt x="37261" y="52296"/>
                        <a:pt x="37113" y="52414"/>
                      </a:cubicBezTo>
                      <a:cubicBezTo>
                        <a:pt x="37039" y="52473"/>
                        <a:pt x="36965" y="52532"/>
                        <a:pt x="36891" y="52591"/>
                      </a:cubicBezTo>
                      <a:cubicBezTo>
                        <a:pt x="36625" y="52798"/>
                        <a:pt x="36847" y="52614"/>
                        <a:pt x="36987" y="52518"/>
                      </a:cubicBezTo>
                      <a:cubicBezTo>
                        <a:pt x="36308" y="52976"/>
                        <a:pt x="35672" y="53515"/>
                        <a:pt x="35000" y="53988"/>
                      </a:cubicBezTo>
                      <a:cubicBezTo>
                        <a:pt x="33714" y="54904"/>
                        <a:pt x="32392" y="55775"/>
                        <a:pt x="31047" y="56603"/>
                      </a:cubicBezTo>
                      <a:cubicBezTo>
                        <a:pt x="29673" y="57445"/>
                        <a:pt x="28269" y="58235"/>
                        <a:pt x="26836" y="58967"/>
                      </a:cubicBezTo>
                      <a:cubicBezTo>
                        <a:pt x="26134" y="59329"/>
                        <a:pt x="25425" y="59676"/>
                        <a:pt x="24716" y="60008"/>
                      </a:cubicBezTo>
                      <a:cubicBezTo>
                        <a:pt x="24376" y="60171"/>
                        <a:pt x="24029" y="60326"/>
                        <a:pt x="23681" y="60481"/>
                      </a:cubicBezTo>
                      <a:cubicBezTo>
                        <a:pt x="23511" y="60555"/>
                        <a:pt x="23334" y="60636"/>
                        <a:pt x="23164" y="60710"/>
                      </a:cubicBezTo>
                      <a:cubicBezTo>
                        <a:pt x="23061" y="60754"/>
                        <a:pt x="22440" y="61020"/>
                        <a:pt x="22795" y="60872"/>
                      </a:cubicBezTo>
                      <a:cubicBezTo>
                        <a:pt x="23157" y="60725"/>
                        <a:pt x="22595" y="60954"/>
                        <a:pt x="22507" y="60991"/>
                      </a:cubicBezTo>
                      <a:cubicBezTo>
                        <a:pt x="22329" y="61064"/>
                        <a:pt x="22159" y="61131"/>
                        <a:pt x="21982" y="61205"/>
                      </a:cubicBezTo>
                      <a:cubicBezTo>
                        <a:pt x="21605" y="61353"/>
                        <a:pt x="21221" y="61500"/>
                        <a:pt x="20837" y="61648"/>
                      </a:cubicBezTo>
                      <a:cubicBezTo>
                        <a:pt x="20098" y="61921"/>
                        <a:pt x="19359" y="62187"/>
                        <a:pt x="18613" y="62431"/>
                      </a:cubicBezTo>
                      <a:cubicBezTo>
                        <a:pt x="17091" y="62933"/>
                        <a:pt x="15547" y="63384"/>
                        <a:pt x="13988" y="63761"/>
                      </a:cubicBezTo>
                      <a:cubicBezTo>
                        <a:pt x="12459" y="64138"/>
                        <a:pt x="10915" y="64448"/>
                        <a:pt x="9356" y="64692"/>
                      </a:cubicBezTo>
                      <a:cubicBezTo>
                        <a:pt x="8986" y="64751"/>
                        <a:pt x="8602" y="64788"/>
                        <a:pt x="8233" y="64861"/>
                      </a:cubicBezTo>
                      <a:cubicBezTo>
                        <a:pt x="8233" y="64861"/>
                        <a:pt x="8794" y="64788"/>
                        <a:pt x="8484" y="64824"/>
                      </a:cubicBezTo>
                      <a:cubicBezTo>
                        <a:pt x="8358" y="64839"/>
                        <a:pt x="8233" y="64854"/>
                        <a:pt x="8107" y="64869"/>
                      </a:cubicBezTo>
                      <a:cubicBezTo>
                        <a:pt x="7886" y="64898"/>
                        <a:pt x="7671" y="64921"/>
                        <a:pt x="7450" y="64943"/>
                      </a:cubicBezTo>
                      <a:cubicBezTo>
                        <a:pt x="6659" y="65031"/>
                        <a:pt x="5876" y="65098"/>
                        <a:pt x="5085" y="65150"/>
                      </a:cubicBezTo>
                      <a:cubicBezTo>
                        <a:pt x="4295" y="65201"/>
                        <a:pt x="3497" y="65238"/>
                        <a:pt x="2706" y="65260"/>
                      </a:cubicBezTo>
                      <a:cubicBezTo>
                        <a:pt x="1295" y="65297"/>
                        <a:pt x="-64" y="66479"/>
                        <a:pt x="2" y="67964"/>
                      </a:cubicBezTo>
                      <a:cubicBezTo>
                        <a:pt x="69" y="69397"/>
                        <a:pt x="1192" y="70705"/>
                        <a:pt x="2706" y="70668"/>
                      </a:cubicBezTo>
                      <a:cubicBezTo>
                        <a:pt x="9378" y="70498"/>
                        <a:pt x="16027" y="69198"/>
                        <a:pt x="22278" y="66856"/>
                      </a:cubicBezTo>
                      <a:cubicBezTo>
                        <a:pt x="28565" y="64492"/>
                        <a:pt x="34468" y="61227"/>
                        <a:pt x="39795" y="57127"/>
                      </a:cubicBezTo>
                      <a:cubicBezTo>
                        <a:pt x="45270" y="52916"/>
                        <a:pt x="50072" y="48019"/>
                        <a:pt x="54180" y="42471"/>
                      </a:cubicBezTo>
                      <a:cubicBezTo>
                        <a:pt x="58177" y="37071"/>
                        <a:pt x="61346" y="31095"/>
                        <a:pt x="63607" y="24771"/>
                      </a:cubicBezTo>
                      <a:cubicBezTo>
                        <a:pt x="65846" y="18507"/>
                        <a:pt x="67079" y="11837"/>
                        <a:pt x="67168" y="5181"/>
                      </a:cubicBezTo>
                      <a:cubicBezTo>
                        <a:pt x="67175" y="4353"/>
                        <a:pt x="67168" y="3526"/>
                        <a:pt x="67146" y="2706"/>
                      </a:cubicBezTo>
                      <a:cubicBezTo>
                        <a:pt x="67102" y="1295"/>
                        <a:pt x="65934" y="-64"/>
                        <a:pt x="64442" y="2"/>
                      </a:cubicBezTo>
                      <a:cubicBezTo>
                        <a:pt x="63016" y="69"/>
                        <a:pt x="61693" y="1192"/>
                        <a:pt x="61738" y="2706"/>
                      </a:cubicBezTo>
                      <a:lnTo>
                        <a:pt x="61738" y="2706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8" name="Freeform 697">
                  <a:extLst>
                    <a:ext uri="{FF2B5EF4-FFF2-40B4-BE49-F238E27FC236}">
                      <a16:creationId xmlns:a16="http://schemas.microsoft.com/office/drawing/2014/main" id="{AD70723D-D529-4F2F-2D35-52C9E8FAE219}"/>
                    </a:ext>
                  </a:extLst>
                </p:cNvPr>
                <p:cNvSpPr/>
                <p:nvPr/>
              </p:nvSpPr>
              <p:spPr>
                <a:xfrm>
                  <a:off x="2195795" y="5471631"/>
                  <a:ext cx="92422" cy="51507"/>
                </a:xfrm>
                <a:custGeom>
                  <a:avLst/>
                  <a:gdLst>
                    <a:gd name="csX0" fmla="*/ 349 w 92422"/>
                    <a:gd name="csY0" fmla="*/ 4078 h 51507"/>
                    <a:gd name="csX1" fmla="*/ 12680 w 92422"/>
                    <a:gd name="csY1" fmla="*/ 20810 h 51507"/>
                    <a:gd name="csX2" fmla="*/ 28528 w 92422"/>
                    <a:gd name="csY2" fmla="*/ 34425 h 51507"/>
                    <a:gd name="csX3" fmla="*/ 46858 w 92422"/>
                    <a:gd name="csY3" fmla="*/ 44323 h 51507"/>
                    <a:gd name="csX4" fmla="*/ 66348 w 92422"/>
                    <a:gd name="csY4" fmla="*/ 50041 h 51507"/>
                    <a:gd name="csX5" fmla="*/ 87212 w 92422"/>
                    <a:gd name="csY5" fmla="*/ 51378 h 51507"/>
                    <a:gd name="csX6" fmla="*/ 89716 w 92422"/>
                    <a:gd name="csY6" fmla="*/ 51201 h 51507"/>
                    <a:gd name="csX7" fmla="*/ 92421 w 92422"/>
                    <a:gd name="csY7" fmla="*/ 48497 h 51507"/>
                    <a:gd name="csX8" fmla="*/ 89716 w 92422"/>
                    <a:gd name="csY8" fmla="*/ 45793 h 51507"/>
                    <a:gd name="csX9" fmla="*/ 79698 w 92422"/>
                    <a:gd name="csY9" fmla="*/ 46052 h 51507"/>
                    <a:gd name="csX10" fmla="*/ 74704 w 92422"/>
                    <a:gd name="csY10" fmla="*/ 45742 h 51507"/>
                    <a:gd name="csX11" fmla="*/ 72214 w 92422"/>
                    <a:gd name="csY11" fmla="*/ 45483 h 51507"/>
                    <a:gd name="csX12" fmla="*/ 71615 w 92422"/>
                    <a:gd name="csY12" fmla="*/ 45409 h 51507"/>
                    <a:gd name="csX13" fmla="*/ 71283 w 92422"/>
                    <a:gd name="csY13" fmla="*/ 45365 h 51507"/>
                    <a:gd name="csX14" fmla="*/ 70951 w 92422"/>
                    <a:gd name="csY14" fmla="*/ 45321 h 51507"/>
                    <a:gd name="csX15" fmla="*/ 70256 w 92422"/>
                    <a:gd name="csY15" fmla="*/ 45217 h 51507"/>
                    <a:gd name="csX16" fmla="*/ 50907 w 92422"/>
                    <a:gd name="csY16" fmla="*/ 40135 h 51507"/>
                    <a:gd name="csX17" fmla="*/ 48572 w 92422"/>
                    <a:gd name="csY17" fmla="*/ 39212 h 51507"/>
                    <a:gd name="csX18" fmla="*/ 48018 w 92422"/>
                    <a:gd name="csY18" fmla="*/ 38983 h 51507"/>
                    <a:gd name="csX19" fmla="*/ 48202 w 92422"/>
                    <a:gd name="csY19" fmla="*/ 39056 h 51507"/>
                    <a:gd name="csX20" fmla="*/ 47929 w 92422"/>
                    <a:gd name="csY20" fmla="*/ 38938 h 51507"/>
                    <a:gd name="csX21" fmla="*/ 46732 w 92422"/>
                    <a:gd name="csY21" fmla="*/ 38414 h 51507"/>
                    <a:gd name="csX22" fmla="*/ 42203 w 92422"/>
                    <a:gd name="csY22" fmla="*/ 36257 h 51507"/>
                    <a:gd name="csX23" fmla="*/ 33426 w 92422"/>
                    <a:gd name="csY23" fmla="*/ 31189 h 51507"/>
                    <a:gd name="csX24" fmla="*/ 29296 w 92422"/>
                    <a:gd name="csY24" fmla="*/ 28345 h 51507"/>
                    <a:gd name="csX25" fmla="*/ 27287 w 92422"/>
                    <a:gd name="csY25" fmla="*/ 26845 h 51507"/>
                    <a:gd name="csX26" fmla="*/ 27434 w 92422"/>
                    <a:gd name="csY26" fmla="*/ 26964 h 51507"/>
                    <a:gd name="csX27" fmla="*/ 27198 w 92422"/>
                    <a:gd name="csY27" fmla="*/ 26779 h 51507"/>
                    <a:gd name="csX28" fmla="*/ 26725 w 92422"/>
                    <a:gd name="csY28" fmla="*/ 26410 h 51507"/>
                    <a:gd name="csX29" fmla="*/ 25713 w 92422"/>
                    <a:gd name="csY29" fmla="*/ 25590 h 51507"/>
                    <a:gd name="csX30" fmla="*/ 18310 w 92422"/>
                    <a:gd name="csY30" fmla="*/ 18853 h 51507"/>
                    <a:gd name="csX31" fmla="*/ 11698 w 92422"/>
                    <a:gd name="csY31" fmla="*/ 11347 h 51507"/>
                    <a:gd name="csX32" fmla="*/ 11476 w 92422"/>
                    <a:gd name="csY32" fmla="*/ 11067 h 51507"/>
                    <a:gd name="csX33" fmla="*/ 11262 w 92422"/>
                    <a:gd name="csY33" fmla="*/ 10786 h 51507"/>
                    <a:gd name="csX34" fmla="*/ 10478 w 92422"/>
                    <a:gd name="csY34" fmla="*/ 9744 h 51507"/>
                    <a:gd name="csX35" fmla="*/ 9023 w 92422"/>
                    <a:gd name="csY35" fmla="*/ 7705 h 51507"/>
                    <a:gd name="csX36" fmla="*/ 6289 w 92422"/>
                    <a:gd name="csY36" fmla="*/ 3502 h 51507"/>
                    <a:gd name="csX37" fmla="*/ 5019 w 92422"/>
                    <a:gd name="csY37" fmla="*/ 1338 h 51507"/>
                    <a:gd name="csX38" fmla="*/ 1325 w 92422"/>
                    <a:gd name="csY38" fmla="*/ 370 h 51507"/>
                    <a:gd name="csX39" fmla="*/ 357 w 92422"/>
                    <a:gd name="csY39" fmla="*/ 4064 h 51507"/>
                    <a:gd name="csX40" fmla="*/ 357 w 92422"/>
                    <a:gd name="csY40" fmla="*/ 4064 h 5150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</a:cxnLst>
                  <a:rect l="l" t="t" r="r" b="b"/>
                  <a:pathLst>
                    <a:path w="92422" h="51507">
                      <a:moveTo>
                        <a:pt x="349" y="4078"/>
                      </a:moveTo>
                      <a:cubicBezTo>
                        <a:pt x="3785" y="10106"/>
                        <a:pt x="7959" y="15728"/>
                        <a:pt x="12680" y="20810"/>
                      </a:cubicBezTo>
                      <a:cubicBezTo>
                        <a:pt x="17431" y="25922"/>
                        <a:pt x="22787" y="30465"/>
                        <a:pt x="28528" y="34425"/>
                      </a:cubicBezTo>
                      <a:cubicBezTo>
                        <a:pt x="34268" y="38384"/>
                        <a:pt x="40423" y="41649"/>
                        <a:pt x="46858" y="44323"/>
                      </a:cubicBezTo>
                      <a:cubicBezTo>
                        <a:pt x="53123" y="46924"/>
                        <a:pt x="59669" y="48859"/>
                        <a:pt x="66348" y="50041"/>
                      </a:cubicBezTo>
                      <a:cubicBezTo>
                        <a:pt x="73226" y="51260"/>
                        <a:pt x="80238" y="51770"/>
                        <a:pt x="87212" y="51378"/>
                      </a:cubicBezTo>
                      <a:cubicBezTo>
                        <a:pt x="88047" y="51334"/>
                        <a:pt x="88882" y="51275"/>
                        <a:pt x="89716" y="51201"/>
                      </a:cubicBezTo>
                      <a:cubicBezTo>
                        <a:pt x="91120" y="51083"/>
                        <a:pt x="92487" y="50041"/>
                        <a:pt x="92421" y="48497"/>
                      </a:cubicBezTo>
                      <a:cubicBezTo>
                        <a:pt x="92361" y="47138"/>
                        <a:pt x="91224" y="45668"/>
                        <a:pt x="89716" y="45793"/>
                      </a:cubicBezTo>
                      <a:cubicBezTo>
                        <a:pt x="86384" y="46074"/>
                        <a:pt x="83038" y="46163"/>
                        <a:pt x="79698" y="46052"/>
                      </a:cubicBezTo>
                      <a:cubicBezTo>
                        <a:pt x="78028" y="46000"/>
                        <a:pt x="76366" y="45897"/>
                        <a:pt x="74704" y="45742"/>
                      </a:cubicBezTo>
                      <a:cubicBezTo>
                        <a:pt x="73876" y="45668"/>
                        <a:pt x="73041" y="45579"/>
                        <a:pt x="72214" y="45483"/>
                      </a:cubicBezTo>
                      <a:cubicBezTo>
                        <a:pt x="72014" y="45461"/>
                        <a:pt x="71815" y="45439"/>
                        <a:pt x="71615" y="45409"/>
                      </a:cubicBezTo>
                      <a:cubicBezTo>
                        <a:pt x="71512" y="45395"/>
                        <a:pt x="70884" y="45321"/>
                        <a:pt x="71283" y="45365"/>
                      </a:cubicBezTo>
                      <a:cubicBezTo>
                        <a:pt x="71675" y="45417"/>
                        <a:pt x="71047" y="45335"/>
                        <a:pt x="70951" y="45321"/>
                      </a:cubicBezTo>
                      <a:cubicBezTo>
                        <a:pt x="70722" y="45291"/>
                        <a:pt x="70485" y="45254"/>
                        <a:pt x="70256" y="45217"/>
                      </a:cubicBezTo>
                      <a:cubicBezTo>
                        <a:pt x="63651" y="44227"/>
                        <a:pt x="57150" y="42514"/>
                        <a:pt x="50907" y="40135"/>
                      </a:cubicBezTo>
                      <a:cubicBezTo>
                        <a:pt x="50123" y="39839"/>
                        <a:pt x="49348" y="39529"/>
                        <a:pt x="48572" y="39212"/>
                      </a:cubicBezTo>
                      <a:cubicBezTo>
                        <a:pt x="48387" y="39138"/>
                        <a:pt x="48202" y="39056"/>
                        <a:pt x="48018" y="38983"/>
                      </a:cubicBezTo>
                      <a:cubicBezTo>
                        <a:pt x="47730" y="38864"/>
                        <a:pt x="48195" y="39064"/>
                        <a:pt x="48202" y="39056"/>
                      </a:cubicBezTo>
                      <a:cubicBezTo>
                        <a:pt x="48173" y="39071"/>
                        <a:pt x="47959" y="38953"/>
                        <a:pt x="47929" y="38938"/>
                      </a:cubicBezTo>
                      <a:cubicBezTo>
                        <a:pt x="47530" y="38768"/>
                        <a:pt x="47131" y="38591"/>
                        <a:pt x="46732" y="38414"/>
                      </a:cubicBezTo>
                      <a:cubicBezTo>
                        <a:pt x="45203" y="37734"/>
                        <a:pt x="43696" y="37018"/>
                        <a:pt x="42203" y="36257"/>
                      </a:cubicBezTo>
                      <a:cubicBezTo>
                        <a:pt x="39189" y="34728"/>
                        <a:pt x="36263" y="33036"/>
                        <a:pt x="33426" y="31189"/>
                      </a:cubicBezTo>
                      <a:cubicBezTo>
                        <a:pt x="32022" y="30280"/>
                        <a:pt x="30648" y="29328"/>
                        <a:pt x="29296" y="28345"/>
                      </a:cubicBezTo>
                      <a:cubicBezTo>
                        <a:pt x="28661" y="27880"/>
                        <a:pt x="27819" y="27422"/>
                        <a:pt x="27287" y="26845"/>
                      </a:cubicBezTo>
                      <a:cubicBezTo>
                        <a:pt x="27294" y="26853"/>
                        <a:pt x="27678" y="27148"/>
                        <a:pt x="27434" y="26964"/>
                      </a:cubicBezTo>
                      <a:cubicBezTo>
                        <a:pt x="27353" y="26905"/>
                        <a:pt x="27279" y="26838"/>
                        <a:pt x="27198" y="26779"/>
                      </a:cubicBezTo>
                      <a:cubicBezTo>
                        <a:pt x="27043" y="26653"/>
                        <a:pt x="26880" y="26528"/>
                        <a:pt x="26725" y="26410"/>
                      </a:cubicBezTo>
                      <a:cubicBezTo>
                        <a:pt x="26385" y="26136"/>
                        <a:pt x="26045" y="25870"/>
                        <a:pt x="25713" y="25590"/>
                      </a:cubicBezTo>
                      <a:cubicBezTo>
                        <a:pt x="23127" y="23477"/>
                        <a:pt x="20652" y="21231"/>
                        <a:pt x="18310" y="18853"/>
                      </a:cubicBezTo>
                      <a:cubicBezTo>
                        <a:pt x="15968" y="16474"/>
                        <a:pt x="13759" y="13970"/>
                        <a:pt x="11698" y="11347"/>
                      </a:cubicBezTo>
                      <a:cubicBezTo>
                        <a:pt x="11638" y="11273"/>
                        <a:pt x="11262" y="10786"/>
                        <a:pt x="11476" y="11067"/>
                      </a:cubicBezTo>
                      <a:cubicBezTo>
                        <a:pt x="11690" y="11347"/>
                        <a:pt x="11321" y="10860"/>
                        <a:pt x="11262" y="10786"/>
                      </a:cubicBezTo>
                      <a:cubicBezTo>
                        <a:pt x="10996" y="10439"/>
                        <a:pt x="10737" y="10091"/>
                        <a:pt x="10478" y="9744"/>
                      </a:cubicBezTo>
                      <a:cubicBezTo>
                        <a:pt x="9983" y="9072"/>
                        <a:pt x="9496" y="8392"/>
                        <a:pt x="9023" y="7705"/>
                      </a:cubicBezTo>
                      <a:cubicBezTo>
                        <a:pt x="8070" y="6331"/>
                        <a:pt x="7161" y="4928"/>
                        <a:pt x="6289" y="3502"/>
                      </a:cubicBezTo>
                      <a:cubicBezTo>
                        <a:pt x="5854" y="2786"/>
                        <a:pt x="5432" y="2069"/>
                        <a:pt x="5019" y="1338"/>
                      </a:cubicBezTo>
                      <a:cubicBezTo>
                        <a:pt x="4317" y="111"/>
                        <a:pt x="2536" y="-413"/>
                        <a:pt x="1325" y="370"/>
                      </a:cubicBezTo>
                      <a:cubicBezTo>
                        <a:pt x="83" y="1168"/>
                        <a:pt x="-389" y="2749"/>
                        <a:pt x="357" y="4064"/>
                      </a:cubicBezTo>
                      <a:lnTo>
                        <a:pt x="357" y="4064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9" name="Freeform 698">
                  <a:extLst>
                    <a:ext uri="{FF2B5EF4-FFF2-40B4-BE49-F238E27FC236}">
                      <a16:creationId xmlns:a16="http://schemas.microsoft.com/office/drawing/2014/main" id="{DB23037E-D5EF-C419-8BBD-572A8AFAB365}"/>
                    </a:ext>
                  </a:extLst>
                </p:cNvPr>
                <p:cNvSpPr/>
                <p:nvPr/>
              </p:nvSpPr>
              <p:spPr>
                <a:xfrm>
                  <a:off x="1981176" y="5416445"/>
                  <a:ext cx="94387" cy="56052"/>
                </a:xfrm>
                <a:custGeom>
                  <a:avLst/>
                  <a:gdLst>
                    <a:gd name="csX0" fmla="*/ 5019 w 94387"/>
                    <a:gd name="csY0" fmla="*/ 24168 h 56052"/>
                    <a:gd name="csX1" fmla="*/ 5477 w 94387"/>
                    <a:gd name="csY1" fmla="*/ 23548 h 56052"/>
                    <a:gd name="csX2" fmla="*/ 5654 w 94387"/>
                    <a:gd name="csY2" fmla="*/ 23318 h 56052"/>
                    <a:gd name="csX3" fmla="*/ 5588 w 94387"/>
                    <a:gd name="csY3" fmla="*/ 23407 h 56052"/>
                    <a:gd name="csX4" fmla="*/ 6563 w 94387"/>
                    <a:gd name="csY4" fmla="*/ 22210 h 56052"/>
                    <a:gd name="csX5" fmla="*/ 8558 w 94387"/>
                    <a:gd name="csY5" fmla="*/ 19994 h 56052"/>
                    <a:gd name="csX6" fmla="*/ 12947 w 94387"/>
                    <a:gd name="csY6" fmla="*/ 15968 h 56052"/>
                    <a:gd name="csX7" fmla="*/ 13471 w 94387"/>
                    <a:gd name="csY7" fmla="*/ 15547 h 56052"/>
                    <a:gd name="csX8" fmla="*/ 13685 w 94387"/>
                    <a:gd name="csY8" fmla="*/ 15385 h 56052"/>
                    <a:gd name="csX9" fmla="*/ 14927 w 94387"/>
                    <a:gd name="csY9" fmla="*/ 14476 h 56052"/>
                    <a:gd name="csX10" fmla="*/ 17416 w 94387"/>
                    <a:gd name="csY10" fmla="*/ 12829 h 56052"/>
                    <a:gd name="csX11" fmla="*/ 22669 w 94387"/>
                    <a:gd name="csY11" fmla="*/ 9985 h 56052"/>
                    <a:gd name="csX12" fmla="*/ 23896 w 94387"/>
                    <a:gd name="csY12" fmla="*/ 9431 h 56052"/>
                    <a:gd name="csX13" fmla="*/ 24250 w 94387"/>
                    <a:gd name="csY13" fmla="*/ 9276 h 56052"/>
                    <a:gd name="csX14" fmla="*/ 24140 w 94387"/>
                    <a:gd name="csY14" fmla="*/ 9320 h 56052"/>
                    <a:gd name="csX15" fmla="*/ 24856 w 94387"/>
                    <a:gd name="csY15" fmla="*/ 9032 h 56052"/>
                    <a:gd name="csX16" fmla="*/ 27760 w 94387"/>
                    <a:gd name="csY16" fmla="*/ 7975 h 56052"/>
                    <a:gd name="csX17" fmla="*/ 33441 w 94387"/>
                    <a:gd name="csY17" fmla="*/ 6439 h 56052"/>
                    <a:gd name="csX18" fmla="*/ 36382 w 94387"/>
                    <a:gd name="csY18" fmla="*/ 5907 h 56052"/>
                    <a:gd name="csX19" fmla="*/ 37143 w 94387"/>
                    <a:gd name="csY19" fmla="*/ 5796 h 56052"/>
                    <a:gd name="csX20" fmla="*/ 36995 w 94387"/>
                    <a:gd name="csY20" fmla="*/ 5818 h 56052"/>
                    <a:gd name="csX21" fmla="*/ 37283 w 94387"/>
                    <a:gd name="csY21" fmla="*/ 5781 h 56052"/>
                    <a:gd name="csX22" fmla="*/ 38820 w 94387"/>
                    <a:gd name="csY22" fmla="*/ 5619 h 56052"/>
                    <a:gd name="csX23" fmla="*/ 44782 w 94387"/>
                    <a:gd name="csY23" fmla="*/ 5442 h 56052"/>
                    <a:gd name="csX24" fmla="*/ 47760 w 94387"/>
                    <a:gd name="csY24" fmla="*/ 5626 h 56052"/>
                    <a:gd name="csX25" fmla="*/ 49193 w 94387"/>
                    <a:gd name="csY25" fmla="*/ 5781 h 56052"/>
                    <a:gd name="csX26" fmla="*/ 49481 w 94387"/>
                    <a:gd name="csY26" fmla="*/ 5818 h 56052"/>
                    <a:gd name="csX27" fmla="*/ 49333 w 94387"/>
                    <a:gd name="csY27" fmla="*/ 5796 h 56052"/>
                    <a:gd name="csX28" fmla="*/ 50190 w 94387"/>
                    <a:gd name="csY28" fmla="*/ 5922 h 56052"/>
                    <a:gd name="csX29" fmla="*/ 56005 w 94387"/>
                    <a:gd name="csY29" fmla="*/ 7244 h 56052"/>
                    <a:gd name="csX30" fmla="*/ 58857 w 94387"/>
                    <a:gd name="csY30" fmla="*/ 8197 h 56052"/>
                    <a:gd name="csX31" fmla="*/ 60127 w 94387"/>
                    <a:gd name="csY31" fmla="*/ 8692 h 56052"/>
                    <a:gd name="csX32" fmla="*/ 60489 w 94387"/>
                    <a:gd name="csY32" fmla="*/ 8840 h 56052"/>
                    <a:gd name="csX33" fmla="*/ 60386 w 94387"/>
                    <a:gd name="csY33" fmla="*/ 8795 h 56052"/>
                    <a:gd name="csX34" fmla="*/ 61184 w 94387"/>
                    <a:gd name="csY34" fmla="*/ 9150 h 56052"/>
                    <a:gd name="csX35" fmla="*/ 66415 w 94387"/>
                    <a:gd name="csY35" fmla="*/ 11957 h 56052"/>
                    <a:gd name="csX36" fmla="*/ 69008 w 94387"/>
                    <a:gd name="csY36" fmla="*/ 13686 h 56052"/>
                    <a:gd name="csX37" fmla="*/ 70109 w 94387"/>
                    <a:gd name="csY37" fmla="*/ 14491 h 56052"/>
                    <a:gd name="csX38" fmla="*/ 70028 w 94387"/>
                    <a:gd name="csY38" fmla="*/ 14424 h 56052"/>
                    <a:gd name="csX39" fmla="*/ 70338 w 94387"/>
                    <a:gd name="csY39" fmla="*/ 14668 h 56052"/>
                    <a:gd name="csX40" fmla="*/ 70944 w 94387"/>
                    <a:gd name="csY40" fmla="*/ 15156 h 56052"/>
                    <a:gd name="csX41" fmla="*/ 75391 w 94387"/>
                    <a:gd name="csY41" fmla="*/ 19248 h 56052"/>
                    <a:gd name="csX42" fmla="*/ 77430 w 94387"/>
                    <a:gd name="csY42" fmla="*/ 21486 h 56052"/>
                    <a:gd name="csX43" fmla="*/ 78369 w 94387"/>
                    <a:gd name="csY43" fmla="*/ 22609 h 56052"/>
                    <a:gd name="csX44" fmla="*/ 78856 w 94387"/>
                    <a:gd name="csY44" fmla="*/ 23222 h 56052"/>
                    <a:gd name="csX45" fmla="*/ 78886 w 94387"/>
                    <a:gd name="csY45" fmla="*/ 23259 h 56052"/>
                    <a:gd name="csX46" fmla="*/ 79034 w 94387"/>
                    <a:gd name="csY46" fmla="*/ 23452 h 56052"/>
                    <a:gd name="csX47" fmla="*/ 82403 w 94387"/>
                    <a:gd name="csY47" fmla="*/ 28482 h 56052"/>
                    <a:gd name="csX48" fmla="*/ 85166 w 94387"/>
                    <a:gd name="csY48" fmla="*/ 33867 h 56052"/>
                    <a:gd name="csX49" fmla="*/ 85336 w 94387"/>
                    <a:gd name="csY49" fmla="*/ 34259 h 56052"/>
                    <a:gd name="csX50" fmla="*/ 85498 w 94387"/>
                    <a:gd name="csY50" fmla="*/ 34658 h 56052"/>
                    <a:gd name="csX51" fmla="*/ 86097 w 94387"/>
                    <a:gd name="csY51" fmla="*/ 36202 h 56052"/>
                    <a:gd name="csX52" fmla="*/ 87057 w 94387"/>
                    <a:gd name="csY52" fmla="*/ 39068 h 56052"/>
                    <a:gd name="csX53" fmla="*/ 88431 w 94387"/>
                    <a:gd name="csY53" fmla="*/ 44941 h 56052"/>
                    <a:gd name="csX54" fmla="*/ 88638 w 94387"/>
                    <a:gd name="csY54" fmla="*/ 46285 h 56052"/>
                    <a:gd name="csX55" fmla="*/ 88668 w 94387"/>
                    <a:gd name="csY55" fmla="*/ 46529 h 56052"/>
                    <a:gd name="csX56" fmla="*/ 88749 w 94387"/>
                    <a:gd name="csY56" fmla="*/ 47305 h 56052"/>
                    <a:gd name="csX57" fmla="*/ 88956 w 94387"/>
                    <a:gd name="csY57" fmla="*/ 50319 h 56052"/>
                    <a:gd name="csX58" fmla="*/ 88956 w 94387"/>
                    <a:gd name="csY58" fmla="*/ 53347 h 56052"/>
                    <a:gd name="csX59" fmla="*/ 91660 w 94387"/>
                    <a:gd name="csY59" fmla="*/ 56051 h 56052"/>
                    <a:gd name="csX60" fmla="*/ 94364 w 94387"/>
                    <a:gd name="csY60" fmla="*/ 53347 h 56052"/>
                    <a:gd name="csX61" fmla="*/ 88483 w 94387"/>
                    <a:gd name="csY61" fmla="*/ 28320 h 56052"/>
                    <a:gd name="csX62" fmla="*/ 71668 w 94387"/>
                    <a:gd name="csY62" fmla="*/ 8973 h 56052"/>
                    <a:gd name="csX63" fmla="*/ 47782 w 94387"/>
                    <a:gd name="csY63" fmla="*/ 211 h 56052"/>
                    <a:gd name="csX64" fmla="*/ 23179 w 94387"/>
                    <a:gd name="csY64" fmla="*/ 3920 h 56052"/>
                    <a:gd name="csX65" fmla="*/ 2588 w 94387"/>
                    <a:gd name="csY65" fmla="*/ 18598 h 56052"/>
                    <a:gd name="csX66" fmla="*/ 387 w 94387"/>
                    <a:gd name="csY66" fmla="*/ 21427 h 56052"/>
                    <a:gd name="csX67" fmla="*/ 1355 w 94387"/>
                    <a:gd name="csY67" fmla="*/ 25121 h 56052"/>
                    <a:gd name="csX68" fmla="*/ 5049 w 94387"/>
                    <a:gd name="csY68" fmla="*/ 24153 h 56052"/>
                    <a:gd name="csX69" fmla="*/ 5049 w 94387"/>
                    <a:gd name="csY69" fmla="*/ 24153 h 5605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  <a:cxn ang="0">
                      <a:pos x="csX57" y="csY57"/>
                    </a:cxn>
                    <a:cxn ang="0">
                      <a:pos x="csX58" y="csY58"/>
                    </a:cxn>
                    <a:cxn ang="0">
                      <a:pos x="csX59" y="csY59"/>
                    </a:cxn>
                    <a:cxn ang="0">
                      <a:pos x="csX60" y="csY60"/>
                    </a:cxn>
                    <a:cxn ang="0">
                      <a:pos x="csX61" y="csY61"/>
                    </a:cxn>
                    <a:cxn ang="0">
                      <a:pos x="csX62" y="csY62"/>
                    </a:cxn>
                    <a:cxn ang="0">
                      <a:pos x="csX63" y="csY63"/>
                    </a:cxn>
                    <a:cxn ang="0">
                      <a:pos x="csX64" y="csY64"/>
                    </a:cxn>
                    <a:cxn ang="0">
                      <a:pos x="csX65" y="csY65"/>
                    </a:cxn>
                    <a:cxn ang="0">
                      <a:pos x="csX66" y="csY66"/>
                    </a:cxn>
                    <a:cxn ang="0">
                      <a:pos x="csX67" y="csY67"/>
                    </a:cxn>
                    <a:cxn ang="0">
                      <a:pos x="csX68" y="csY68"/>
                    </a:cxn>
                    <a:cxn ang="0">
                      <a:pos x="csX69" y="csY69"/>
                    </a:cxn>
                  </a:cxnLst>
                  <a:rect l="l" t="t" r="r" b="b"/>
                  <a:pathLst>
                    <a:path w="94387" h="56052">
                      <a:moveTo>
                        <a:pt x="5019" y="24168"/>
                      </a:moveTo>
                      <a:cubicBezTo>
                        <a:pt x="5174" y="23961"/>
                        <a:pt x="5322" y="23754"/>
                        <a:pt x="5477" y="23548"/>
                      </a:cubicBezTo>
                      <a:cubicBezTo>
                        <a:pt x="5536" y="23474"/>
                        <a:pt x="5595" y="23392"/>
                        <a:pt x="5654" y="23318"/>
                      </a:cubicBezTo>
                      <a:cubicBezTo>
                        <a:pt x="5876" y="23023"/>
                        <a:pt x="5352" y="23703"/>
                        <a:pt x="5588" y="23407"/>
                      </a:cubicBezTo>
                      <a:cubicBezTo>
                        <a:pt x="5913" y="23008"/>
                        <a:pt x="6231" y="22602"/>
                        <a:pt x="6563" y="22210"/>
                      </a:cubicBezTo>
                      <a:cubicBezTo>
                        <a:pt x="7206" y="21450"/>
                        <a:pt x="7871" y="20711"/>
                        <a:pt x="8558" y="19994"/>
                      </a:cubicBezTo>
                      <a:cubicBezTo>
                        <a:pt x="9932" y="18561"/>
                        <a:pt x="11402" y="17217"/>
                        <a:pt x="12947" y="15968"/>
                      </a:cubicBezTo>
                      <a:cubicBezTo>
                        <a:pt x="13124" y="15828"/>
                        <a:pt x="13294" y="15688"/>
                        <a:pt x="13471" y="15547"/>
                      </a:cubicBezTo>
                      <a:cubicBezTo>
                        <a:pt x="14003" y="15134"/>
                        <a:pt x="13146" y="15791"/>
                        <a:pt x="13685" y="15385"/>
                      </a:cubicBezTo>
                      <a:cubicBezTo>
                        <a:pt x="14092" y="15074"/>
                        <a:pt x="14513" y="14772"/>
                        <a:pt x="14927" y="14476"/>
                      </a:cubicBezTo>
                      <a:cubicBezTo>
                        <a:pt x="15739" y="13900"/>
                        <a:pt x="16567" y="13353"/>
                        <a:pt x="17416" y="12829"/>
                      </a:cubicBezTo>
                      <a:cubicBezTo>
                        <a:pt x="19108" y="11780"/>
                        <a:pt x="20867" y="10827"/>
                        <a:pt x="22669" y="9985"/>
                      </a:cubicBezTo>
                      <a:cubicBezTo>
                        <a:pt x="23076" y="9793"/>
                        <a:pt x="23489" y="9608"/>
                        <a:pt x="23896" y="9431"/>
                      </a:cubicBezTo>
                      <a:cubicBezTo>
                        <a:pt x="24014" y="9379"/>
                        <a:pt x="24132" y="9327"/>
                        <a:pt x="24250" y="9276"/>
                      </a:cubicBezTo>
                      <a:cubicBezTo>
                        <a:pt x="24694" y="9083"/>
                        <a:pt x="24206" y="9290"/>
                        <a:pt x="24140" y="9320"/>
                      </a:cubicBezTo>
                      <a:cubicBezTo>
                        <a:pt x="24361" y="9202"/>
                        <a:pt x="24620" y="9120"/>
                        <a:pt x="24856" y="9032"/>
                      </a:cubicBezTo>
                      <a:cubicBezTo>
                        <a:pt x="25809" y="8648"/>
                        <a:pt x="26777" y="8300"/>
                        <a:pt x="27760" y="7975"/>
                      </a:cubicBezTo>
                      <a:cubicBezTo>
                        <a:pt x="29622" y="7355"/>
                        <a:pt x="31520" y="6845"/>
                        <a:pt x="33441" y="6439"/>
                      </a:cubicBezTo>
                      <a:cubicBezTo>
                        <a:pt x="34417" y="6232"/>
                        <a:pt x="35399" y="6055"/>
                        <a:pt x="36382" y="5907"/>
                      </a:cubicBezTo>
                      <a:cubicBezTo>
                        <a:pt x="36633" y="5870"/>
                        <a:pt x="36892" y="5840"/>
                        <a:pt x="37143" y="5796"/>
                      </a:cubicBezTo>
                      <a:cubicBezTo>
                        <a:pt x="37069" y="5811"/>
                        <a:pt x="36507" y="5877"/>
                        <a:pt x="36995" y="5818"/>
                      </a:cubicBezTo>
                      <a:cubicBezTo>
                        <a:pt x="37091" y="5804"/>
                        <a:pt x="37187" y="5796"/>
                        <a:pt x="37283" y="5781"/>
                      </a:cubicBezTo>
                      <a:cubicBezTo>
                        <a:pt x="37793" y="5722"/>
                        <a:pt x="38303" y="5671"/>
                        <a:pt x="38820" y="5619"/>
                      </a:cubicBezTo>
                      <a:cubicBezTo>
                        <a:pt x="40800" y="5442"/>
                        <a:pt x="42795" y="5382"/>
                        <a:pt x="44782" y="5442"/>
                      </a:cubicBezTo>
                      <a:cubicBezTo>
                        <a:pt x="45772" y="5471"/>
                        <a:pt x="46770" y="5530"/>
                        <a:pt x="47760" y="5626"/>
                      </a:cubicBezTo>
                      <a:cubicBezTo>
                        <a:pt x="48240" y="5671"/>
                        <a:pt x="48713" y="5722"/>
                        <a:pt x="49193" y="5781"/>
                      </a:cubicBezTo>
                      <a:cubicBezTo>
                        <a:pt x="49289" y="5796"/>
                        <a:pt x="49385" y="5811"/>
                        <a:pt x="49481" y="5818"/>
                      </a:cubicBezTo>
                      <a:cubicBezTo>
                        <a:pt x="48838" y="5789"/>
                        <a:pt x="49171" y="5774"/>
                        <a:pt x="49333" y="5796"/>
                      </a:cubicBezTo>
                      <a:cubicBezTo>
                        <a:pt x="49621" y="5840"/>
                        <a:pt x="49902" y="5877"/>
                        <a:pt x="50190" y="5922"/>
                      </a:cubicBezTo>
                      <a:cubicBezTo>
                        <a:pt x="52156" y="6239"/>
                        <a:pt x="54099" y="6675"/>
                        <a:pt x="56005" y="7244"/>
                      </a:cubicBezTo>
                      <a:cubicBezTo>
                        <a:pt x="56965" y="7532"/>
                        <a:pt x="57918" y="7850"/>
                        <a:pt x="58857" y="8197"/>
                      </a:cubicBezTo>
                      <a:cubicBezTo>
                        <a:pt x="59285" y="8360"/>
                        <a:pt x="59706" y="8522"/>
                        <a:pt x="60127" y="8692"/>
                      </a:cubicBezTo>
                      <a:cubicBezTo>
                        <a:pt x="60246" y="8744"/>
                        <a:pt x="60371" y="8788"/>
                        <a:pt x="60489" y="8840"/>
                      </a:cubicBezTo>
                      <a:cubicBezTo>
                        <a:pt x="59913" y="8581"/>
                        <a:pt x="60253" y="8744"/>
                        <a:pt x="60386" y="8795"/>
                      </a:cubicBezTo>
                      <a:cubicBezTo>
                        <a:pt x="60652" y="8914"/>
                        <a:pt x="60918" y="9032"/>
                        <a:pt x="61184" y="9150"/>
                      </a:cubicBezTo>
                      <a:cubicBezTo>
                        <a:pt x="62987" y="9970"/>
                        <a:pt x="64730" y="10915"/>
                        <a:pt x="66415" y="11957"/>
                      </a:cubicBezTo>
                      <a:cubicBezTo>
                        <a:pt x="67294" y="12504"/>
                        <a:pt x="68158" y="13080"/>
                        <a:pt x="69008" y="13686"/>
                      </a:cubicBezTo>
                      <a:cubicBezTo>
                        <a:pt x="69377" y="13952"/>
                        <a:pt x="69739" y="14225"/>
                        <a:pt x="70109" y="14491"/>
                      </a:cubicBezTo>
                      <a:cubicBezTo>
                        <a:pt x="70493" y="14779"/>
                        <a:pt x="70087" y="14469"/>
                        <a:pt x="70028" y="14424"/>
                      </a:cubicBezTo>
                      <a:cubicBezTo>
                        <a:pt x="70131" y="14498"/>
                        <a:pt x="70234" y="14587"/>
                        <a:pt x="70338" y="14668"/>
                      </a:cubicBezTo>
                      <a:cubicBezTo>
                        <a:pt x="70545" y="14831"/>
                        <a:pt x="70744" y="14993"/>
                        <a:pt x="70944" y="15156"/>
                      </a:cubicBezTo>
                      <a:cubicBezTo>
                        <a:pt x="72503" y="16426"/>
                        <a:pt x="73988" y="17793"/>
                        <a:pt x="75391" y="19248"/>
                      </a:cubicBezTo>
                      <a:cubicBezTo>
                        <a:pt x="76093" y="19972"/>
                        <a:pt x="76773" y="20718"/>
                        <a:pt x="77430" y="21486"/>
                      </a:cubicBezTo>
                      <a:cubicBezTo>
                        <a:pt x="77748" y="21856"/>
                        <a:pt x="78058" y="22233"/>
                        <a:pt x="78369" y="22609"/>
                      </a:cubicBezTo>
                      <a:cubicBezTo>
                        <a:pt x="78531" y="22809"/>
                        <a:pt x="78694" y="23016"/>
                        <a:pt x="78856" y="23222"/>
                      </a:cubicBezTo>
                      <a:cubicBezTo>
                        <a:pt x="78893" y="23274"/>
                        <a:pt x="79108" y="23533"/>
                        <a:pt x="78886" y="23259"/>
                      </a:cubicBezTo>
                      <a:cubicBezTo>
                        <a:pt x="78635" y="22942"/>
                        <a:pt x="78982" y="23385"/>
                        <a:pt x="79034" y="23452"/>
                      </a:cubicBezTo>
                      <a:cubicBezTo>
                        <a:pt x="80253" y="25062"/>
                        <a:pt x="81376" y="26739"/>
                        <a:pt x="82403" y="28482"/>
                      </a:cubicBezTo>
                      <a:cubicBezTo>
                        <a:pt x="83430" y="30218"/>
                        <a:pt x="84353" y="32021"/>
                        <a:pt x="85166" y="33867"/>
                      </a:cubicBezTo>
                      <a:cubicBezTo>
                        <a:pt x="85218" y="33986"/>
                        <a:pt x="85484" y="34599"/>
                        <a:pt x="85336" y="34259"/>
                      </a:cubicBezTo>
                      <a:cubicBezTo>
                        <a:pt x="85181" y="33897"/>
                        <a:pt x="85461" y="34562"/>
                        <a:pt x="85498" y="34658"/>
                      </a:cubicBezTo>
                      <a:cubicBezTo>
                        <a:pt x="85705" y="35167"/>
                        <a:pt x="85905" y="35685"/>
                        <a:pt x="86097" y="36202"/>
                      </a:cubicBezTo>
                      <a:cubicBezTo>
                        <a:pt x="86444" y="37147"/>
                        <a:pt x="86762" y="38100"/>
                        <a:pt x="87057" y="39068"/>
                      </a:cubicBezTo>
                      <a:cubicBezTo>
                        <a:pt x="87633" y="40996"/>
                        <a:pt x="88099" y="42953"/>
                        <a:pt x="88431" y="44941"/>
                      </a:cubicBezTo>
                      <a:cubicBezTo>
                        <a:pt x="88505" y="45376"/>
                        <a:pt x="88624" y="45842"/>
                        <a:pt x="88638" y="46285"/>
                      </a:cubicBezTo>
                      <a:cubicBezTo>
                        <a:pt x="88609" y="45517"/>
                        <a:pt x="88646" y="46359"/>
                        <a:pt x="88668" y="46529"/>
                      </a:cubicBezTo>
                      <a:cubicBezTo>
                        <a:pt x="88697" y="46787"/>
                        <a:pt x="88727" y="47046"/>
                        <a:pt x="88749" y="47305"/>
                      </a:cubicBezTo>
                      <a:cubicBezTo>
                        <a:pt x="88853" y="48309"/>
                        <a:pt x="88919" y="49314"/>
                        <a:pt x="88956" y="50319"/>
                      </a:cubicBezTo>
                      <a:cubicBezTo>
                        <a:pt x="88993" y="51331"/>
                        <a:pt x="88993" y="52335"/>
                        <a:pt x="88956" y="53347"/>
                      </a:cubicBezTo>
                      <a:cubicBezTo>
                        <a:pt x="88912" y="54758"/>
                        <a:pt x="90227" y="56110"/>
                        <a:pt x="91660" y="56051"/>
                      </a:cubicBezTo>
                      <a:cubicBezTo>
                        <a:pt x="93160" y="55984"/>
                        <a:pt x="94312" y="54862"/>
                        <a:pt x="94364" y="53347"/>
                      </a:cubicBezTo>
                      <a:cubicBezTo>
                        <a:pt x="94637" y="44667"/>
                        <a:pt x="92458" y="36017"/>
                        <a:pt x="88483" y="28320"/>
                      </a:cubicBezTo>
                      <a:cubicBezTo>
                        <a:pt x="84523" y="20644"/>
                        <a:pt x="78694" y="13974"/>
                        <a:pt x="71668" y="8973"/>
                      </a:cubicBezTo>
                      <a:cubicBezTo>
                        <a:pt x="64627" y="3957"/>
                        <a:pt x="56367" y="1002"/>
                        <a:pt x="47782" y="211"/>
                      </a:cubicBezTo>
                      <a:cubicBezTo>
                        <a:pt x="39477" y="-557"/>
                        <a:pt x="30900" y="788"/>
                        <a:pt x="23179" y="3920"/>
                      </a:cubicBezTo>
                      <a:cubicBezTo>
                        <a:pt x="15289" y="7119"/>
                        <a:pt x="8048" y="12024"/>
                        <a:pt x="2588" y="18598"/>
                      </a:cubicBezTo>
                      <a:cubicBezTo>
                        <a:pt x="1827" y="19514"/>
                        <a:pt x="1096" y="20467"/>
                        <a:pt x="387" y="21427"/>
                      </a:cubicBezTo>
                      <a:cubicBezTo>
                        <a:pt x="-448" y="22572"/>
                        <a:pt x="158" y="24486"/>
                        <a:pt x="1355" y="25121"/>
                      </a:cubicBezTo>
                      <a:cubicBezTo>
                        <a:pt x="2758" y="25860"/>
                        <a:pt x="4155" y="25372"/>
                        <a:pt x="5049" y="24153"/>
                      </a:cubicBezTo>
                      <a:lnTo>
                        <a:pt x="5049" y="24153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0" name="Freeform 699">
                  <a:extLst>
                    <a:ext uri="{FF2B5EF4-FFF2-40B4-BE49-F238E27FC236}">
                      <a16:creationId xmlns:a16="http://schemas.microsoft.com/office/drawing/2014/main" id="{A5CC68FA-7248-FF5F-90F2-B641582A21F9}"/>
                    </a:ext>
                  </a:extLst>
                </p:cNvPr>
                <p:cNvSpPr/>
                <p:nvPr/>
              </p:nvSpPr>
              <p:spPr>
                <a:xfrm>
                  <a:off x="2067176" y="5433970"/>
                  <a:ext cx="117167" cy="42642"/>
                </a:xfrm>
                <a:custGeom>
                  <a:avLst/>
                  <a:gdLst>
                    <a:gd name="csX0" fmla="*/ 4552 w 117167"/>
                    <a:gd name="csY0" fmla="*/ 18832 h 42642"/>
                    <a:gd name="csX1" fmla="*/ 8689 w 117167"/>
                    <a:gd name="csY1" fmla="*/ 15080 h 42642"/>
                    <a:gd name="csX2" fmla="*/ 8918 w 117167"/>
                    <a:gd name="csY2" fmla="*/ 14902 h 42642"/>
                    <a:gd name="csX3" fmla="*/ 8837 w 117167"/>
                    <a:gd name="csY3" fmla="*/ 14969 h 42642"/>
                    <a:gd name="csX4" fmla="*/ 9383 w 117167"/>
                    <a:gd name="csY4" fmla="*/ 14562 h 42642"/>
                    <a:gd name="csX5" fmla="*/ 10573 w 117167"/>
                    <a:gd name="csY5" fmla="*/ 13720 h 42642"/>
                    <a:gd name="csX6" fmla="*/ 12856 w 117167"/>
                    <a:gd name="csY6" fmla="*/ 12258 h 42642"/>
                    <a:gd name="csX7" fmla="*/ 17754 w 117167"/>
                    <a:gd name="csY7" fmla="*/ 9716 h 42642"/>
                    <a:gd name="csX8" fmla="*/ 18375 w 117167"/>
                    <a:gd name="csY8" fmla="*/ 9443 h 42642"/>
                    <a:gd name="csX9" fmla="*/ 18449 w 117167"/>
                    <a:gd name="csY9" fmla="*/ 9414 h 42642"/>
                    <a:gd name="csX10" fmla="*/ 19808 w 117167"/>
                    <a:gd name="csY10" fmla="*/ 8882 h 42642"/>
                    <a:gd name="csX11" fmla="*/ 22475 w 117167"/>
                    <a:gd name="csY11" fmla="*/ 7958 h 42642"/>
                    <a:gd name="csX12" fmla="*/ 27787 w 117167"/>
                    <a:gd name="csY12" fmla="*/ 6577 h 42642"/>
                    <a:gd name="csX13" fmla="*/ 30602 w 117167"/>
                    <a:gd name="csY13" fmla="*/ 6067 h 42642"/>
                    <a:gd name="csX14" fmla="*/ 31289 w 117167"/>
                    <a:gd name="csY14" fmla="*/ 5964 h 42642"/>
                    <a:gd name="csX15" fmla="*/ 31585 w 117167"/>
                    <a:gd name="csY15" fmla="*/ 5919 h 42642"/>
                    <a:gd name="csX16" fmla="*/ 31459 w 117167"/>
                    <a:gd name="csY16" fmla="*/ 5934 h 42642"/>
                    <a:gd name="csX17" fmla="*/ 32841 w 117167"/>
                    <a:gd name="csY17" fmla="*/ 5772 h 42642"/>
                    <a:gd name="csX18" fmla="*/ 44219 w 117167"/>
                    <a:gd name="csY18" fmla="*/ 5565 h 42642"/>
                    <a:gd name="csX19" fmla="*/ 47122 w 117167"/>
                    <a:gd name="csY19" fmla="*/ 5823 h 42642"/>
                    <a:gd name="csX20" fmla="*/ 48422 w 117167"/>
                    <a:gd name="csY20" fmla="*/ 5979 h 42642"/>
                    <a:gd name="csX21" fmla="*/ 48600 w 117167"/>
                    <a:gd name="csY21" fmla="*/ 6001 h 42642"/>
                    <a:gd name="csX22" fmla="*/ 49398 w 117167"/>
                    <a:gd name="csY22" fmla="*/ 6119 h 42642"/>
                    <a:gd name="csX23" fmla="*/ 55005 w 117167"/>
                    <a:gd name="csY23" fmla="*/ 7205 h 42642"/>
                    <a:gd name="csX24" fmla="*/ 66642 w 117167"/>
                    <a:gd name="csY24" fmla="*/ 10987 h 42642"/>
                    <a:gd name="csX25" fmla="*/ 67395 w 117167"/>
                    <a:gd name="csY25" fmla="*/ 11297 h 42642"/>
                    <a:gd name="csX26" fmla="*/ 67602 w 117167"/>
                    <a:gd name="csY26" fmla="*/ 11386 h 42642"/>
                    <a:gd name="csX27" fmla="*/ 69198 w 117167"/>
                    <a:gd name="csY27" fmla="*/ 12088 h 42642"/>
                    <a:gd name="csX28" fmla="*/ 72242 w 117167"/>
                    <a:gd name="csY28" fmla="*/ 13521 h 42642"/>
                    <a:gd name="csX29" fmla="*/ 77990 w 117167"/>
                    <a:gd name="csY29" fmla="*/ 16564 h 42642"/>
                    <a:gd name="csX30" fmla="*/ 89235 w 117167"/>
                    <a:gd name="csY30" fmla="*/ 23663 h 42642"/>
                    <a:gd name="csX31" fmla="*/ 94665 w 117167"/>
                    <a:gd name="csY31" fmla="*/ 27564 h 42642"/>
                    <a:gd name="csX32" fmla="*/ 97384 w 117167"/>
                    <a:gd name="csY32" fmla="*/ 29617 h 42642"/>
                    <a:gd name="csX33" fmla="*/ 97945 w 117167"/>
                    <a:gd name="csY33" fmla="*/ 30046 h 42642"/>
                    <a:gd name="csX34" fmla="*/ 97960 w 117167"/>
                    <a:gd name="csY34" fmla="*/ 30053 h 42642"/>
                    <a:gd name="csX35" fmla="*/ 98241 w 117167"/>
                    <a:gd name="csY35" fmla="*/ 30267 h 42642"/>
                    <a:gd name="csX36" fmla="*/ 99630 w 117167"/>
                    <a:gd name="csY36" fmla="*/ 31353 h 42642"/>
                    <a:gd name="csX37" fmla="*/ 110040 w 117167"/>
                    <a:gd name="csY37" fmla="*/ 39782 h 42642"/>
                    <a:gd name="csX38" fmla="*/ 112566 w 117167"/>
                    <a:gd name="csY38" fmla="*/ 41873 h 42642"/>
                    <a:gd name="csX39" fmla="*/ 116386 w 117167"/>
                    <a:gd name="csY39" fmla="*/ 41873 h 42642"/>
                    <a:gd name="csX40" fmla="*/ 116386 w 117167"/>
                    <a:gd name="csY40" fmla="*/ 38054 h 42642"/>
                    <a:gd name="csX41" fmla="*/ 94643 w 117167"/>
                    <a:gd name="csY41" fmla="*/ 20886 h 42642"/>
                    <a:gd name="csX42" fmla="*/ 71400 w 117167"/>
                    <a:gd name="csY42" fmla="*/ 7175 h 42642"/>
                    <a:gd name="csX43" fmla="*/ 46841 w 117167"/>
                    <a:gd name="csY43" fmla="*/ 379 h 42642"/>
                    <a:gd name="csX44" fmla="*/ 23414 w 117167"/>
                    <a:gd name="csY44" fmla="*/ 2063 h 42642"/>
                    <a:gd name="csX45" fmla="*/ 2823 w 117167"/>
                    <a:gd name="csY45" fmla="*/ 13018 h 42642"/>
                    <a:gd name="csX46" fmla="*/ 776 w 117167"/>
                    <a:gd name="csY46" fmla="*/ 15006 h 42642"/>
                    <a:gd name="csX47" fmla="*/ 776 w 117167"/>
                    <a:gd name="csY47" fmla="*/ 18825 h 42642"/>
                    <a:gd name="csX48" fmla="*/ 4596 w 117167"/>
                    <a:gd name="csY48" fmla="*/ 18825 h 42642"/>
                    <a:gd name="csX49" fmla="*/ 4596 w 117167"/>
                    <a:gd name="csY49" fmla="*/ 18825 h 4264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</a:cxnLst>
                  <a:rect l="l" t="t" r="r" b="b"/>
                  <a:pathLst>
                    <a:path w="117167" h="42642">
                      <a:moveTo>
                        <a:pt x="4552" y="18832"/>
                      </a:moveTo>
                      <a:cubicBezTo>
                        <a:pt x="5845" y="17495"/>
                        <a:pt x="7226" y="16239"/>
                        <a:pt x="8689" y="15080"/>
                      </a:cubicBezTo>
                      <a:cubicBezTo>
                        <a:pt x="8741" y="15035"/>
                        <a:pt x="8888" y="14961"/>
                        <a:pt x="8918" y="14902"/>
                      </a:cubicBezTo>
                      <a:cubicBezTo>
                        <a:pt x="8800" y="15146"/>
                        <a:pt x="8586" y="15153"/>
                        <a:pt x="8837" y="14969"/>
                      </a:cubicBezTo>
                      <a:cubicBezTo>
                        <a:pt x="9021" y="14836"/>
                        <a:pt x="9199" y="14695"/>
                        <a:pt x="9383" y="14562"/>
                      </a:cubicBezTo>
                      <a:cubicBezTo>
                        <a:pt x="9775" y="14274"/>
                        <a:pt x="10167" y="13994"/>
                        <a:pt x="10573" y="13720"/>
                      </a:cubicBezTo>
                      <a:cubicBezTo>
                        <a:pt x="11319" y="13211"/>
                        <a:pt x="12080" y="12723"/>
                        <a:pt x="12856" y="12258"/>
                      </a:cubicBezTo>
                      <a:cubicBezTo>
                        <a:pt x="14437" y="11312"/>
                        <a:pt x="16070" y="10470"/>
                        <a:pt x="17754" y="9716"/>
                      </a:cubicBezTo>
                      <a:cubicBezTo>
                        <a:pt x="17961" y="9628"/>
                        <a:pt x="18168" y="9532"/>
                        <a:pt x="18375" y="9443"/>
                      </a:cubicBezTo>
                      <a:cubicBezTo>
                        <a:pt x="18855" y="9236"/>
                        <a:pt x="17961" y="9613"/>
                        <a:pt x="18449" y="9414"/>
                      </a:cubicBezTo>
                      <a:cubicBezTo>
                        <a:pt x="18899" y="9229"/>
                        <a:pt x="19350" y="9052"/>
                        <a:pt x="19808" y="8882"/>
                      </a:cubicBezTo>
                      <a:cubicBezTo>
                        <a:pt x="20687" y="8549"/>
                        <a:pt x="21581" y="8239"/>
                        <a:pt x="22475" y="7958"/>
                      </a:cubicBezTo>
                      <a:cubicBezTo>
                        <a:pt x="24219" y="7412"/>
                        <a:pt x="25992" y="6946"/>
                        <a:pt x="27787" y="6577"/>
                      </a:cubicBezTo>
                      <a:cubicBezTo>
                        <a:pt x="28718" y="6385"/>
                        <a:pt x="29664" y="6215"/>
                        <a:pt x="30602" y="6067"/>
                      </a:cubicBezTo>
                      <a:cubicBezTo>
                        <a:pt x="30831" y="6030"/>
                        <a:pt x="31060" y="5993"/>
                        <a:pt x="31289" y="5964"/>
                      </a:cubicBezTo>
                      <a:cubicBezTo>
                        <a:pt x="31385" y="5949"/>
                        <a:pt x="31489" y="5934"/>
                        <a:pt x="31585" y="5919"/>
                      </a:cubicBezTo>
                      <a:cubicBezTo>
                        <a:pt x="31969" y="5860"/>
                        <a:pt x="31068" y="5986"/>
                        <a:pt x="31459" y="5934"/>
                      </a:cubicBezTo>
                      <a:cubicBezTo>
                        <a:pt x="31917" y="5875"/>
                        <a:pt x="32375" y="5823"/>
                        <a:pt x="32841" y="5772"/>
                      </a:cubicBezTo>
                      <a:cubicBezTo>
                        <a:pt x="36616" y="5365"/>
                        <a:pt x="40428" y="5306"/>
                        <a:pt x="44219" y="5565"/>
                      </a:cubicBezTo>
                      <a:cubicBezTo>
                        <a:pt x="45186" y="5631"/>
                        <a:pt x="46154" y="5713"/>
                        <a:pt x="47122" y="5823"/>
                      </a:cubicBezTo>
                      <a:cubicBezTo>
                        <a:pt x="47558" y="5868"/>
                        <a:pt x="47987" y="5919"/>
                        <a:pt x="48422" y="5979"/>
                      </a:cubicBezTo>
                      <a:cubicBezTo>
                        <a:pt x="49132" y="6067"/>
                        <a:pt x="48097" y="5927"/>
                        <a:pt x="48600" y="6001"/>
                      </a:cubicBezTo>
                      <a:cubicBezTo>
                        <a:pt x="48866" y="6038"/>
                        <a:pt x="49132" y="6075"/>
                        <a:pt x="49398" y="6119"/>
                      </a:cubicBezTo>
                      <a:cubicBezTo>
                        <a:pt x="51282" y="6407"/>
                        <a:pt x="53151" y="6769"/>
                        <a:pt x="55005" y="7205"/>
                      </a:cubicBezTo>
                      <a:cubicBezTo>
                        <a:pt x="58980" y="8143"/>
                        <a:pt x="62859" y="9443"/>
                        <a:pt x="66642" y="10987"/>
                      </a:cubicBezTo>
                      <a:cubicBezTo>
                        <a:pt x="66893" y="11090"/>
                        <a:pt x="67144" y="11194"/>
                        <a:pt x="67395" y="11297"/>
                      </a:cubicBezTo>
                      <a:cubicBezTo>
                        <a:pt x="66959" y="11120"/>
                        <a:pt x="67440" y="11319"/>
                        <a:pt x="67602" y="11386"/>
                      </a:cubicBezTo>
                      <a:cubicBezTo>
                        <a:pt x="68134" y="11615"/>
                        <a:pt x="68666" y="11851"/>
                        <a:pt x="69198" y="12088"/>
                      </a:cubicBezTo>
                      <a:cubicBezTo>
                        <a:pt x="70218" y="12546"/>
                        <a:pt x="71237" y="13026"/>
                        <a:pt x="72242" y="13521"/>
                      </a:cubicBezTo>
                      <a:cubicBezTo>
                        <a:pt x="74185" y="14481"/>
                        <a:pt x="76106" y="15493"/>
                        <a:pt x="77990" y="16564"/>
                      </a:cubicBezTo>
                      <a:cubicBezTo>
                        <a:pt x="81847" y="18744"/>
                        <a:pt x="85585" y="21137"/>
                        <a:pt x="89235" y="23663"/>
                      </a:cubicBezTo>
                      <a:cubicBezTo>
                        <a:pt x="91067" y="24934"/>
                        <a:pt x="92877" y="26234"/>
                        <a:pt x="94665" y="27564"/>
                      </a:cubicBezTo>
                      <a:cubicBezTo>
                        <a:pt x="95574" y="28243"/>
                        <a:pt x="96482" y="28923"/>
                        <a:pt x="97384" y="29617"/>
                      </a:cubicBezTo>
                      <a:cubicBezTo>
                        <a:pt x="97569" y="29758"/>
                        <a:pt x="97761" y="29905"/>
                        <a:pt x="97945" y="30046"/>
                      </a:cubicBezTo>
                      <a:cubicBezTo>
                        <a:pt x="98352" y="30356"/>
                        <a:pt x="98041" y="30120"/>
                        <a:pt x="97960" y="30053"/>
                      </a:cubicBezTo>
                      <a:cubicBezTo>
                        <a:pt x="98056" y="30127"/>
                        <a:pt x="98145" y="30194"/>
                        <a:pt x="98241" y="30267"/>
                      </a:cubicBezTo>
                      <a:cubicBezTo>
                        <a:pt x="98706" y="30629"/>
                        <a:pt x="99172" y="30991"/>
                        <a:pt x="99630" y="31353"/>
                      </a:cubicBezTo>
                      <a:cubicBezTo>
                        <a:pt x="103147" y="34109"/>
                        <a:pt x="106597" y="36938"/>
                        <a:pt x="110040" y="39782"/>
                      </a:cubicBezTo>
                      <a:cubicBezTo>
                        <a:pt x="110882" y="40476"/>
                        <a:pt x="111724" y="41178"/>
                        <a:pt x="112566" y="41873"/>
                      </a:cubicBezTo>
                      <a:cubicBezTo>
                        <a:pt x="113653" y="42774"/>
                        <a:pt x="115337" y="43018"/>
                        <a:pt x="116386" y="41873"/>
                      </a:cubicBezTo>
                      <a:cubicBezTo>
                        <a:pt x="117302" y="40875"/>
                        <a:pt x="117546" y="39014"/>
                        <a:pt x="116386" y="38054"/>
                      </a:cubicBezTo>
                      <a:cubicBezTo>
                        <a:pt x="109279" y="32159"/>
                        <a:pt x="102142" y="26278"/>
                        <a:pt x="94643" y="20886"/>
                      </a:cubicBezTo>
                      <a:cubicBezTo>
                        <a:pt x="87336" y="15626"/>
                        <a:pt x="79637" y="10839"/>
                        <a:pt x="71400" y="7175"/>
                      </a:cubicBezTo>
                      <a:cubicBezTo>
                        <a:pt x="63546" y="3681"/>
                        <a:pt x="55404" y="1273"/>
                        <a:pt x="46841" y="379"/>
                      </a:cubicBezTo>
                      <a:cubicBezTo>
                        <a:pt x="39040" y="-441"/>
                        <a:pt x="31009" y="47"/>
                        <a:pt x="23414" y="2063"/>
                      </a:cubicBezTo>
                      <a:cubicBezTo>
                        <a:pt x="15819" y="4080"/>
                        <a:pt x="8667" y="7737"/>
                        <a:pt x="2823" y="13018"/>
                      </a:cubicBezTo>
                      <a:cubicBezTo>
                        <a:pt x="2114" y="13654"/>
                        <a:pt x="1434" y="14319"/>
                        <a:pt x="776" y="15006"/>
                      </a:cubicBezTo>
                      <a:cubicBezTo>
                        <a:pt x="-206" y="16025"/>
                        <a:pt x="-310" y="17828"/>
                        <a:pt x="776" y="18825"/>
                      </a:cubicBezTo>
                      <a:cubicBezTo>
                        <a:pt x="1840" y="19800"/>
                        <a:pt x="3547" y="19911"/>
                        <a:pt x="4596" y="18825"/>
                      </a:cubicBezTo>
                      <a:lnTo>
                        <a:pt x="4596" y="18825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1" name="Freeform 700">
                  <a:extLst>
                    <a:ext uri="{FF2B5EF4-FFF2-40B4-BE49-F238E27FC236}">
                      <a16:creationId xmlns:a16="http://schemas.microsoft.com/office/drawing/2014/main" id="{E7526CCA-76DB-F18C-FF79-2571CC8AC27E}"/>
                    </a:ext>
                  </a:extLst>
                </p:cNvPr>
                <p:cNvSpPr/>
                <p:nvPr/>
              </p:nvSpPr>
              <p:spPr>
                <a:xfrm>
                  <a:off x="2172841" y="5403113"/>
                  <a:ext cx="69961" cy="68838"/>
                </a:xfrm>
                <a:custGeom>
                  <a:avLst/>
                  <a:gdLst>
                    <a:gd name="csX0" fmla="*/ 5491 w 69961"/>
                    <a:gd name="csY0" fmla="*/ 66132 h 68838"/>
                    <a:gd name="csX1" fmla="*/ 5823 w 69961"/>
                    <a:gd name="csY1" fmla="*/ 56160 h 68838"/>
                    <a:gd name="csX2" fmla="*/ 5875 w 69961"/>
                    <a:gd name="csY2" fmla="*/ 55731 h 68838"/>
                    <a:gd name="csX3" fmla="*/ 5890 w 69961"/>
                    <a:gd name="csY3" fmla="*/ 55591 h 68838"/>
                    <a:gd name="csX4" fmla="*/ 6067 w 69961"/>
                    <a:gd name="csY4" fmla="*/ 54409 h 68838"/>
                    <a:gd name="csX5" fmla="*/ 6510 w 69961"/>
                    <a:gd name="csY5" fmla="*/ 51956 h 68838"/>
                    <a:gd name="csX6" fmla="*/ 7700 w 69961"/>
                    <a:gd name="csY6" fmla="*/ 47110 h 68838"/>
                    <a:gd name="csX7" fmla="*/ 9244 w 69961"/>
                    <a:gd name="csY7" fmla="*/ 42471 h 68838"/>
                    <a:gd name="csX8" fmla="*/ 10086 w 69961"/>
                    <a:gd name="csY8" fmla="*/ 40351 h 68838"/>
                    <a:gd name="csX9" fmla="*/ 10153 w 69961"/>
                    <a:gd name="csY9" fmla="*/ 40196 h 68838"/>
                    <a:gd name="csX10" fmla="*/ 10419 w 69961"/>
                    <a:gd name="csY10" fmla="*/ 39598 h 68838"/>
                    <a:gd name="csX11" fmla="*/ 10965 w 69961"/>
                    <a:gd name="csY11" fmla="*/ 38416 h 68838"/>
                    <a:gd name="csX12" fmla="*/ 15834 w 69961"/>
                    <a:gd name="csY12" fmla="*/ 29957 h 68838"/>
                    <a:gd name="csX13" fmla="*/ 17223 w 69961"/>
                    <a:gd name="csY13" fmla="*/ 28015 h 68838"/>
                    <a:gd name="csX14" fmla="*/ 17615 w 69961"/>
                    <a:gd name="csY14" fmla="*/ 27497 h 68838"/>
                    <a:gd name="csX15" fmla="*/ 17726 w 69961"/>
                    <a:gd name="csY15" fmla="*/ 27357 h 68838"/>
                    <a:gd name="csX16" fmla="*/ 18546 w 69961"/>
                    <a:gd name="csY16" fmla="*/ 26345 h 68838"/>
                    <a:gd name="csX17" fmla="*/ 21811 w 69961"/>
                    <a:gd name="csY17" fmla="*/ 22711 h 68838"/>
                    <a:gd name="csX18" fmla="*/ 25372 w 69961"/>
                    <a:gd name="csY18" fmla="*/ 19364 h 68838"/>
                    <a:gd name="csX19" fmla="*/ 27212 w 69961"/>
                    <a:gd name="csY19" fmla="*/ 17842 h 68838"/>
                    <a:gd name="csX20" fmla="*/ 27722 w 69961"/>
                    <a:gd name="csY20" fmla="*/ 17444 h 68838"/>
                    <a:gd name="csX21" fmla="*/ 27692 w 69961"/>
                    <a:gd name="csY21" fmla="*/ 17466 h 68838"/>
                    <a:gd name="csX22" fmla="*/ 28911 w 69961"/>
                    <a:gd name="csY22" fmla="*/ 16565 h 68838"/>
                    <a:gd name="csX23" fmla="*/ 37267 w 69961"/>
                    <a:gd name="csY23" fmla="*/ 11519 h 68838"/>
                    <a:gd name="csX24" fmla="*/ 39425 w 69961"/>
                    <a:gd name="csY24" fmla="*/ 10492 h 68838"/>
                    <a:gd name="csX25" fmla="*/ 40415 w 69961"/>
                    <a:gd name="csY25" fmla="*/ 10056 h 68838"/>
                    <a:gd name="csX26" fmla="*/ 40570 w 69961"/>
                    <a:gd name="csY26" fmla="*/ 9990 h 68838"/>
                    <a:gd name="csX27" fmla="*/ 41375 w 69961"/>
                    <a:gd name="csY27" fmla="*/ 9665 h 68838"/>
                    <a:gd name="csX28" fmla="*/ 45882 w 69961"/>
                    <a:gd name="csY28" fmla="*/ 8069 h 68838"/>
                    <a:gd name="csX29" fmla="*/ 51238 w 69961"/>
                    <a:gd name="csY29" fmla="*/ 6658 h 68838"/>
                    <a:gd name="csX30" fmla="*/ 53905 w 69961"/>
                    <a:gd name="csY30" fmla="*/ 6149 h 68838"/>
                    <a:gd name="csX31" fmla="*/ 55302 w 69961"/>
                    <a:gd name="csY31" fmla="*/ 5927 h 68838"/>
                    <a:gd name="csX32" fmla="*/ 55841 w 69961"/>
                    <a:gd name="csY32" fmla="*/ 5853 h 68838"/>
                    <a:gd name="csX33" fmla="*/ 56203 w 69961"/>
                    <a:gd name="csY33" fmla="*/ 5816 h 68838"/>
                    <a:gd name="csX34" fmla="*/ 67256 w 69961"/>
                    <a:gd name="csY34" fmla="*/ 5550 h 68838"/>
                    <a:gd name="csX35" fmla="*/ 69960 w 69961"/>
                    <a:gd name="csY35" fmla="*/ 2847 h 68838"/>
                    <a:gd name="csX36" fmla="*/ 67256 w 69961"/>
                    <a:gd name="csY36" fmla="*/ 143 h 68838"/>
                    <a:gd name="csX37" fmla="*/ 27973 w 69961"/>
                    <a:gd name="csY37" fmla="*/ 10662 h 68838"/>
                    <a:gd name="csX38" fmla="*/ 3200 w 69961"/>
                    <a:gd name="csY38" fmla="*/ 43387 h 68838"/>
                    <a:gd name="csX39" fmla="*/ 75 w 69961"/>
                    <a:gd name="csY39" fmla="*/ 66132 h 68838"/>
                    <a:gd name="csX40" fmla="*/ 2779 w 69961"/>
                    <a:gd name="csY40" fmla="*/ 68836 h 68838"/>
                    <a:gd name="csX41" fmla="*/ 5483 w 69961"/>
                    <a:gd name="csY41" fmla="*/ 66132 h 68838"/>
                    <a:gd name="csX42" fmla="*/ 5483 w 69961"/>
                    <a:gd name="csY42" fmla="*/ 66132 h 6883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</a:cxnLst>
                  <a:rect l="l" t="t" r="r" b="b"/>
                  <a:pathLst>
                    <a:path w="69961" h="68838">
                      <a:moveTo>
                        <a:pt x="5491" y="66132"/>
                      </a:moveTo>
                      <a:cubicBezTo>
                        <a:pt x="5321" y="62808"/>
                        <a:pt x="5432" y="59469"/>
                        <a:pt x="5823" y="56160"/>
                      </a:cubicBezTo>
                      <a:cubicBezTo>
                        <a:pt x="5838" y="56019"/>
                        <a:pt x="5860" y="55871"/>
                        <a:pt x="5875" y="55731"/>
                      </a:cubicBezTo>
                      <a:cubicBezTo>
                        <a:pt x="5964" y="55000"/>
                        <a:pt x="5786" y="56315"/>
                        <a:pt x="5890" y="55591"/>
                      </a:cubicBezTo>
                      <a:cubicBezTo>
                        <a:pt x="5949" y="55199"/>
                        <a:pt x="6008" y="54800"/>
                        <a:pt x="6067" y="54409"/>
                      </a:cubicBezTo>
                      <a:cubicBezTo>
                        <a:pt x="6200" y="53589"/>
                        <a:pt x="6348" y="52769"/>
                        <a:pt x="6510" y="51956"/>
                      </a:cubicBezTo>
                      <a:cubicBezTo>
                        <a:pt x="6843" y="50324"/>
                        <a:pt x="7242" y="48706"/>
                        <a:pt x="7700" y="47110"/>
                      </a:cubicBezTo>
                      <a:cubicBezTo>
                        <a:pt x="8151" y="45544"/>
                        <a:pt x="8668" y="44000"/>
                        <a:pt x="9244" y="42471"/>
                      </a:cubicBezTo>
                      <a:cubicBezTo>
                        <a:pt x="9510" y="41762"/>
                        <a:pt x="9791" y="41053"/>
                        <a:pt x="10086" y="40351"/>
                      </a:cubicBezTo>
                      <a:cubicBezTo>
                        <a:pt x="9828" y="40964"/>
                        <a:pt x="10116" y="40292"/>
                        <a:pt x="10153" y="40196"/>
                      </a:cubicBezTo>
                      <a:cubicBezTo>
                        <a:pt x="10241" y="39997"/>
                        <a:pt x="10330" y="39797"/>
                        <a:pt x="10419" y="39598"/>
                      </a:cubicBezTo>
                      <a:cubicBezTo>
                        <a:pt x="10596" y="39199"/>
                        <a:pt x="10781" y="38807"/>
                        <a:pt x="10965" y="38416"/>
                      </a:cubicBezTo>
                      <a:cubicBezTo>
                        <a:pt x="12362" y="35476"/>
                        <a:pt x="13987" y="32639"/>
                        <a:pt x="15834" y="29957"/>
                      </a:cubicBezTo>
                      <a:cubicBezTo>
                        <a:pt x="16285" y="29300"/>
                        <a:pt x="16750" y="28657"/>
                        <a:pt x="17223" y="28015"/>
                      </a:cubicBezTo>
                      <a:cubicBezTo>
                        <a:pt x="17356" y="27837"/>
                        <a:pt x="17482" y="27667"/>
                        <a:pt x="17615" y="27497"/>
                      </a:cubicBezTo>
                      <a:cubicBezTo>
                        <a:pt x="17223" y="28015"/>
                        <a:pt x="17666" y="27438"/>
                        <a:pt x="17726" y="27357"/>
                      </a:cubicBezTo>
                      <a:cubicBezTo>
                        <a:pt x="17992" y="27017"/>
                        <a:pt x="18265" y="26677"/>
                        <a:pt x="18546" y="26345"/>
                      </a:cubicBezTo>
                      <a:cubicBezTo>
                        <a:pt x="19580" y="25089"/>
                        <a:pt x="20673" y="23878"/>
                        <a:pt x="21811" y="22711"/>
                      </a:cubicBezTo>
                      <a:cubicBezTo>
                        <a:pt x="22949" y="21543"/>
                        <a:pt x="24139" y="20428"/>
                        <a:pt x="25372" y="19364"/>
                      </a:cubicBezTo>
                      <a:cubicBezTo>
                        <a:pt x="25978" y="18847"/>
                        <a:pt x="26591" y="18337"/>
                        <a:pt x="27212" y="17842"/>
                      </a:cubicBezTo>
                      <a:cubicBezTo>
                        <a:pt x="27382" y="17709"/>
                        <a:pt x="27552" y="17577"/>
                        <a:pt x="27722" y="17444"/>
                      </a:cubicBezTo>
                      <a:cubicBezTo>
                        <a:pt x="27286" y="17783"/>
                        <a:pt x="27596" y="17540"/>
                        <a:pt x="27692" y="17466"/>
                      </a:cubicBezTo>
                      <a:cubicBezTo>
                        <a:pt x="28099" y="17163"/>
                        <a:pt x="28505" y="16860"/>
                        <a:pt x="28911" y="16565"/>
                      </a:cubicBezTo>
                      <a:cubicBezTo>
                        <a:pt x="31556" y="14659"/>
                        <a:pt x="34356" y="12974"/>
                        <a:pt x="37267" y="11519"/>
                      </a:cubicBezTo>
                      <a:cubicBezTo>
                        <a:pt x="37977" y="11164"/>
                        <a:pt x="38701" y="10825"/>
                        <a:pt x="39425" y="10492"/>
                      </a:cubicBezTo>
                      <a:cubicBezTo>
                        <a:pt x="39757" y="10345"/>
                        <a:pt x="40090" y="10197"/>
                        <a:pt x="40415" y="10056"/>
                      </a:cubicBezTo>
                      <a:cubicBezTo>
                        <a:pt x="41087" y="9761"/>
                        <a:pt x="39890" y="10263"/>
                        <a:pt x="40570" y="9990"/>
                      </a:cubicBezTo>
                      <a:cubicBezTo>
                        <a:pt x="40836" y="9879"/>
                        <a:pt x="41109" y="9768"/>
                        <a:pt x="41375" y="9665"/>
                      </a:cubicBezTo>
                      <a:cubicBezTo>
                        <a:pt x="42853" y="9074"/>
                        <a:pt x="44360" y="8542"/>
                        <a:pt x="45882" y="8069"/>
                      </a:cubicBezTo>
                      <a:cubicBezTo>
                        <a:pt x="47648" y="7523"/>
                        <a:pt x="49436" y="7050"/>
                        <a:pt x="51238" y="6658"/>
                      </a:cubicBezTo>
                      <a:cubicBezTo>
                        <a:pt x="52125" y="6466"/>
                        <a:pt x="53011" y="6296"/>
                        <a:pt x="53905" y="6149"/>
                      </a:cubicBezTo>
                      <a:cubicBezTo>
                        <a:pt x="54371" y="6067"/>
                        <a:pt x="54836" y="5993"/>
                        <a:pt x="55302" y="5927"/>
                      </a:cubicBezTo>
                      <a:cubicBezTo>
                        <a:pt x="55479" y="5897"/>
                        <a:pt x="55656" y="5875"/>
                        <a:pt x="55841" y="5853"/>
                      </a:cubicBezTo>
                      <a:cubicBezTo>
                        <a:pt x="55110" y="5949"/>
                        <a:pt x="56070" y="5831"/>
                        <a:pt x="56203" y="5816"/>
                      </a:cubicBezTo>
                      <a:cubicBezTo>
                        <a:pt x="59868" y="5380"/>
                        <a:pt x="63576" y="5292"/>
                        <a:pt x="67256" y="5550"/>
                      </a:cubicBezTo>
                      <a:cubicBezTo>
                        <a:pt x="68667" y="5646"/>
                        <a:pt x="70019" y="4235"/>
                        <a:pt x="69960" y="2847"/>
                      </a:cubicBezTo>
                      <a:cubicBezTo>
                        <a:pt x="69893" y="1303"/>
                        <a:pt x="68770" y="254"/>
                        <a:pt x="67256" y="143"/>
                      </a:cubicBezTo>
                      <a:cubicBezTo>
                        <a:pt x="53514" y="-810"/>
                        <a:pt x="39425" y="3039"/>
                        <a:pt x="27973" y="10662"/>
                      </a:cubicBezTo>
                      <a:cubicBezTo>
                        <a:pt x="16277" y="18456"/>
                        <a:pt x="7619" y="30068"/>
                        <a:pt x="3200" y="43387"/>
                      </a:cubicBezTo>
                      <a:cubicBezTo>
                        <a:pt x="785" y="50671"/>
                        <a:pt x="-309" y="58464"/>
                        <a:pt x="75" y="66132"/>
                      </a:cubicBezTo>
                      <a:cubicBezTo>
                        <a:pt x="149" y="67543"/>
                        <a:pt x="1265" y="68902"/>
                        <a:pt x="2779" y="68836"/>
                      </a:cubicBezTo>
                      <a:cubicBezTo>
                        <a:pt x="4183" y="68777"/>
                        <a:pt x="5557" y="67647"/>
                        <a:pt x="5483" y="66132"/>
                      </a:cubicBezTo>
                      <a:lnTo>
                        <a:pt x="5483" y="66132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707" name="Group 706">
                <a:extLst>
                  <a:ext uri="{FF2B5EF4-FFF2-40B4-BE49-F238E27FC236}">
                    <a16:creationId xmlns:a16="http://schemas.microsoft.com/office/drawing/2014/main" id="{A00526D3-1C60-BBEB-CC77-3439517CBEE1}"/>
                  </a:ext>
                </a:extLst>
              </p:cNvPr>
              <p:cNvGrpSpPr/>
              <p:nvPr/>
            </p:nvGrpSpPr>
            <p:grpSpPr>
              <a:xfrm>
                <a:off x="1701174" y="4934040"/>
                <a:ext cx="1300451" cy="478512"/>
                <a:chOff x="1701174" y="4934040"/>
                <a:chExt cx="1300451" cy="478512"/>
              </a:xfrm>
              <a:solidFill>
                <a:srgbClr val="B2AF9D"/>
              </a:solidFill>
            </p:grpSpPr>
            <p:sp>
              <p:nvSpPr>
                <p:cNvPr id="640" name="Freeform 639">
                  <a:extLst>
                    <a:ext uri="{FF2B5EF4-FFF2-40B4-BE49-F238E27FC236}">
                      <a16:creationId xmlns:a16="http://schemas.microsoft.com/office/drawing/2014/main" id="{28DEED37-EB4E-A475-859D-90699766EE97}"/>
                    </a:ext>
                  </a:extLst>
                </p:cNvPr>
                <p:cNvSpPr/>
                <p:nvPr/>
              </p:nvSpPr>
              <p:spPr>
                <a:xfrm>
                  <a:off x="2381364" y="5215767"/>
                  <a:ext cx="171938" cy="140332"/>
                </a:xfrm>
                <a:custGeom>
                  <a:avLst/>
                  <a:gdLst>
                    <a:gd name="csX0" fmla="*/ 171333 w 171938"/>
                    <a:gd name="csY0" fmla="*/ 138380 h 140332"/>
                    <a:gd name="csX1" fmla="*/ 169442 w 171938"/>
                    <a:gd name="csY1" fmla="*/ 118146 h 140332"/>
                    <a:gd name="csX2" fmla="*/ 159054 w 171938"/>
                    <a:gd name="csY2" fmla="*/ 99051 h 140332"/>
                    <a:gd name="csX3" fmla="*/ 143768 w 171938"/>
                    <a:gd name="csY3" fmla="*/ 84306 h 140332"/>
                    <a:gd name="csX4" fmla="*/ 121677 w 171938"/>
                    <a:gd name="csY4" fmla="*/ 73994 h 140332"/>
                    <a:gd name="csX5" fmla="*/ 77275 w 171938"/>
                    <a:gd name="csY5" fmla="*/ 61724 h 140332"/>
                    <a:gd name="csX6" fmla="*/ 76019 w 171938"/>
                    <a:gd name="csY6" fmla="*/ 61221 h 140332"/>
                    <a:gd name="csX7" fmla="*/ 75272 w 171938"/>
                    <a:gd name="csY7" fmla="*/ 60911 h 140332"/>
                    <a:gd name="csX8" fmla="*/ 75043 w 171938"/>
                    <a:gd name="csY8" fmla="*/ 60815 h 140332"/>
                    <a:gd name="csX9" fmla="*/ 72450 w 171938"/>
                    <a:gd name="csY9" fmla="*/ 59655 h 140332"/>
                    <a:gd name="csX10" fmla="*/ 67374 w 171938"/>
                    <a:gd name="csY10" fmla="*/ 57047 h 140332"/>
                    <a:gd name="csX11" fmla="*/ 62483 w 171938"/>
                    <a:gd name="csY11" fmla="*/ 54011 h 140332"/>
                    <a:gd name="csX12" fmla="*/ 58139 w 171938"/>
                    <a:gd name="csY12" fmla="*/ 50724 h 140332"/>
                    <a:gd name="csX13" fmla="*/ 42661 w 171938"/>
                    <a:gd name="csY13" fmla="*/ 32943 h 140332"/>
                    <a:gd name="csX14" fmla="*/ 27574 w 171938"/>
                    <a:gd name="csY14" fmla="*/ 13589 h 140332"/>
                    <a:gd name="csX15" fmla="*/ 8314 w 171938"/>
                    <a:gd name="csY15" fmla="*/ 920 h 140332"/>
                    <a:gd name="csX16" fmla="*/ 2706 w 171938"/>
                    <a:gd name="csY16" fmla="*/ 4 h 140332"/>
                    <a:gd name="csX17" fmla="*/ 2 w 171938"/>
                    <a:gd name="csY17" fmla="*/ 2708 h 140332"/>
                    <a:gd name="csX18" fmla="*/ 2706 w 171938"/>
                    <a:gd name="csY18" fmla="*/ 5411 h 140332"/>
                    <a:gd name="csX19" fmla="*/ 3940 w 171938"/>
                    <a:gd name="csY19" fmla="*/ 5515 h 140332"/>
                    <a:gd name="csX20" fmla="*/ 4206 w 171938"/>
                    <a:gd name="csY20" fmla="*/ 5552 h 140332"/>
                    <a:gd name="csX21" fmla="*/ 4693 w 171938"/>
                    <a:gd name="csY21" fmla="*/ 5633 h 140332"/>
                    <a:gd name="csX22" fmla="*/ 7353 w 171938"/>
                    <a:gd name="csY22" fmla="*/ 6268 h 140332"/>
                    <a:gd name="csX23" fmla="*/ 9732 w 171938"/>
                    <a:gd name="csY23" fmla="*/ 7103 h 140332"/>
                    <a:gd name="csX24" fmla="*/ 9791 w 171938"/>
                    <a:gd name="csY24" fmla="*/ 7125 h 140332"/>
                    <a:gd name="csX25" fmla="*/ 10493 w 171938"/>
                    <a:gd name="csY25" fmla="*/ 7443 h 140332"/>
                    <a:gd name="csX26" fmla="*/ 11882 w 171938"/>
                    <a:gd name="csY26" fmla="*/ 8130 h 140332"/>
                    <a:gd name="csX27" fmla="*/ 16381 w 171938"/>
                    <a:gd name="csY27" fmla="*/ 10907 h 140332"/>
                    <a:gd name="csX28" fmla="*/ 20526 w 171938"/>
                    <a:gd name="csY28" fmla="*/ 14276 h 140332"/>
                    <a:gd name="csX29" fmla="*/ 35450 w 171938"/>
                    <a:gd name="csY29" fmla="*/ 32123 h 140332"/>
                    <a:gd name="csX30" fmla="*/ 50345 w 171938"/>
                    <a:gd name="csY30" fmla="*/ 50894 h 140332"/>
                    <a:gd name="csX31" fmla="*/ 69465 w 171938"/>
                    <a:gd name="csY31" fmla="*/ 64206 h 140332"/>
                    <a:gd name="csX32" fmla="*/ 112908 w 171938"/>
                    <a:gd name="csY32" fmla="*/ 77067 h 140332"/>
                    <a:gd name="csX33" fmla="*/ 124116 w 171938"/>
                    <a:gd name="csY33" fmla="*/ 80516 h 140332"/>
                    <a:gd name="csX34" fmla="*/ 134555 w 171938"/>
                    <a:gd name="csY34" fmla="*/ 85082 h 140332"/>
                    <a:gd name="csX35" fmla="*/ 139682 w 171938"/>
                    <a:gd name="csY35" fmla="*/ 88073 h 140332"/>
                    <a:gd name="csX36" fmla="*/ 142002 w 171938"/>
                    <a:gd name="csY36" fmla="*/ 89632 h 140332"/>
                    <a:gd name="csX37" fmla="*/ 143140 w 171938"/>
                    <a:gd name="csY37" fmla="*/ 90452 h 140332"/>
                    <a:gd name="csX38" fmla="*/ 143665 w 171938"/>
                    <a:gd name="csY38" fmla="*/ 90844 h 140332"/>
                    <a:gd name="csX39" fmla="*/ 143812 w 171938"/>
                    <a:gd name="csY39" fmla="*/ 90962 h 140332"/>
                    <a:gd name="csX40" fmla="*/ 150802 w 171938"/>
                    <a:gd name="csY40" fmla="*/ 97529 h 140332"/>
                    <a:gd name="csX41" fmla="*/ 154178 w 171938"/>
                    <a:gd name="csY41" fmla="*/ 101518 h 140332"/>
                    <a:gd name="csX42" fmla="*/ 154296 w 171938"/>
                    <a:gd name="csY42" fmla="*/ 101673 h 140332"/>
                    <a:gd name="csX43" fmla="*/ 154680 w 171938"/>
                    <a:gd name="csY43" fmla="*/ 102175 h 140332"/>
                    <a:gd name="csX44" fmla="*/ 155434 w 171938"/>
                    <a:gd name="csY44" fmla="*/ 103195 h 140332"/>
                    <a:gd name="csX45" fmla="*/ 157045 w 171938"/>
                    <a:gd name="csY45" fmla="*/ 105500 h 140332"/>
                    <a:gd name="csX46" fmla="*/ 162216 w 171938"/>
                    <a:gd name="csY46" fmla="*/ 114630 h 140332"/>
                    <a:gd name="csX47" fmla="*/ 162741 w 171938"/>
                    <a:gd name="csY47" fmla="*/ 115783 h 140332"/>
                    <a:gd name="csX48" fmla="*/ 162992 w 171938"/>
                    <a:gd name="csY48" fmla="*/ 116359 h 140332"/>
                    <a:gd name="csX49" fmla="*/ 163066 w 171938"/>
                    <a:gd name="csY49" fmla="*/ 116529 h 140332"/>
                    <a:gd name="csX50" fmla="*/ 164056 w 171938"/>
                    <a:gd name="csY50" fmla="*/ 119099 h 140332"/>
                    <a:gd name="csX51" fmla="*/ 165474 w 171938"/>
                    <a:gd name="csY51" fmla="*/ 123798 h 140332"/>
                    <a:gd name="csX52" fmla="*/ 165984 w 171938"/>
                    <a:gd name="csY52" fmla="*/ 126139 h 140332"/>
                    <a:gd name="csX53" fmla="*/ 166191 w 171938"/>
                    <a:gd name="csY53" fmla="*/ 127307 h 140332"/>
                    <a:gd name="csX54" fmla="*/ 166295 w 171938"/>
                    <a:gd name="csY54" fmla="*/ 128008 h 140332"/>
                    <a:gd name="csX55" fmla="*/ 166317 w 171938"/>
                    <a:gd name="csY55" fmla="*/ 128215 h 140332"/>
                    <a:gd name="csX56" fmla="*/ 166531 w 171938"/>
                    <a:gd name="csY56" fmla="*/ 133017 h 140332"/>
                    <a:gd name="csX57" fmla="*/ 166391 w 171938"/>
                    <a:gd name="csY57" fmla="*/ 135137 h 140332"/>
                    <a:gd name="csX58" fmla="*/ 166331 w 171938"/>
                    <a:gd name="csY58" fmla="*/ 135691 h 140332"/>
                    <a:gd name="csX59" fmla="*/ 166324 w 171938"/>
                    <a:gd name="csY59" fmla="*/ 135743 h 140332"/>
                    <a:gd name="csX60" fmla="*/ 166110 w 171938"/>
                    <a:gd name="csY60" fmla="*/ 136939 h 140332"/>
                    <a:gd name="csX61" fmla="*/ 167994 w 171938"/>
                    <a:gd name="csY61" fmla="*/ 140264 h 140332"/>
                    <a:gd name="csX62" fmla="*/ 171318 w 171938"/>
                    <a:gd name="csY62" fmla="*/ 138380 h 140332"/>
                    <a:gd name="csX63" fmla="*/ 171318 w 171938"/>
                    <a:gd name="csY63" fmla="*/ 138380 h 14033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  <a:cxn ang="0">
                      <a:pos x="csX57" y="csY57"/>
                    </a:cxn>
                    <a:cxn ang="0">
                      <a:pos x="csX58" y="csY58"/>
                    </a:cxn>
                    <a:cxn ang="0">
                      <a:pos x="csX59" y="csY59"/>
                    </a:cxn>
                    <a:cxn ang="0">
                      <a:pos x="csX60" y="csY60"/>
                    </a:cxn>
                    <a:cxn ang="0">
                      <a:pos x="csX61" y="csY61"/>
                    </a:cxn>
                    <a:cxn ang="0">
                      <a:pos x="csX62" y="csY62"/>
                    </a:cxn>
                    <a:cxn ang="0">
                      <a:pos x="csX63" y="csY63"/>
                    </a:cxn>
                  </a:cxnLst>
                  <a:rect l="l" t="t" r="r" b="b"/>
                  <a:pathLst>
                    <a:path w="171938" h="140332">
                      <a:moveTo>
                        <a:pt x="171333" y="138380"/>
                      </a:moveTo>
                      <a:cubicBezTo>
                        <a:pt x="172670" y="131606"/>
                        <a:pt x="171680" y="124618"/>
                        <a:pt x="169442" y="118146"/>
                      </a:cubicBezTo>
                      <a:cubicBezTo>
                        <a:pt x="167070" y="111269"/>
                        <a:pt x="163465" y="104820"/>
                        <a:pt x="159054" y="99051"/>
                      </a:cubicBezTo>
                      <a:cubicBezTo>
                        <a:pt x="154710" y="93370"/>
                        <a:pt x="149708" y="88325"/>
                        <a:pt x="143768" y="84306"/>
                      </a:cubicBezTo>
                      <a:cubicBezTo>
                        <a:pt x="137008" y="79726"/>
                        <a:pt x="129428" y="76476"/>
                        <a:pt x="121677" y="73994"/>
                      </a:cubicBezTo>
                      <a:cubicBezTo>
                        <a:pt x="107042" y="69303"/>
                        <a:pt x="91637" y="67323"/>
                        <a:pt x="77275" y="61724"/>
                      </a:cubicBezTo>
                      <a:cubicBezTo>
                        <a:pt x="76854" y="61561"/>
                        <a:pt x="76440" y="61391"/>
                        <a:pt x="76019" y="61221"/>
                      </a:cubicBezTo>
                      <a:cubicBezTo>
                        <a:pt x="75767" y="61118"/>
                        <a:pt x="75516" y="61014"/>
                        <a:pt x="75272" y="60911"/>
                      </a:cubicBezTo>
                      <a:cubicBezTo>
                        <a:pt x="74467" y="60579"/>
                        <a:pt x="75516" y="61014"/>
                        <a:pt x="75043" y="60815"/>
                      </a:cubicBezTo>
                      <a:cubicBezTo>
                        <a:pt x="74172" y="60438"/>
                        <a:pt x="73307" y="60054"/>
                        <a:pt x="72450" y="59655"/>
                      </a:cubicBezTo>
                      <a:cubicBezTo>
                        <a:pt x="70729" y="58850"/>
                        <a:pt x="69029" y="57978"/>
                        <a:pt x="67374" y="57047"/>
                      </a:cubicBezTo>
                      <a:cubicBezTo>
                        <a:pt x="65705" y="56102"/>
                        <a:pt x="64065" y="55090"/>
                        <a:pt x="62483" y="54011"/>
                      </a:cubicBezTo>
                      <a:cubicBezTo>
                        <a:pt x="60747" y="52822"/>
                        <a:pt x="59654" y="52002"/>
                        <a:pt x="58139" y="50724"/>
                      </a:cubicBezTo>
                      <a:cubicBezTo>
                        <a:pt x="51941" y="45516"/>
                        <a:pt x="47249" y="39311"/>
                        <a:pt x="42661" y="32943"/>
                      </a:cubicBezTo>
                      <a:cubicBezTo>
                        <a:pt x="37888" y="26310"/>
                        <a:pt x="33263" y="19491"/>
                        <a:pt x="27574" y="13589"/>
                      </a:cubicBezTo>
                      <a:cubicBezTo>
                        <a:pt x="22248" y="8071"/>
                        <a:pt x="15820" y="3011"/>
                        <a:pt x="8314" y="920"/>
                      </a:cubicBezTo>
                      <a:cubicBezTo>
                        <a:pt x="6489" y="410"/>
                        <a:pt x="4597" y="122"/>
                        <a:pt x="2706" y="4"/>
                      </a:cubicBezTo>
                      <a:cubicBezTo>
                        <a:pt x="1295" y="-85"/>
                        <a:pt x="-57" y="1312"/>
                        <a:pt x="2" y="2708"/>
                      </a:cubicBezTo>
                      <a:cubicBezTo>
                        <a:pt x="68" y="4244"/>
                        <a:pt x="1191" y="5315"/>
                        <a:pt x="2706" y="5411"/>
                      </a:cubicBezTo>
                      <a:cubicBezTo>
                        <a:pt x="3120" y="5434"/>
                        <a:pt x="3526" y="5478"/>
                        <a:pt x="3940" y="5515"/>
                      </a:cubicBezTo>
                      <a:cubicBezTo>
                        <a:pt x="4752" y="5589"/>
                        <a:pt x="3400" y="5411"/>
                        <a:pt x="4206" y="5552"/>
                      </a:cubicBezTo>
                      <a:cubicBezTo>
                        <a:pt x="4368" y="5581"/>
                        <a:pt x="4531" y="5603"/>
                        <a:pt x="4693" y="5633"/>
                      </a:cubicBezTo>
                      <a:cubicBezTo>
                        <a:pt x="5595" y="5796"/>
                        <a:pt x="6481" y="6010"/>
                        <a:pt x="7353" y="6268"/>
                      </a:cubicBezTo>
                      <a:cubicBezTo>
                        <a:pt x="8158" y="6512"/>
                        <a:pt x="8949" y="6793"/>
                        <a:pt x="9732" y="7103"/>
                      </a:cubicBezTo>
                      <a:cubicBezTo>
                        <a:pt x="10227" y="7303"/>
                        <a:pt x="9895" y="7169"/>
                        <a:pt x="9791" y="7125"/>
                      </a:cubicBezTo>
                      <a:cubicBezTo>
                        <a:pt x="10028" y="7229"/>
                        <a:pt x="10257" y="7332"/>
                        <a:pt x="10493" y="7443"/>
                      </a:cubicBezTo>
                      <a:cubicBezTo>
                        <a:pt x="10958" y="7657"/>
                        <a:pt x="11424" y="7886"/>
                        <a:pt x="11882" y="8130"/>
                      </a:cubicBezTo>
                      <a:cubicBezTo>
                        <a:pt x="13448" y="8950"/>
                        <a:pt x="14941" y="9888"/>
                        <a:pt x="16381" y="10907"/>
                      </a:cubicBezTo>
                      <a:cubicBezTo>
                        <a:pt x="17815" y="11927"/>
                        <a:pt x="19019" y="12917"/>
                        <a:pt x="20526" y="14276"/>
                      </a:cubicBezTo>
                      <a:cubicBezTo>
                        <a:pt x="26488" y="19669"/>
                        <a:pt x="30862" y="25711"/>
                        <a:pt x="35450" y="32123"/>
                      </a:cubicBezTo>
                      <a:cubicBezTo>
                        <a:pt x="40090" y="38609"/>
                        <a:pt x="44700" y="45221"/>
                        <a:pt x="50345" y="50894"/>
                      </a:cubicBezTo>
                      <a:cubicBezTo>
                        <a:pt x="55856" y="56434"/>
                        <a:pt x="62417" y="60867"/>
                        <a:pt x="69465" y="64206"/>
                      </a:cubicBezTo>
                      <a:cubicBezTo>
                        <a:pt x="83259" y="70728"/>
                        <a:pt x="98287" y="73166"/>
                        <a:pt x="112908" y="77067"/>
                      </a:cubicBezTo>
                      <a:cubicBezTo>
                        <a:pt x="116683" y="78079"/>
                        <a:pt x="120436" y="79194"/>
                        <a:pt x="124116" y="80516"/>
                      </a:cubicBezTo>
                      <a:cubicBezTo>
                        <a:pt x="127869" y="81868"/>
                        <a:pt x="130935" y="83168"/>
                        <a:pt x="134555" y="85082"/>
                      </a:cubicBezTo>
                      <a:cubicBezTo>
                        <a:pt x="136306" y="86005"/>
                        <a:pt x="138020" y="87002"/>
                        <a:pt x="139682" y="88073"/>
                      </a:cubicBezTo>
                      <a:cubicBezTo>
                        <a:pt x="140466" y="88576"/>
                        <a:pt x="141241" y="89100"/>
                        <a:pt x="142002" y="89632"/>
                      </a:cubicBezTo>
                      <a:cubicBezTo>
                        <a:pt x="142386" y="89898"/>
                        <a:pt x="142763" y="90171"/>
                        <a:pt x="143140" y="90452"/>
                      </a:cubicBezTo>
                      <a:cubicBezTo>
                        <a:pt x="143317" y="90578"/>
                        <a:pt x="143487" y="90711"/>
                        <a:pt x="143665" y="90844"/>
                      </a:cubicBezTo>
                      <a:cubicBezTo>
                        <a:pt x="143155" y="90467"/>
                        <a:pt x="143746" y="90910"/>
                        <a:pt x="143812" y="90962"/>
                      </a:cubicBezTo>
                      <a:cubicBezTo>
                        <a:pt x="146324" y="92949"/>
                        <a:pt x="148644" y="95165"/>
                        <a:pt x="150802" y="97529"/>
                      </a:cubicBezTo>
                      <a:cubicBezTo>
                        <a:pt x="151976" y="98814"/>
                        <a:pt x="153092" y="100159"/>
                        <a:pt x="154178" y="101518"/>
                      </a:cubicBezTo>
                      <a:cubicBezTo>
                        <a:pt x="154680" y="102153"/>
                        <a:pt x="154001" y="101289"/>
                        <a:pt x="154296" y="101673"/>
                      </a:cubicBezTo>
                      <a:cubicBezTo>
                        <a:pt x="154422" y="101843"/>
                        <a:pt x="154555" y="102006"/>
                        <a:pt x="154680" y="102175"/>
                      </a:cubicBezTo>
                      <a:cubicBezTo>
                        <a:pt x="154939" y="102515"/>
                        <a:pt x="155190" y="102855"/>
                        <a:pt x="155434" y="103195"/>
                      </a:cubicBezTo>
                      <a:cubicBezTo>
                        <a:pt x="155988" y="103956"/>
                        <a:pt x="156520" y="104724"/>
                        <a:pt x="157045" y="105500"/>
                      </a:cubicBezTo>
                      <a:cubicBezTo>
                        <a:pt x="158995" y="108410"/>
                        <a:pt x="160739" y="111461"/>
                        <a:pt x="162216" y="114630"/>
                      </a:cubicBezTo>
                      <a:cubicBezTo>
                        <a:pt x="162394" y="115014"/>
                        <a:pt x="162571" y="115398"/>
                        <a:pt x="162741" y="115783"/>
                      </a:cubicBezTo>
                      <a:cubicBezTo>
                        <a:pt x="162830" y="115975"/>
                        <a:pt x="162911" y="116167"/>
                        <a:pt x="162992" y="116359"/>
                      </a:cubicBezTo>
                      <a:cubicBezTo>
                        <a:pt x="163184" y="116802"/>
                        <a:pt x="162763" y="115775"/>
                        <a:pt x="163066" y="116529"/>
                      </a:cubicBezTo>
                      <a:cubicBezTo>
                        <a:pt x="163413" y="117378"/>
                        <a:pt x="163746" y="118235"/>
                        <a:pt x="164056" y="119099"/>
                      </a:cubicBezTo>
                      <a:cubicBezTo>
                        <a:pt x="164603" y="120643"/>
                        <a:pt x="165083" y="122209"/>
                        <a:pt x="165474" y="123798"/>
                      </a:cubicBezTo>
                      <a:cubicBezTo>
                        <a:pt x="165667" y="124573"/>
                        <a:pt x="165836" y="125356"/>
                        <a:pt x="165984" y="126139"/>
                      </a:cubicBezTo>
                      <a:cubicBezTo>
                        <a:pt x="166058" y="126531"/>
                        <a:pt x="166125" y="126915"/>
                        <a:pt x="166191" y="127307"/>
                      </a:cubicBezTo>
                      <a:cubicBezTo>
                        <a:pt x="166228" y="127536"/>
                        <a:pt x="166265" y="127772"/>
                        <a:pt x="166295" y="128008"/>
                      </a:cubicBezTo>
                      <a:cubicBezTo>
                        <a:pt x="166228" y="127521"/>
                        <a:pt x="166295" y="128008"/>
                        <a:pt x="166317" y="128215"/>
                      </a:cubicBezTo>
                      <a:cubicBezTo>
                        <a:pt x="166501" y="129811"/>
                        <a:pt x="166583" y="131414"/>
                        <a:pt x="166531" y="133017"/>
                      </a:cubicBezTo>
                      <a:cubicBezTo>
                        <a:pt x="166509" y="133726"/>
                        <a:pt x="166464" y="134435"/>
                        <a:pt x="166391" y="135137"/>
                      </a:cubicBezTo>
                      <a:cubicBezTo>
                        <a:pt x="166368" y="135322"/>
                        <a:pt x="166346" y="135506"/>
                        <a:pt x="166331" y="135691"/>
                      </a:cubicBezTo>
                      <a:cubicBezTo>
                        <a:pt x="166405" y="135078"/>
                        <a:pt x="166346" y="135588"/>
                        <a:pt x="166324" y="135743"/>
                      </a:cubicBezTo>
                      <a:cubicBezTo>
                        <a:pt x="166258" y="136142"/>
                        <a:pt x="166191" y="136540"/>
                        <a:pt x="166110" y="136939"/>
                      </a:cubicBezTo>
                      <a:cubicBezTo>
                        <a:pt x="165836" y="138321"/>
                        <a:pt x="166501" y="139924"/>
                        <a:pt x="167994" y="140264"/>
                      </a:cubicBezTo>
                      <a:cubicBezTo>
                        <a:pt x="169331" y="140567"/>
                        <a:pt x="171023" y="139857"/>
                        <a:pt x="171318" y="138380"/>
                      </a:cubicBezTo>
                      <a:lnTo>
                        <a:pt x="171318" y="138380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1" name="Freeform 640">
                  <a:extLst>
                    <a:ext uri="{FF2B5EF4-FFF2-40B4-BE49-F238E27FC236}">
                      <a16:creationId xmlns:a16="http://schemas.microsoft.com/office/drawing/2014/main" id="{8BA9C988-74E2-BD96-C13C-E09195FAA366}"/>
                    </a:ext>
                  </a:extLst>
                </p:cNvPr>
                <p:cNvSpPr/>
                <p:nvPr/>
              </p:nvSpPr>
              <p:spPr>
                <a:xfrm>
                  <a:off x="2652745" y="5113539"/>
                  <a:ext cx="348880" cy="257313"/>
                </a:xfrm>
                <a:custGeom>
                  <a:avLst/>
                  <a:gdLst>
                    <a:gd name="csX0" fmla="*/ 35170 w 348880"/>
                    <a:gd name="csY0" fmla="*/ 253328 h 257313"/>
                    <a:gd name="csX1" fmla="*/ 9186 w 348880"/>
                    <a:gd name="csY1" fmla="*/ 201640 h 257313"/>
                    <a:gd name="csX2" fmla="*/ 8543 w 348880"/>
                    <a:gd name="csY2" fmla="*/ 154784 h 257313"/>
                    <a:gd name="csX3" fmla="*/ 32459 w 348880"/>
                    <a:gd name="csY3" fmla="*/ 116297 h 257313"/>
                    <a:gd name="csX4" fmla="*/ 76278 w 348880"/>
                    <a:gd name="csY4" fmla="*/ 91646 h 257313"/>
                    <a:gd name="csX5" fmla="*/ 168896 w 348880"/>
                    <a:gd name="csY5" fmla="*/ 52789 h 257313"/>
                    <a:gd name="csX6" fmla="*/ 199889 w 348880"/>
                    <a:gd name="csY6" fmla="*/ 19126 h 257313"/>
                    <a:gd name="csX7" fmla="*/ 219963 w 348880"/>
                    <a:gd name="csY7" fmla="*/ 7817 h 257313"/>
                    <a:gd name="csX8" fmla="*/ 243915 w 348880"/>
                    <a:gd name="csY8" fmla="*/ 5571 h 257313"/>
                    <a:gd name="csX9" fmla="*/ 336312 w 348880"/>
                    <a:gd name="csY9" fmla="*/ 14628 h 257313"/>
                    <a:gd name="csX10" fmla="*/ 348096 w 348880"/>
                    <a:gd name="csY10" fmla="*/ 7329 h 257313"/>
                    <a:gd name="csX11" fmla="*/ 348096 w 348880"/>
                    <a:gd name="csY11" fmla="*/ 3510 h 257313"/>
                    <a:gd name="csX12" fmla="*/ 344276 w 348880"/>
                    <a:gd name="csY12" fmla="*/ 3510 h 257313"/>
                    <a:gd name="csX13" fmla="*/ 251466 w 348880"/>
                    <a:gd name="csY13" fmla="*/ 1131 h 257313"/>
                    <a:gd name="csX14" fmla="*/ 203834 w 348880"/>
                    <a:gd name="csY14" fmla="*/ 9471 h 257313"/>
                    <a:gd name="csX15" fmla="*/ 171393 w 348880"/>
                    <a:gd name="csY15" fmla="*/ 42315 h 257313"/>
                    <a:gd name="csX16" fmla="*/ 153780 w 348880"/>
                    <a:gd name="csY16" fmla="*/ 58249 h 257313"/>
                    <a:gd name="csX17" fmla="*/ 132036 w 348880"/>
                    <a:gd name="csY17" fmla="*/ 69226 h 257313"/>
                    <a:gd name="csX18" fmla="*/ 81523 w 348880"/>
                    <a:gd name="csY18" fmla="*/ 84310 h 257313"/>
                    <a:gd name="csX19" fmla="*/ 34860 w 348880"/>
                    <a:gd name="csY19" fmla="*/ 107033 h 257313"/>
                    <a:gd name="csX20" fmla="*/ 6371 w 348880"/>
                    <a:gd name="csY20" fmla="*/ 144826 h 257313"/>
                    <a:gd name="csX21" fmla="*/ 1089 w 348880"/>
                    <a:gd name="csY21" fmla="*/ 190419 h 257313"/>
                    <a:gd name="csX22" fmla="*/ 22906 w 348880"/>
                    <a:gd name="csY22" fmla="*/ 243695 h 257313"/>
                    <a:gd name="csX23" fmla="*/ 30508 w 348880"/>
                    <a:gd name="csY23" fmla="*/ 256047 h 257313"/>
                    <a:gd name="csX24" fmla="*/ 35170 w 348880"/>
                    <a:gd name="csY24" fmla="*/ 253321 h 257313"/>
                    <a:gd name="csX25" fmla="*/ 35170 w 348880"/>
                    <a:gd name="csY25" fmla="*/ 253321 h 25731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</a:cxnLst>
                  <a:rect l="l" t="t" r="r" b="b"/>
                  <a:pathLst>
                    <a:path w="348880" h="257313">
                      <a:moveTo>
                        <a:pt x="35170" y="253328"/>
                      </a:moveTo>
                      <a:cubicBezTo>
                        <a:pt x="24923" y="237017"/>
                        <a:pt x="14675" y="220249"/>
                        <a:pt x="9186" y="201640"/>
                      </a:cubicBezTo>
                      <a:cubicBezTo>
                        <a:pt x="4635" y="186238"/>
                        <a:pt x="3933" y="170230"/>
                        <a:pt x="8543" y="154784"/>
                      </a:cubicBezTo>
                      <a:cubicBezTo>
                        <a:pt x="12924" y="140113"/>
                        <a:pt x="21391" y="126831"/>
                        <a:pt x="32459" y="116297"/>
                      </a:cubicBezTo>
                      <a:cubicBezTo>
                        <a:pt x="44863" y="104485"/>
                        <a:pt x="60157" y="97001"/>
                        <a:pt x="76278" y="91646"/>
                      </a:cubicBezTo>
                      <a:cubicBezTo>
                        <a:pt x="107958" y="81119"/>
                        <a:pt x="143968" y="77145"/>
                        <a:pt x="168896" y="52789"/>
                      </a:cubicBezTo>
                      <a:cubicBezTo>
                        <a:pt x="179815" y="42122"/>
                        <a:pt x="188238" y="29084"/>
                        <a:pt x="199889" y="19126"/>
                      </a:cubicBezTo>
                      <a:cubicBezTo>
                        <a:pt x="205777" y="14096"/>
                        <a:pt x="212552" y="10129"/>
                        <a:pt x="219963" y="7817"/>
                      </a:cubicBezTo>
                      <a:cubicBezTo>
                        <a:pt x="227728" y="5401"/>
                        <a:pt x="235840" y="4862"/>
                        <a:pt x="243915" y="5571"/>
                      </a:cubicBezTo>
                      <a:cubicBezTo>
                        <a:pt x="274835" y="8297"/>
                        <a:pt x="305326" y="28308"/>
                        <a:pt x="336312" y="14628"/>
                      </a:cubicBezTo>
                      <a:cubicBezTo>
                        <a:pt x="340574" y="12744"/>
                        <a:pt x="344498" y="10284"/>
                        <a:pt x="348096" y="7329"/>
                      </a:cubicBezTo>
                      <a:cubicBezTo>
                        <a:pt x="349226" y="6406"/>
                        <a:pt x="349056" y="4470"/>
                        <a:pt x="348096" y="3510"/>
                      </a:cubicBezTo>
                      <a:cubicBezTo>
                        <a:pt x="346980" y="2394"/>
                        <a:pt x="345406" y="2579"/>
                        <a:pt x="344276" y="3510"/>
                      </a:cubicBezTo>
                      <a:cubicBezTo>
                        <a:pt x="316644" y="26159"/>
                        <a:pt x="281432" y="5970"/>
                        <a:pt x="251466" y="1131"/>
                      </a:cubicBezTo>
                      <a:cubicBezTo>
                        <a:pt x="234939" y="-1536"/>
                        <a:pt x="218153" y="230"/>
                        <a:pt x="203834" y="9471"/>
                      </a:cubicBezTo>
                      <a:cubicBezTo>
                        <a:pt x="190698" y="17952"/>
                        <a:pt x="181655" y="30827"/>
                        <a:pt x="171393" y="42315"/>
                      </a:cubicBezTo>
                      <a:cubicBezTo>
                        <a:pt x="166103" y="48239"/>
                        <a:pt x="160392" y="53809"/>
                        <a:pt x="153780" y="58249"/>
                      </a:cubicBezTo>
                      <a:cubicBezTo>
                        <a:pt x="147019" y="62792"/>
                        <a:pt x="139631" y="66323"/>
                        <a:pt x="132036" y="69226"/>
                      </a:cubicBezTo>
                      <a:cubicBezTo>
                        <a:pt x="115598" y="75497"/>
                        <a:pt x="98331" y="79206"/>
                        <a:pt x="81523" y="84310"/>
                      </a:cubicBezTo>
                      <a:cubicBezTo>
                        <a:pt x="64804" y="89393"/>
                        <a:pt x="48602" y="96019"/>
                        <a:pt x="34860" y="107033"/>
                      </a:cubicBezTo>
                      <a:cubicBezTo>
                        <a:pt x="22396" y="117021"/>
                        <a:pt x="12503" y="130074"/>
                        <a:pt x="6371" y="144826"/>
                      </a:cubicBezTo>
                      <a:cubicBezTo>
                        <a:pt x="335" y="159342"/>
                        <a:pt x="-1379" y="174906"/>
                        <a:pt x="1089" y="190419"/>
                      </a:cubicBezTo>
                      <a:cubicBezTo>
                        <a:pt x="4132" y="209559"/>
                        <a:pt x="13072" y="227215"/>
                        <a:pt x="22906" y="243695"/>
                      </a:cubicBezTo>
                      <a:cubicBezTo>
                        <a:pt x="25381" y="247847"/>
                        <a:pt x="27937" y="251954"/>
                        <a:pt x="30508" y="256047"/>
                      </a:cubicBezTo>
                      <a:cubicBezTo>
                        <a:pt x="32355" y="258987"/>
                        <a:pt x="37032" y="256276"/>
                        <a:pt x="35170" y="253321"/>
                      </a:cubicBezTo>
                      <a:lnTo>
                        <a:pt x="35170" y="253321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2" name="Freeform 641">
                  <a:extLst>
                    <a:ext uri="{FF2B5EF4-FFF2-40B4-BE49-F238E27FC236}">
                      <a16:creationId xmlns:a16="http://schemas.microsoft.com/office/drawing/2014/main" id="{7B47C666-1247-80F0-CC51-D6C872DF9EA1}"/>
                    </a:ext>
                  </a:extLst>
                </p:cNvPr>
                <p:cNvSpPr/>
                <p:nvPr/>
              </p:nvSpPr>
              <p:spPr>
                <a:xfrm>
                  <a:off x="2598980" y="5135400"/>
                  <a:ext cx="75616" cy="76296"/>
                </a:xfrm>
                <a:custGeom>
                  <a:avLst/>
                  <a:gdLst>
                    <a:gd name="csX0" fmla="*/ 72910 w 75616"/>
                    <a:gd name="csY0" fmla="*/ 70804 h 76296"/>
                    <a:gd name="csX1" fmla="*/ 70021 w 75616"/>
                    <a:gd name="csY1" fmla="*/ 70782 h 76296"/>
                    <a:gd name="csX2" fmla="*/ 69386 w 75616"/>
                    <a:gd name="csY2" fmla="*/ 70716 h 76296"/>
                    <a:gd name="csX3" fmla="*/ 69563 w 75616"/>
                    <a:gd name="csY3" fmla="*/ 70738 h 76296"/>
                    <a:gd name="csX4" fmla="*/ 69209 w 75616"/>
                    <a:gd name="csY4" fmla="*/ 70679 h 76296"/>
                    <a:gd name="csX5" fmla="*/ 67805 w 75616"/>
                    <a:gd name="csY5" fmla="*/ 70368 h 76296"/>
                    <a:gd name="csX6" fmla="*/ 66601 w 75616"/>
                    <a:gd name="csY6" fmla="*/ 70007 h 76296"/>
                    <a:gd name="csX7" fmla="*/ 65928 w 75616"/>
                    <a:gd name="csY7" fmla="*/ 69763 h 76296"/>
                    <a:gd name="csX8" fmla="*/ 65677 w 75616"/>
                    <a:gd name="csY8" fmla="*/ 69667 h 76296"/>
                    <a:gd name="csX9" fmla="*/ 65744 w 75616"/>
                    <a:gd name="csY9" fmla="*/ 69696 h 76296"/>
                    <a:gd name="csX10" fmla="*/ 64525 w 75616"/>
                    <a:gd name="csY10" fmla="*/ 69120 h 76296"/>
                    <a:gd name="csX11" fmla="*/ 63261 w 75616"/>
                    <a:gd name="csY11" fmla="*/ 68418 h 76296"/>
                    <a:gd name="csX12" fmla="*/ 62109 w 75616"/>
                    <a:gd name="csY12" fmla="*/ 67680 h 76296"/>
                    <a:gd name="csX13" fmla="*/ 61584 w 75616"/>
                    <a:gd name="csY13" fmla="*/ 67310 h 76296"/>
                    <a:gd name="csX14" fmla="*/ 61289 w 75616"/>
                    <a:gd name="csY14" fmla="*/ 67089 h 76296"/>
                    <a:gd name="csX15" fmla="*/ 61318 w 75616"/>
                    <a:gd name="csY15" fmla="*/ 67118 h 76296"/>
                    <a:gd name="csX16" fmla="*/ 60313 w 75616"/>
                    <a:gd name="csY16" fmla="*/ 66291 h 76296"/>
                    <a:gd name="csX17" fmla="*/ 59205 w 75616"/>
                    <a:gd name="csY17" fmla="*/ 65271 h 76296"/>
                    <a:gd name="csX18" fmla="*/ 57181 w 75616"/>
                    <a:gd name="csY18" fmla="*/ 63122 h 76296"/>
                    <a:gd name="csX19" fmla="*/ 56257 w 75616"/>
                    <a:gd name="csY19" fmla="*/ 61999 h 76296"/>
                    <a:gd name="csX20" fmla="*/ 56324 w 75616"/>
                    <a:gd name="csY20" fmla="*/ 62088 h 76296"/>
                    <a:gd name="csX21" fmla="*/ 56146 w 75616"/>
                    <a:gd name="csY21" fmla="*/ 61851 h 76296"/>
                    <a:gd name="csX22" fmla="*/ 55629 w 75616"/>
                    <a:gd name="csY22" fmla="*/ 61142 h 76296"/>
                    <a:gd name="csX23" fmla="*/ 52497 w 75616"/>
                    <a:gd name="csY23" fmla="*/ 56008 h 76296"/>
                    <a:gd name="csX24" fmla="*/ 51174 w 75616"/>
                    <a:gd name="csY24" fmla="*/ 53245 h 76296"/>
                    <a:gd name="csX25" fmla="*/ 51019 w 75616"/>
                    <a:gd name="csY25" fmla="*/ 52883 h 76296"/>
                    <a:gd name="csX26" fmla="*/ 51100 w 75616"/>
                    <a:gd name="csY26" fmla="*/ 53075 h 76296"/>
                    <a:gd name="csX27" fmla="*/ 50842 w 75616"/>
                    <a:gd name="csY27" fmla="*/ 52440 h 76296"/>
                    <a:gd name="csX28" fmla="*/ 50288 w 75616"/>
                    <a:gd name="csY28" fmla="*/ 50977 h 76296"/>
                    <a:gd name="csX29" fmla="*/ 46955 w 75616"/>
                    <a:gd name="csY29" fmla="*/ 38116 h 76296"/>
                    <a:gd name="csX30" fmla="*/ 38068 w 75616"/>
                    <a:gd name="csY30" fmla="*/ 12062 h 76296"/>
                    <a:gd name="csX31" fmla="*/ 30110 w 75616"/>
                    <a:gd name="csY31" fmla="*/ 4246 h 76296"/>
                    <a:gd name="csX32" fmla="*/ 20388 w 75616"/>
                    <a:gd name="csY32" fmla="*/ 449 h 76296"/>
                    <a:gd name="csX33" fmla="*/ 9985 w 75616"/>
                    <a:gd name="csY33" fmla="*/ 767 h 76296"/>
                    <a:gd name="csX34" fmla="*/ 1526 w 75616"/>
                    <a:gd name="csY34" fmla="*/ 6632 h 76296"/>
                    <a:gd name="csX35" fmla="*/ 329 w 75616"/>
                    <a:gd name="csY35" fmla="*/ 8582 h 76296"/>
                    <a:gd name="csX36" fmla="*/ 1297 w 75616"/>
                    <a:gd name="csY36" fmla="*/ 12276 h 76296"/>
                    <a:gd name="csX37" fmla="*/ 4991 w 75616"/>
                    <a:gd name="csY37" fmla="*/ 11308 h 76296"/>
                    <a:gd name="csX38" fmla="*/ 6188 w 75616"/>
                    <a:gd name="csY38" fmla="*/ 9358 h 76296"/>
                    <a:gd name="csX39" fmla="*/ 6225 w 75616"/>
                    <a:gd name="csY39" fmla="*/ 9329 h 76296"/>
                    <a:gd name="csX40" fmla="*/ 6564 w 75616"/>
                    <a:gd name="csY40" fmla="*/ 8944 h 76296"/>
                    <a:gd name="csX41" fmla="*/ 7384 w 75616"/>
                    <a:gd name="csY41" fmla="*/ 8132 h 76296"/>
                    <a:gd name="csX42" fmla="*/ 7761 w 75616"/>
                    <a:gd name="csY42" fmla="*/ 7807 h 76296"/>
                    <a:gd name="csX43" fmla="*/ 7983 w 75616"/>
                    <a:gd name="csY43" fmla="*/ 7630 h 76296"/>
                    <a:gd name="csX44" fmla="*/ 7717 w 75616"/>
                    <a:gd name="csY44" fmla="*/ 7836 h 76296"/>
                    <a:gd name="csX45" fmla="*/ 8655 w 75616"/>
                    <a:gd name="csY45" fmla="*/ 7201 h 76296"/>
                    <a:gd name="csX46" fmla="*/ 9586 w 75616"/>
                    <a:gd name="csY46" fmla="*/ 6684 h 76296"/>
                    <a:gd name="csX47" fmla="*/ 10037 w 75616"/>
                    <a:gd name="csY47" fmla="*/ 6470 h 76296"/>
                    <a:gd name="csX48" fmla="*/ 10229 w 75616"/>
                    <a:gd name="csY48" fmla="*/ 6381 h 76296"/>
                    <a:gd name="csX49" fmla="*/ 10044 w 75616"/>
                    <a:gd name="csY49" fmla="*/ 6462 h 76296"/>
                    <a:gd name="csX50" fmla="*/ 12179 w 75616"/>
                    <a:gd name="csY50" fmla="*/ 5790 h 76296"/>
                    <a:gd name="csX51" fmla="*/ 13192 w 75616"/>
                    <a:gd name="csY51" fmla="*/ 5583 h 76296"/>
                    <a:gd name="csX52" fmla="*/ 13775 w 75616"/>
                    <a:gd name="csY52" fmla="*/ 5495 h 76296"/>
                    <a:gd name="csX53" fmla="*/ 13428 w 75616"/>
                    <a:gd name="csY53" fmla="*/ 5546 h 76296"/>
                    <a:gd name="csX54" fmla="*/ 13797 w 75616"/>
                    <a:gd name="csY54" fmla="*/ 5509 h 76296"/>
                    <a:gd name="csX55" fmla="*/ 18400 w 75616"/>
                    <a:gd name="csY55" fmla="*/ 5591 h 76296"/>
                    <a:gd name="csX56" fmla="*/ 18459 w 75616"/>
                    <a:gd name="csY56" fmla="*/ 5605 h 76296"/>
                    <a:gd name="csX57" fmla="*/ 19006 w 75616"/>
                    <a:gd name="csY57" fmla="*/ 5701 h 76296"/>
                    <a:gd name="csX58" fmla="*/ 20255 w 75616"/>
                    <a:gd name="csY58" fmla="*/ 5967 h 76296"/>
                    <a:gd name="csX59" fmla="*/ 22575 w 75616"/>
                    <a:gd name="csY59" fmla="*/ 6640 h 76296"/>
                    <a:gd name="csX60" fmla="*/ 23720 w 75616"/>
                    <a:gd name="csY60" fmla="*/ 7061 h 76296"/>
                    <a:gd name="csX61" fmla="*/ 24001 w 75616"/>
                    <a:gd name="csY61" fmla="*/ 7172 h 76296"/>
                    <a:gd name="csX62" fmla="*/ 24422 w 75616"/>
                    <a:gd name="csY62" fmla="*/ 7364 h 76296"/>
                    <a:gd name="csX63" fmla="*/ 26594 w 75616"/>
                    <a:gd name="csY63" fmla="*/ 8486 h 76296"/>
                    <a:gd name="csX64" fmla="*/ 28640 w 75616"/>
                    <a:gd name="csY64" fmla="*/ 9809 h 76296"/>
                    <a:gd name="csX65" fmla="*/ 29098 w 75616"/>
                    <a:gd name="csY65" fmla="*/ 10149 h 76296"/>
                    <a:gd name="csX66" fmla="*/ 28936 w 75616"/>
                    <a:gd name="csY66" fmla="*/ 10023 h 76296"/>
                    <a:gd name="csX67" fmla="*/ 29128 w 75616"/>
                    <a:gd name="csY67" fmla="*/ 10171 h 76296"/>
                    <a:gd name="csX68" fmla="*/ 30110 w 75616"/>
                    <a:gd name="csY68" fmla="*/ 11005 h 76296"/>
                    <a:gd name="csX69" fmla="*/ 31802 w 75616"/>
                    <a:gd name="csY69" fmla="*/ 12705 h 76296"/>
                    <a:gd name="csX70" fmla="*/ 32216 w 75616"/>
                    <a:gd name="csY70" fmla="*/ 13185 h 76296"/>
                    <a:gd name="csX71" fmla="*/ 32401 w 75616"/>
                    <a:gd name="csY71" fmla="*/ 13406 h 76296"/>
                    <a:gd name="csX72" fmla="*/ 32571 w 75616"/>
                    <a:gd name="csY72" fmla="*/ 13635 h 76296"/>
                    <a:gd name="csX73" fmla="*/ 33147 w 75616"/>
                    <a:gd name="csY73" fmla="*/ 14448 h 76296"/>
                    <a:gd name="csX74" fmla="*/ 36383 w 75616"/>
                    <a:gd name="csY74" fmla="*/ 20284 h 76296"/>
                    <a:gd name="csX75" fmla="*/ 36693 w 75616"/>
                    <a:gd name="csY75" fmla="*/ 20985 h 76296"/>
                    <a:gd name="csX76" fmla="*/ 36634 w 75616"/>
                    <a:gd name="csY76" fmla="*/ 20845 h 76296"/>
                    <a:gd name="csX77" fmla="*/ 36797 w 75616"/>
                    <a:gd name="csY77" fmla="*/ 21251 h 76296"/>
                    <a:gd name="csX78" fmla="*/ 37425 w 75616"/>
                    <a:gd name="csY78" fmla="*/ 22884 h 76296"/>
                    <a:gd name="csX79" fmla="*/ 38474 w 75616"/>
                    <a:gd name="csY79" fmla="*/ 26016 h 76296"/>
                    <a:gd name="csX80" fmla="*/ 41643 w 75616"/>
                    <a:gd name="csY80" fmla="*/ 39150 h 76296"/>
                    <a:gd name="csX81" fmla="*/ 44879 w 75616"/>
                    <a:gd name="csY81" fmla="*/ 51901 h 76296"/>
                    <a:gd name="csX82" fmla="*/ 50398 w 75616"/>
                    <a:gd name="csY82" fmla="*/ 63107 h 76296"/>
                    <a:gd name="csX83" fmla="*/ 70117 w 75616"/>
                    <a:gd name="csY83" fmla="*/ 76234 h 76296"/>
                    <a:gd name="csX84" fmla="*/ 72910 w 75616"/>
                    <a:gd name="csY84" fmla="*/ 76249 h 76296"/>
                    <a:gd name="csX85" fmla="*/ 75614 w 75616"/>
                    <a:gd name="csY85" fmla="*/ 73545 h 76296"/>
                    <a:gd name="csX86" fmla="*/ 72910 w 75616"/>
                    <a:gd name="csY86" fmla="*/ 70841 h 76296"/>
                    <a:gd name="csX87" fmla="*/ 72910 w 75616"/>
                    <a:gd name="csY87" fmla="*/ 70841 h 7629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  <a:cxn ang="0">
                      <a:pos x="csX57" y="csY57"/>
                    </a:cxn>
                    <a:cxn ang="0">
                      <a:pos x="csX58" y="csY58"/>
                    </a:cxn>
                    <a:cxn ang="0">
                      <a:pos x="csX59" y="csY59"/>
                    </a:cxn>
                    <a:cxn ang="0">
                      <a:pos x="csX60" y="csY60"/>
                    </a:cxn>
                    <a:cxn ang="0">
                      <a:pos x="csX61" y="csY61"/>
                    </a:cxn>
                    <a:cxn ang="0">
                      <a:pos x="csX62" y="csY62"/>
                    </a:cxn>
                    <a:cxn ang="0">
                      <a:pos x="csX63" y="csY63"/>
                    </a:cxn>
                    <a:cxn ang="0">
                      <a:pos x="csX64" y="csY64"/>
                    </a:cxn>
                    <a:cxn ang="0">
                      <a:pos x="csX65" y="csY65"/>
                    </a:cxn>
                    <a:cxn ang="0">
                      <a:pos x="csX66" y="csY66"/>
                    </a:cxn>
                    <a:cxn ang="0">
                      <a:pos x="csX67" y="csY67"/>
                    </a:cxn>
                    <a:cxn ang="0">
                      <a:pos x="csX68" y="csY68"/>
                    </a:cxn>
                    <a:cxn ang="0">
                      <a:pos x="csX69" y="csY69"/>
                    </a:cxn>
                    <a:cxn ang="0">
                      <a:pos x="csX70" y="csY70"/>
                    </a:cxn>
                    <a:cxn ang="0">
                      <a:pos x="csX71" y="csY71"/>
                    </a:cxn>
                    <a:cxn ang="0">
                      <a:pos x="csX72" y="csY72"/>
                    </a:cxn>
                    <a:cxn ang="0">
                      <a:pos x="csX73" y="csY73"/>
                    </a:cxn>
                    <a:cxn ang="0">
                      <a:pos x="csX74" y="csY74"/>
                    </a:cxn>
                    <a:cxn ang="0">
                      <a:pos x="csX75" y="csY75"/>
                    </a:cxn>
                    <a:cxn ang="0">
                      <a:pos x="csX76" y="csY76"/>
                    </a:cxn>
                    <a:cxn ang="0">
                      <a:pos x="csX77" y="csY77"/>
                    </a:cxn>
                    <a:cxn ang="0">
                      <a:pos x="csX78" y="csY78"/>
                    </a:cxn>
                    <a:cxn ang="0">
                      <a:pos x="csX79" y="csY79"/>
                    </a:cxn>
                    <a:cxn ang="0">
                      <a:pos x="csX80" y="csY80"/>
                    </a:cxn>
                    <a:cxn ang="0">
                      <a:pos x="csX81" y="csY81"/>
                    </a:cxn>
                    <a:cxn ang="0">
                      <a:pos x="csX82" y="csY82"/>
                    </a:cxn>
                    <a:cxn ang="0">
                      <a:pos x="csX83" y="csY83"/>
                    </a:cxn>
                    <a:cxn ang="0">
                      <a:pos x="csX84" y="csY84"/>
                    </a:cxn>
                    <a:cxn ang="0">
                      <a:pos x="csX85" y="csY85"/>
                    </a:cxn>
                    <a:cxn ang="0">
                      <a:pos x="csX86" y="csY86"/>
                    </a:cxn>
                    <a:cxn ang="0">
                      <a:pos x="csX87" y="csY87"/>
                    </a:cxn>
                  </a:cxnLst>
                  <a:rect l="l" t="t" r="r" b="b"/>
                  <a:pathLst>
                    <a:path w="75616" h="76296">
                      <a:moveTo>
                        <a:pt x="72910" y="70804"/>
                      </a:moveTo>
                      <a:cubicBezTo>
                        <a:pt x="71950" y="70871"/>
                        <a:pt x="70982" y="70863"/>
                        <a:pt x="70021" y="70782"/>
                      </a:cubicBezTo>
                      <a:cubicBezTo>
                        <a:pt x="69933" y="70775"/>
                        <a:pt x="69393" y="70760"/>
                        <a:pt x="69386" y="70716"/>
                      </a:cubicBezTo>
                      <a:cubicBezTo>
                        <a:pt x="69386" y="70716"/>
                        <a:pt x="69992" y="70812"/>
                        <a:pt x="69563" y="70738"/>
                      </a:cubicBezTo>
                      <a:cubicBezTo>
                        <a:pt x="69445" y="70716"/>
                        <a:pt x="69327" y="70701"/>
                        <a:pt x="69209" y="70679"/>
                      </a:cubicBezTo>
                      <a:cubicBezTo>
                        <a:pt x="68736" y="70598"/>
                        <a:pt x="68270" y="70494"/>
                        <a:pt x="67805" y="70368"/>
                      </a:cubicBezTo>
                      <a:cubicBezTo>
                        <a:pt x="67399" y="70265"/>
                        <a:pt x="67000" y="70140"/>
                        <a:pt x="66601" y="70007"/>
                      </a:cubicBezTo>
                      <a:cubicBezTo>
                        <a:pt x="66372" y="69933"/>
                        <a:pt x="66150" y="69851"/>
                        <a:pt x="65928" y="69763"/>
                      </a:cubicBezTo>
                      <a:cubicBezTo>
                        <a:pt x="65847" y="69733"/>
                        <a:pt x="65758" y="69696"/>
                        <a:pt x="65677" y="69667"/>
                      </a:cubicBezTo>
                      <a:cubicBezTo>
                        <a:pt x="65234" y="69497"/>
                        <a:pt x="65559" y="69718"/>
                        <a:pt x="65744" y="69696"/>
                      </a:cubicBezTo>
                      <a:cubicBezTo>
                        <a:pt x="65441" y="69726"/>
                        <a:pt x="64791" y="69260"/>
                        <a:pt x="64525" y="69120"/>
                      </a:cubicBezTo>
                      <a:cubicBezTo>
                        <a:pt x="64096" y="68898"/>
                        <a:pt x="63675" y="68662"/>
                        <a:pt x="63261" y="68418"/>
                      </a:cubicBezTo>
                      <a:cubicBezTo>
                        <a:pt x="62870" y="68182"/>
                        <a:pt x="62485" y="67938"/>
                        <a:pt x="62109" y="67680"/>
                      </a:cubicBezTo>
                      <a:cubicBezTo>
                        <a:pt x="61931" y="67561"/>
                        <a:pt x="61754" y="67436"/>
                        <a:pt x="61584" y="67310"/>
                      </a:cubicBezTo>
                      <a:cubicBezTo>
                        <a:pt x="61488" y="67236"/>
                        <a:pt x="61385" y="67162"/>
                        <a:pt x="61289" y="67089"/>
                      </a:cubicBezTo>
                      <a:cubicBezTo>
                        <a:pt x="61126" y="66970"/>
                        <a:pt x="60919" y="66682"/>
                        <a:pt x="61318" y="67118"/>
                      </a:cubicBezTo>
                      <a:cubicBezTo>
                        <a:pt x="61037" y="66808"/>
                        <a:pt x="60631" y="66564"/>
                        <a:pt x="60313" y="66291"/>
                      </a:cubicBezTo>
                      <a:cubicBezTo>
                        <a:pt x="59936" y="65958"/>
                        <a:pt x="59567" y="65626"/>
                        <a:pt x="59205" y="65271"/>
                      </a:cubicBezTo>
                      <a:cubicBezTo>
                        <a:pt x="58496" y="64584"/>
                        <a:pt x="57823" y="63868"/>
                        <a:pt x="57181" y="63122"/>
                      </a:cubicBezTo>
                      <a:cubicBezTo>
                        <a:pt x="56863" y="62752"/>
                        <a:pt x="56560" y="62383"/>
                        <a:pt x="56257" y="61999"/>
                      </a:cubicBezTo>
                      <a:cubicBezTo>
                        <a:pt x="56065" y="61762"/>
                        <a:pt x="56257" y="61807"/>
                        <a:pt x="56324" y="62088"/>
                      </a:cubicBezTo>
                      <a:cubicBezTo>
                        <a:pt x="56309" y="62021"/>
                        <a:pt x="56191" y="61910"/>
                        <a:pt x="56146" y="61851"/>
                      </a:cubicBezTo>
                      <a:cubicBezTo>
                        <a:pt x="55969" y="61615"/>
                        <a:pt x="55799" y="61378"/>
                        <a:pt x="55629" y="61142"/>
                      </a:cubicBezTo>
                      <a:cubicBezTo>
                        <a:pt x="54462" y="59509"/>
                        <a:pt x="53420" y="57788"/>
                        <a:pt x="52497" y="56008"/>
                      </a:cubicBezTo>
                      <a:cubicBezTo>
                        <a:pt x="52024" y="55099"/>
                        <a:pt x="51588" y="54176"/>
                        <a:pt x="51174" y="53245"/>
                      </a:cubicBezTo>
                      <a:cubicBezTo>
                        <a:pt x="51130" y="53149"/>
                        <a:pt x="51078" y="52957"/>
                        <a:pt x="51019" y="52883"/>
                      </a:cubicBezTo>
                      <a:cubicBezTo>
                        <a:pt x="51019" y="52890"/>
                        <a:pt x="51218" y="53356"/>
                        <a:pt x="51100" y="53075"/>
                      </a:cubicBezTo>
                      <a:cubicBezTo>
                        <a:pt x="51012" y="52861"/>
                        <a:pt x="50923" y="52654"/>
                        <a:pt x="50842" y="52440"/>
                      </a:cubicBezTo>
                      <a:cubicBezTo>
                        <a:pt x="50650" y="51952"/>
                        <a:pt x="50465" y="51472"/>
                        <a:pt x="50288" y="50977"/>
                      </a:cubicBezTo>
                      <a:cubicBezTo>
                        <a:pt x="48788" y="46811"/>
                        <a:pt x="47879" y="42438"/>
                        <a:pt x="46955" y="38116"/>
                      </a:cubicBezTo>
                      <a:cubicBezTo>
                        <a:pt x="45042" y="29163"/>
                        <a:pt x="43210" y="19826"/>
                        <a:pt x="38068" y="12062"/>
                      </a:cubicBezTo>
                      <a:cubicBezTo>
                        <a:pt x="35969" y="8893"/>
                        <a:pt x="33332" y="6270"/>
                        <a:pt x="30110" y="4246"/>
                      </a:cubicBezTo>
                      <a:cubicBezTo>
                        <a:pt x="27170" y="2399"/>
                        <a:pt x="23808" y="1062"/>
                        <a:pt x="20388" y="449"/>
                      </a:cubicBezTo>
                      <a:cubicBezTo>
                        <a:pt x="16945" y="-171"/>
                        <a:pt x="13362" y="-223"/>
                        <a:pt x="9985" y="767"/>
                      </a:cubicBezTo>
                      <a:cubicBezTo>
                        <a:pt x="6557" y="1764"/>
                        <a:pt x="3653" y="3773"/>
                        <a:pt x="1526" y="6632"/>
                      </a:cubicBezTo>
                      <a:cubicBezTo>
                        <a:pt x="1068" y="7245"/>
                        <a:pt x="676" y="7903"/>
                        <a:pt x="329" y="8582"/>
                      </a:cubicBezTo>
                      <a:cubicBezTo>
                        <a:pt x="-307" y="9838"/>
                        <a:pt x="-41" y="11567"/>
                        <a:pt x="1297" y="12276"/>
                      </a:cubicBezTo>
                      <a:cubicBezTo>
                        <a:pt x="2530" y="12926"/>
                        <a:pt x="4311" y="12653"/>
                        <a:pt x="4991" y="11308"/>
                      </a:cubicBezTo>
                      <a:cubicBezTo>
                        <a:pt x="5338" y="10621"/>
                        <a:pt x="5840" y="10023"/>
                        <a:pt x="6188" y="9358"/>
                      </a:cubicBezTo>
                      <a:cubicBezTo>
                        <a:pt x="5848" y="10008"/>
                        <a:pt x="6047" y="9535"/>
                        <a:pt x="6225" y="9329"/>
                      </a:cubicBezTo>
                      <a:cubicBezTo>
                        <a:pt x="6335" y="9196"/>
                        <a:pt x="6446" y="9070"/>
                        <a:pt x="6564" y="8944"/>
                      </a:cubicBezTo>
                      <a:cubicBezTo>
                        <a:pt x="6823" y="8664"/>
                        <a:pt x="7096" y="8390"/>
                        <a:pt x="7384" y="8132"/>
                      </a:cubicBezTo>
                      <a:cubicBezTo>
                        <a:pt x="7510" y="8021"/>
                        <a:pt x="7636" y="7910"/>
                        <a:pt x="7761" y="7807"/>
                      </a:cubicBezTo>
                      <a:cubicBezTo>
                        <a:pt x="7835" y="7748"/>
                        <a:pt x="7916" y="7689"/>
                        <a:pt x="7983" y="7630"/>
                      </a:cubicBezTo>
                      <a:cubicBezTo>
                        <a:pt x="8005" y="7607"/>
                        <a:pt x="7488" y="7992"/>
                        <a:pt x="7717" y="7836"/>
                      </a:cubicBezTo>
                      <a:cubicBezTo>
                        <a:pt x="8035" y="7622"/>
                        <a:pt x="8338" y="7401"/>
                        <a:pt x="8655" y="7201"/>
                      </a:cubicBezTo>
                      <a:cubicBezTo>
                        <a:pt x="8958" y="7016"/>
                        <a:pt x="9268" y="6839"/>
                        <a:pt x="9586" y="6684"/>
                      </a:cubicBezTo>
                      <a:cubicBezTo>
                        <a:pt x="9734" y="6610"/>
                        <a:pt x="9882" y="6536"/>
                        <a:pt x="10037" y="6470"/>
                      </a:cubicBezTo>
                      <a:cubicBezTo>
                        <a:pt x="10103" y="6440"/>
                        <a:pt x="10170" y="6411"/>
                        <a:pt x="10229" y="6381"/>
                      </a:cubicBezTo>
                      <a:cubicBezTo>
                        <a:pt x="10702" y="6160"/>
                        <a:pt x="9749" y="6558"/>
                        <a:pt x="10044" y="6462"/>
                      </a:cubicBezTo>
                      <a:cubicBezTo>
                        <a:pt x="10754" y="6219"/>
                        <a:pt x="11448" y="5960"/>
                        <a:pt x="12179" y="5790"/>
                      </a:cubicBezTo>
                      <a:cubicBezTo>
                        <a:pt x="12512" y="5709"/>
                        <a:pt x="12852" y="5642"/>
                        <a:pt x="13192" y="5583"/>
                      </a:cubicBezTo>
                      <a:cubicBezTo>
                        <a:pt x="13384" y="5546"/>
                        <a:pt x="13583" y="5532"/>
                        <a:pt x="13775" y="5495"/>
                      </a:cubicBezTo>
                      <a:cubicBezTo>
                        <a:pt x="13812" y="5495"/>
                        <a:pt x="13125" y="5569"/>
                        <a:pt x="13428" y="5546"/>
                      </a:cubicBezTo>
                      <a:cubicBezTo>
                        <a:pt x="13554" y="5539"/>
                        <a:pt x="13679" y="5517"/>
                        <a:pt x="13797" y="5509"/>
                      </a:cubicBezTo>
                      <a:cubicBezTo>
                        <a:pt x="15356" y="5354"/>
                        <a:pt x="16849" y="5539"/>
                        <a:pt x="18400" y="5591"/>
                      </a:cubicBezTo>
                      <a:cubicBezTo>
                        <a:pt x="17565" y="5561"/>
                        <a:pt x="18223" y="5569"/>
                        <a:pt x="18459" y="5605"/>
                      </a:cubicBezTo>
                      <a:cubicBezTo>
                        <a:pt x="18644" y="5635"/>
                        <a:pt x="18821" y="5665"/>
                        <a:pt x="19006" y="5701"/>
                      </a:cubicBezTo>
                      <a:cubicBezTo>
                        <a:pt x="19427" y="5775"/>
                        <a:pt x="19841" y="5864"/>
                        <a:pt x="20255" y="5967"/>
                      </a:cubicBezTo>
                      <a:cubicBezTo>
                        <a:pt x="21038" y="6152"/>
                        <a:pt x="21814" y="6381"/>
                        <a:pt x="22575" y="6640"/>
                      </a:cubicBezTo>
                      <a:cubicBezTo>
                        <a:pt x="22959" y="6773"/>
                        <a:pt x="23343" y="6913"/>
                        <a:pt x="23720" y="7061"/>
                      </a:cubicBezTo>
                      <a:cubicBezTo>
                        <a:pt x="23816" y="7098"/>
                        <a:pt x="24429" y="7349"/>
                        <a:pt x="24001" y="7172"/>
                      </a:cubicBezTo>
                      <a:cubicBezTo>
                        <a:pt x="23579" y="7002"/>
                        <a:pt x="24303" y="7304"/>
                        <a:pt x="24422" y="7364"/>
                      </a:cubicBezTo>
                      <a:cubicBezTo>
                        <a:pt x="25160" y="7703"/>
                        <a:pt x="25884" y="8080"/>
                        <a:pt x="26594" y="8486"/>
                      </a:cubicBezTo>
                      <a:cubicBezTo>
                        <a:pt x="27296" y="8893"/>
                        <a:pt x="27983" y="9336"/>
                        <a:pt x="28640" y="9809"/>
                      </a:cubicBezTo>
                      <a:cubicBezTo>
                        <a:pt x="28795" y="9920"/>
                        <a:pt x="28943" y="10038"/>
                        <a:pt x="29098" y="10149"/>
                      </a:cubicBezTo>
                      <a:cubicBezTo>
                        <a:pt x="29386" y="10348"/>
                        <a:pt x="28670" y="9801"/>
                        <a:pt x="28936" y="10023"/>
                      </a:cubicBezTo>
                      <a:cubicBezTo>
                        <a:pt x="28995" y="10075"/>
                        <a:pt x="29061" y="10126"/>
                        <a:pt x="29128" y="10171"/>
                      </a:cubicBezTo>
                      <a:cubicBezTo>
                        <a:pt x="29460" y="10437"/>
                        <a:pt x="29793" y="10717"/>
                        <a:pt x="30110" y="11005"/>
                      </a:cubicBezTo>
                      <a:cubicBezTo>
                        <a:pt x="30702" y="11545"/>
                        <a:pt x="31270" y="12106"/>
                        <a:pt x="31802" y="12705"/>
                      </a:cubicBezTo>
                      <a:cubicBezTo>
                        <a:pt x="31943" y="12860"/>
                        <a:pt x="32083" y="13022"/>
                        <a:pt x="32216" y="13185"/>
                      </a:cubicBezTo>
                      <a:cubicBezTo>
                        <a:pt x="32297" y="13281"/>
                        <a:pt x="32659" y="13761"/>
                        <a:pt x="32401" y="13406"/>
                      </a:cubicBezTo>
                      <a:cubicBezTo>
                        <a:pt x="32127" y="13030"/>
                        <a:pt x="32504" y="13554"/>
                        <a:pt x="32571" y="13635"/>
                      </a:cubicBezTo>
                      <a:cubicBezTo>
                        <a:pt x="32763" y="13901"/>
                        <a:pt x="32955" y="14175"/>
                        <a:pt x="33147" y="14448"/>
                      </a:cubicBezTo>
                      <a:cubicBezTo>
                        <a:pt x="34403" y="16287"/>
                        <a:pt x="35467" y="18252"/>
                        <a:pt x="36383" y="20284"/>
                      </a:cubicBezTo>
                      <a:cubicBezTo>
                        <a:pt x="36486" y="20513"/>
                        <a:pt x="36590" y="20749"/>
                        <a:pt x="36693" y="20985"/>
                      </a:cubicBezTo>
                      <a:cubicBezTo>
                        <a:pt x="36819" y="21266"/>
                        <a:pt x="36642" y="20867"/>
                        <a:pt x="36634" y="20845"/>
                      </a:cubicBezTo>
                      <a:cubicBezTo>
                        <a:pt x="36686" y="20978"/>
                        <a:pt x="36745" y="21111"/>
                        <a:pt x="36797" y="21251"/>
                      </a:cubicBezTo>
                      <a:cubicBezTo>
                        <a:pt x="37018" y="21791"/>
                        <a:pt x="37225" y="22337"/>
                        <a:pt x="37425" y="22884"/>
                      </a:cubicBezTo>
                      <a:cubicBezTo>
                        <a:pt x="37802" y="23918"/>
                        <a:pt x="38149" y="24960"/>
                        <a:pt x="38474" y="26016"/>
                      </a:cubicBezTo>
                      <a:cubicBezTo>
                        <a:pt x="39796" y="30323"/>
                        <a:pt x="40705" y="34748"/>
                        <a:pt x="41643" y="39150"/>
                      </a:cubicBezTo>
                      <a:cubicBezTo>
                        <a:pt x="42560" y="43428"/>
                        <a:pt x="43446" y="47756"/>
                        <a:pt x="44879" y="51901"/>
                      </a:cubicBezTo>
                      <a:cubicBezTo>
                        <a:pt x="46239" y="55838"/>
                        <a:pt x="48056" y="59657"/>
                        <a:pt x="50398" y="63107"/>
                      </a:cubicBezTo>
                      <a:cubicBezTo>
                        <a:pt x="54994" y="69881"/>
                        <a:pt x="61680" y="75525"/>
                        <a:pt x="70117" y="76234"/>
                      </a:cubicBezTo>
                      <a:cubicBezTo>
                        <a:pt x="71048" y="76315"/>
                        <a:pt x="71979" y="76315"/>
                        <a:pt x="72910" y="76249"/>
                      </a:cubicBezTo>
                      <a:cubicBezTo>
                        <a:pt x="74314" y="76153"/>
                        <a:pt x="75681" y="75074"/>
                        <a:pt x="75614" y="73545"/>
                      </a:cubicBezTo>
                      <a:cubicBezTo>
                        <a:pt x="75555" y="72164"/>
                        <a:pt x="74425" y="70745"/>
                        <a:pt x="72910" y="70841"/>
                      </a:cubicBezTo>
                      <a:lnTo>
                        <a:pt x="72910" y="70841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3" name="Freeform 642">
                  <a:extLst>
                    <a:ext uri="{FF2B5EF4-FFF2-40B4-BE49-F238E27FC236}">
                      <a16:creationId xmlns:a16="http://schemas.microsoft.com/office/drawing/2014/main" id="{E6CA39F8-8625-36AE-75DF-BED2CD0D8864}"/>
                    </a:ext>
                  </a:extLst>
                </p:cNvPr>
                <p:cNvSpPr/>
                <p:nvPr/>
              </p:nvSpPr>
              <p:spPr>
                <a:xfrm>
                  <a:off x="2835911" y="5133479"/>
                  <a:ext cx="75616" cy="76296"/>
                </a:xfrm>
                <a:custGeom>
                  <a:avLst/>
                  <a:gdLst>
                    <a:gd name="csX0" fmla="*/ 72910 w 75616"/>
                    <a:gd name="csY0" fmla="*/ 70812 h 76296"/>
                    <a:gd name="csX1" fmla="*/ 70021 w 75616"/>
                    <a:gd name="csY1" fmla="*/ 70790 h 76296"/>
                    <a:gd name="csX2" fmla="*/ 69386 w 75616"/>
                    <a:gd name="csY2" fmla="*/ 70723 h 76296"/>
                    <a:gd name="csX3" fmla="*/ 69563 w 75616"/>
                    <a:gd name="csY3" fmla="*/ 70745 h 76296"/>
                    <a:gd name="csX4" fmla="*/ 69209 w 75616"/>
                    <a:gd name="csY4" fmla="*/ 70686 h 76296"/>
                    <a:gd name="csX5" fmla="*/ 67805 w 75616"/>
                    <a:gd name="csY5" fmla="*/ 70376 h 76296"/>
                    <a:gd name="csX6" fmla="*/ 66601 w 75616"/>
                    <a:gd name="csY6" fmla="*/ 70014 h 76296"/>
                    <a:gd name="csX7" fmla="*/ 65928 w 75616"/>
                    <a:gd name="csY7" fmla="*/ 69770 h 76296"/>
                    <a:gd name="csX8" fmla="*/ 65677 w 75616"/>
                    <a:gd name="csY8" fmla="*/ 69674 h 76296"/>
                    <a:gd name="csX9" fmla="*/ 65744 w 75616"/>
                    <a:gd name="csY9" fmla="*/ 69704 h 76296"/>
                    <a:gd name="csX10" fmla="*/ 64525 w 75616"/>
                    <a:gd name="csY10" fmla="*/ 69127 h 76296"/>
                    <a:gd name="csX11" fmla="*/ 63261 w 75616"/>
                    <a:gd name="csY11" fmla="*/ 68426 h 76296"/>
                    <a:gd name="csX12" fmla="*/ 62109 w 75616"/>
                    <a:gd name="csY12" fmla="*/ 67687 h 76296"/>
                    <a:gd name="csX13" fmla="*/ 61584 w 75616"/>
                    <a:gd name="csY13" fmla="*/ 67318 h 76296"/>
                    <a:gd name="csX14" fmla="*/ 61289 w 75616"/>
                    <a:gd name="csY14" fmla="*/ 67096 h 76296"/>
                    <a:gd name="csX15" fmla="*/ 61318 w 75616"/>
                    <a:gd name="csY15" fmla="*/ 67126 h 76296"/>
                    <a:gd name="csX16" fmla="*/ 60313 w 75616"/>
                    <a:gd name="csY16" fmla="*/ 66298 h 76296"/>
                    <a:gd name="csX17" fmla="*/ 59205 w 75616"/>
                    <a:gd name="csY17" fmla="*/ 65279 h 76296"/>
                    <a:gd name="csX18" fmla="*/ 57181 w 75616"/>
                    <a:gd name="csY18" fmla="*/ 63129 h 76296"/>
                    <a:gd name="csX19" fmla="*/ 56257 w 75616"/>
                    <a:gd name="csY19" fmla="*/ 62006 h 76296"/>
                    <a:gd name="csX20" fmla="*/ 56324 w 75616"/>
                    <a:gd name="csY20" fmla="*/ 62095 h 76296"/>
                    <a:gd name="csX21" fmla="*/ 56146 w 75616"/>
                    <a:gd name="csY21" fmla="*/ 61859 h 76296"/>
                    <a:gd name="csX22" fmla="*/ 55629 w 75616"/>
                    <a:gd name="csY22" fmla="*/ 61149 h 76296"/>
                    <a:gd name="csX23" fmla="*/ 52497 w 75616"/>
                    <a:gd name="csY23" fmla="*/ 56015 h 76296"/>
                    <a:gd name="csX24" fmla="*/ 51174 w 75616"/>
                    <a:gd name="csY24" fmla="*/ 53252 h 76296"/>
                    <a:gd name="csX25" fmla="*/ 51019 w 75616"/>
                    <a:gd name="csY25" fmla="*/ 52891 h 76296"/>
                    <a:gd name="csX26" fmla="*/ 51100 w 75616"/>
                    <a:gd name="csY26" fmla="*/ 53083 h 76296"/>
                    <a:gd name="csX27" fmla="*/ 50842 w 75616"/>
                    <a:gd name="csY27" fmla="*/ 52447 h 76296"/>
                    <a:gd name="csX28" fmla="*/ 50288 w 75616"/>
                    <a:gd name="csY28" fmla="*/ 50985 h 76296"/>
                    <a:gd name="csX29" fmla="*/ 46955 w 75616"/>
                    <a:gd name="csY29" fmla="*/ 38124 h 76296"/>
                    <a:gd name="csX30" fmla="*/ 38068 w 75616"/>
                    <a:gd name="csY30" fmla="*/ 12069 h 76296"/>
                    <a:gd name="csX31" fmla="*/ 30111 w 75616"/>
                    <a:gd name="csY31" fmla="*/ 4254 h 76296"/>
                    <a:gd name="csX32" fmla="*/ 20388 w 75616"/>
                    <a:gd name="csY32" fmla="*/ 449 h 76296"/>
                    <a:gd name="csX33" fmla="*/ 9985 w 75616"/>
                    <a:gd name="csY33" fmla="*/ 767 h 76296"/>
                    <a:gd name="csX34" fmla="*/ 1526 w 75616"/>
                    <a:gd name="csY34" fmla="*/ 6632 h 76296"/>
                    <a:gd name="csX35" fmla="*/ 329 w 75616"/>
                    <a:gd name="csY35" fmla="*/ 8582 h 76296"/>
                    <a:gd name="csX36" fmla="*/ 1297 w 75616"/>
                    <a:gd name="csY36" fmla="*/ 12276 h 76296"/>
                    <a:gd name="csX37" fmla="*/ 4991 w 75616"/>
                    <a:gd name="csY37" fmla="*/ 11308 h 76296"/>
                    <a:gd name="csX38" fmla="*/ 6188 w 75616"/>
                    <a:gd name="csY38" fmla="*/ 9358 h 76296"/>
                    <a:gd name="csX39" fmla="*/ 6225 w 75616"/>
                    <a:gd name="csY39" fmla="*/ 9329 h 76296"/>
                    <a:gd name="csX40" fmla="*/ 6564 w 75616"/>
                    <a:gd name="csY40" fmla="*/ 8944 h 76296"/>
                    <a:gd name="csX41" fmla="*/ 7385 w 75616"/>
                    <a:gd name="csY41" fmla="*/ 8132 h 76296"/>
                    <a:gd name="csX42" fmla="*/ 7761 w 75616"/>
                    <a:gd name="csY42" fmla="*/ 7807 h 76296"/>
                    <a:gd name="csX43" fmla="*/ 7983 w 75616"/>
                    <a:gd name="csY43" fmla="*/ 7629 h 76296"/>
                    <a:gd name="csX44" fmla="*/ 7717 w 75616"/>
                    <a:gd name="csY44" fmla="*/ 7836 h 76296"/>
                    <a:gd name="csX45" fmla="*/ 8655 w 75616"/>
                    <a:gd name="csY45" fmla="*/ 7201 h 76296"/>
                    <a:gd name="csX46" fmla="*/ 9586 w 75616"/>
                    <a:gd name="csY46" fmla="*/ 6684 h 76296"/>
                    <a:gd name="csX47" fmla="*/ 10037 w 75616"/>
                    <a:gd name="csY47" fmla="*/ 6470 h 76296"/>
                    <a:gd name="csX48" fmla="*/ 10229 w 75616"/>
                    <a:gd name="csY48" fmla="*/ 6381 h 76296"/>
                    <a:gd name="csX49" fmla="*/ 10044 w 75616"/>
                    <a:gd name="csY49" fmla="*/ 6462 h 76296"/>
                    <a:gd name="csX50" fmla="*/ 12179 w 75616"/>
                    <a:gd name="csY50" fmla="*/ 5790 h 76296"/>
                    <a:gd name="csX51" fmla="*/ 13192 w 75616"/>
                    <a:gd name="csY51" fmla="*/ 5583 h 76296"/>
                    <a:gd name="csX52" fmla="*/ 13775 w 75616"/>
                    <a:gd name="csY52" fmla="*/ 5495 h 76296"/>
                    <a:gd name="csX53" fmla="*/ 13428 w 75616"/>
                    <a:gd name="csY53" fmla="*/ 5546 h 76296"/>
                    <a:gd name="csX54" fmla="*/ 13797 w 75616"/>
                    <a:gd name="csY54" fmla="*/ 5509 h 76296"/>
                    <a:gd name="csX55" fmla="*/ 18400 w 75616"/>
                    <a:gd name="csY55" fmla="*/ 5591 h 76296"/>
                    <a:gd name="csX56" fmla="*/ 18459 w 75616"/>
                    <a:gd name="csY56" fmla="*/ 5605 h 76296"/>
                    <a:gd name="csX57" fmla="*/ 19006 w 75616"/>
                    <a:gd name="csY57" fmla="*/ 5701 h 76296"/>
                    <a:gd name="csX58" fmla="*/ 20255 w 75616"/>
                    <a:gd name="csY58" fmla="*/ 5967 h 76296"/>
                    <a:gd name="csX59" fmla="*/ 22575 w 75616"/>
                    <a:gd name="csY59" fmla="*/ 6640 h 76296"/>
                    <a:gd name="csX60" fmla="*/ 23720 w 75616"/>
                    <a:gd name="csY60" fmla="*/ 7061 h 76296"/>
                    <a:gd name="csX61" fmla="*/ 24001 w 75616"/>
                    <a:gd name="csY61" fmla="*/ 7171 h 76296"/>
                    <a:gd name="csX62" fmla="*/ 24422 w 75616"/>
                    <a:gd name="csY62" fmla="*/ 7364 h 76296"/>
                    <a:gd name="csX63" fmla="*/ 26594 w 75616"/>
                    <a:gd name="csY63" fmla="*/ 8486 h 76296"/>
                    <a:gd name="csX64" fmla="*/ 28640 w 75616"/>
                    <a:gd name="csY64" fmla="*/ 9809 h 76296"/>
                    <a:gd name="csX65" fmla="*/ 29098 w 75616"/>
                    <a:gd name="csY65" fmla="*/ 10149 h 76296"/>
                    <a:gd name="csX66" fmla="*/ 28936 w 75616"/>
                    <a:gd name="csY66" fmla="*/ 10023 h 76296"/>
                    <a:gd name="csX67" fmla="*/ 29128 w 75616"/>
                    <a:gd name="csY67" fmla="*/ 10171 h 76296"/>
                    <a:gd name="csX68" fmla="*/ 30111 w 75616"/>
                    <a:gd name="csY68" fmla="*/ 11005 h 76296"/>
                    <a:gd name="csX69" fmla="*/ 31802 w 75616"/>
                    <a:gd name="csY69" fmla="*/ 12704 h 76296"/>
                    <a:gd name="csX70" fmla="*/ 32216 w 75616"/>
                    <a:gd name="csY70" fmla="*/ 13185 h 76296"/>
                    <a:gd name="csX71" fmla="*/ 32401 w 75616"/>
                    <a:gd name="csY71" fmla="*/ 13406 h 76296"/>
                    <a:gd name="csX72" fmla="*/ 32571 w 75616"/>
                    <a:gd name="csY72" fmla="*/ 13635 h 76296"/>
                    <a:gd name="csX73" fmla="*/ 33147 w 75616"/>
                    <a:gd name="csY73" fmla="*/ 14448 h 76296"/>
                    <a:gd name="csX74" fmla="*/ 36383 w 75616"/>
                    <a:gd name="csY74" fmla="*/ 20284 h 76296"/>
                    <a:gd name="csX75" fmla="*/ 36693 w 75616"/>
                    <a:gd name="csY75" fmla="*/ 20986 h 76296"/>
                    <a:gd name="csX76" fmla="*/ 36634 w 75616"/>
                    <a:gd name="csY76" fmla="*/ 20845 h 76296"/>
                    <a:gd name="csX77" fmla="*/ 36797 w 75616"/>
                    <a:gd name="csY77" fmla="*/ 21251 h 76296"/>
                    <a:gd name="csX78" fmla="*/ 37425 w 75616"/>
                    <a:gd name="csY78" fmla="*/ 22884 h 76296"/>
                    <a:gd name="csX79" fmla="*/ 38474 w 75616"/>
                    <a:gd name="csY79" fmla="*/ 26016 h 76296"/>
                    <a:gd name="csX80" fmla="*/ 41643 w 75616"/>
                    <a:gd name="csY80" fmla="*/ 39150 h 76296"/>
                    <a:gd name="csX81" fmla="*/ 44879 w 75616"/>
                    <a:gd name="csY81" fmla="*/ 51901 h 76296"/>
                    <a:gd name="csX82" fmla="*/ 50398 w 75616"/>
                    <a:gd name="csY82" fmla="*/ 63107 h 76296"/>
                    <a:gd name="csX83" fmla="*/ 70117 w 75616"/>
                    <a:gd name="csY83" fmla="*/ 76234 h 76296"/>
                    <a:gd name="csX84" fmla="*/ 72910 w 75616"/>
                    <a:gd name="csY84" fmla="*/ 76249 h 76296"/>
                    <a:gd name="csX85" fmla="*/ 75614 w 75616"/>
                    <a:gd name="csY85" fmla="*/ 73545 h 76296"/>
                    <a:gd name="csX86" fmla="*/ 72910 w 75616"/>
                    <a:gd name="csY86" fmla="*/ 70841 h 76296"/>
                    <a:gd name="csX87" fmla="*/ 72910 w 75616"/>
                    <a:gd name="csY87" fmla="*/ 70841 h 7629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  <a:cxn ang="0">
                      <a:pos x="csX57" y="csY57"/>
                    </a:cxn>
                    <a:cxn ang="0">
                      <a:pos x="csX58" y="csY58"/>
                    </a:cxn>
                    <a:cxn ang="0">
                      <a:pos x="csX59" y="csY59"/>
                    </a:cxn>
                    <a:cxn ang="0">
                      <a:pos x="csX60" y="csY60"/>
                    </a:cxn>
                    <a:cxn ang="0">
                      <a:pos x="csX61" y="csY61"/>
                    </a:cxn>
                    <a:cxn ang="0">
                      <a:pos x="csX62" y="csY62"/>
                    </a:cxn>
                    <a:cxn ang="0">
                      <a:pos x="csX63" y="csY63"/>
                    </a:cxn>
                    <a:cxn ang="0">
                      <a:pos x="csX64" y="csY64"/>
                    </a:cxn>
                    <a:cxn ang="0">
                      <a:pos x="csX65" y="csY65"/>
                    </a:cxn>
                    <a:cxn ang="0">
                      <a:pos x="csX66" y="csY66"/>
                    </a:cxn>
                    <a:cxn ang="0">
                      <a:pos x="csX67" y="csY67"/>
                    </a:cxn>
                    <a:cxn ang="0">
                      <a:pos x="csX68" y="csY68"/>
                    </a:cxn>
                    <a:cxn ang="0">
                      <a:pos x="csX69" y="csY69"/>
                    </a:cxn>
                    <a:cxn ang="0">
                      <a:pos x="csX70" y="csY70"/>
                    </a:cxn>
                    <a:cxn ang="0">
                      <a:pos x="csX71" y="csY71"/>
                    </a:cxn>
                    <a:cxn ang="0">
                      <a:pos x="csX72" y="csY72"/>
                    </a:cxn>
                    <a:cxn ang="0">
                      <a:pos x="csX73" y="csY73"/>
                    </a:cxn>
                    <a:cxn ang="0">
                      <a:pos x="csX74" y="csY74"/>
                    </a:cxn>
                    <a:cxn ang="0">
                      <a:pos x="csX75" y="csY75"/>
                    </a:cxn>
                    <a:cxn ang="0">
                      <a:pos x="csX76" y="csY76"/>
                    </a:cxn>
                    <a:cxn ang="0">
                      <a:pos x="csX77" y="csY77"/>
                    </a:cxn>
                    <a:cxn ang="0">
                      <a:pos x="csX78" y="csY78"/>
                    </a:cxn>
                    <a:cxn ang="0">
                      <a:pos x="csX79" y="csY79"/>
                    </a:cxn>
                    <a:cxn ang="0">
                      <a:pos x="csX80" y="csY80"/>
                    </a:cxn>
                    <a:cxn ang="0">
                      <a:pos x="csX81" y="csY81"/>
                    </a:cxn>
                    <a:cxn ang="0">
                      <a:pos x="csX82" y="csY82"/>
                    </a:cxn>
                    <a:cxn ang="0">
                      <a:pos x="csX83" y="csY83"/>
                    </a:cxn>
                    <a:cxn ang="0">
                      <a:pos x="csX84" y="csY84"/>
                    </a:cxn>
                    <a:cxn ang="0">
                      <a:pos x="csX85" y="csY85"/>
                    </a:cxn>
                    <a:cxn ang="0">
                      <a:pos x="csX86" y="csY86"/>
                    </a:cxn>
                    <a:cxn ang="0">
                      <a:pos x="csX87" y="csY87"/>
                    </a:cxn>
                  </a:cxnLst>
                  <a:rect l="l" t="t" r="r" b="b"/>
                  <a:pathLst>
                    <a:path w="75616" h="76296">
                      <a:moveTo>
                        <a:pt x="72910" y="70812"/>
                      </a:moveTo>
                      <a:cubicBezTo>
                        <a:pt x="71950" y="70878"/>
                        <a:pt x="70982" y="70871"/>
                        <a:pt x="70021" y="70790"/>
                      </a:cubicBezTo>
                      <a:cubicBezTo>
                        <a:pt x="69933" y="70782"/>
                        <a:pt x="69393" y="70767"/>
                        <a:pt x="69386" y="70723"/>
                      </a:cubicBezTo>
                      <a:cubicBezTo>
                        <a:pt x="69386" y="70723"/>
                        <a:pt x="69992" y="70819"/>
                        <a:pt x="69563" y="70745"/>
                      </a:cubicBezTo>
                      <a:cubicBezTo>
                        <a:pt x="69445" y="70723"/>
                        <a:pt x="69327" y="70708"/>
                        <a:pt x="69209" y="70686"/>
                      </a:cubicBezTo>
                      <a:cubicBezTo>
                        <a:pt x="68736" y="70605"/>
                        <a:pt x="68263" y="70502"/>
                        <a:pt x="67805" y="70376"/>
                      </a:cubicBezTo>
                      <a:cubicBezTo>
                        <a:pt x="67399" y="70272"/>
                        <a:pt x="67000" y="70147"/>
                        <a:pt x="66601" y="70014"/>
                      </a:cubicBezTo>
                      <a:cubicBezTo>
                        <a:pt x="66372" y="69940"/>
                        <a:pt x="66150" y="69859"/>
                        <a:pt x="65928" y="69770"/>
                      </a:cubicBezTo>
                      <a:cubicBezTo>
                        <a:pt x="65847" y="69741"/>
                        <a:pt x="65758" y="69704"/>
                        <a:pt x="65677" y="69674"/>
                      </a:cubicBezTo>
                      <a:cubicBezTo>
                        <a:pt x="65234" y="69504"/>
                        <a:pt x="65559" y="69726"/>
                        <a:pt x="65744" y="69704"/>
                      </a:cubicBezTo>
                      <a:cubicBezTo>
                        <a:pt x="65441" y="69733"/>
                        <a:pt x="64790" y="69268"/>
                        <a:pt x="64525" y="69127"/>
                      </a:cubicBezTo>
                      <a:cubicBezTo>
                        <a:pt x="64096" y="68906"/>
                        <a:pt x="63675" y="68669"/>
                        <a:pt x="63261" y="68426"/>
                      </a:cubicBezTo>
                      <a:cubicBezTo>
                        <a:pt x="62870" y="68189"/>
                        <a:pt x="62485" y="67946"/>
                        <a:pt x="62109" y="67687"/>
                      </a:cubicBezTo>
                      <a:cubicBezTo>
                        <a:pt x="61931" y="67569"/>
                        <a:pt x="61754" y="67443"/>
                        <a:pt x="61584" y="67318"/>
                      </a:cubicBezTo>
                      <a:cubicBezTo>
                        <a:pt x="61488" y="67244"/>
                        <a:pt x="61385" y="67170"/>
                        <a:pt x="61289" y="67096"/>
                      </a:cubicBezTo>
                      <a:cubicBezTo>
                        <a:pt x="61126" y="66978"/>
                        <a:pt x="60919" y="66690"/>
                        <a:pt x="61318" y="67126"/>
                      </a:cubicBezTo>
                      <a:cubicBezTo>
                        <a:pt x="61037" y="66815"/>
                        <a:pt x="60631" y="66572"/>
                        <a:pt x="60313" y="66298"/>
                      </a:cubicBezTo>
                      <a:cubicBezTo>
                        <a:pt x="59937" y="65966"/>
                        <a:pt x="59567" y="65633"/>
                        <a:pt x="59205" y="65279"/>
                      </a:cubicBezTo>
                      <a:cubicBezTo>
                        <a:pt x="58496" y="64592"/>
                        <a:pt x="57824" y="63875"/>
                        <a:pt x="57181" y="63129"/>
                      </a:cubicBezTo>
                      <a:cubicBezTo>
                        <a:pt x="56863" y="62760"/>
                        <a:pt x="56560" y="62390"/>
                        <a:pt x="56257" y="62006"/>
                      </a:cubicBezTo>
                      <a:cubicBezTo>
                        <a:pt x="56065" y="61770"/>
                        <a:pt x="56257" y="61814"/>
                        <a:pt x="56324" y="62095"/>
                      </a:cubicBezTo>
                      <a:cubicBezTo>
                        <a:pt x="56309" y="62028"/>
                        <a:pt x="56191" y="61918"/>
                        <a:pt x="56146" y="61859"/>
                      </a:cubicBezTo>
                      <a:cubicBezTo>
                        <a:pt x="55969" y="61622"/>
                        <a:pt x="55799" y="61386"/>
                        <a:pt x="55629" y="61149"/>
                      </a:cubicBezTo>
                      <a:cubicBezTo>
                        <a:pt x="54462" y="59517"/>
                        <a:pt x="53420" y="57796"/>
                        <a:pt x="52497" y="56015"/>
                      </a:cubicBezTo>
                      <a:cubicBezTo>
                        <a:pt x="52024" y="55107"/>
                        <a:pt x="51588" y="54183"/>
                        <a:pt x="51174" y="53252"/>
                      </a:cubicBezTo>
                      <a:cubicBezTo>
                        <a:pt x="51130" y="53156"/>
                        <a:pt x="51078" y="52964"/>
                        <a:pt x="51019" y="52891"/>
                      </a:cubicBezTo>
                      <a:cubicBezTo>
                        <a:pt x="51019" y="52898"/>
                        <a:pt x="51218" y="53363"/>
                        <a:pt x="51100" y="53083"/>
                      </a:cubicBezTo>
                      <a:cubicBezTo>
                        <a:pt x="51012" y="52868"/>
                        <a:pt x="50923" y="52662"/>
                        <a:pt x="50842" y="52447"/>
                      </a:cubicBezTo>
                      <a:cubicBezTo>
                        <a:pt x="50650" y="51960"/>
                        <a:pt x="50465" y="51480"/>
                        <a:pt x="50288" y="50985"/>
                      </a:cubicBezTo>
                      <a:cubicBezTo>
                        <a:pt x="48788" y="46818"/>
                        <a:pt x="47879" y="42445"/>
                        <a:pt x="46955" y="38124"/>
                      </a:cubicBezTo>
                      <a:cubicBezTo>
                        <a:pt x="45042" y="29170"/>
                        <a:pt x="43210" y="19833"/>
                        <a:pt x="38068" y="12069"/>
                      </a:cubicBezTo>
                      <a:cubicBezTo>
                        <a:pt x="35969" y="8900"/>
                        <a:pt x="33332" y="6278"/>
                        <a:pt x="30111" y="4254"/>
                      </a:cubicBezTo>
                      <a:cubicBezTo>
                        <a:pt x="27170" y="2407"/>
                        <a:pt x="23808" y="1070"/>
                        <a:pt x="20388" y="449"/>
                      </a:cubicBezTo>
                      <a:cubicBezTo>
                        <a:pt x="16945" y="-171"/>
                        <a:pt x="13362" y="-223"/>
                        <a:pt x="9985" y="767"/>
                      </a:cubicBezTo>
                      <a:cubicBezTo>
                        <a:pt x="6557" y="1764"/>
                        <a:pt x="3653" y="3773"/>
                        <a:pt x="1526" y="6632"/>
                      </a:cubicBezTo>
                      <a:cubicBezTo>
                        <a:pt x="1068" y="7245"/>
                        <a:pt x="676" y="7903"/>
                        <a:pt x="329" y="8582"/>
                      </a:cubicBezTo>
                      <a:cubicBezTo>
                        <a:pt x="-307" y="9838"/>
                        <a:pt x="-41" y="11567"/>
                        <a:pt x="1297" y="12276"/>
                      </a:cubicBezTo>
                      <a:cubicBezTo>
                        <a:pt x="2530" y="12926"/>
                        <a:pt x="4311" y="12653"/>
                        <a:pt x="4991" y="11308"/>
                      </a:cubicBezTo>
                      <a:cubicBezTo>
                        <a:pt x="5338" y="10621"/>
                        <a:pt x="5840" y="10023"/>
                        <a:pt x="6188" y="9358"/>
                      </a:cubicBezTo>
                      <a:cubicBezTo>
                        <a:pt x="5848" y="10008"/>
                        <a:pt x="6047" y="9535"/>
                        <a:pt x="6225" y="9329"/>
                      </a:cubicBezTo>
                      <a:cubicBezTo>
                        <a:pt x="6335" y="9196"/>
                        <a:pt x="6446" y="9070"/>
                        <a:pt x="6564" y="8944"/>
                      </a:cubicBezTo>
                      <a:cubicBezTo>
                        <a:pt x="6823" y="8664"/>
                        <a:pt x="7096" y="8390"/>
                        <a:pt x="7385" y="8132"/>
                      </a:cubicBezTo>
                      <a:cubicBezTo>
                        <a:pt x="7510" y="8021"/>
                        <a:pt x="7636" y="7910"/>
                        <a:pt x="7761" y="7807"/>
                      </a:cubicBezTo>
                      <a:cubicBezTo>
                        <a:pt x="7835" y="7748"/>
                        <a:pt x="7916" y="7689"/>
                        <a:pt x="7983" y="7629"/>
                      </a:cubicBezTo>
                      <a:cubicBezTo>
                        <a:pt x="8005" y="7607"/>
                        <a:pt x="7488" y="7991"/>
                        <a:pt x="7717" y="7836"/>
                      </a:cubicBezTo>
                      <a:cubicBezTo>
                        <a:pt x="8035" y="7622"/>
                        <a:pt x="8338" y="7401"/>
                        <a:pt x="8655" y="7201"/>
                      </a:cubicBezTo>
                      <a:cubicBezTo>
                        <a:pt x="8958" y="7016"/>
                        <a:pt x="9269" y="6839"/>
                        <a:pt x="9586" y="6684"/>
                      </a:cubicBezTo>
                      <a:cubicBezTo>
                        <a:pt x="9734" y="6610"/>
                        <a:pt x="9882" y="6536"/>
                        <a:pt x="10037" y="6470"/>
                      </a:cubicBezTo>
                      <a:cubicBezTo>
                        <a:pt x="10103" y="6440"/>
                        <a:pt x="10170" y="6411"/>
                        <a:pt x="10229" y="6381"/>
                      </a:cubicBezTo>
                      <a:cubicBezTo>
                        <a:pt x="10702" y="6159"/>
                        <a:pt x="9749" y="6558"/>
                        <a:pt x="10044" y="6462"/>
                      </a:cubicBezTo>
                      <a:cubicBezTo>
                        <a:pt x="10754" y="6219"/>
                        <a:pt x="11448" y="5960"/>
                        <a:pt x="12179" y="5790"/>
                      </a:cubicBezTo>
                      <a:cubicBezTo>
                        <a:pt x="12512" y="5709"/>
                        <a:pt x="12852" y="5642"/>
                        <a:pt x="13192" y="5583"/>
                      </a:cubicBezTo>
                      <a:cubicBezTo>
                        <a:pt x="13384" y="5546"/>
                        <a:pt x="13583" y="5532"/>
                        <a:pt x="13775" y="5495"/>
                      </a:cubicBezTo>
                      <a:cubicBezTo>
                        <a:pt x="13812" y="5495"/>
                        <a:pt x="13125" y="5569"/>
                        <a:pt x="13428" y="5546"/>
                      </a:cubicBezTo>
                      <a:cubicBezTo>
                        <a:pt x="13554" y="5539"/>
                        <a:pt x="13679" y="5517"/>
                        <a:pt x="13797" y="5509"/>
                      </a:cubicBezTo>
                      <a:cubicBezTo>
                        <a:pt x="15356" y="5354"/>
                        <a:pt x="16849" y="5539"/>
                        <a:pt x="18400" y="5591"/>
                      </a:cubicBezTo>
                      <a:cubicBezTo>
                        <a:pt x="17565" y="5561"/>
                        <a:pt x="18223" y="5569"/>
                        <a:pt x="18459" y="5605"/>
                      </a:cubicBezTo>
                      <a:cubicBezTo>
                        <a:pt x="18644" y="5635"/>
                        <a:pt x="18821" y="5665"/>
                        <a:pt x="19006" y="5701"/>
                      </a:cubicBezTo>
                      <a:cubicBezTo>
                        <a:pt x="19427" y="5775"/>
                        <a:pt x="19841" y="5864"/>
                        <a:pt x="20255" y="5967"/>
                      </a:cubicBezTo>
                      <a:cubicBezTo>
                        <a:pt x="21038" y="6152"/>
                        <a:pt x="21814" y="6381"/>
                        <a:pt x="22575" y="6640"/>
                      </a:cubicBezTo>
                      <a:cubicBezTo>
                        <a:pt x="22959" y="6773"/>
                        <a:pt x="23343" y="6913"/>
                        <a:pt x="23720" y="7061"/>
                      </a:cubicBezTo>
                      <a:cubicBezTo>
                        <a:pt x="23816" y="7098"/>
                        <a:pt x="24429" y="7349"/>
                        <a:pt x="24001" y="7171"/>
                      </a:cubicBezTo>
                      <a:cubicBezTo>
                        <a:pt x="23579" y="6994"/>
                        <a:pt x="24303" y="7305"/>
                        <a:pt x="24422" y="7364"/>
                      </a:cubicBezTo>
                      <a:cubicBezTo>
                        <a:pt x="25160" y="7703"/>
                        <a:pt x="25885" y="8080"/>
                        <a:pt x="26594" y="8486"/>
                      </a:cubicBezTo>
                      <a:cubicBezTo>
                        <a:pt x="27296" y="8893"/>
                        <a:pt x="27983" y="9336"/>
                        <a:pt x="28640" y="9809"/>
                      </a:cubicBezTo>
                      <a:cubicBezTo>
                        <a:pt x="28795" y="9920"/>
                        <a:pt x="28943" y="10038"/>
                        <a:pt x="29098" y="10149"/>
                      </a:cubicBezTo>
                      <a:cubicBezTo>
                        <a:pt x="29387" y="10348"/>
                        <a:pt x="28670" y="9801"/>
                        <a:pt x="28936" y="10023"/>
                      </a:cubicBezTo>
                      <a:cubicBezTo>
                        <a:pt x="28995" y="10075"/>
                        <a:pt x="29061" y="10126"/>
                        <a:pt x="29128" y="10171"/>
                      </a:cubicBezTo>
                      <a:cubicBezTo>
                        <a:pt x="29460" y="10437"/>
                        <a:pt x="29793" y="10717"/>
                        <a:pt x="30111" y="11005"/>
                      </a:cubicBezTo>
                      <a:cubicBezTo>
                        <a:pt x="30702" y="11545"/>
                        <a:pt x="31270" y="12106"/>
                        <a:pt x="31802" y="12704"/>
                      </a:cubicBezTo>
                      <a:cubicBezTo>
                        <a:pt x="31943" y="12860"/>
                        <a:pt x="32083" y="13022"/>
                        <a:pt x="32216" y="13185"/>
                      </a:cubicBezTo>
                      <a:cubicBezTo>
                        <a:pt x="32297" y="13281"/>
                        <a:pt x="32659" y="13761"/>
                        <a:pt x="32401" y="13406"/>
                      </a:cubicBezTo>
                      <a:cubicBezTo>
                        <a:pt x="32127" y="13030"/>
                        <a:pt x="32504" y="13554"/>
                        <a:pt x="32571" y="13635"/>
                      </a:cubicBezTo>
                      <a:cubicBezTo>
                        <a:pt x="32763" y="13901"/>
                        <a:pt x="32955" y="14175"/>
                        <a:pt x="33147" y="14448"/>
                      </a:cubicBezTo>
                      <a:cubicBezTo>
                        <a:pt x="34403" y="16287"/>
                        <a:pt x="35474" y="18252"/>
                        <a:pt x="36383" y="20284"/>
                      </a:cubicBezTo>
                      <a:cubicBezTo>
                        <a:pt x="36487" y="20513"/>
                        <a:pt x="36590" y="20749"/>
                        <a:pt x="36693" y="20986"/>
                      </a:cubicBezTo>
                      <a:cubicBezTo>
                        <a:pt x="36819" y="21266"/>
                        <a:pt x="36642" y="20867"/>
                        <a:pt x="36634" y="20845"/>
                      </a:cubicBezTo>
                      <a:cubicBezTo>
                        <a:pt x="36686" y="20978"/>
                        <a:pt x="36745" y="21111"/>
                        <a:pt x="36797" y="21251"/>
                      </a:cubicBezTo>
                      <a:cubicBezTo>
                        <a:pt x="37018" y="21791"/>
                        <a:pt x="37225" y="22337"/>
                        <a:pt x="37425" y="22884"/>
                      </a:cubicBezTo>
                      <a:cubicBezTo>
                        <a:pt x="37802" y="23918"/>
                        <a:pt x="38149" y="24960"/>
                        <a:pt x="38474" y="26016"/>
                      </a:cubicBezTo>
                      <a:cubicBezTo>
                        <a:pt x="39796" y="30323"/>
                        <a:pt x="40705" y="34748"/>
                        <a:pt x="41643" y="39150"/>
                      </a:cubicBezTo>
                      <a:cubicBezTo>
                        <a:pt x="42560" y="43428"/>
                        <a:pt x="43446" y="47756"/>
                        <a:pt x="44879" y="51901"/>
                      </a:cubicBezTo>
                      <a:cubicBezTo>
                        <a:pt x="46239" y="55838"/>
                        <a:pt x="48056" y="59657"/>
                        <a:pt x="50398" y="63107"/>
                      </a:cubicBezTo>
                      <a:cubicBezTo>
                        <a:pt x="54994" y="69881"/>
                        <a:pt x="61680" y="75525"/>
                        <a:pt x="70117" y="76234"/>
                      </a:cubicBezTo>
                      <a:cubicBezTo>
                        <a:pt x="71048" y="76315"/>
                        <a:pt x="71979" y="76315"/>
                        <a:pt x="72910" y="76249"/>
                      </a:cubicBezTo>
                      <a:cubicBezTo>
                        <a:pt x="74314" y="76153"/>
                        <a:pt x="75681" y="75074"/>
                        <a:pt x="75614" y="73545"/>
                      </a:cubicBezTo>
                      <a:cubicBezTo>
                        <a:pt x="75555" y="72164"/>
                        <a:pt x="74425" y="70745"/>
                        <a:pt x="72910" y="70841"/>
                      </a:cubicBezTo>
                      <a:lnTo>
                        <a:pt x="72910" y="70841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4" name="Freeform 643">
                  <a:extLst>
                    <a:ext uri="{FF2B5EF4-FFF2-40B4-BE49-F238E27FC236}">
                      <a16:creationId xmlns:a16="http://schemas.microsoft.com/office/drawing/2014/main" id="{32BA35AD-B956-A098-D921-5A890BDD4D25}"/>
                    </a:ext>
                  </a:extLst>
                </p:cNvPr>
                <p:cNvSpPr/>
                <p:nvPr/>
              </p:nvSpPr>
              <p:spPr>
                <a:xfrm>
                  <a:off x="2669087" y="5101855"/>
                  <a:ext cx="151191" cy="110283"/>
                </a:xfrm>
                <a:custGeom>
                  <a:avLst/>
                  <a:gdLst>
                    <a:gd name="csX0" fmla="*/ 5367 w 151191"/>
                    <a:gd name="csY0" fmla="*/ 107570 h 110283"/>
                    <a:gd name="csX1" fmla="*/ 5729 w 151191"/>
                    <a:gd name="csY1" fmla="*/ 102643 h 110283"/>
                    <a:gd name="csX2" fmla="*/ 5973 w 151191"/>
                    <a:gd name="csY2" fmla="*/ 100412 h 110283"/>
                    <a:gd name="csX3" fmla="*/ 6113 w 151191"/>
                    <a:gd name="csY3" fmla="*/ 99297 h 110283"/>
                    <a:gd name="csX4" fmla="*/ 6135 w 151191"/>
                    <a:gd name="csY4" fmla="*/ 99127 h 110283"/>
                    <a:gd name="csX5" fmla="*/ 6231 w 151191"/>
                    <a:gd name="csY5" fmla="*/ 98462 h 110283"/>
                    <a:gd name="csX6" fmla="*/ 8041 w 151191"/>
                    <a:gd name="csY6" fmla="*/ 88984 h 110283"/>
                    <a:gd name="csX7" fmla="*/ 10679 w 151191"/>
                    <a:gd name="csY7" fmla="*/ 79699 h 110283"/>
                    <a:gd name="csX8" fmla="*/ 12252 w 151191"/>
                    <a:gd name="csY8" fmla="*/ 75252 h 110283"/>
                    <a:gd name="csX9" fmla="*/ 13109 w 151191"/>
                    <a:gd name="csY9" fmla="*/ 73058 h 110283"/>
                    <a:gd name="csX10" fmla="*/ 13575 w 151191"/>
                    <a:gd name="csY10" fmla="*/ 71913 h 110283"/>
                    <a:gd name="csX11" fmla="*/ 13745 w 151191"/>
                    <a:gd name="csY11" fmla="*/ 71499 h 110283"/>
                    <a:gd name="csX12" fmla="*/ 13915 w 151191"/>
                    <a:gd name="csY12" fmla="*/ 71107 h 110283"/>
                    <a:gd name="csX13" fmla="*/ 22914 w 151191"/>
                    <a:gd name="csY13" fmla="*/ 54280 h 110283"/>
                    <a:gd name="csX14" fmla="*/ 25692 w 151191"/>
                    <a:gd name="csY14" fmla="*/ 50187 h 110283"/>
                    <a:gd name="csX15" fmla="*/ 27014 w 151191"/>
                    <a:gd name="csY15" fmla="*/ 48370 h 110283"/>
                    <a:gd name="csX16" fmla="*/ 27686 w 151191"/>
                    <a:gd name="csY16" fmla="*/ 47469 h 110283"/>
                    <a:gd name="csX17" fmla="*/ 28093 w 151191"/>
                    <a:gd name="csY17" fmla="*/ 46929 h 110283"/>
                    <a:gd name="csX18" fmla="*/ 28218 w 151191"/>
                    <a:gd name="csY18" fmla="*/ 46767 h 110283"/>
                    <a:gd name="csX19" fmla="*/ 34469 w 151191"/>
                    <a:gd name="csY19" fmla="*/ 39409 h 110283"/>
                    <a:gd name="csX20" fmla="*/ 41332 w 151191"/>
                    <a:gd name="csY20" fmla="*/ 32628 h 110283"/>
                    <a:gd name="csX21" fmla="*/ 44901 w 151191"/>
                    <a:gd name="csY21" fmla="*/ 29540 h 110283"/>
                    <a:gd name="csX22" fmla="*/ 46733 w 151191"/>
                    <a:gd name="csY22" fmla="*/ 28055 h 110283"/>
                    <a:gd name="csX23" fmla="*/ 47176 w 151191"/>
                    <a:gd name="csY23" fmla="*/ 27708 h 110283"/>
                    <a:gd name="csX24" fmla="*/ 47339 w 151191"/>
                    <a:gd name="csY24" fmla="*/ 27582 h 110283"/>
                    <a:gd name="csX25" fmla="*/ 48410 w 151191"/>
                    <a:gd name="csY25" fmla="*/ 26770 h 110283"/>
                    <a:gd name="csX26" fmla="*/ 65336 w 151191"/>
                    <a:gd name="csY26" fmla="*/ 16435 h 110283"/>
                    <a:gd name="csX27" fmla="*/ 70065 w 151191"/>
                    <a:gd name="csY27" fmla="*/ 14263 h 110283"/>
                    <a:gd name="csX28" fmla="*/ 70501 w 151191"/>
                    <a:gd name="csY28" fmla="*/ 14079 h 110283"/>
                    <a:gd name="csX29" fmla="*/ 70730 w 151191"/>
                    <a:gd name="csY29" fmla="*/ 13983 h 110283"/>
                    <a:gd name="csX30" fmla="*/ 71823 w 151191"/>
                    <a:gd name="csY30" fmla="*/ 13532 h 110283"/>
                    <a:gd name="csX31" fmla="*/ 74246 w 151191"/>
                    <a:gd name="csY31" fmla="*/ 12587 h 110283"/>
                    <a:gd name="csX32" fmla="*/ 83918 w 151191"/>
                    <a:gd name="csY32" fmla="*/ 9440 h 110283"/>
                    <a:gd name="csX33" fmla="*/ 93840 w 151191"/>
                    <a:gd name="csY33" fmla="*/ 7172 h 110283"/>
                    <a:gd name="csX34" fmla="*/ 98753 w 151191"/>
                    <a:gd name="csY34" fmla="*/ 6389 h 110283"/>
                    <a:gd name="csX35" fmla="*/ 98975 w 151191"/>
                    <a:gd name="csY35" fmla="*/ 6359 h 110283"/>
                    <a:gd name="csX36" fmla="*/ 99447 w 151191"/>
                    <a:gd name="csY36" fmla="*/ 6300 h 110283"/>
                    <a:gd name="csX37" fmla="*/ 100740 w 151191"/>
                    <a:gd name="csY37" fmla="*/ 6145 h 110283"/>
                    <a:gd name="csX38" fmla="*/ 103452 w 151191"/>
                    <a:gd name="csY38" fmla="*/ 5872 h 110283"/>
                    <a:gd name="csX39" fmla="*/ 123540 w 151191"/>
                    <a:gd name="csY39" fmla="*/ 5849 h 110283"/>
                    <a:gd name="csX40" fmla="*/ 126015 w 151191"/>
                    <a:gd name="csY40" fmla="*/ 6093 h 110283"/>
                    <a:gd name="csX41" fmla="*/ 127308 w 151191"/>
                    <a:gd name="csY41" fmla="*/ 6241 h 110283"/>
                    <a:gd name="csX42" fmla="*/ 127781 w 151191"/>
                    <a:gd name="csY42" fmla="*/ 6300 h 110283"/>
                    <a:gd name="csX43" fmla="*/ 128254 w 151191"/>
                    <a:gd name="csY43" fmla="*/ 6359 h 110283"/>
                    <a:gd name="csX44" fmla="*/ 128239 w 151191"/>
                    <a:gd name="csY44" fmla="*/ 6359 h 110283"/>
                    <a:gd name="csX45" fmla="*/ 133145 w 151191"/>
                    <a:gd name="csY45" fmla="*/ 7150 h 110283"/>
                    <a:gd name="csX46" fmla="*/ 143045 w 151191"/>
                    <a:gd name="csY46" fmla="*/ 9469 h 110283"/>
                    <a:gd name="csX47" fmla="*/ 147788 w 151191"/>
                    <a:gd name="csY47" fmla="*/ 10947 h 110283"/>
                    <a:gd name="csX48" fmla="*/ 151113 w 151191"/>
                    <a:gd name="csY48" fmla="*/ 9063 h 110283"/>
                    <a:gd name="csX49" fmla="*/ 149229 w 151191"/>
                    <a:gd name="csY49" fmla="*/ 5739 h 110283"/>
                    <a:gd name="csX50" fmla="*/ 108188 w 151191"/>
                    <a:gd name="csY50" fmla="*/ 132 h 110283"/>
                    <a:gd name="csX51" fmla="*/ 67257 w 151191"/>
                    <a:gd name="csY51" fmla="*/ 9646 h 110283"/>
                    <a:gd name="csX52" fmla="*/ 33878 w 151191"/>
                    <a:gd name="csY52" fmla="*/ 32288 h 110283"/>
                    <a:gd name="csX53" fmla="*/ 11048 w 151191"/>
                    <a:gd name="csY53" fmla="*/ 64496 h 110283"/>
                    <a:gd name="csX54" fmla="*/ 343 w 151191"/>
                    <a:gd name="csY54" fmla="*/ 102872 h 110283"/>
                    <a:gd name="csX55" fmla="*/ 3 w 151191"/>
                    <a:gd name="csY55" fmla="*/ 107578 h 110283"/>
                    <a:gd name="csX56" fmla="*/ 2707 w 151191"/>
                    <a:gd name="csY56" fmla="*/ 110281 h 110283"/>
                    <a:gd name="csX57" fmla="*/ 5411 w 151191"/>
                    <a:gd name="csY57" fmla="*/ 107578 h 110283"/>
                    <a:gd name="csX58" fmla="*/ 5411 w 151191"/>
                    <a:gd name="csY58" fmla="*/ 107578 h 11028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  <a:cxn ang="0">
                      <a:pos x="csX57" y="csY57"/>
                    </a:cxn>
                    <a:cxn ang="0">
                      <a:pos x="csX58" y="csY58"/>
                    </a:cxn>
                  </a:cxnLst>
                  <a:rect l="l" t="t" r="r" b="b"/>
                  <a:pathLst>
                    <a:path w="151191" h="110283">
                      <a:moveTo>
                        <a:pt x="5367" y="107570"/>
                      </a:moveTo>
                      <a:cubicBezTo>
                        <a:pt x="5448" y="105923"/>
                        <a:pt x="5566" y="104283"/>
                        <a:pt x="5729" y="102643"/>
                      </a:cubicBezTo>
                      <a:cubicBezTo>
                        <a:pt x="5803" y="101897"/>
                        <a:pt x="5884" y="101151"/>
                        <a:pt x="5973" y="100412"/>
                      </a:cubicBezTo>
                      <a:cubicBezTo>
                        <a:pt x="6017" y="100043"/>
                        <a:pt x="6061" y="99666"/>
                        <a:pt x="6113" y="99297"/>
                      </a:cubicBezTo>
                      <a:cubicBezTo>
                        <a:pt x="6209" y="98543"/>
                        <a:pt x="6032" y="99873"/>
                        <a:pt x="6135" y="99127"/>
                      </a:cubicBezTo>
                      <a:cubicBezTo>
                        <a:pt x="6165" y="98905"/>
                        <a:pt x="6194" y="98684"/>
                        <a:pt x="6231" y="98462"/>
                      </a:cubicBezTo>
                      <a:cubicBezTo>
                        <a:pt x="6689" y="95278"/>
                        <a:pt x="7295" y="92117"/>
                        <a:pt x="8041" y="88984"/>
                      </a:cubicBezTo>
                      <a:cubicBezTo>
                        <a:pt x="8780" y="85852"/>
                        <a:pt x="9667" y="82757"/>
                        <a:pt x="10679" y="79699"/>
                      </a:cubicBezTo>
                      <a:cubicBezTo>
                        <a:pt x="11174" y="78207"/>
                        <a:pt x="11698" y="76722"/>
                        <a:pt x="12252" y="75252"/>
                      </a:cubicBezTo>
                      <a:cubicBezTo>
                        <a:pt x="12533" y="74513"/>
                        <a:pt x="12814" y="73782"/>
                        <a:pt x="13109" y="73058"/>
                      </a:cubicBezTo>
                      <a:cubicBezTo>
                        <a:pt x="13265" y="72674"/>
                        <a:pt x="13420" y="72297"/>
                        <a:pt x="13575" y="71913"/>
                      </a:cubicBezTo>
                      <a:cubicBezTo>
                        <a:pt x="13634" y="71772"/>
                        <a:pt x="13693" y="71639"/>
                        <a:pt x="13745" y="71499"/>
                      </a:cubicBezTo>
                      <a:cubicBezTo>
                        <a:pt x="13494" y="72105"/>
                        <a:pt x="13870" y="71218"/>
                        <a:pt x="13915" y="71107"/>
                      </a:cubicBezTo>
                      <a:cubicBezTo>
                        <a:pt x="16434" y="65257"/>
                        <a:pt x="19449" y="59628"/>
                        <a:pt x="22914" y="54280"/>
                      </a:cubicBezTo>
                      <a:cubicBezTo>
                        <a:pt x="23807" y="52898"/>
                        <a:pt x="24731" y="51532"/>
                        <a:pt x="25692" y="50187"/>
                      </a:cubicBezTo>
                      <a:cubicBezTo>
                        <a:pt x="26127" y="49574"/>
                        <a:pt x="26563" y="48968"/>
                        <a:pt x="27014" y="48370"/>
                      </a:cubicBezTo>
                      <a:cubicBezTo>
                        <a:pt x="27236" y="48067"/>
                        <a:pt x="27465" y="47771"/>
                        <a:pt x="27686" y="47469"/>
                      </a:cubicBezTo>
                      <a:cubicBezTo>
                        <a:pt x="27819" y="47291"/>
                        <a:pt x="27960" y="47114"/>
                        <a:pt x="28093" y="46929"/>
                      </a:cubicBezTo>
                      <a:cubicBezTo>
                        <a:pt x="28551" y="46331"/>
                        <a:pt x="27760" y="47358"/>
                        <a:pt x="28218" y="46767"/>
                      </a:cubicBezTo>
                      <a:cubicBezTo>
                        <a:pt x="30198" y="44233"/>
                        <a:pt x="32282" y="41773"/>
                        <a:pt x="34469" y="39409"/>
                      </a:cubicBezTo>
                      <a:cubicBezTo>
                        <a:pt x="36656" y="37053"/>
                        <a:pt x="38946" y="34785"/>
                        <a:pt x="41332" y="32628"/>
                      </a:cubicBezTo>
                      <a:cubicBezTo>
                        <a:pt x="42500" y="31572"/>
                        <a:pt x="43689" y="30545"/>
                        <a:pt x="44901" y="29540"/>
                      </a:cubicBezTo>
                      <a:cubicBezTo>
                        <a:pt x="45507" y="29038"/>
                        <a:pt x="46120" y="28543"/>
                        <a:pt x="46733" y="28055"/>
                      </a:cubicBezTo>
                      <a:cubicBezTo>
                        <a:pt x="46881" y="27937"/>
                        <a:pt x="47029" y="27826"/>
                        <a:pt x="47176" y="27708"/>
                      </a:cubicBezTo>
                      <a:cubicBezTo>
                        <a:pt x="47243" y="27656"/>
                        <a:pt x="47841" y="27198"/>
                        <a:pt x="47339" y="27582"/>
                      </a:cubicBezTo>
                      <a:cubicBezTo>
                        <a:pt x="47693" y="27309"/>
                        <a:pt x="48055" y="27036"/>
                        <a:pt x="48410" y="26770"/>
                      </a:cubicBezTo>
                      <a:cubicBezTo>
                        <a:pt x="53707" y="22803"/>
                        <a:pt x="59389" y="19346"/>
                        <a:pt x="65336" y="16435"/>
                      </a:cubicBezTo>
                      <a:cubicBezTo>
                        <a:pt x="66895" y="15674"/>
                        <a:pt x="68469" y="14950"/>
                        <a:pt x="70065" y="14263"/>
                      </a:cubicBezTo>
                      <a:cubicBezTo>
                        <a:pt x="70213" y="14204"/>
                        <a:pt x="70353" y="14138"/>
                        <a:pt x="70501" y="14079"/>
                      </a:cubicBezTo>
                      <a:cubicBezTo>
                        <a:pt x="71225" y="13768"/>
                        <a:pt x="69998" y="14286"/>
                        <a:pt x="70730" y="13983"/>
                      </a:cubicBezTo>
                      <a:cubicBezTo>
                        <a:pt x="71092" y="13835"/>
                        <a:pt x="71461" y="13680"/>
                        <a:pt x="71823" y="13532"/>
                      </a:cubicBezTo>
                      <a:cubicBezTo>
                        <a:pt x="72628" y="13207"/>
                        <a:pt x="73434" y="12889"/>
                        <a:pt x="74246" y="12587"/>
                      </a:cubicBezTo>
                      <a:cubicBezTo>
                        <a:pt x="77423" y="11390"/>
                        <a:pt x="80652" y="10341"/>
                        <a:pt x="83918" y="9440"/>
                      </a:cubicBezTo>
                      <a:cubicBezTo>
                        <a:pt x="87191" y="8538"/>
                        <a:pt x="90500" y="7778"/>
                        <a:pt x="93840" y="7172"/>
                      </a:cubicBezTo>
                      <a:cubicBezTo>
                        <a:pt x="95473" y="6876"/>
                        <a:pt x="97105" y="6618"/>
                        <a:pt x="98753" y="6389"/>
                      </a:cubicBezTo>
                      <a:cubicBezTo>
                        <a:pt x="99536" y="6278"/>
                        <a:pt x="98192" y="6463"/>
                        <a:pt x="98975" y="6359"/>
                      </a:cubicBezTo>
                      <a:cubicBezTo>
                        <a:pt x="99130" y="6337"/>
                        <a:pt x="99285" y="6322"/>
                        <a:pt x="99447" y="6300"/>
                      </a:cubicBezTo>
                      <a:cubicBezTo>
                        <a:pt x="99876" y="6248"/>
                        <a:pt x="100312" y="6197"/>
                        <a:pt x="100740" y="6145"/>
                      </a:cubicBezTo>
                      <a:cubicBezTo>
                        <a:pt x="101642" y="6042"/>
                        <a:pt x="102543" y="5953"/>
                        <a:pt x="103452" y="5872"/>
                      </a:cubicBezTo>
                      <a:cubicBezTo>
                        <a:pt x="110131" y="5273"/>
                        <a:pt x="116861" y="5259"/>
                        <a:pt x="123540" y="5849"/>
                      </a:cubicBezTo>
                      <a:cubicBezTo>
                        <a:pt x="124368" y="5923"/>
                        <a:pt x="125188" y="6005"/>
                        <a:pt x="126015" y="6093"/>
                      </a:cubicBezTo>
                      <a:cubicBezTo>
                        <a:pt x="126444" y="6138"/>
                        <a:pt x="126880" y="6189"/>
                        <a:pt x="127308" y="6241"/>
                      </a:cubicBezTo>
                      <a:cubicBezTo>
                        <a:pt x="127463" y="6263"/>
                        <a:pt x="127619" y="6278"/>
                        <a:pt x="127781" y="6300"/>
                      </a:cubicBezTo>
                      <a:cubicBezTo>
                        <a:pt x="127936" y="6322"/>
                        <a:pt x="128091" y="6337"/>
                        <a:pt x="128254" y="6359"/>
                      </a:cubicBezTo>
                      <a:cubicBezTo>
                        <a:pt x="127929" y="6315"/>
                        <a:pt x="127921" y="6315"/>
                        <a:pt x="128239" y="6359"/>
                      </a:cubicBezTo>
                      <a:cubicBezTo>
                        <a:pt x="129879" y="6596"/>
                        <a:pt x="131512" y="6847"/>
                        <a:pt x="133145" y="7150"/>
                      </a:cubicBezTo>
                      <a:cubicBezTo>
                        <a:pt x="136477" y="7770"/>
                        <a:pt x="139787" y="8538"/>
                        <a:pt x="143045" y="9469"/>
                      </a:cubicBezTo>
                      <a:cubicBezTo>
                        <a:pt x="144641" y="9927"/>
                        <a:pt x="146222" y="10422"/>
                        <a:pt x="147788" y="10947"/>
                      </a:cubicBezTo>
                      <a:cubicBezTo>
                        <a:pt x="149126" y="11397"/>
                        <a:pt x="150803" y="10430"/>
                        <a:pt x="151113" y="9063"/>
                      </a:cubicBezTo>
                      <a:cubicBezTo>
                        <a:pt x="151453" y="7571"/>
                        <a:pt x="150662" y="6226"/>
                        <a:pt x="149229" y="5739"/>
                      </a:cubicBezTo>
                      <a:cubicBezTo>
                        <a:pt x="136078" y="1314"/>
                        <a:pt x="122040" y="-533"/>
                        <a:pt x="108188" y="132"/>
                      </a:cubicBezTo>
                      <a:cubicBezTo>
                        <a:pt x="94084" y="811"/>
                        <a:pt x="80209" y="4040"/>
                        <a:pt x="67257" y="9646"/>
                      </a:cubicBezTo>
                      <a:cubicBezTo>
                        <a:pt x="54838" y="15024"/>
                        <a:pt x="43482" y="22759"/>
                        <a:pt x="33878" y="32288"/>
                      </a:cubicBezTo>
                      <a:cubicBezTo>
                        <a:pt x="24502" y="41588"/>
                        <a:pt x="16730" y="52581"/>
                        <a:pt x="11048" y="64496"/>
                      </a:cubicBezTo>
                      <a:cubicBezTo>
                        <a:pt x="5293" y="76581"/>
                        <a:pt x="1614" y="89546"/>
                        <a:pt x="343" y="102872"/>
                      </a:cubicBezTo>
                      <a:cubicBezTo>
                        <a:pt x="195" y="104438"/>
                        <a:pt x="84" y="106004"/>
                        <a:pt x="3" y="107578"/>
                      </a:cubicBezTo>
                      <a:cubicBezTo>
                        <a:pt x="-71" y="108989"/>
                        <a:pt x="1296" y="110341"/>
                        <a:pt x="2707" y="110281"/>
                      </a:cubicBezTo>
                      <a:cubicBezTo>
                        <a:pt x="4229" y="110215"/>
                        <a:pt x="5330" y="109092"/>
                        <a:pt x="5411" y="107578"/>
                      </a:cubicBezTo>
                      <a:lnTo>
                        <a:pt x="5411" y="107578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5" name="Freeform 644">
                  <a:extLst>
                    <a:ext uri="{FF2B5EF4-FFF2-40B4-BE49-F238E27FC236}">
                      <a16:creationId xmlns:a16="http://schemas.microsoft.com/office/drawing/2014/main" id="{1E92F8AE-B1CA-778F-1FCF-E18049258AA3}"/>
                    </a:ext>
                  </a:extLst>
                </p:cNvPr>
                <p:cNvSpPr/>
                <p:nvPr/>
              </p:nvSpPr>
              <p:spPr>
                <a:xfrm>
                  <a:off x="2642119" y="5066493"/>
                  <a:ext cx="81164" cy="55007"/>
                </a:xfrm>
                <a:custGeom>
                  <a:avLst/>
                  <a:gdLst>
                    <a:gd name="csX0" fmla="*/ 81089 w 81164"/>
                    <a:gd name="csY0" fmla="*/ 51583 h 55007"/>
                    <a:gd name="csX1" fmla="*/ 73553 w 81164"/>
                    <a:gd name="csY1" fmla="*/ 33056 h 55007"/>
                    <a:gd name="csX2" fmla="*/ 60705 w 81164"/>
                    <a:gd name="csY2" fmla="*/ 17816 h 55007"/>
                    <a:gd name="csX3" fmla="*/ 44008 w 81164"/>
                    <a:gd name="csY3" fmla="*/ 6728 h 55007"/>
                    <a:gd name="csX4" fmla="*/ 24873 w 81164"/>
                    <a:gd name="csY4" fmla="*/ 744 h 55007"/>
                    <a:gd name="csX5" fmla="*/ 4430 w 81164"/>
                    <a:gd name="csY5" fmla="*/ 944 h 55007"/>
                    <a:gd name="csX6" fmla="*/ 1992 w 81164"/>
                    <a:gd name="csY6" fmla="*/ 1439 h 55007"/>
                    <a:gd name="csX7" fmla="*/ 108 w 81164"/>
                    <a:gd name="csY7" fmla="*/ 4763 h 55007"/>
                    <a:gd name="csX8" fmla="*/ 3432 w 81164"/>
                    <a:gd name="csY8" fmla="*/ 6646 h 55007"/>
                    <a:gd name="csX9" fmla="*/ 8139 w 81164"/>
                    <a:gd name="csY9" fmla="*/ 5797 h 55007"/>
                    <a:gd name="csX10" fmla="*/ 7873 w 81164"/>
                    <a:gd name="csY10" fmla="*/ 5834 h 55007"/>
                    <a:gd name="csX11" fmla="*/ 8146 w 81164"/>
                    <a:gd name="csY11" fmla="*/ 5797 h 55007"/>
                    <a:gd name="csX12" fmla="*/ 8781 w 81164"/>
                    <a:gd name="csY12" fmla="*/ 5723 h 55007"/>
                    <a:gd name="csX13" fmla="*/ 9964 w 81164"/>
                    <a:gd name="csY13" fmla="*/ 5605 h 55007"/>
                    <a:gd name="csX14" fmla="*/ 12335 w 81164"/>
                    <a:gd name="csY14" fmla="*/ 5442 h 55007"/>
                    <a:gd name="csX15" fmla="*/ 21895 w 81164"/>
                    <a:gd name="csY15" fmla="*/ 5760 h 55007"/>
                    <a:gd name="csX16" fmla="*/ 22442 w 81164"/>
                    <a:gd name="csY16" fmla="*/ 5827 h 55007"/>
                    <a:gd name="csX17" fmla="*/ 22715 w 81164"/>
                    <a:gd name="csY17" fmla="*/ 5856 h 55007"/>
                    <a:gd name="csX18" fmla="*/ 23077 w 81164"/>
                    <a:gd name="csY18" fmla="*/ 5908 h 55007"/>
                    <a:gd name="csX19" fmla="*/ 23713 w 81164"/>
                    <a:gd name="csY19" fmla="*/ 6004 h 55007"/>
                    <a:gd name="csX20" fmla="*/ 26055 w 81164"/>
                    <a:gd name="csY20" fmla="*/ 6410 h 55007"/>
                    <a:gd name="csX21" fmla="*/ 30687 w 81164"/>
                    <a:gd name="csY21" fmla="*/ 7489 h 55007"/>
                    <a:gd name="csX22" fmla="*/ 35238 w 81164"/>
                    <a:gd name="csY22" fmla="*/ 8907 h 55007"/>
                    <a:gd name="csX23" fmla="*/ 37558 w 81164"/>
                    <a:gd name="csY23" fmla="*/ 9771 h 55007"/>
                    <a:gd name="csX24" fmla="*/ 38578 w 81164"/>
                    <a:gd name="csY24" fmla="*/ 10185 h 55007"/>
                    <a:gd name="csX25" fmla="*/ 38607 w 81164"/>
                    <a:gd name="csY25" fmla="*/ 10200 h 55007"/>
                    <a:gd name="csX26" fmla="*/ 39280 w 81164"/>
                    <a:gd name="csY26" fmla="*/ 10488 h 55007"/>
                    <a:gd name="csX27" fmla="*/ 47754 w 81164"/>
                    <a:gd name="csY27" fmla="*/ 14913 h 55007"/>
                    <a:gd name="csX28" fmla="*/ 51744 w 81164"/>
                    <a:gd name="csY28" fmla="*/ 17550 h 55007"/>
                    <a:gd name="csX29" fmla="*/ 53672 w 81164"/>
                    <a:gd name="csY29" fmla="*/ 18968 h 55007"/>
                    <a:gd name="csX30" fmla="*/ 53783 w 81164"/>
                    <a:gd name="csY30" fmla="*/ 19050 h 55007"/>
                    <a:gd name="csX31" fmla="*/ 54219 w 81164"/>
                    <a:gd name="csY31" fmla="*/ 19389 h 55007"/>
                    <a:gd name="csX32" fmla="*/ 55150 w 81164"/>
                    <a:gd name="csY32" fmla="*/ 20143 h 55007"/>
                    <a:gd name="csX33" fmla="*/ 62124 w 81164"/>
                    <a:gd name="csY33" fmla="*/ 26784 h 55007"/>
                    <a:gd name="csX34" fmla="*/ 65197 w 81164"/>
                    <a:gd name="csY34" fmla="*/ 30418 h 55007"/>
                    <a:gd name="csX35" fmla="*/ 65367 w 81164"/>
                    <a:gd name="csY35" fmla="*/ 30633 h 55007"/>
                    <a:gd name="csX36" fmla="*/ 65227 w 81164"/>
                    <a:gd name="csY36" fmla="*/ 30448 h 55007"/>
                    <a:gd name="csX37" fmla="*/ 65611 w 81164"/>
                    <a:gd name="csY37" fmla="*/ 30958 h 55007"/>
                    <a:gd name="csX38" fmla="*/ 66313 w 81164"/>
                    <a:gd name="csY38" fmla="*/ 31911 h 55007"/>
                    <a:gd name="csX39" fmla="*/ 67665 w 81164"/>
                    <a:gd name="csY39" fmla="*/ 33861 h 55007"/>
                    <a:gd name="csX40" fmla="*/ 72327 w 81164"/>
                    <a:gd name="csY40" fmla="*/ 42216 h 55007"/>
                    <a:gd name="csX41" fmla="*/ 72770 w 81164"/>
                    <a:gd name="csY41" fmla="*/ 43213 h 55007"/>
                    <a:gd name="csX42" fmla="*/ 72785 w 81164"/>
                    <a:gd name="csY42" fmla="*/ 43242 h 55007"/>
                    <a:gd name="csX43" fmla="*/ 73066 w 81164"/>
                    <a:gd name="csY43" fmla="*/ 43915 h 55007"/>
                    <a:gd name="csX44" fmla="*/ 73908 w 81164"/>
                    <a:gd name="csY44" fmla="*/ 46138 h 55007"/>
                    <a:gd name="csX45" fmla="*/ 75319 w 81164"/>
                    <a:gd name="csY45" fmla="*/ 50689 h 55007"/>
                    <a:gd name="csX46" fmla="*/ 75881 w 81164"/>
                    <a:gd name="csY46" fmla="*/ 53016 h 55007"/>
                    <a:gd name="csX47" fmla="*/ 79205 w 81164"/>
                    <a:gd name="csY47" fmla="*/ 54899 h 55007"/>
                    <a:gd name="csX48" fmla="*/ 81089 w 81164"/>
                    <a:gd name="csY48" fmla="*/ 51575 h 55007"/>
                    <a:gd name="csX49" fmla="*/ 81089 w 81164"/>
                    <a:gd name="csY49" fmla="*/ 51575 h 5500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</a:cxnLst>
                  <a:rect l="l" t="t" r="r" b="b"/>
                  <a:pathLst>
                    <a:path w="81164" h="55007">
                      <a:moveTo>
                        <a:pt x="81089" y="51583"/>
                      </a:moveTo>
                      <a:cubicBezTo>
                        <a:pt x="79663" y="45052"/>
                        <a:pt x="77055" y="38751"/>
                        <a:pt x="73553" y="33056"/>
                      </a:cubicBezTo>
                      <a:cubicBezTo>
                        <a:pt x="70066" y="27382"/>
                        <a:pt x="65692" y="22219"/>
                        <a:pt x="60705" y="17816"/>
                      </a:cubicBezTo>
                      <a:cubicBezTo>
                        <a:pt x="55681" y="13384"/>
                        <a:pt x="50059" y="9609"/>
                        <a:pt x="44008" y="6728"/>
                      </a:cubicBezTo>
                      <a:cubicBezTo>
                        <a:pt x="37950" y="3847"/>
                        <a:pt x="31515" y="1749"/>
                        <a:pt x="24873" y="744"/>
                      </a:cubicBezTo>
                      <a:cubicBezTo>
                        <a:pt x="18061" y="-283"/>
                        <a:pt x="11212" y="-275"/>
                        <a:pt x="4430" y="944"/>
                      </a:cubicBezTo>
                      <a:cubicBezTo>
                        <a:pt x="3610" y="1091"/>
                        <a:pt x="2804" y="1254"/>
                        <a:pt x="1992" y="1439"/>
                      </a:cubicBezTo>
                      <a:cubicBezTo>
                        <a:pt x="610" y="1749"/>
                        <a:pt x="-328" y="3418"/>
                        <a:pt x="108" y="4763"/>
                      </a:cubicBezTo>
                      <a:cubicBezTo>
                        <a:pt x="573" y="6211"/>
                        <a:pt x="1955" y="6979"/>
                        <a:pt x="3432" y="6646"/>
                      </a:cubicBezTo>
                      <a:cubicBezTo>
                        <a:pt x="4991" y="6292"/>
                        <a:pt x="6565" y="6056"/>
                        <a:pt x="8139" y="5797"/>
                      </a:cubicBezTo>
                      <a:cubicBezTo>
                        <a:pt x="8146" y="5797"/>
                        <a:pt x="7562" y="5871"/>
                        <a:pt x="7873" y="5834"/>
                      </a:cubicBezTo>
                      <a:cubicBezTo>
                        <a:pt x="7961" y="5827"/>
                        <a:pt x="8057" y="5812"/>
                        <a:pt x="8146" y="5797"/>
                      </a:cubicBezTo>
                      <a:cubicBezTo>
                        <a:pt x="8360" y="5767"/>
                        <a:pt x="8567" y="5745"/>
                        <a:pt x="8781" y="5723"/>
                      </a:cubicBezTo>
                      <a:cubicBezTo>
                        <a:pt x="9173" y="5679"/>
                        <a:pt x="9572" y="5642"/>
                        <a:pt x="9964" y="5605"/>
                      </a:cubicBezTo>
                      <a:cubicBezTo>
                        <a:pt x="10754" y="5531"/>
                        <a:pt x="11545" y="5479"/>
                        <a:pt x="12335" y="5442"/>
                      </a:cubicBezTo>
                      <a:cubicBezTo>
                        <a:pt x="15527" y="5287"/>
                        <a:pt x="18726" y="5398"/>
                        <a:pt x="21895" y="5760"/>
                      </a:cubicBezTo>
                      <a:cubicBezTo>
                        <a:pt x="22080" y="5782"/>
                        <a:pt x="22257" y="5804"/>
                        <a:pt x="22442" y="5827"/>
                      </a:cubicBezTo>
                      <a:cubicBezTo>
                        <a:pt x="22546" y="5841"/>
                        <a:pt x="23144" y="5923"/>
                        <a:pt x="22715" y="5856"/>
                      </a:cubicBezTo>
                      <a:cubicBezTo>
                        <a:pt x="22294" y="5797"/>
                        <a:pt x="22952" y="5893"/>
                        <a:pt x="23077" y="5908"/>
                      </a:cubicBezTo>
                      <a:cubicBezTo>
                        <a:pt x="23292" y="5937"/>
                        <a:pt x="23499" y="5967"/>
                        <a:pt x="23713" y="6004"/>
                      </a:cubicBezTo>
                      <a:cubicBezTo>
                        <a:pt x="24496" y="6122"/>
                        <a:pt x="25272" y="6262"/>
                        <a:pt x="26055" y="6410"/>
                      </a:cubicBezTo>
                      <a:cubicBezTo>
                        <a:pt x="27614" y="6713"/>
                        <a:pt x="29158" y="7075"/>
                        <a:pt x="30687" y="7489"/>
                      </a:cubicBezTo>
                      <a:cubicBezTo>
                        <a:pt x="32217" y="7902"/>
                        <a:pt x="33739" y="8383"/>
                        <a:pt x="35238" y="8907"/>
                      </a:cubicBezTo>
                      <a:cubicBezTo>
                        <a:pt x="36014" y="9180"/>
                        <a:pt x="36790" y="9468"/>
                        <a:pt x="37558" y="9771"/>
                      </a:cubicBezTo>
                      <a:cubicBezTo>
                        <a:pt x="37898" y="9904"/>
                        <a:pt x="38238" y="10045"/>
                        <a:pt x="38578" y="10185"/>
                      </a:cubicBezTo>
                      <a:cubicBezTo>
                        <a:pt x="38873" y="10303"/>
                        <a:pt x="39006" y="10377"/>
                        <a:pt x="38607" y="10200"/>
                      </a:cubicBezTo>
                      <a:cubicBezTo>
                        <a:pt x="38829" y="10303"/>
                        <a:pt x="39058" y="10392"/>
                        <a:pt x="39280" y="10488"/>
                      </a:cubicBezTo>
                      <a:cubicBezTo>
                        <a:pt x="42205" y="11766"/>
                        <a:pt x="45035" y="13243"/>
                        <a:pt x="47754" y="14913"/>
                      </a:cubicBezTo>
                      <a:cubicBezTo>
                        <a:pt x="49113" y="15747"/>
                        <a:pt x="50443" y="16627"/>
                        <a:pt x="51744" y="17550"/>
                      </a:cubicBezTo>
                      <a:cubicBezTo>
                        <a:pt x="52394" y="18015"/>
                        <a:pt x="53037" y="18488"/>
                        <a:pt x="53672" y="18968"/>
                      </a:cubicBezTo>
                      <a:cubicBezTo>
                        <a:pt x="54056" y="19264"/>
                        <a:pt x="53251" y="18636"/>
                        <a:pt x="53783" y="19050"/>
                      </a:cubicBezTo>
                      <a:cubicBezTo>
                        <a:pt x="53930" y="19160"/>
                        <a:pt x="54071" y="19279"/>
                        <a:pt x="54219" y="19389"/>
                      </a:cubicBezTo>
                      <a:cubicBezTo>
                        <a:pt x="54529" y="19641"/>
                        <a:pt x="54839" y="19892"/>
                        <a:pt x="55150" y="20143"/>
                      </a:cubicBezTo>
                      <a:cubicBezTo>
                        <a:pt x="57625" y="22189"/>
                        <a:pt x="59959" y="24405"/>
                        <a:pt x="62124" y="26784"/>
                      </a:cubicBezTo>
                      <a:cubicBezTo>
                        <a:pt x="63195" y="27958"/>
                        <a:pt x="64215" y="29170"/>
                        <a:pt x="65197" y="30418"/>
                      </a:cubicBezTo>
                      <a:cubicBezTo>
                        <a:pt x="65257" y="30492"/>
                        <a:pt x="65308" y="30566"/>
                        <a:pt x="65367" y="30633"/>
                      </a:cubicBezTo>
                      <a:cubicBezTo>
                        <a:pt x="65367" y="30633"/>
                        <a:pt x="65042" y="30211"/>
                        <a:pt x="65227" y="30448"/>
                      </a:cubicBezTo>
                      <a:cubicBezTo>
                        <a:pt x="65353" y="30618"/>
                        <a:pt x="65486" y="30788"/>
                        <a:pt x="65611" y="30958"/>
                      </a:cubicBezTo>
                      <a:cubicBezTo>
                        <a:pt x="65848" y="31275"/>
                        <a:pt x="66084" y="31593"/>
                        <a:pt x="66313" y="31911"/>
                      </a:cubicBezTo>
                      <a:cubicBezTo>
                        <a:pt x="66778" y="32553"/>
                        <a:pt x="67229" y="33203"/>
                        <a:pt x="67665" y="33861"/>
                      </a:cubicBezTo>
                      <a:cubicBezTo>
                        <a:pt x="69438" y="36520"/>
                        <a:pt x="71004" y="39312"/>
                        <a:pt x="72327" y="42216"/>
                      </a:cubicBezTo>
                      <a:cubicBezTo>
                        <a:pt x="72482" y="42548"/>
                        <a:pt x="72630" y="42880"/>
                        <a:pt x="72770" y="43213"/>
                      </a:cubicBezTo>
                      <a:cubicBezTo>
                        <a:pt x="72896" y="43508"/>
                        <a:pt x="72977" y="43627"/>
                        <a:pt x="72785" y="43242"/>
                      </a:cubicBezTo>
                      <a:cubicBezTo>
                        <a:pt x="72896" y="43457"/>
                        <a:pt x="72970" y="43693"/>
                        <a:pt x="73066" y="43915"/>
                      </a:cubicBezTo>
                      <a:cubicBezTo>
                        <a:pt x="73361" y="44646"/>
                        <a:pt x="73642" y="45392"/>
                        <a:pt x="73908" y="46138"/>
                      </a:cubicBezTo>
                      <a:cubicBezTo>
                        <a:pt x="74440" y="47638"/>
                        <a:pt x="74913" y="49152"/>
                        <a:pt x="75319" y="50689"/>
                      </a:cubicBezTo>
                      <a:cubicBezTo>
                        <a:pt x="75526" y="51464"/>
                        <a:pt x="75711" y="52240"/>
                        <a:pt x="75881" y="53016"/>
                      </a:cubicBezTo>
                      <a:cubicBezTo>
                        <a:pt x="76184" y="54397"/>
                        <a:pt x="77868" y="55335"/>
                        <a:pt x="79205" y="54899"/>
                      </a:cubicBezTo>
                      <a:cubicBezTo>
                        <a:pt x="80661" y="54427"/>
                        <a:pt x="81414" y="53060"/>
                        <a:pt x="81089" y="51575"/>
                      </a:cubicBezTo>
                      <a:lnTo>
                        <a:pt x="81089" y="51575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6" name="Freeform 645">
                  <a:extLst>
                    <a:ext uri="{FF2B5EF4-FFF2-40B4-BE49-F238E27FC236}">
                      <a16:creationId xmlns:a16="http://schemas.microsoft.com/office/drawing/2014/main" id="{39E25745-A5AD-A6E7-5AFE-E92B34F1F06B}"/>
                    </a:ext>
                  </a:extLst>
                </p:cNvPr>
                <p:cNvSpPr/>
                <p:nvPr/>
              </p:nvSpPr>
              <p:spPr>
                <a:xfrm>
                  <a:off x="2797438" y="5249890"/>
                  <a:ext cx="51008" cy="145071"/>
                </a:xfrm>
                <a:custGeom>
                  <a:avLst/>
                  <a:gdLst>
                    <a:gd name="csX0" fmla="*/ 49685 w 51008"/>
                    <a:gd name="csY0" fmla="*/ 140054 h 145071"/>
                    <a:gd name="csX1" fmla="*/ 43235 w 51008"/>
                    <a:gd name="csY1" fmla="*/ 135969 h 145071"/>
                    <a:gd name="csX2" fmla="*/ 40154 w 51008"/>
                    <a:gd name="csY2" fmla="*/ 133723 h 145071"/>
                    <a:gd name="csX3" fmla="*/ 39925 w 51008"/>
                    <a:gd name="csY3" fmla="*/ 133546 h 145071"/>
                    <a:gd name="csX4" fmla="*/ 39777 w 51008"/>
                    <a:gd name="csY4" fmla="*/ 133435 h 145071"/>
                    <a:gd name="csX5" fmla="*/ 39031 w 51008"/>
                    <a:gd name="csY5" fmla="*/ 132844 h 145071"/>
                    <a:gd name="csX6" fmla="*/ 37553 w 51008"/>
                    <a:gd name="csY6" fmla="*/ 131640 h 145071"/>
                    <a:gd name="csX7" fmla="*/ 26707 w 51008"/>
                    <a:gd name="csY7" fmla="*/ 120922 h 145071"/>
                    <a:gd name="csX8" fmla="*/ 24284 w 51008"/>
                    <a:gd name="csY8" fmla="*/ 117974 h 145071"/>
                    <a:gd name="csX9" fmla="*/ 23959 w 51008"/>
                    <a:gd name="csY9" fmla="*/ 117553 h 145071"/>
                    <a:gd name="csX10" fmla="*/ 23989 w 51008"/>
                    <a:gd name="csY10" fmla="*/ 117597 h 145071"/>
                    <a:gd name="csX11" fmla="*/ 23412 w 51008"/>
                    <a:gd name="csY11" fmla="*/ 116836 h 145071"/>
                    <a:gd name="csX12" fmla="*/ 22282 w 51008"/>
                    <a:gd name="csY12" fmla="*/ 115300 h 145071"/>
                    <a:gd name="csX13" fmla="*/ 18071 w 51008"/>
                    <a:gd name="csY13" fmla="*/ 108925 h 145071"/>
                    <a:gd name="csX14" fmla="*/ 14391 w 51008"/>
                    <a:gd name="csY14" fmla="*/ 102232 h 145071"/>
                    <a:gd name="csX15" fmla="*/ 12766 w 51008"/>
                    <a:gd name="csY15" fmla="*/ 98782 h 145071"/>
                    <a:gd name="csX16" fmla="*/ 12382 w 51008"/>
                    <a:gd name="csY16" fmla="*/ 97911 h 145071"/>
                    <a:gd name="csX17" fmla="*/ 12197 w 51008"/>
                    <a:gd name="csY17" fmla="*/ 97482 h 145071"/>
                    <a:gd name="csX18" fmla="*/ 11480 w 51008"/>
                    <a:gd name="csY18" fmla="*/ 95717 h 145071"/>
                    <a:gd name="csX19" fmla="*/ 7107 w 51008"/>
                    <a:gd name="csY19" fmla="*/ 81112 h 145071"/>
                    <a:gd name="csX20" fmla="*/ 6412 w 51008"/>
                    <a:gd name="csY20" fmla="*/ 77360 h 145071"/>
                    <a:gd name="csX21" fmla="*/ 6117 w 51008"/>
                    <a:gd name="csY21" fmla="*/ 75380 h 145071"/>
                    <a:gd name="csX22" fmla="*/ 6065 w 51008"/>
                    <a:gd name="csY22" fmla="*/ 74988 h 145071"/>
                    <a:gd name="csX23" fmla="*/ 5932 w 51008"/>
                    <a:gd name="csY23" fmla="*/ 73880 h 145071"/>
                    <a:gd name="csX24" fmla="*/ 5407 w 51008"/>
                    <a:gd name="csY24" fmla="*/ 65865 h 145071"/>
                    <a:gd name="csX25" fmla="*/ 5607 w 51008"/>
                    <a:gd name="csY25" fmla="*/ 57843 h 145071"/>
                    <a:gd name="csX26" fmla="*/ 5976 w 51008"/>
                    <a:gd name="csY26" fmla="*/ 53846 h 145071"/>
                    <a:gd name="csX27" fmla="*/ 6094 w 51008"/>
                    <a:gd name="csY27" fmla="*/ 52849 h 145071"/>
                    <a:gd name="csX28" fmla="*/ 6168 w 51008"/>
                    <a:gd name="csY28" fmla="*/ 52295 h 145071"/>
                    <a:gd name="csX29" fmla="*/ 6168 w 51008"/>
                    <a:gd name="csY29" fmla="*/ 52347 h 145071"/>
                    <a:gd name="csX30" fmla="*/ 6464 w 51008"/>
                    <a:gd name="csY30" fmla="*/ 50360 h 145071"/>
                    <a:gd name="csX31" fmla="*/ 10357 w 51008"/>
                    <a:gd name="csY31" fmla="*/ 34780 h 145071"/>
                    <a:gd name="csX32" fmla="*/ 11746 w 51008"/>
                    <a:gd name="csY32" fmla="*/ 31005 h 145071"/>
                    <a:gd name="csX33" fmla="*/ 12500 w 51008"/>
                    <a:gd name="csY33" fmla="*/ 29144 h 145071"/>
                    <a:gd name="csX34" fmla="*/ 12485 w 51008"/>
                    <a:gd name="csY34" fmla="*/ 29173 h 145071"/>
                    <a:gd name="csX35" fmla="*/ 12662 w 51008"/>
                    <a:gd name="csY35" fmla="*/ 28760 h 145071"/>
                    <a:gd name="csX36" fmla="*/ 13113 w 51008"/>
                    <a:gd name="csY36" fmla="*/ 27740 h 145071"/>
                    <a:gd name="csX37" fmla="*/ 16696 w 51008"/>
                    <a:gd name="csY37" fmla="*/ 20552 h 145071"/>
                    <a:gd name="csX38" fmla="*/ 20900 w 51008"/>
                    <a:gd name="csY38" fmla="*/ 13712 h 145071"/>
                    <a:gd name="csX39" fmla="*/ 23228 w 51008"/>
                    <a:gd name="csY39" fmla="*/ 10439 h 145071"/>
                    <a:gd name="csX40" fmla="*/ 23833 w 51008"/>
                    <a:gd name="csY40" fmla="*/ 9634 h 145071"/>
                    <a:gd name="csX41" fmla="*/ 23885 w 51008"/>
                    <a:gd name="csY41" fmla="*/ 9560 h 145071"/>
                    <a:gd name="csX42" fmla="*/ 24159 w 51008"/>
                    <a:gd name="csY42" fmla="*/ 9206 h 145071"/>
                    <a:gd name="csX43" fmla="*/ 25414 w 51008"/>
                    <a:gd name="csY43" fmla="*/ 7640 h 145071"/>
                    <a:gd name="csX44" fmla="*/ 28045 w 51008"/>
                    <a:gd name="csY44" fmla="*/ 4596 h 145071"/>
                    <a:gd name="csX45" fmla="*/ 28045 w 51008"/>
                    <a:gd name="csY45" fmla="*/ 777 h 145071"/>
                    <a:gd name="csX46" fmla="*/ 24225 w 51008"/>
                    <a:gd name="csY46" fmla="*/ 777 h 145071"/>
                    <a:gd name="csX47" fmla="*/ 6619 w 51008"/>
                    <a:gd name="csY47" fmla="*/ 29350 h 145071"/>
                    <a:gd name="csX48" fmla="*/ 29 w 51008"/>
                    <a:gd name="csY48" fmla="*/ 61839 h 145071"/>
                    <a:gd name="csX49" fmla="*/ 4979 w 51008"/>
                    <a:gd name="csY49" fmla="*/ 93663 h 145071"/>
                    <a:gd name="csX50" fmla="*/ 20339 w 51008"/>
                    <a:gd name="csY50" fmla="*/ 121616 h 145071"/>
                    <a:gd name="csX51" fmla="*/ 43700 w 51008"/>
                    <a:gd name="csY51" fmla="*/ 142750 h 145071"/>
                    <a:gd name="csX52" fmla="*/ 46973 w 51008"/>
                    <a:gd name="csY52" fmla="*/ 144723 h 145071"/>
                    <a:gd name="csX53" fmla="*/ 50667 w 51008"/>
                    <a:gd name="csY53" fmla="*/ 143755 h 145071"/>
                    <a:gd name="csX54" fmla="*/ 49699 w 51008"/>
                    <a:gd name="csY54" fmla="*/ 140062 h 145071"/>
                    <a:gd name="csX55" fmla="*/ 49699 w 51008"/>
                    <a:gd name="csY55" fmla="*/ 140062 h 14507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</a:cxnLst>
                  <a:rect l="l" t="t" r="r" b="b"/>
                  <a:pathLst>
                    <a:path w="51008" h="145071">
                      <a:moveTo>
                        <a:pt x="49685" y="140054"/>
                      </a:moveTo>
                      <a:cubicBezTo>
                        <a:pt x="47475" y="138784"/>
                        <a:pt x="45326" y="137424"/>
                        <a:pt x="43235" y="135969"/>
                      </a:cubicBezTo>
                      <a:cubicBezTo>
                        <a:pt x="42193" y="135245"/>
                        <a:pt x="41159" y="134492"/>
                        <a:pt x="40154" y="133723"/>
                      </a:cubicBezTo>
                      <a:cubicBezTo>
                        <a:pt x="40146" y="133716"/>
                        <a:pt x="39592" y="133288"/>
                        <a:pt x="39925" y="133546"/>
                      </a:cubicBezTo>
                      <a:cubicBezTo>
                        <a:pt x="40206" y="133768"/>
                        <a:pt x="39844" y="133487"/>
                        <a:pt x="39777" y="133435"/>
                      </a:cubicBezTo>
                      <a:cubicBezTo>
                        <a:pt x="39526" y="133236"/>
                        <a:pt x="39275" y="133044"/>
                        <a:pt x="39031" y="132844"/>
                      </a:cubicBezTo>
                      <a:cubicBezTo>
                        <a:pt x="38536" y="132445"/>
                        <a:pt x="38041" y="132047"/>
                        <a:pt x="37553" y="131640"/>
                      </a:cubicBezTo>
                      <a:cubicBezTo>
                        <a:pt x="33645" y="128375"/>
                        <a:pt x="30017" y="124785"/>
                        <a:pt x="26707" y="120922"/>
                      </a:cubicBezTo>
                      <a:cubicBezTo>
                        <a:pt x="25880" y="119954"/>
                        <a:pt x="25067" y="118971"/>
                        <a:pt x="24284" y="117974"/>
                      </a:cubicBezTo>
                      <a:cubicBezTo>
                        <a:pt x="24173" y="117834"/>
                        <a:pt x="24070" y="117693"/>
                        <a:pt x="23959" y="117553"/>
                      </a:cubicBezTo>
                      <a:cubicBezTo>
                        <a:pt x="23715" y="117243"/>
                        <a:pt x="24232" y="117908"/>
                        <a:pt x="23989" y="117597"/>
                      </a:cubicBezTo>
                      <a:cubicBezTo>
                        <a:pt x="23796" y="117346"/>
                        <a:pt x="23604" y="117095"/>
                        <a:pt x="23412" y="116836"/>
                      </a:cubicBezTo>
                      <a:cubicBezTo>
                        <a:pt x="23028" y="116327"/>
                        <a:pt x="22651" y="115817"/>
                        <a:pt x="22282" y="115300"/>
                      </a:cubicBezTo>
                      <a:cubicBezTo>
                        <a:pt x="20789" y="113231"/>
                        <a:pt x="19386" y="111111"/>
                        <a:pt x="18071" y="108925"/>
                      </a:cubicBezTo>
                      <a:cubicBezTo>
                        <a:pt x="16756" y="106746"/>
                        <a:pt x="15529" y="104515"/>
                        <a:pt x="14391" y="102232"/>
                      </a:cubicBezTo>
                      <a:cubicBezTo>
                        <a:pt x="13822" y="101094"/>
                        <a:pt x="13283" y="99942"/>
                        <a:pt x="12766" y="98782"/>
                      </a:cubicBezTo>
                      <a:cubicBezTo>
                        <a:pt x="12633" y="98494"/>
                        <a:pt x="12507" y="98199"/>
                        <a:pt x="12382" y="97911"/>
                      </a:cubicBezTo>
                      <a:cubicBezTo>
                        <a:pt x="12315" y="97763"/>
                        <a:pt x="11938" y="96869"/>
                        <a:pt x="12197" y="97482"/>
                      </a:cubicBezTo>
                      <a:cubicBezTo>
                        <a:pt x="11953" y="96891"/>
                        <a:pt x="11709" y="96308"/>
                        <a:pt x="11480" y="95717"/>
                      </a:cubicBezTo>
                      <a:cubicBezTo>
                        <a:pt x="9611" y="90981"/>
                        <a:pt x="8141" y="86091"/>
                        <a:pt x="7107" y="81112"/>
                      </a:cubicBezTo>
                      <a:cubicBezTo>
                        <a:pt x="6848" y="79864"/>
                        <a:pt x="6619" y="78615"/>
                        <a:pt x="6412" y="77360"/>
                      </a:cubicBezTo>
                      <a:cubicBezTo>
                        <a:pt x="6309" y="76702"/>
                        <a:pt x="6213" y="76045"/>
                        <a:pt x="6117" y="75380"/>
                      </a:cubicBezTo>
                      <a:cubicBezTo>
                        <a:pt x="6198" y="75978"/>
                        <a:pt x="6094" y="75210"/>
                        <a:pt x="6065" y="74988"/>
                      </a:cubicBezTo>
                      <a:cubicBezTo>
                        <a:pt x="6021" y="74619"/>
                        <a:pt x="5976" y="74250"/>
                        <a:pt x="5932" y="73880"/>
                      </a:cubicBezTo>
                      <a:cubicBezTo>
                        <a:pt x="5636" y="71221"/>
                        <a:pt x="5459" y="68547"/>
                        <a:pt x="5407" y="65865"/>
                      </a:cubicBezTo>
                      <a:cubicBezTo>
                        <a:pt x="5356" y="63191"/>
                        <a:pt x="5422" y="60509"/>
                        <a:pt x="5607" y="57843"/>
                      </a:cubicBezTo>
                      <a:cubicBezTo>
                        <a:pt x="5703" y="56506"/>
                        <a:pt x="5821" y="55176"/>
                        <a:pt x="5976" y="53846"/>
                      </a:cubicBezTo>
                      <a:cubicBezTo>
                        <a:pt x="6013" y="53514"/>
                        <a:pt x="6050" y="53181"/>
                        <a:pt x="6094" y="52849"/>
                      </a:cubicBezTo>
                      <a:cubicBezTo>
                        <a:pt x="6117" y="52664"/>
                        <a:pt x="6139" y="52480"/>
                        <a:pt x="6168" y="52295"/>
                      </a:cubicBezTo>
                      <a:cubicBezTo>
                        <a:pt x="6154" y="52391"/>
                        <a:pt x="6087" y="52864"/>
                        <a:pt x="6168" y="52347"/>
                      </a:cubicBezTo>
                      <a:cubicBezTo>
                        <a:pt x="6264" y="51682"/>
                        <a:pt x="6360" y="51024"/>
                        <a:pt x="6464" y="50360"/>
                      </a:cubicBezTo>
                      <a:cubicBezTo>
                        <a:pt x="7313" y="45070"/>
                        <a:pt x="8621" y="39848"/>
                        <a:pt x="10357" y="34780"/>
                      </a:cubicBezTo>
                      <a:cubicBezTo>
                        <a:pt x="10793" y="33509"/>
                        <a:pt x="11251" y="32254"/>
                        <a:pt x="11746" y="31005"/>
                      </a:cubicBezTo>
                      <a:cubicBezTo>
                        <a:pt x="11990" y="30385"/>
                        <a:pt x="12241" y="29764"/>
                        <a:pt x="12500" y="29144"/>
                      </a:cubicBezTo>
                      <a:cubicBezTo>
                        <a:pt x="12544" y="29040"/>
                        <a:pt x="12707" y="28671"/>
                        <a:pt x="12485" y="29173"/>
                      </a:cubicBezTo>
                      <a:cubicBezTo>
                        <a:pt x="12544" y="29040"/>
                        <a:pt x="12603" y="28900"/>
                        <a:pt x="12662" y="28760"/>
                      </a:cubicBezTo>
                      <a:cubicBezTo>
                        <a:pt x="12810" y="28420"/>
                        <a:pt x="12958" y="28080"/>
                        <a:pt x="13113" y="27740"/>
                      </a:cubicBezTo>
                      <a:cubicBezTo>
                        <a:pt x="14207" y="25295"/>
                        <a:pt x="15396" y="22894"/>
                        <a:pt x="16696" y="20552"/>
                      </a:cubicBezTo>
                      <a:cubicBezTo>
                        <a:pt x="17997" y="18211"/>
                        <a:pt x="19393" y="15928"/>
                        <a:pt x="20900" y="13712"/>
                      </a:cubicBezTo>
                      <a:cubicBezTo>
                        <a:pt x="21654" y="12604"/>
                        <a:pt x="22430" y="11511"/>
                        <a:pt x="23228" y="10439"/>
                      </a:cubicBezTo>
                      <a:cubicBezTo>
                        <a:pt x="23427" y="10174"/>
                        <a:pt x="23627" y="9908"/>
                        <a:pt x="23833" y="9634"/>
                      </a:cubicBezTo>
                      <a:cubicBezTo>
                        <a:pt x="23915" y="9523"/>
                        <a:pt x="24232" y="9125"/>
                        <a:pt x="23885" y="9560"/>
                      </a:cubicBezTo>
                      <a:cubicBezTo>
                        <a:pt x="23974" y="9442"/>
                        <a:pt x="24070" y="9324"/>
                        <a:pt x="24159" y="9206"/>
                      </a:cubicBezTo>
                      <a:cubicBezTo>
                        <a:pt x="24572" y="8681"/>
                        <a:pt x="24993" y="8157"/>
                        <a:pt x="25414" y="7640"/>
                      </a:cubicBezTo>
                      <a:cubicBezTo>
                        <a:pt x="26264" y="6606"/>
                        <a:pt x="27143" y="5594"/>
                        <a:pt x="28045" y="4596"/>
                      </a:cubicBezTo>
                      <a:cubicBezTo>
                        <a:pt x="28990" y="3547"/>
                        <a:pt x="29160" y="1797"/>
                        <a:pt x="28045" y="777"/>
                      </a:cubicBezTo>
                      <a:cubicBezTo>
                        <a:pt x="27010" y="-168"/>
                        <a:pt x="25237" y="-346"/>
                        <a:pt x="24225" y="777"/>
                      </a:cubicBezTo>
                      <a:cubicBezTo>
                        <a:pt x="16660" y="9161"/>
                        <a:pt x="10764" y="18861"/>
                        <a:pt x="6619" y="29350"/>
                      </a:cubicBezTo>
                      <a:cubicBezTo>
                        <a:pt x="2541" y="39670"/>
                        <a:pt x="310" y="50744"/>
                        <a:pt x="29" y="61839"/>
                      </a:cubicBezTo>
                      <a:cubicBezTo>
                        <a:pt x="-245" y="72624"/>
                        <a:pt x="1433" y="83469"/>
                        <a:pt x="4979" y="93663"/>
                      </a:cubicBezTo>
                      <a:cubicBezTo>
                        <a:pt x="8503" y="103783"/>
                        <a:pt x="13719" y="113187"/>
                        <a:pt x="20339" y="121616"/>
                      </a:cubicBezTo>
                      <a:cubicBezTo>
                        <a:pt x="26848" y="129912"/>
                        <a:pt x="34790" y="137107"/>
                        <a:pt x="43700" y="142750"/>
                      </a:cubicBezTo>
                      <a:cubicBezTo>
                        <a:pt x="44779" y="143430"/>
                        <a:pt x="45865" y="144088"/>
                        <a:pt x="46973" y="144723"/>
                      </a:cubicBezTo>
                      <a:cubicBezTo>
                        <a:pt x="48200" y="145425"/>
                        <a:pt x="49987" y="145048"/>
                        <a:pt x="50667" y="143755"/>
                      </a:cubicBezTo>
                      <a:cubicBezTo>
                        <a:pt x="51347" y="142470"/>
                        <a:pt x="51007" y="140808"/>
                        <a:pt x="49699" y="140062"/>
                      </a:cubicBezTo>
                      <a:lnTo>
                        <a:pt x="49699" y="140062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7" name="Freeform 646">
                  <a:extLst>
                    <a:ext uri="{FF2B5EF4-FFF2-40B4-BE49-F238E27FC236}">
                      <a16:creationId xmlns:a16="http://schemas.microsoft.com/office/drawing/2014/main" id="{213CB3C3-6928-E7EB-F58E-A71672A52F50}"/>
                    </a:ext>
                  </a:extLst>
                </p:cNvPr>
                <p:cNvSpPr/>
                <p:nvPr/>
              </p:nvSpPr>
              <p:spPr>
                <a:xfrm>
                  <a:off x="2701759" y="5278827"/>
                  <a:ext cx="103202" cy="24906"/>
                </a:xfrm>
                <a:custGeom>
                  <a:avLst/>
                  <a:gdLst>
                    <a:gd name="csX0" fmla="*/ 99143 w 103202"/>
                    <a:gd name="csY0" fmla="*/ 10512 h 24906"/>
                    <a:gd name="csX1" fmla="*/ 94474 w 103202"/>
                    <a:gd name="csY1" fmla="*/ 12684 h 24906"/>
                    <a:gd name="csX2" fmla="*/ 94363 w 103202"/>
                    <a:gd name="csY2" fmla="*/ 12735 h 24906"/>
                    <a:gd name="csX3" fmla="*/ 93794 w 103202"/>
                    <a:gd name="csY3" fmla="*/ 12972 h 24906"/>
                    <a:gd name="csX4" fmla="*/ 92841 w 103202"/>
                    <a:gd name="csY4" fmla="*/ 13356 h 24906"/>
                    <a:gd name="csX5" fmla="*/ 90344 w 103202"/>
                    <a:gd name="csY5" fmla="*/ 14301 h 24906"/>
                    <a:gd name="csX6" fmla="*/ 80695 w 103202"/>
                    <a:gd name="csY6" fmla="*/ 17153 h 24906"/>
                    <a:gd name="csX7" fmla="*/ 75871 w 103202"/>
                    <a:gd name="csY7" fmla="*/ 18150 h 24906"/>
                    <a:gd name="csX8" fmla="*/ 73440 w 103202"/>
                    <a:gd name="csY8" fmla="*/ 18549 h 24906"/>
                    <a:gd name="csX9" fmla="*/ 72221 w 103202"/>
                    <a:gd name="csY9" fmla="*/ 18726 h 24906"/>
                    <a:gd name="csX10" fmla="*/ 72221 w 103202"/>
                    <a:gd name="csY10" fmla="*/ 18726 h 24906"/>
                    <a:gd name="csX11" fmla="*/ 71504 w 103202"/>
                    <a:gd name="csY11" fmla="*/ 18815 h 24906"/>
                    <a:gd name="csX12" fmla="*/ 61449 w 103202"/>
                    <a:gd name="csY12" fmla="*/ 19495 h 24906"/>
                    <a:gd name="csX13" fmla="*/ 51371 w 103202"/>
                    <a:gd name="csY13" fmla="*/ 19110 h 24906"/>
                    <a:gd name="csX14" fmla="*/ 49118 w 103202"/>
                    <a:gd name="csY14" fmla="*/ 18881 h 24906"/>
                    <a:gd name="csX15" fmla="*/ 47892 w 103202"/>
                    <a:gd name="csY15" fmla="*/ 18734 h 24906"/>
                    <a:gd name="csX16" fmla="*/ 47796 w 103202"/>
                    <a:gd name="csY16" fmla="*/ 18719 h 24906"/>
                    <a:gd name="csX17" fmla="*/ 46983 w 103202"/>
                    <a:gd name="csY17" fmla="*/ 18601 h 24906"/>
                    <a:gd name="csX18" fmla="*/ 42114 w 103202"/>
                    <a:gd name="csY18" fmla="*/ 17766 h 24906"/>
                    <a:gd name="csX19" fmla="*/ 32347 w 103202"/>
                    <a:gd name="csY19" fmla="*/ 15284 h 24906"/>
                    <a:gd name="csX20" fmla="*/ 27678 w 103202"/>
                    <a:gd name="csY20" fmla="*/ 13688 h 24906"/>
                    <a:gd name="csX21" fmla="*/ 25380 w 103202"/>
                    <a:gd name="csY21" fmla="*/ 12802 h 24906"/>
                    <a:gd name="csX22" fmla="*/ 24242 w 103202"/>
                    <a:gd name="csY22" fmla="*/ 12336 h 24906"/>
                    <a:gd name="csX23" fmla="*/ 24131 w 103202"/>
                    <a:gd name="csY23" fmla="*/ 12292 h 24906"/>
                    <a:gd name="csX24" fmla="*/ 23378 w 103202"/>
                    <a:gd name="csY24" fmla="*/ 11967 h 24906"/>
                    <a:gd name="csX25" fmla="*/ 13522 w 103202"/>
                    <a:gd name="csY25" fmla="*/ 6892 h 24906"/>
                    <a:gd name="csX26" fmla="*/ 8853 w 103202"/>
                    <a:gd name="csY26" fmla="*/ 3893 h 24906"/>
                    <a:gd name="csX27" fmla="*/ 6511 w 103202"/>
                    <a:gd name="csY27" fmla="*/ 2223 h 24906"/>
                    <a:gd name="csX28" fmla="*/ 5358 w 103202"/>
                    <a:gd name="csY28" fmla="*/ 1359 h 24906"/>
                    <a:gd name="csX29" fmla="*/ 5255 w 103202"/>
                    <a:gd name="csY29" fmla="*/ 1278 h 24906"/>
                    <a:gd name="csX30" fmla="*/ 4605 w 103202"/>
                    <a:gd name="csY30" fmla="*/ 768 h 24906"/>
                    <a:gd name="csX31" fmla="*/ 785 w 103202"/>
                    <a:gd name="csY31" fmla="*/ 768 h 24906"/>
                    <a:gd name="csX32" fmla="*/ 785 w 103202"/>
                    <a:gd name="csY32" fmla="*/ 4587 h 24906"/>
                    <a:gd name="csX33" fmla="*/ 38265 w 103202"/>
                    <a:gd name="csY33" fmla="*/ 22479 h 24906"/>
                    <a:gd name="csX34" fmla="*/ 79727 w 103202"/>
                    <a:gd name="csY34" fmla="*/ 22907 h 24906"/>
                    <a:gd name="csX35" fmla="*/ 101870 w 103202"/>
                    <a:gd name="csY35" fmla="*/ 15195 h 24906"/>
                    <a:gd name="csX36" fmla="*/ 102837 w 103202"/>
                    <a:gd name="csY36" fmla="*/ 11502 h 24906"/>
                    <a:gd name="csX37" fmla="*/ 99143 w 103202"/>
                    <a:gd name="csY37" fmla="*/ 10534 h 24906"/>
                    <a:gd name="csX38" fmla="*/ 99143 w 103202"/>
                    <a:gd name="csY38" fmla="*/ 10534 h 2490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</a:cxnLst>
                  <a:rect l="l" t="t" r="r" b="b"/>
                  <a:pathLst>
                    <a:path w="103202" h="24906">
                      <a:moveTo>
                        <a:pt x="99143" y="10512"/>
                      </a:moveTo>
                      <a:cubicBezTo>
                        <a:pt x="97607" y="11280"/>
                        <a:pt x="96048" y="11997"/>
                        <a:pt x="94474" y="12684"/>
                      </a:cubicBezTo>
                      <a:cubicBezTo>
                        <a:pt x="93831" y="12964"/>
                        <a:pt x="95013" y="12462"/>
                        <a:pt x="94363" y="12735"/>
                      </a:cubicBezTo>
                      <a:cubicBezTo>
                        <a:pt x="94171" y="12817"/>
                        <a:pt x="93986" y="12890"/>
                        <a:pt x="93794" y="12972"/>
                      </a:cubicBezTo>
                      <a:cubicBezTo>
                        <a:pt x="93477" y="13105"/>
                        <a:pt x="93159" y="13230"/>
                        <a:pt x="92841" y="13356"/>
                      </a:cubicBezTo>
                      <a:cubicBezTo>
                        <a:pt x="92014" y="13681"/>
                        <a:pt x="91179" y="13998"/>
                        <a:pt x="90344" y="14301"/>
                      </a:cubicBezTo>
                      <a:cubicBezTo>
                        <a:pt x="87189" y="15439"/>
                        <a:pt x="83961" y="16385"/>
                        <a:pt x="80695" y="17153"/>
                      </a:cubicBezTo>
                      <a:cubicBezTo>
                        <a:pt x="79092" y="17530"/>
                        <a:pt x="77489" y="17862"/>
                        <a:pt x="75871" y="18150"/>
                      </a:cubicBezTo>
                      <a:cubicBezTo>
                        <a:pt x="75058" y="18298"/>
                        <a:pt x="74253" y="18431"/>
                        <a:pt x="73440" y="18549"/>
                      </a:cubicBezTo>
                      <a:cubicBezTo>
                        <a:pt x="73034" y="18608"/>
                        <a:pt x="72627" y="18682"/>
                        <a:pt x="72221" y="18726"/>
                      </a:cubicBezTo>
                      <a:cubicBezTo>
                        <a:pt x="72878" y="18660"/>
                        <a:pt x="72391" y="18704"/>
                        <a:pt x="72221" y="18726"/>
                      </a:cubicBezTo>
                      <a:cubicBezTo>
                        <a:pt x="71984" y="18756"/>
                        <a:pt x="71748" y="18785"/>
                        <a:pt x="71504" y="18815"/>
                      </a:cubicBezTo>
                      <a:cubicBezTo>
                        <a:pt x="68172" y="19221"/>
                        <a:pt x="64811" y="19450"/>
                        <a:pt x="61449" y="19495"/>
                      </a:cubicBezTo>
                      <a:cubicBezTo>
                        <a:pt x="58087" y="19546"/>
                        <a:pt x="54718" y="19413"/>
                        <a:pt x="51371" y="19110"/>
                      </a:cubicBezTo>
                      <a:cubicBezTo>
                        <a:pt x="50618" y="19044"/>
                        <a:pt x="49872" y="18963"/>
                        <a:pt x="49118" y="18881"/>
                      </a:cubicBezTo>
                      <a:cubicBezTo>
                        <a:pt x="48712" y="18837"/>
                        <a:pt x="48298" y="18785"/>
                        <a:pt x="47892" y="18734"/>
                      </a:cubicBezTo>
                      <a:cubicBezTo>
                        <a:pt x="47759" y="18719"/>
                        <a:pt x="47057" y="18638"/>
                        <a:pt x="47796" y="18719"/>
                      </a:cubicBezTo>
                      <a:cubicBezTo>
                        <a:pt x="47522" y="18689"/>
                        <a:pt x="47249" y="18645"/>
                        <a:pt x="46983" y="18601"/>
                      </a:cubicBezTo>
                      <a:cubicBezTo>
                        <a:pt x="45350" y="18364"/>
                        <a:pt x="43732" y="18084"/>
                        <a:pt x="42114" y="17766"/>
                      </a:cubicBezTo>
                      <a:cubicBezTo>
                        <a:pt x="38819" y="17109"/>
                        <a:pt x="35554" y="16281"/>
                        <a:pt x="32347" y="15284"/>
                      </a:cubicBezTo>
                      <a:cubicBezTo>
                        <a:pt x="30773" y="14796"/>
                        <a:pt x="29222" y="14264"/>
                        <a:pt x="27678" y="13688"/>
                      </a:cubicBezTo>
                      <a:cubicBezTo>
                        <a:pt x="26909" y="13400"/>
                        <a:pt x="26141" y="13105"/>
                        <a:pt x="25380" y="12802"/>
                      </a:cubicBezTo>
                      <a:cubicBezTo>
                        <a:pt x="24996" y="12647"/>
                        <a:pt x="24619" y="12492"/>
                        <a:pt x="24242" y="12336"/>
                      </a:cubicBezTo>
                      <a:cubicBezTo>
                        <a:pt x="23592" y="12070"/>
                        <a:pt x="24774" y="12565"/>
                        <a:pt x="24131" y="12292"/>
                      </a:cubicBezTo>
                      <a:cubicBezTo>
                        <a:pt x="23880" y="12181"/>
                        <a:pt x="23629" y="12078"/>
                        <a:pt x="23378" y="11967"/>
                      </a:cubicBezTo>
                      <a:cubicBezTo>
                        <a:pt x="19994" y="10482"/>
                        <a:pt x="16699" y="8791"/>
                        <a:pt x="13522" y="6892"/>
                      </a:cubicBezTo>
                      <a:cubicBezTo>
                        <a:pt x="11934" y="5947"/>
                        <a:pt x="10375" y="4942"/>
                        <a:pt x="8853" y="3893"/>
                      </a:cubicBezTo>
                      <a:cubicBezTo>
                        <a:pt x="8062" y="3346"/>
                        <a:pt x="7279" y="2792"/>
                        <a:pt x="6511" y="2223"/>
                      </a:cubicBezTo>
                      <a:cubicBezTo>
                        <a:pt x="6126" y="1935"/>
                        <a:pt x="5742" y="1647"/>
                        <a:pt x="5358" y="1359"/>
                      </a:cubicBezTo>
                      <a:cubicBezTo>
                        <a:pt x="4804" y="938"/>
                        <a:pt x="5801" y="1714"/>
                        <a:pt x="5255" y="1278"/>
                      </a:cubicBezTo>
                      <a:cubicBezTo>
                        <a:pt x="5040" y="1108"/>
                        <a:pt x="4826" y="938"/>
                        <a:pt x="4605" y="768"/>
                      </a:cubicBezTo>
                      <a:cubicBezTo>
                        <a:pt x="3504" y="-111"/>
                        <a:pt x="1849" y="-392"/>
                        <a:pt x="785" y="768"/>
                      </a:cubicBezTo>
                      <a:cubicBezTo>
                        <a:pt x="-117" y="1743"/>
                        <a:pt x="-397" y="3649"/>
                        <a:pt x="785" y="4587"/>
                      </a:cubicBezTo>
                      <a:cubicBezTo>
                        <a:pt x="11734" y="13304"/>
                        <a:pt x="24612" y="19391"/>
                        <a:pt x="38265" y="22479"/>
                      </a:cubicBezTo>
                      <a:cubicBezTo>
                        <a:pt x="51867" y="25545"/>
                        <a:pt x="66074" y="25729"/>
                        <a:pt x="79727" y="22907"/>
                      </a:cubicBezTo>
                      <a:cubicBezTo>
                        <a:pt x="87404" y="21319"/>
                        <a:pt x="94866" y="18711"/>
                        <a:pt x="101870" y="15195"/>
                      </a:cubicBezTo>
                      <a:cubicBezTo>
                        <a:pt x="103133" y="14560"/>
                        <a:pt x="103591" y="12669"/>
                        <a:pt x="102837" y="11502"/>
                      </a:cubicBezTo>
                      <a:cubicBezTo>
                        <a:pt x="102003" y="10209"/>
                        <a:pt x="100495" y="9854"/>
                        <a:pt x="99143" y="10534"/>
                      </a:cubicBezTo>
                      <a:lnTo>
                        <a:pt x="99143" y="10534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8" name="Freeform 647">
                  <a:extLst>
                    <a:ext uri="{FF2B5EF4-FFF2-40B4-BE49-F238E27FC236}">
                      <a16:creationId xmlns:a16="http://schemas.microsoft.com/office/drawing/2014/main" id="{3366F559-DEB9-AD9F-3300-814C23FA005E}"/>
                    </a:ext>
                  </a:extLst>
                </p:cNvPr>
                <p:cNvSpPr/>
                <p:nvPr/>
              </p:nvSpPr>
              <p:spPr>
                <a:xfrm>
                  <a:off x="2894630" y="4934040"/>
                  <a:ext cx="84666" cy="69384"/>
                </a:xfrm>
                <a:custGeom>
                  <a:avLst/>
                  <a:gdLst>
                    <a:gd name="csX0" fmla="*/ 83884 w 84666"/>
                    <a:gd name="csY0" fmla="*/ 10844 h 69384"/>
                    <a:gd name="csX1" fmla="*/ 60086 w 84666"/>
                    <a:gd name="csY1" fmla="*/ 642 h 69384"/>
                    <a:gd name="csX2" fmla="*/ 34161 w 84666"/>
                    <a:gd name="csY2" fmla="*/ 2851 h 69384"/>
                    <a:gd name="csX3" fmla="*/ 13075 w 84666"/>
                    <a:gd name="csY3" fmla="*/ 17071 h 69384"/>
                    <a:gd name="csX4" fmla="*/ 1572 w 84666"/>
                    <a:gd name="csY4" fmla="*/ 39440 h 69384"/>
                    <a:gd name="csX5" fmla="*/ 1483 w 84666"/>
                    <a:gd name="csY5" fmla="*/ 64511 h 69384"/>
                    <a:gd name="csX6" fmla="*/ 2311 w 84666"/>
                    <a:gd name="csY6" fmla="*/ 67385 h 69384"/>
                    <a:gd name="csX7" fmla="*/ 5636 w 84666"/>
                    <a:gd name="csY7" fmla="*/ 69269 h 69384"/>
                    <a:gd name="csX8" fmla="*/ 7520 w 84666"/>
                    <a:gd name="csY8" fmla="*/ 65945 h 69384"/>
                    <a:gd name="csX9" fmla="*/ 6079 w 84666"/>
                    <a:gd name="csY9" fmla="*/ 60249 h 69384"/>
                    <a:gd name="csX10" fmla="*/ 5842 w 84666"/>
                    <a:gd name="csY10" fmla="*/ 58823 h 69384"/>
                    <a:gd name="csX11" fmla="*/ 5783 w 84666"/>
                    <a:gd name="csY11" fmla="*/ 58424 h 69384"/>
                    <a:gd name="csX12" fmla="*/ 5769 w 84666"/>
                    <a:gd name="csY12" fmla="*/ 58306 h 69384"/>
                    <a:gd name="csX13" fmla="*/ 5709 w 84666"/>
                    <a:gd name="csY13" fmla="*/ 57826 h 69384"/>
                    <a:gd name="csX14" fmla="*/ 5466 w 84666"/>
                    <a:gd name="csY14" fmla="*/ 54953 h 69384"/>
                    <a:gd name="csX15" fmla="*/ 5503 w 84666"/>
                    <a:gd name="csY15" fmla="*/ 48991 h 69384"/>
                    <a:gd name="csX16" fmla="*/ 5776 w 84666"/>
                    <a:gd name="csY16" fmla="*/ 46117 h 69384"/>
                    <a:gd name="csX17" fmla="*/ 5828 w 84666"/>
                    <a:gd name="csY17" fmla="*/ 45733 h 69384"/>
                    <a:gd name="csX18" fmla="*/ 5798 w 84666"/>
                    <a:gd name="csY18" fmla="*/ 45977 h 69384"/>
                    <a:gd name="csX19" fmla="*/ 5909 w 84666"/>
                    <a:gd name="csY19" fmla="*/ 45216 h 69384"/>
                    <a:gd name="csX20" fmla="*/ 6153 w 84666"/>
                    <a:gd name="csY20" fmla="*/ 43791 h 69384"/>
                    <a:gd name="csX21" fmla="*/ 7579 w 84666"/>
                    <a:gd name="csY21" fmla="*/ 37984 h 69384"/>
                    <a:gd name="csX22" fmla="*/ 8502 w 84666"/>
                    <a:gd name="csY22" fmla="*/ 35244 h 69384"/>
                    <a:gd name="csX23" fmla="*/ 9019 w 84666"/>
                    <a:gd name="csY23" fmla="*/ 33892 h 69384"/>
                    <a:gd name="csX24" fmla="*/ 9271 w 84666"/>
                    <a:gd name="csY24" fmla="*/ 33264 h 69384"/>
                    <a:gd name="csX25" fmla="*/ 9226 w 84666"/>
                    <a:gd name="csY25" fmla="*/ 33375 h 69384"/>
                    <a:gd name="csX26" fmla="*/ 9418 w 84666"/>
                    <a:gd name="csY26" fmla="*/ 32931 h 69384"/>
                    <a:gd name="csX27" fmla="*/ 15329 w 84666"/>
                    <a:gd name="csY27" fmla="*/ 22804 h 69384"/>
                    <a:gd name="csX28" fmla="*/ 15506 w 84666"/>
                    <a:gd name="csY28" fmla="*/ 22575 h 69384"/>
                    <a:gd name="csX29" fmla="*/ 15432 w 84666"/>
                    <a:gd name="csY29" fmla="*/ 22663 h 69384"/>
                    <a:gd name="csX30" fmla="*/ 15913 w 84666"/>
                    <a:gd name="csY30" fmla="*/ 22058 h 69384"/>
                    <a:gd name="csX31" fmla="*/ 16836 w 84666"/>
                    <a:gd name="csY31" fmla="*/ 20950 h 69384"/>
                    <a:gd name="csX32" fmla="*/ 18838 w 84666"/>
                    <a:gd name="csY32" fmla="*/ 18748 h 69384"/>
                    <a:gd name="csX33" fmla="*/ 23182 w 84666"/>
                    <a:gd name="csY33" fmla="*/ 14803 h 69384"/>
                    <a:gd name="csX34" fmla="*/ 23485 w 84666"/>
                    <a:gd name="csY34" fmla="*/ 14567 h 69384"/>
                    <a:gd name="csX35" fmla="*/ 23323 w 84666"/>
                    <a:gd name="csY35" fmla="*/ 14693 h 69384"/>
                    <a:gd name="csX36" fmla="*/ 23936 w 84666"/>
                    <a:gd name="csY36" fmla="*/ 14227 h 69384"/>
                    <a:gd name="csX37" fmla="*/ 25207 w 84666"/>
                    <a:gd name="csY37" fmla="*/ 13319 h 69384"/>
                    <a:gd name="csX38" fmla="*/ 27741 w 84666"/>
                    <a:gd name="csY38" fmla="*/ 11701 h 69384"/>
                    <a:gd name="csX39" fmla="*/ 30371 w 84666"/>
                    <a:gd name="csY39" fmla="*/ 10260 h 69384"/>
                    <a:gd name="csX40" fmla="*/ 31716 w 84666"/>
                    <a:gd name="csY40" fmla="*/ 9603 h 69384"/>
                    <a:gd name="csX41" fmla="*/ 32351 w 84666"/>
                    <a:gd name="csY41" fmla="*/ 9315 h 69384"/>
                    <a:gd name="csX42" fmla="*/ 32713 w 84666"/>
                    <a:gd name="csY42" fmla="*/ 9152 h 69384"/>
                    <a:gd name="csX43" fmla="*/ 32942 w 84666"/>
                    <a:gd name="csY43" fmla="*/ 9049 h 69384"/>
                    <a:gd name="csX44" fmla="*/ 33356 w 84666"/>
                    <a:gd name="csY44" fmla="*/ 8879 h 69384"/>
                    <a:gd name="csX45" fmla="*/ 34102 w 84666"/>
                    <a:gd name="csY45" fmla="*/ 8583 h 69384"/>
                    <a:gd name="csX46" fmla="*/ 35602 w 84666"/>
                    <a:gd name="csY46" fmla="*/ 8037 h 69384"/>
                    <a:gd name="csX47" fmla="*/ 38461 w 84666"/>
                    <a:gd name="csY47" fmla="*/ 7143 h 69384"/>
                    <a:gd name="csX48" fmla="*/ 44423 w 84666"/>
                    <a:gd name="csY48" fmla="*/ 5858 h 69384"/>
                    <a:gd name="csX49" fmla="*/ 45118 w 84666"/>
                    <a:gd name="csY49" fmla="*/ 5754 h 69384"/>
                    <a:gd name="csX50" fmla="*/ 44992 w 84666"/>
                    <a:gd name="csY50" fmla="*/ 5769 h 69384"/>
                    <a:gd name="csX51" fmla="*/ 45391 w 84666"/>
                    <a:gd name="csY51" fmla="*/ 5717 h 69384"/>
                    <a:gd name="csX52" fmla="*/ 46987 w 84666"/>
                    <a:gd name="csY52" fmla="*/ 5547 h 69384"/>
                    <a:gd name="csX53" fmla="*/ 49987 w 84666"/>
                    <a:gd name="csY53" fmla="*/ 5370 h 69384"/>
                    <a:gd name="csX54" fmla="*/ 56193 w 84666"/>
                    <a:gd name="csY54" fmla="*/ 5547 h 69384"/>
                    <a:gd name="csX55" fmla="*/ 57589 w 84666"/>
                    <a:gd name="csY55" fmla="*/ 5688 h 69384"/>
                    <a:gd name="csX56" fmla="*/ 58284 w 84666"/>
                    <a:gd name="csY56" fmla="*/ 5769 h 69384"/>
                    <a:gd name="csX57" fmla="*/ 58158 w 84666"/>
                    <a:gd name="csY57" fmla="*/ 5754 h 69384"/>
                    <a:gd name="csX58" fmla="*/ 58653 w 84666"/>
                    <a:gd name="csY58" fmla="*/ 5828 h 69384"/>
                    <a:gd name="csX59" fmla="*/ 61608 w 84666"/>
                    <a:gd name="csY59" fmla="*/ 6360 h 69384"/>
                    <a:gd name="csX60" fmla="*/ 67585 w 84666"/>
                    <a:gd name="csY60" fmla="*/ 8000 h 69384"/>
                    <a:gd name="csX61" fmla="*/ 70385 w 84666"/>
                    <a:gd name="csY61" fmla="*/ 9056 h 69384"/>
                    <a:gd name="csX62" fmla="*/ 70289 w 84666"/>
                    <a:gd name="csY62" fmla="*/ 9012 h 69384"/>
                    <a:gd name="csX63" fmla="*/ 70659 w 84666"/>
                    <a:gd name="csY63" fmla="*/ 9167 h 69384"/>
                    <a:gd name="csX64" fmla="*/ 71294 w 84666"/>
                    <a:gd name="csY64" fmla="*/ 9448 h 69384"/>
                    <a:gd name="csX65" fmla="*/ 72735 w 84666"/>
                    <a:gd name="csY65" fmla="*/ 10135 h 69384"/>
                    <a:gd name="csX66" fmla="*/ 78003 w 84666"/>
                    <a:gd name="csY66" fmla="*/ 13186 h 69384"/>
                    <a:gd name="csX67" fmla="*/ 79155 w 84666"/>
                    <a:gd name="csY67" fmla="*/ 13983 h 69384"/>
                    <a:gd name="csX68" fmla="*/ 79805 w 84666"/>
                    <a:gd name="csY68" fmla="*/ 14456 h 69384"/>
                    <a:gd name="csX69" fmla="*/ 80057 w 84666"/>
                    <a:gd name="csY69" fmla="*/ 14641 h 69384"/>
                    <a:gd name="csX70" fmla="*/ 81970 w 84666"/>
                    <a:gd name="csY70" fmla="*/ 15431 h 69384"/>
                    <a:gd name="csX71" fmla="*/ 83884 w 84666"/>
                    <a:gd name="csY71" fmla="*/ 14641 h 69384"/>
                    <a:gd name="csX72" fmla="*/ 83884 w 84666"/>
                    <a:gd name="csY72" fmla="*/ 10822 h 69384"/>
                    <a:gd name="csX73" fmla="*/ 83884 w 84666"/>
                    <a:gd name="csY73" fmla="*/ 10822 h 69384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  <a:cxn ang="0">
                      <a:pos x="csX57" y="csY57"/>
                    </a:cxn>
                    <a:cxn ang="0">
                      <a:pos x="csX58" y="csY58"/>
                    </a:cxn>
                    <a:cxn ang="0">
                      <a:pos x="csX59" y="csY59"/>
                    </a:cxn>
                    <a:cxn ang="0">
                      <a:pos x="csX60" y="csY60"/>
                    </a:cxn>
                    <a:cxn ang="0">
                      <a:pos x="csX61" y="csY61"/>
                    </a:cxn>
                    <a:cxn ang="0">
                      <a:pos x="csX62" y="csY62"/>
                    </a:cxn>
                    <a:cxn ang="0">
                      <a:pos x="csX63" y="csY63"/>
                    </a:cxn>
                    <a:cxn ang="0">
                      <a:pos x="csX64" y="csY64"/>
                    </a:cxn>
                    <a:cxn ang="0">
                      <a:pos x="csX65" y="csY65"/>
                    </a:cxn>
                    <a:cxn ang="0">
                      <a:pos x="csX66" y="csY66"/>
                    </a:cxn>
                    <a:cxn ang="0">
                      <a:pos x="csX67" y="csY67"/>
                    </a:cxn>
                    <a:cxn ang="0">
                      <a:pos x="csX68" y="csY68"/>
                    </a:cxn>
                    <a:cxn ang="0">
                      <a:pos x="csX69" y="csY69"/>
                    </a:cxn>
                    <a:cxn ang="0">
                      <a:pos x="csX70" y="csY70"/>
                    </a:cxn>
                    <a:cxn ang="0">
                      <a:pos x="csX71" y="csY71"/>
                    </a:cxn>
                    <a:cxn ang="0">
                      <a:pos x="csX72" y="csY72"/>
                    </a:cxn>
                    <a:cxn ang="0">
                      <a:pos x="csX73" y="csY73"/>
                    </a:cxn>
                  </a:cxnLst>
                  <a:rect l="l" t="t" r="r" b="b"/>
                  <a:pathLst>
                    <a:path w="84666" h="69384">
                      <a:moveTo>
                        <a:pt x="83884" y="10844"/>
                      </a:moveTo>
                      <a:cubicBezTo>
                        <a:pt x="76961" y="5466"/>
                        <a:pt x="68767" y="1935"/>
                        <a:pt x="60086" y="642"/>
                      </a:cubicBezTo>
                      <a:cubicBezTo>
                        <a:pt x="51420" y="-650"/>
                        <a:pt x="42466" y="-30"/>
                        <a:pt x="34161" y="2851"/>
                      </a:cubicBezTo>
                      <a:cubicBezTo>
                        <a:pt x="26027" y="5673"/>
                        <a:pt x="18691" y="10526"/>
                        <a:pt x="13075" y="17071"/>
                      </a:cubicBezTo>
                      <a:cubicBezTo>
                        <a:pt x="7557" y="23498"/>
                        <a:pt x="3596" y="31218"/>
                        <a:pt x="1572" y="39440"/>
                      </a:cubicBezTo>
                      <a:cubicBezTo>
                        <a:pt x="-437" y="47632"/>
                        <a:pt x="-578" y="56312"/>
                        <a:pt x="1483" y="64511"/>
                      </a:cubicBezTo>
                      <a:cubicBezTo>
                        <a:pt x="1727" y="65479"/>
                        <a:pt x="2001" y="66440"/>
                        <a:pt x="2311" y="67385"/>
                      </a:cubicBezTo>
                      <a:cubicBezTo>
                        <a:pt x="2739" y="68730"/>
                        <a:pt x="4202" y="69734"/>
                        <a:pt x="5636" y="69269"/>
                      </a:cubicBezTo>
                      <a:cubicBezTo>
                        <a:pt x="6980" y="68833"/>
                        <a:pt x="7985" y="67385"/>
                        <a:pt x="7520" y="65945"/>
                      </a:cubicBezTo>
                      <a:cubicBezTo>
                        <a:pt x="6921" y="64076"/>
                        <a:pt x="6441" y="62177"/>
                        <a:pt x="6079" y="60249"/>
                      </a:cubicBezTo>
                      <a:cubicBezTo>
                        <a:pt x="5990" y="59776"/>
                        <a:pt x="5909" y="59304"/>
                        <a:pt x="5842" y="58823"/>
                      </a:cubicBezTo>
                      <a:cubicBezTo>
                        <a:pt x="5820" y="58690"/>
                        <a:pt x="5717" y="58026"/>
                        <a:pt x="5783" y="58424"/>
                      </a:cubicBezTo>
                      <a:cubicBezTo>
                        <a:pt x="5850" y="58831"/>
                        <a:pt x="5783" y="58410"/>
                        <a:pt x="5769" y="58306"/>
                      </a:cubicBezTo>
                      <a:cubicBezTo>
                        <a:pt x="5746" y="58144"/>
                        <a:pt x="5732" y="57989"/>
                        <a:pt x="5709" y="57826"/>
                      </a:cubicBezTo>
                      <a:cubicBezTo>
                        <a:pt x="5599" y="56873"/>
                        <a:pt x="5517" y="55913"/>
                        <a:pt x="5466" y="54953"/>
                      </a:cubicBezTo>
                      <a:cubicBezTo>
                        <a:pt x="5355" y="52965"/>
                        <a:pt x="5370" y="50978"/>
                        <a:pt x="5503" y="48991"/>
                      </a:cubicBezTo>
                      <a:cubicBezTo>
                        <a:pt x="5569" y="48031"/>
                        <a:pt x="5658" y="47070"/>
                        <a:pt x="5776" y="46117"/>
                      </a:cubicBezTo>
                      <a:cubicBezTo>
                        <a:pt x="5791" y="45992"/>
                        <a:pt x="5813" y="45859"/>
                        <a:pt x="5828" y="45733"/>
                      </a:cubicBezTo>
                      <a:cubicBezTo>
                        <a:pt x="5828" y="45733"/>
                        <a:pt x="5746" y="46287"/>
                        <a:pt x="5798" y="45977"/>
                      </a:cubicBezTo>
                      <a:cubicBezTo>
                        <a:pt x="5835" y="45726"/>
                        <a:pt x="5872" y="45467"/>
                        <a:pt x="5909" y="45216"/>
                      </a:cubicBezTo>
                      <a:cubicBezTo>
                        <a:pt x="5983" y="44743"/>
                        <a:pt x="6064" y="44263"/>
                        <a:pt x="6153" y="43791"/>
                      </a:cubicBezTo>
                      <a:cubicBezTo>
                        <a:pt x="6515" y="41833"/>
                        <a:pt x="6995" y="39890"/>
                        <a:pt x="7579" y="37984"/>
                      </a:cubicBezTo>
                      <a:cubicBezTo>
                        <a:pt x="7859" y="37061"/>
                        <a:pt x="8170" y="36145"/>
                        <a:pt x="8502" y="35244"/>
                      </a:cubicBezTo>
                      <a:cubicBezTo>
                        <a:pt x="8672" y="34793"/>
                        <a:pt x="8842" y="34342"/>
                        <a:pt x="9019" y="33892"/>
                      </a:cubicBezTo>
                      <a:cubicBezTo>
                        <a:pt x="9101" y="33685"/>
                        <a:pt x="9189" y="33478"/>
                        <a:pt x="9271" y="33264"/>
                      </a:cubicBezTo>
                      <a:cubicBezTo>
                        <a:pt x="9330" y="33124"/>
                        <a:pt x="9418" y="32791"/>
                        <a:pt x="9226" y="33375"/>
                      </a:cubicBezTo>
                      <a:cubicBezTo>
                        <a:pt x="9278" y="33227"/>
                        <a:pt x="9352" y="33079"/>
                        <a:pt x="9418" y="32931"/>
                      </a:cubicBezTo>
                      <a:cubicBezTo>
                        <a:pt x="10992" y="29349"/>
                        <a:pt x="12972" y="25936"/>
                        <a:pt x="15329" y="22804"/>
                      </a:cubicBezTo>
                      <a:cubicBezTo>
                        <a:pt x="15388" y="22730"/>
                        <a:pt x="15447" y="22649"/>
                        <a:pt x="15506" y="22575"/>
                      </a:cubicBezTo>
                      <a:cubicBezTo>
                        <a:pt x="15794" y="22191"/>
                        <a:pt x="15477" y="22604"/>
                        <a:pt x="15432" y="22663"/>
                      </a:cubicBezTo>
                      <a:cubicBezTo>
                        <a:pt x="15573" y="22457"/>
                        <a:pt x="15750" y="22257"/>
                        <a:pt x="15913" y="22058"/>
                      </a:cubicBezTo>
                      <a:cubicBezTo>
                        <a:pt x="16215" y="21681"/>
                        <a:pt x="16518" y="21312"/>
                        <a:pt x="16836" y="20950"/>
                      </a:cubicBezTo>
                      <a:cubicBezTo>
                        <a:pt x="17479" y="20196"/>
                        <a:pt x="18151" y="19457"/>
                        <a:pt x="18838" y="18748"/>
                      </a:cubicBezTo>
                      <a:cubicBezTo>
                        <a:pt x="20198" y="17345"/>
                        <a:pt x="21653" y="16022"/>
                        <a:pt x="23182" y="14803"/>
                      </a:cubicBezTo>
                      <a:cubicBezTo>
                        <a:pt x="23286" y="14722"/>
                        <a:pt x="23382" y="14648"/>
                        <a:pt x="23485" y="14567"/>
                      </a:cubicBezTo>
                      <a:cubicBezTo>
                        <a:pt x="23722" y="14382"/>
                        <a:pt x="23330" y="14693"/>
                        <a:pt x="23323" y="14693"/>
                      </a:cubicBezTo>
                      <a:cubicBezTo>
                        <a:pt x="23537" y="14589"/>
                        <a:pt x="23751" y="14368"/>
                        <a:pt x="23936" y="14227"/>
                      </a:cubicBezTo>
                      <a:cubicBezTo>
                        <a:pt x="24357" y="13917"/>
                        <a:pt x="24778" y="13614"/>
                        <a:pt x="25207" y="13319"/>
                      </a:cubicBezTo>
                      <a:cubicBezTo>
                        <a:pt x="26034" y="12750"/>
                        <a:pt x="26877" y="12211"/>
                        <a:pt x="27741" y="11701"/>
                      </a:cubicBezTo>
                      <a:cubicBezTo>
                        <a:pt x="28598" y="11191"/>
                        <a:pt x="29477" y="10711"/>
                        <a:pt x="30371" y="10260"/>
                      </a:cubicBezTo>
                      <a:cubicBezTo>
                        <a:pt x="30814" y="10031"/>
                        <a:pt x="31265" y="9817"/>
                        <a:pt x="31716" y="9603"/>
                      </a:cubicBezTo>
                      <a:cubicBezTo>
                        <a:pt x="31930" y="9507"/>
                        <a:pt x="32137" y="9411"/>
                        <a:pt x="32351" y="9315"/>
                      </a:cubicBezTo>
                      <a:cubicBezTo>
                        <a:pt x="32469" y="9263"/>
                        <a:pt x="32595" y="9204"/>
                        <a:pt x="32713" y="9152"/>
                      </a:cubicBezTo>
                      <a:cubicBezTo>
                        <a:pt x="32735" y="9145"/>
                        <a:pt x="33326" y="8886"/>
                        <a:pt x="32942" y="9049"/>
                      </a:cubicBezTo>
                      <a:cubicBezTo>
                        <a:pt x="32588" y="9204"/>
                        <a:pt x="33260" y="8916"/>
                        <a:pt x="33356" y="8879"/>
                      </a:cubicBezTo>
                      <a:cubicBezTo>
                        <a:pt x="33600" y="8783"/>
                        <a:pt x="33851" y="8680"/>
                        <a:pt x="34102" y="8583"/>
                      </a:cubicBezTo>
                      <a:cubicBezTo>
                        <a:pt x="34597" y="8391"/>
                        <a:pt x="35100" y="8207"/>
                        <a:pt x="35602" y="8037"/>
                      </a:cubicBezTo>
                      <a:cubicBezTo>
                        <a:pt x="36548" y="7712"/>
                        <a:pt x="37501" y="7409"/>
                        <a:pt x="38461" y="7143"/>
                      </a:cubicBezTo>
                      <a:cubicBezTo>
                        <a:pt x="40419" y="6596"/>
                        <a:pt x="42414" y="6168"/>
                        <a:pt x="44423" y="5858"/>
                      </a:cubicBezTo>
                      <a:cubicBezTo>
                        <a:pt x="44638" y="5828"/>
                        <a:pt x="44911" y="5828"/>
                        <a:pt x="45118" y="5754"/>
                      </a:cubicBezTo>
                      <a:cubicBezTo>
                        <a:pt x="44616" y="5924"/>
                        <a:pt x="44793" y="5799"/>
                        <a:pt x="44992" y="5769"/>
                      </a:cubicBezTo>
                      <a:cubicBezTo>
                        <a:pt x="45125" y="5754"/>
                        <a:pt x="45258" y="5732"/>
                        <a:pt x="45391" y="5717"/>
                      </a:cubicBezTo>
                      <a:cubicBezTo>
                        <a:pt x="45923" y="5651"/>
                        <a:pt x="46455" y="5599"/>
                        <a:pt x="46987" y="5547"/>
                      </a:cubicBezTo>
                      <a:cubicBezTo>
                        <a:pt x="47984" y="5459"/>
                        <a:pt x="48989" y="5400"/>
                        <a:pt x="49987" y="5370"/>
                      </a:cubicBezTo>
                      <a:cubicBezTo>
                        <a:pt x="52055" y="5304"/>
                        <a:pt x="54131" y="5370"/>
                        <a:pt x="56193" y="5547"/>
                      </a:cubicBezTo>
                      <a:cubicBezTo>
                        <a:pt x="56658" y="5592"/>
                        <a:pt x="57124" y="5636"/>
                        <a:pt x="57589" y="5688"/>
                      </a:cubicBezTo>
                      <a:cubicBezTo>
                        <a:pt x="57818" y="5717"/>
                        <a:pt x="58055" y="5747"/>
                        <a:pt x="58284" y="5769"/>
                      </a:cubicBezTo>
                      <a:cubicBezTo>
                        <a:pt x="58675" y="5813"/>
                        <a:pt x="57774" y="5695"/>
                        <a:pt x="58158" y="5754"/>
                      </a:cubicBezTo>
                      <a:cubicBezTo>
                        <a:pt x="58321" y="5776"/>
                        <a:pt x="58491" y="5799"/>
                        <a:pt x="58653" y="5828"/>
                      </a:cubicBezTo>
                      <a:cubicBezTo>
                        <a:pt x="59643" y="5976"/>
                        <a:pt x="60626" y="6153"/>
                        <a:pt x="61608" y="6360"/>
                      </a:cubicBezTo>
                      <a:cubicBezTo>
                        <a:pt x="63633" y="6781"/>
                        <a:pt x="65627" y="7328"/>
                        <a:pt x="67585" y="8000"/>
                      </a:cubicBezTo>
                      <a:cubicBezTo>
                        <a:pt x="68531" y="8325"/>
                        <a:pt x="69462" y="8680"/>
                        <a:pt x="70385" y="9056"/>
                      </a:cubicBezTo>
                      <a:cubicBezTo>
                        <a:pt x="70511" y="9108"/>
                        <a:pt x="70866" y="9234"/>
                        <a:pt x="70289" y="9012"/>
                      </a:cubicBezTo>
                      <a:cubicBezTo>
                        <a:pt x="70415" y="9056"/>
                        <a:pt x="70533" y="9115"/>
                        <a:pt x="70659" y="9167"/>
                      </a:cubicBezTo>
                      <a:cubicBezTo>
                        <a:pt x="70873" y="9263"/>
                        <a:pt x="71087" y="9352"/>
                        <a:pt x="71294" y="9448"/>
                      </a:cubicBezTo>
                      <a:cubicBezTo>
                        <a:pt x="71782" y="9669"/>
                        <a:pt x="72262" y="9898"/>
                        <a:pt x="72735" y="10135"/>
                      </a:cubicBezTo>
                      <a:cubicBezTo>
                        <a:pt x="74552" y="11036"/>
                        <a:pt x="76318" y="12055"/>
                        <a:pt x="78003" y="13186"/>
                      </a:cubicBezTo>
                      <a:cubicBezTo>
                        <a:pt x="78394" y="13444"/>
                        <a:pt x="78771" y="13710"/>
                        <a:pt x="79155" y="13983"/>
                      </a:cubicBezTo>
                      <a:cubicBezTo>
                        <a:pt x="79369" y="14139"/>
                        <a:pt x="79591" y="14294"/>
                        <a:pt x="79805" y="14456"/>
                      </a:cubicBezTo>
                      <a:cubicBezTo>
                        <a:pt x="79931" y="14552"/>
                        <a:pt x="80611" y="15069"/>
                        <a:pt x="80057" y="14641"/>
                      </a:cubicBezTo>
                      <a:cubicBezTo>
                        <a:pt x="80648" y="15099"/>
                        <a:pt x="81180" y="15431"/>
                        <a:pt x="81970" y="15431"/>
                      </a:cubicBezTo>
                      <a:cubicBezTo>
                        <a:pt x="82635" y="15431"/>
                        <a:pt x="83426" y="15136"/>
                        <a:pt x="83884" y="14641"/>
                      </a:cubicBezTo>
                      <a:cubicBezTo>
                        <a:pt x="84770" y="13673"/>
                        <a:pt x="85073" y="11745"/>
                        <a:pt x="83884" y="10822"/>
                      </a:cubicBezTo>
                      <a:lnTo>
                        <a:pt x="83884" y="10822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9" name="Freeform 648">
                  <a:extLst>
                    <a:ext uri="{FF2B5EF4-FFF2-40B4-BE49-F238E27FC236}">
                      <a16:creationId xmlns:a16="http://schemas.microsoft.com/office/drawing/2014/main" id="{5B139738-0EA6-04FD-01C0-BEF4C305C568}"/>
                    </a:ext>
                  </a:extLst>
                </p:cNvPr>
                <p:cNvSpPr/>
                <p:nvPr/>
              </p:nvSpPr>
              <p:spPr>
                <a:xfrm>
                  <a:off x="2793381" y="4973135"/>
                  <a:ext cx="106465" cy="64244"/>
                </a:xfrm>
                <a:custGeom>
                  <a:avLst/>
                  <a:gdLst>
                    <a:gd name="csX0" fmla="*/ 105170 w 106465"/>
                    <a:gd name="csY0" fmla="*/ 6232 h 64244"/>
                    <a:gd name="csX1" fmla="*/ 81624 w 106465"/>
                    <a:gd name="csY1" fmla="*/ 5 h 64244"/>
                    <a:gd name="csX2" fmla="*/ 57465 w 106465"/>
                    <a:gd name="csY2" fmla="*/ 4593 h 64244"/>
                    <a:gd name="csX3" fmla="*/ 35544 w 106465"/>
                    <a:gd name="csY3" fmla="*/ 17764 h 64244"/>
                    <a:gd name="csX4" fmla="*/ 17687 w 106465"/>
                    <a:gd name="csY4" fmla="*/ 36283 h 64244"/>
                    <a:gd name="csX5" fmla="*/ 2179 w 106465"/>
                    <a:gd name="csY5" fmla="*/ 57566 h 64244"/>
                    <a:gd name="csX6" fmla="*/ 377 w 106465"/>
                    <a:gd name="csY6" fmla="*/ 60203 h 64244"/>
                    <a:gd name="csX7" fmla="*/ 1344 w 106465"/>
                    <a:gd name="csY7" fmla="*/ 63897 h 64244"/>
                    <a:gd name="csX8" fmla="*/ 5039 w 106465"/>
                    <a:gd name="csY8" fmla="*/ 62929 h 64244"/>
                    <a:gd name="csX9" fmla="*/ 12257 w 106465"/>
                    <a:gd name="csY9" fmla="*/ 52483 h 64244"/>
                    <a:gd name="csX10" fmla="*/ 15943 w 106465"/>
                    <a:gd name="csY10" fmla="*/ 47364 h 64244"/>
                    <a:gd name="csX11" fmla="*/ 17857 w 106465"/>
                    <a:gd name="csY11" fmla="*/ 44793 h 64244"/>
                    <a:gd name="csX12" fmla="*/ 18758 w 106465"/>
                    <a:gd name="csY12" fmla="*/ 43604 h 64244"/>
                    <a:gd name="csX13" fmla="*/ 19246 w 106465"/>
                    <a:gd name="csY13" fmla="*/ 42969 h 64244"/>
                    <a:gd name="csX14" fmla="*/ 19312 w 106465"/>
                    <a:gd name="csY14" fmla="*/ 42880 h 64244"/>
                    <a:gd name="csX15" fmla="*/ 19519 w 106465"/>
                    <a:gd name="csY15" fmla="*/ 42614 h 64244"/>
                    <a:gd name="csX16" fmla="*/ 36446 w 106465"/>
                    <a:gd name="csY16" fmla="*/ 24095 h 64244"/>
                    <a:gd name="csX17" fmla="*/ 41300 w 106465"/>
                    <a:gd name="csY17" fmla="*/ 20017 h 64244"/>
                    <a:gd name="csX18" fmla="*/ 41558 w 106465"/>
                    <a:gd name="csY18" fmla="*/ 19810 h 64244"/>
                    <a:gd name="csX19" fmla="*/ 42098 w 106465"/>
                    <a:gd name="csY19" fmla="*/ 19396 h 64244"/>
                    <a:gd name="csX20" fmla="*/ 43376 w 106465"/>
                    <a:gd name="csY20" fmla="*/ 18451 h 64244"/>
                    <a:gd name="csX21" fmla="*/ 45962 w 106465"/>
                    <a:gd name="csY21" fmla="*/ 16641 h 64244"/>
                    <a:gd name="csX22" fmla="*/ 56364 w 106465"/>
                    <a:gd name="csY22" fmla="*/ 10864 h 64244"/>
                    <a:gd name="csX23" fmla="*/ 57650 w 106465"/>
                    <a:gd name="csY23" fmla="*/ 10303 h 64244"/>
                    <a:gd name="csX24" fmla="*/ 57901 w 106465"/>
                    <a:gd name="csY24" fmla="*/ 10199 h 64244"/>
                    <a:gd name="csX25" fmla="*/ 58699 w 106465"/>
                    <a:gd name="csY25" fmla="*/ 9874 h 64244"/>
                    <a:gd name="csX26" fmla="*/ 61425 w 106465"/>
                    <a:gd name="csY26" fmla="*/ 8862 h 64244"/>
                    <a:gd name="csX27" fmla="*/ 67195 w 106465"/>
                    <a:gd name="csY27" fmla="*/ 7134 h 64244"/>
                    <a:gd name="csX28" fmla="*/ 72958 w 106465"/>
                    <a:gd name="csY28" fmla="*/ 5974 h 64244"/>
                    <a:gd name="csX29" fmla="*/ 73697 w 106465"/>
                    <a:gd name="csY29" fmla="*/ 5863 h 64244"/>
                    <a:gd name="csX30" fmla="*/ 73926 w 106465"/>
                    <a:gd name="csY30" fmla="*/ 5834 h 64244"/>
                    <a:gd name="csX31" fmla="*/ 75403 w 106465"/>
                    <a:gd name="csY31" fmla="*/ 5671 h 64244"/>
                    <a:gd name="csX32" fmla="*/ 78359 w 106465"/>
                    <a:gd name="csY32" fmla="*/ 5457 h 64244"/>
                    <a:gd name="csX33" fmla="*/ 84129 w 106465"/>
                    <a:gd name="csY33" fmla="*/ 5501 h 64244"/>
                    <a:gd name="csX34" fmla="*/ 87040 w 106465"/>
                    <a:gd name="csY34" fmla="*/ 5767 h 64244"/>
                    <a:gd name="csX35" fmla="*/ 87350 w 106465"/>
                    <a:gd name="csY35" fmla="*/ 5804 h 64244"/>
                    <a:gd name="csX36" fmla="*/ 87151 w 106465"/>
                    <a:gd name="csY36" fmla="*/ 5774 h 64244"/>
                    <a:gd name="csX37" fmla="*/ 87875 w 106465"/>
                    <a:gd name="csY37" fmla="*/ 5878 h 64244"/>
                    <a:gd name="csX38" fmla="*/ 89411 w 106465"/>
                    <a:gd name="csY38" fmla="*/ 6144 h 64244"/>
                    <a:gd name="csX39" fmla="*/ 94945 w 106465"/>
                    <a:gd name="csY39" fmla="*/ 7555 h 64244"/>
                    <a:gd name="csX40" fmla="*/ 97686 w 106465"/>
                    <a:gd name="csY40" fmla="*/ 8545 h 64244"/>
                    <a:gd name="csX41" fmla="*/ 98041 w 106465"/>
                    <a:gd name="csY41" fmla="*/ 8685 h 64244"/>
                    <a:gd name="csX42" fmla="*/ 98484 w 106465"/>
                    <a:gd name="csY42" fmla="*/ 8884 h 64244"/>
                    <a:gd name="csX43" fmla="*/ 99814 w 106465"/>
                    <a:gd name="csY43" fmla="*/ 9505 h 64244"/>
                    <a:gd name="csX44" fmla="*/ 102429 w 106465"/>
                    <a:gd name="csY44" fmla="*/ 10894 h 64244"/>
                    <a:gd name="csX45" fmla="*/ 106123 w 106465"/>
                    <a:gd name="csY45" fmla="*/ 9926 h 64244"/>
                    <a:gd name="csX46" fmla="*/ 105155 w 106465"/>
                    <a:gd name="csY46" fmla="*/ 6232 h 64244"/>
                    <a:gd name="csX47" fmla="*/ 105155 w 106465"/>
                    <a:gd name="csY47" fmla="*/ 6232 h 64244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</a:cxnLst>
                  <a:rect l="l" t="t" r="r" b="b"/>
                  <a:pathLst>
                    <a:path w="106465" h="64244">
                      <a:moveTo>
                        <a:pt x="105170" y="6232"/>
                      </a:moveTo>
                      <a:cubicBezTo>
                        <a:pt x="98018" y="2118"/>
                        <a:pt x="89847" y="116"/>
                        <a:pt x="81624" y="5"/>
                      </a:cubicBezTo>
                      <a:cubicBezTo>
                        <a:pt x="73394" y="-106"/>
                        <a:pt x="65112" y="1593"/>
                        <a:pt x="57465" y="4593"/>
                      </a:cubicBezTo>
                      <a:cubicBezTo>
                        <a:pt x="49427" y="7747"/>
                        <a:pt x="42186" y="12260"/>
                        <a:pt x="35544" y="17764"/>
                      </a:cubicBezTo>
                      <a:cubicBezTo>
                        <a:pt x="28924" y="23245"/>
                        <a:pt x="23066" y="29591"/>
                        <a:pt x="17687" y="36283"/>
                      </a:cubicBezTo>
                      <a:cubicBezTo>
                        <a:pt x="12183" y="43131"/>
                        <a:pt x="7137" y="50326"/>
                        <a:pt x="2179" y="57566"/>
                      </a:cubicBezTo>
                      <a:cubicBezTo>
                        <a:pt x="1581" y="58445"/>
                        <a:pt x="975" y="59324"/>
                        <a:pt x="377" y="60203"/>
                      </a:cubicBezTo>
                      <a:cubicBezTo>
                        <a:pt x="-421" y="61370"/>
                        <a:pt x="118" y="63246"/>
                        <a:pt x="1344" y="63897"/>
                      </a:cubicBezTo>
                      <a:cubicBezTo>
                        <a:pt x="2711" y="64620"/>
                        <a:pt x="4189" y="64177"/>
                        <a:pt x="5039" y="62929"/>
                      </a:cubicBezTo>
                      <a:cubicBezTo>
                        <a:pt x="7425" y="59435"/>
                        <a:pt x="9819" y="55941"/>
                        <a:pt x="12257" y="52483"/>
                      </a:cubicBezTo>
                      <a:cubicBezTo>
                        <a:pt x="13468" y="50770"/>
                        <a:pt x="14695" y="49056"/>
                        <a:pt x="15943" y="47364"/>
                      </a:cubicBezTo>
                      <a:cubicBezTo>
                        <a:pt x="16579" y="46500"/>
                        <a:pt x="17214" y="45643"/>
                        <a:pt x="17857" y="44793"/>
                      </a:cubicBezTo>
                      <a:cubicBezTo>
                        <a:pt x="18152" y="44394"/>
                        <a:pt x="18455" y="44003"/>
                        <a:pt x="18758" y="43604"/>
                      </a:cubicBezTo>
                      <a:cubicBezTo>
                        <a:pt x="18921" y="43390"/>
                        <a:pt x="19083" y="43183"/>
                        <a:pt x="19246" y="42969"/>
                      </a:cubicBezTo>
                      <a:cubicBezTo>
                        <a:pt x="19268" y="42939"/>
                        <a:pt x="19504" y="42636"/>
                        <a:pt x="19312" y="42880"/>
                      </a:cubicBezTo>
                      <a:cubicBezTo>
                        <a:pt x="19098" y="43161"/>
                        <a:pt x="19482" y="42666"/>
                        <a:pt x="19519" y="42614"/>
                      </a:cubicBezTo>
                      <a:cubicBezTo>
                        <a:pt x="24654" y="36010"/>
                        <a:pt x="30203" y="29687"/>
                        <a:pt x="36446" y="24095"/>
                      </a:cubicBezTo>
                      <a:cubicBezTo>
                        <a:pt x="38019" y="22684"/>
                        <a:pt x="39637" y="21324"/>
                        <a:pt x="41300" y="20017"/>
                      </a:cubicBezTo>
                      <a:cubicBezTo>
                        <a:pt x="41403" y="19936"/>
                        <a:pt x="42009" y="19470"/>
                        <a:pt x="41558" y="19810"/>
                      </a:cubicBezTo>
                      <a:cubicBezTo>
                        <a:pt x="41735" y="19670"/>
                        <a:pt x="41920" y="19537"/>
                        <a:pt x="42098" y="19396"/>
                      </a:cubicBezTo>
                      <a:cubicBezTo>
                        <a:pt x="42519" y="19079"/>
                        <a:pt x="42947" y="18761"/>
                        <a:pt x="43376" y="18451"/>
                      </a:cubicBezTo>
                      <a:cubicBezTo>
                        <a:pt x="44225" y="17830"/>
                        <a:pt x="45090" y="17225"/>
                        <a:pt x="45962" y="16641"/>
                      </a:cubicBezTo>
                      <a:cubicBezTo>
                        <a:pt x="49257" y="14425"/>
                        <a:pt x="52744" y="12497"/>
                        <a:pt x="56364" y="10864"/>
                      </a:cubicBezTo>
                      <a:cubicBezTo>
                        <a:pt x="56792" y="10672"/>
                        <a:pt x="57221" y="10487"/>
                        <a:pt x="57650" y="10303"/>
                      </a:cubicBezTo>
                      <a:cubicBezTo>
                        <a:pt x="57073" y="10554"/>
                        <a:pt x="57768" y="10258"/>
                        <a:pt x="57901" y="10199"/>
                      </a:cubicBezTo>
                      <a:cubicBezTo>
                        <a:pt x="58167" y="10089"/>
                        <a:pt x="58433" y="9985"/>
                        <a:pt x="58699" y="9874"/>
                      </a:cubicBezTo>
                      <a:cubicBezTo>
                        <a:pt x="59600" y="9520"/>
                        <a:pt x="60509" y="9180"/>
                        <a:pt x="61425" y="8862"/>
                      </a:cubicBezTo>
                      <a:cubicBezTo>
                        <a:pt x="63324" y="8205"/>
                        <a:pt x="65245" y="7621"/>
                        <a:pt x="67195" y="7134"/>
                      </a:cubicBezTo>
                      <a:cubicBezTo>
                        <a:pt x="69094" y="6661"/>
                        <a:pt x="71022" y="6269"/>
                        <a:pt x="72958" y="5974"/>
                      </a:cubicBezTo>
                      <a:cubicBezTo>
                        <a:pt x="73202" y="5937"/>
                        <a:pt x="73453" y="5900"/>
                        <a:pt x="73697" y="5863"/>
                      </a:cubicBezTo>
                      <a:cubicBezTo>
                        <a:pt x="74199" y="5789"/>
                        <a:pt x="73224" y="5922"/>
                        <a:pt x="73926" y="5834"/>
                      </a:cubicBezTo>
                      <a:cubicBezTo>
                        <a:pt x="74421" y="5774"/>
                        <a:pt x="74908" y="5715"/>
                        <a:pt x="75403" y="5671"/>
                      </a:cubicBezTo>
                      <a:cubicBezTo>
                        <a:pt x="76386" y="5575"/>
                        <a:pt x="77369" y="5501"/>
                        <a:pt x="78359" y="5457"/>
                      </a:cubicBezTo>
                      <a:cubicBezTo>
                        <a:pt x="80279" y="5368"/>
                        <a:pt x="82208" y="5376"/>
                        <a:pt x="84129" y="5501"/>
                      </a:cubicBezTo>
                      <a:cubicBezTo>
                        <a:pt x="85104" y="5560"/>
                        <a:pt x="86072" y="5649"/>
                        <a:pt x="87040" y="5767"/>
                      </a:cubicBezTo>
                      <a:cubicBezTo>
                        <a:pt x="87143" y="5782"/>
                        <a:pt x="87247" y="5797"/>
                        <a:pt x="87350" y="5804"/>
                      </a:cubicBezTo>
                      <a:cubicBezTo>
                        <a:pt x="87675" y="5841"/>
                        <a:pt x="87151" y="5774"/>
                        <a:pt x="87151" y="5774"/>
                      </a:cubicBezTo>
                      <a:cubicBezTo>
                        <a:pt x="87239" y="5715"/>
                        <a:pt x="87749" y="5863"/>
                        <a:pt x="87875" y="5878"/>
                      </a:cubicBezTo>
                      <a:cubicBezTo>
                        <a:pt x="88392" y="5959"/>
                        <a:pt x="88901" y="6048"/>
                        <a:pt x="89411" y="6144"/>
                      </a:cubicBezTo>
                      <a:cubicBezTo>
                        <a:pt x="91280" y="6498"/>
                        <a:pt x="93135" y="6964"/>
                        <a:pt x="94945" y="7555"/>
                      </a:cubicBezTo>
                      <a:cubicBezTo>
                        <a:pt x="95868" y="7858"/>
                        <a:pt x="96785" y="8183"/>
                        <a:pt x="97686" y="8545"/>
                      </a:cubicBezTo>
                      <a:cubicBezTo>
                        <a:pt x="97775" y="8582"/>
                        <a:pt x="98358" y="8818"/>
                        <a:pt x="98041" y="8685"/>
                      </a:cubicBezTo>
                      <a:cubicBezTo>
                        <a:pt x="97708" y="8545"/>
                        <a:pt x="98388" y="8840"/>
                        <a:pt x="98484" y="8884"/>
                      </a:cubicBezTo>
                      <a:cubicBezTo>
                        <a:pt x="98935" y="9084"/>
                        <a:pt x="99378" y="9291"/>
                        <a:pt x="99814" y="9505"/>
                      </a:cubicBezTo>
                      <a:cubicBezTo>
                        <a:pt x="100700" y="9941"/>
                        <a:pt x="101572" y="10406"/>
                        <a:pt x="102429" y="10894"/>
                      </a:cubicBezTo>
                      <a:cubicBezTo>
                        <a:pt x="103656" y="11596"/>
                        <a:pt x="105444" y="11219"/>
                        <a:pt x="106123" y="9926"/>
                      </a:cubicBezTo>
                      <a:cubicBezTo>
                        <a:pt x="106803" y="8641"/>
                        <a:pt x="106463" y="6986"/>
                        <a:pt x="105155" y="6232"/>
                      </a:cubicBezTo>
                      <a:lnTo>
                        <a:pt x="105155" y="6232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0" name="Freeform 649">
                  <a:extLst>
                    <a:ext uri="{FF2B5EF4-FFF2-40B4-BE49-F238E27FC236}">
                      <a16:creationId xmlns:a16="http://schemas.microsoft.com/office/drawing/2014/main" id="{BD616495-BF3D-8484-8F87-EBEEF219E329}"/>
                    </a:ext>
                  </a:extLst>
                </p:cNvPr>
                <p:cNvSpPr/>
                <p:nvPr/>
              </p:nvSpPr>
              <p:spPr>
                <a:xfrm>
                  <a:off x="2718398" y="4979208"/>
                  <a:ext cx="84861" cy="52038"/>
                </a:xfrm>
                <a:custGeom>
                  <a:avLst/>
                  <a:gdLst>
                    <a:gd name="csX0" fmla="*/ 84765 w 84861"/>
                    <a:gd name="csY0" fmla="*/ 48611 h 52038"/>
                    <a:gd name="csX1" fmla="*/ 64632 w 84861"/>
                    <a:gd name="csY1" fmla="*/ 15347 h 52038"/>
                    <a:gd name="csX2" fmla="*/ 25889 w 84861"/>
                    <a:gd name="csY2" fmla="*/ 56 h 52038"/>
                    <a:gd name="csX3" fmla="*/ 2003 w 84861"/>
                    <a:gd name="csY3" fmla="*/ 3690 h 52038"/>
                    <a:gd name="csX4" fmla="*/ 119 w 84861"/>
                    <a:gd name="csY4" fmla="*/ 7015 h 52038"/>
                    <a:gd name="csX5" fmla="*/ 3444 w 84861"/>
                    <a:gd name="csY5" fmla="*/ 8898 h 52038"/>
                    <a:gd name="csX6" fmla="*/ 13506 w 84861"/>
                    <a:gd name="csY6" fmla="*/ 6209 h 52038"/>
                    <a:gd name="csX7" fmla="*/ 14740 w 84861"/>
                    <a:gd name="csY7" fmla="*/ 6010 h 52038"/>
                    <a:gd name="csX8" fmla="*/ 15302 w 84861"/>
                    <a:gd name="csY8" fmla="*/ 5929 h 52038"/>
                    <a:gd name="csX9" fmla="*/ 15479 w 84861"/>
                    <a:gd name="csY9" fmla="*/ 5906 h 52038"/>
                    <a:gd name="csX10" fmla="*/ 18183 w 84861"/>
                    <a:gd name="csY10" fmla="*/ 5618 h 52038"/>
                    <a:gd name="csX11" fmla="*/ 23392 w 84861"/>
                    <a:gd name="csY11" fmla="*/ 5404 h 52038"/>
                    <a:gd name="csX12" fmla="*/ 28379 w 84861"/>
                    <a:gd name="csY12" fmla="*/ 5611 h 52038"/>
                    <a:gd name="csX13" fmla="*/ 30861 w 84861"/>
                    <a:gd name="csY13" fmla="*/ 5862 h 52038"/>
                    <a:gd name="csX14" fmla="*/ 31046 w 84861"/>
                    <a:gd name="csY14" fmla="*/ 5884 h 52038"/>
                    <a:gd name="csX15" fmla="*/ 31718 w 84861"/>
                    <a:gd name="csY15" fmla="*/ 5980 h 52038"/>
                    <a:gd name="csX16" fmla="*/ 33063 w 84861"/>
                    <a:gd name="csY16" fmla="*/ 6195 h 52038"/>
                    <a:gd name="csX17" fmla="*/ 43148 w 84861"/>
                    <a:gd name="csY17" fmla="*/ 8824 h 52038"/>
                    <a:gd name="csX18" fmla="*/ 45482 w 84861"/>
                    <a:gd name="csY18" fmla="*/ 9711 h 52038"/>
                    <a:gd name="csX19" fmla="*/ 46110 w 84861"/>
                    <a:gd name="csY19" fmla="*/ 9969 h 52038"/>
                    <a:gd name="csX20" fmla="*/ 46088 w 84861"/>
                    <a:gd name="csY20" fmla="*/ 9969 h 52038"/>
                    <a:gd name="csX21" fmla="*/ 47536 w 84861"/>
                    <a:gd name="csY21" fmla="*/ 10619 h 52038"/>
                    <a:gd name="csX22" fmla="*/ 51947 w 84861"/>
                    <a:gd name="csY22" fmla="*/ 12895 h 52038"/>
                    <a:gd name="csX23" fmla="*/ 55855 w 84861"/>
                    <a:gd name="csY23" fmla="*/ 15340 h 52038"/>
                    <a:gd name="csX24" fmla="*/ 57695 w 84861"/>
                    <a:gd name="csY24" fmla="*/ 16647 h 52038"/>
                    <a:gd name="csX25" fmla="*/ 58190 w 84861"/>
                    <a:gd name="csY25" fmla="*/ 17017 h 52038"/>
                    <a:gd name="csX26" fmla="*/ 58293 w 84861"/>
                    <a:gd name="csY26" fmla="*/ 17091 h 52038"/>
                    <a:gd name="csX27" fmla="*/ 59254 w 84861"/>
                    <a:gd name="csY27" fmla="*/ 17851 h 52038"/>
                    <a:gd name="csX28" fmla="*/ 66088 w 84861"/>
                    <a:gd name="csY28" fmla="*/ 24330 h 52038"/>
                    <a:gd name="csX29" fmla="*/ 67573 w 84861"/>
                    <a:gd name="csY29" fmla="*/ 26029 h 52038"/>
                    <a:gd name="csX30" fmla="*/ 68223 w 84861"/>
                    <a:gd name="csY30" fmla="*/ 26819 h 52038"/>
                    <a:gd name="csX31" fmla="*/ 68607 w 84861"/>
                    <a:gd name="csY31" fmla="*/ 27300 h 52038"/>
                    <a:gd name="csX32" fmla="*/ 68903 w 84861"/>
                    <a:gd name="csY32" fmla="*/ 27669 h 52038"/>
                    <a:gd name="csX33" fmla="*/ 69065 w 84861"/>
                    <a:gd name="csY33" fmla="*/ 27883 h 52038"/>
                    <a:gd name="csX34" fmla="*/ 69435 w 84861"/>
                    <a:gd name="csY34" fmla="*/ 28378 h 52038"/>
                    <a:gd name="csX35" fmla="*/ 70100 w 84861"/>
                    <a:gd name="csY35" fmla="*/ 29287 h 52038"/>
                    <a:gd name="csX36" fmla="*/ 71437 w 84861"/>
                    <a:gd name="csY36" fmla="*/ 31230 h 52038"/>
                    <a:gd name="csX37" fmla="*/ 76424 w 84861"/>
                    <a:gd name="csY37" fmla="*/ 40397 h 52038"/>
                    <a:gd name="csX38" fmla="*/ 76668 w 84861"/>
                    <a:gd name="csY38" fmla="*/ 40958 h 52038"/>
                    <a:gd name="csX39" fmla="*/ 76786 w 84861"/>
                    <a:gd name="csY39" fmla="*/ 41261 h 52038"/>
                    <a:gd name="csX40" fmla="*/ 77237 w 84861"/>
                    <a:gd name="csY40" fmla="*/ 42406 h 52038"/>
                    <a:gd name="csX41" fmla="*/ 78131 w 84861"/>
                    <a:gd name="csY41" fmla="*/ 44918 h 52038"/>
                    <a:gd name="csX42" fmla="*/ 79571 w 84861"/>
                    <a:gd name="csY42" fmla="*/ 50045 h 52038"/>
                    <a:gd name="csX43" fmla="*/ 82896 w 84861"/>
                    <a:gd name="csY43" fmla="*/ 51928 h 52038"/>
                    <a:gd name="csX44" fmla="*/ 84780 w 84861"/>
                    <a:gd name="csY44" fmla="*/ 48604 h 52038"/>
                    <a:gd name="csX45" fmla="*/ 84780 w 84861"/>
                    <a:gd name="csY45" fmla="*/ 48604 h 5203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</a:cxnLst>
                  <a:rect l="l" t="t" r="r" b="b"/>
                  <a:pathLst>
                    <a:path w="84861" h="52038">
                      <a:moveTo>
                        <a:pt x="84765" y="48611"/>
                      </a:moveTo>
                      <a:cubicBezTo>
                        <a:pt x="81780" y="35802"/>
                        <a:pt x="74555" y="23968"/>
                        <a:pt x="64632" y="15347"/>
                      </a:cubicBezTo>
                      <a:cubicBezTo>
                        <a:pt x="53853" y="5980"/>
                        <a:pt x="40148" y="654"/>
                        <a:pt x="25889" y="56"/>
                      </a:cubicBezTo>
                      <a:cubicBezTo>
                        <a:pt x="17814" y="-284"/>
                        <a:pt x="9605" y="928"/>
                        <a:pt x="2003" y="3690"/>
                      </a:cubicBezTo>
                      <a:cubicBezTo>
                        <a:pt x="681" y="4171"/>
                        <a:pt x="-361" y="5545"/>
                        <a:pt x="119" y="7015"/>
                      </a:cubicBezTo>
                      <a:cubicBezTo>
                        <a:pt x="540" y="8315"/>
                        <a:pt x="2018" y="9415"/>
                        <a:pt x="3444" y="8898"/>
                      </a:cubicBezTo>
                      <a:cubicBezTo>
                        <a:pt x="6717" y="7709"/>
                        <a:pt x="10086" y="6808"/>
                        <a:pt x="13506" y="6209"/>
                      </a:cubicBezTo>
                      <a:cubicBezTo>
                        <a:pt x="13913" y="6135"/>
                        <a:pt x="14326" y="6069"/>
                        <a:pt x="14740" y="6010"/>
                      </a:cubicBezTo>
                      <a:cubicBezTo>
                        <a:pt x="14925" y="5980"/>
                        <a:pt x="15117" y="5958"/>
                        <a:pt x="15302" y="5929"/>
                      </a:cubicBezTo>
                      <a:cubicBezTo>
                        <a:pt x="16055" y="5810"/>
                        <a:pt x="14725" y="5995"/>
                        <a:pt x="15479" y="5906"/>
                      </a:cubicBezTo>
                      <a:cubicBezTo>
                        <a:pt x="16380" y="5796"/>
                        <a:pt x="17282" y="5692"/>
                        <a:pt x="18183" y="5618"/>
                      </a:cubicBezTo>
                      <a:cubicBezTo>
                        <a:pt x="19919" y="5471"/>
                        <a:pt x="21656" y="5404"/>
                        <a:pt x="23392" y="5404"/>
                      </a:cubicBezTo>
                      <a:cubicBezTo>
                        <a:pt x="25054" y="5404"/>
                        <a:pt x="26716" y="5478"/>
                        <a:pt x="28379" y="5611"/>
                      </a:cubicBezTo>
                      <a:cubicBezTo>
                        <a:pt x="29206" y="5677"/>
                        <a:pt x="30034" y="5766"/>
                        <a:pt x="30861" y="5862"/>
                      </a:cubicBezTo>
                      <a:cubicBezTo>
                        <a:pt x="30965" y="5877"/>
                        <a:pt x="31726" y="5966"/>
                        <a:pt x="31046" y="5884"/>
                      </a:cubicBezTo>
                      <a:cubicBezTo>
                        <a:pt x="31268" y="5914"/>
                        <a:pt x="31497" y="5951"/>
                        <a:pt x="31718" y="5980"/>
                      </a:cubicBezTo>
                      <a:cubicBezTo>
                        <a:pt x="32169" y="6047"/>
                        <a:pt x="32612" y="6121"/>
                        <a:pt x="33063" y="6195"/>
                      </a:cubicBezTo>
                      <a:cubicBezTo>
                        <a:pt x="36491" y="6785"/>
                        <a:pt x="39867" y="7665"/>
                        <a:pt x="43148" y="8824"/>
                      </a:cubicBezTo>
                      <a:cubicBezTo>
                        <a:pt x="43931" y="9105"/>
                        <a:pt x="44707" y="9401"/>
                        <a:pt x="45482" y="9711"/>
                      </a:cubicBezTo>
                      <a:cubicBezTo>
                        <a:pt x="45689" y="9792"/>
                        <a:pt x="45903" y="9881"/>
                        <a:pt x="46110" y="9969"/>
                      </a:cubicBezTo>
                      <a:cubicBezTo>
                        <a:pt x="46014" y="9932"/>
                        <a:pt x="45623" y="9755"/>
                        <a:pt x="46088" y="9969"/>
                      </a:cubicBezTo>
                      <a:cubicBezTo>
                        <a:pt x="46576" y="10184"/>
                        <a:pt x="47056" y="10398"/>
                        <a:pt x="47536" y="10619"/>
                      </a:cubicBezTo>
                      <a:cubicBezTo>
                        <a:pt x="49036" y="11314"/>
                        <a:pt x="50506" y="12075"/>
                        <a:pt x="51947" y="12895"/>
                      </a:cubicBezTo>
                      <a:cubicBezTo>
                        <a:pt x="53284" y="13656"/>
                        <a:pt x="54585" y="14476"/>
                        <a:pt x="55855" y="15340"/>
                      </a:cubicBezTo>
                      <a:cubicBezTo>
                        <a:pt x="56476" y="15761"/>
                        <a:pt x="57089" y="16197"/>
                        <a:pt x="57695" y="16647"/>
                      </a:cubicBezTo>
                      <a:cubicBezTo>
                        <a:pt x="57858" y="16766"/>
                        <a:pt x="58020" y="16891"/>
                        <a:pt x="58190" y="17017"/>
                      </a:cubicBezTo>
                      <a:cubicBezTo>
                        <a:pt x="58286" y="17091"/>
                        <a:pt x="58855" y="17460"/>
                        <a:pt x="58293" y="17091"/>
                      </a:cubicBezTo>
                      <a:cubicBezTo>
                        <a:pt x="58633" y="17312"/>
                        <a:pt x="58944" y="17600"/>
                        <a:pt x="59254" y="17851"/>
                      </a:cubicBezTo>
                      <a:cubicBezTo>
                        <a:pt x="61692" y="19831"/>
                        <a:pt x="63982" y="22003"/>
                        <a:pt x="66088" y="24330"/>
                      </a:cubicBezTo>
                      <a:cubicBezTo>
                        <a:pt x="66590" y="24884"/>
                        <a:pt x="67085" y="25453"/>
                        <a:pt x="67573" y="26029"/>
                      </a:cubicBezTo>
                      <a:cubicBezTo>
                        <a:pt x="67795" y="26288"/>
                        <a:pt x="68009" y="26553"/>
                        <a:pt x="68223" y="26819"/>
                      </a:cubicBezTo>
                      <a:cubicBezTo>
                        <a:pt x="68349" y="26982"/>
                        <a:pt x="68482" y="27137"/>
                        <a:pt x="68607" y="27300"/>
                      </a:cubicBezTo>
                      <a:cubicBezTo>
                        <a:pt x="68652" y="27359"/>
                        <a:pt x="69147" y="27979"/>
                        <a:pt x="68903" y="27669"/>
                      </a:cubicBezTo>
                      <a:cubicBezTo>
                        <a:pt x="68637" y="27337"/>
                        <a:pt x="69051" y="27868"/>
                        <a:pt x="69065" y="27883"/>
                      </a:cubicBezTo>
                      <a:cubicBezTo>
                        <a:pt x="69191" y="28046"/>
                        <a:pt x="69309" y="28208"/>
                        <a:pt x="69435" y="28378"/>
                      </a:cubicBezTo>
                      <a:cubicBezTo>
                        <a:pt x="69656" y="28681"/>
                        <a:pt x="69878" y="28984"/>
                        <a:pt x="70100" y="29287"/>
                      </a:cubicBezTo>
                      <a:cubicBezTo>
                        <a:pt x="70558" y="29929"/>
                        <a:pt x="71001" y="30572"/>
                        <a:pt x="71437" y="31230"/>
                      </a:cubicBezTo>
                      <a:cubicBezTo>
                        <a:pt x="73358" y="34140"/>
                        <a:pt x="75028" y="37206"/>
                        <a:pt x="76424" y="40397"/>
                      </a:cubicBezTo>
                      <a:cubicBezTo>
                        <a:pt x="76505" y="40582"/>
                        <a:pt x="76594" y="40774"/>
                        <a:pt x="76668" y="40958"/>
                      </a:cubicBezTo>
                      <a:cubicBezTo>
                        <a:pt x="76394" y="40279"/>
                        <a:pt x="76734" y="41136"/>
                        <a:pt x="76786" y="41261"/>
                      </a:cubicBezTo>
                      <a:cubicBezTo>
                        <a:pt x="76941" y="41638"/>
                        <a:pt x="77089" y="42022"/>
                        <a:pt x="77237" y="42406"/>
                      </a:cubicBezTo>
                      <a:cubicBezTo>
                        <a:pt x="77554" y="43234"/>
                        <a:pt x="77850" y="44076"/>
                        <a:pt x="78131" y="44918"/>
                      </a:cubicBezTo>
                      <a:cubicBezTo>
                        <a:pt x="78685" y="46602"/>
                        <a:pt x="79165" y="48316"/>
                        <a:pt x="79571" y="50045"/>
                      </a:cubicBezTo>
                      <a:cubicBezTo>
                        <a:pt x="79889" y="51419"/>
                        <a:pt x="81544" y="52372"/>
                        <a:pt x="82896" y="51928"/>
                      </a:cubicBezTo>
                      <a:cubicBezTo>
                        <a:pt x="84337" y="51463"/>
                        <a:pt x="85127" y="50082"/>
                        <a:pt x="84780" y="48604"/>
                      </a:cubicBezTo>
                      <a:lnTo>
                        <a:pt x="84780" y="48604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1" name="Freeform 650">
                  <a:extLst>
                    <a:ext uri="{FF2B5EF4-FFF2-40B4-BE49-F238E27FC236}">
                      <a16:creationId xmlns:a16="http://schemas.microsoft.com/office/drawing/2014/main" id="{36B66793-BA45-291A-1E46-6F5386C1DA73}"/>
                    </a:ext>
                  </a:extLst>
                </p:cNvPr>
                <p:cNvSpPr/>
                <p:nvPr/>
              </p:nvSpPr>
              <p:spPr>
                <a:xfrm>
                  <a:off x="2524992" y="5126237"/>
                  <a:ext cx="51009" cy="145071"/>
                </a:xfrm>
                <a:custGeom>
                  <a:avLst/>
                  <a:gdLst>
                    <a:gd name="csX0" fmla="*/ 49677 w 51009"/>
                    <a:gd name="csY0" fmla="*/ 140054 h 145071"/>
                    <a:gd name="csX1" fmla="*/ 43227 w 51009"/>
                    <a:gd name="csY1" fmla="*/ 135969 h 145071"/>
                    <a:gd name="csX2" fmla="*/ 40146 w 51009"/>
                    <a:gd name="csY2" fmla="*/ 133723 h 145071"/>
                    <a:gd name="csX3" fmla="*/ 39917 w 51009"/>
                    <a:gd name="csY3" fmla="*/ 133546 h 145071"/>
                    <a:gd name="csX4" fmla="*/ 39770 w 51009"/>
                    <a:gd name="csY4" fmla="*/ 133435 h 145071"/>
                    <a:gd name="csX5" fmla="*/ 39023 w 51009"/>
                    <a:gd name="csY5" fmla="*/ 132844 h 145071"/>
                    <a:gd name="csX6" fmla="*/ 37546 w 51009"/>
                    <a:gd name="csY6" fmla="*/ 131640 h 145071"/>
                    <a:gd name="csX7" fmla="*/ 26700 w 51009"/>
                    <a:gd name="csY7" fmla="*/ 120922 h 145071"/>
                    <a:gd name="csX8" fmla="*/ 24277 w 51009"/>
                    <a:gd name="csY8" fmla="*/ 117974 h 145071"/>
                    <a:gd name="csX9" fmla="*/ 23952 w 51009"/>
                    <a:gd name="csY9" fmla="*/ 117553 h 145071"/>
                    <a:gd name="csX10" fmla="*/ 23981 w 51009"/>
                    <a:gd name="csY10" fmla="*/ 117597 h 145071"/>
                    <a:gd name="csX11" fmla="*/ 23405 w 51009"/>
                    <a:gd name="csY11" fmla="*/ 116836 h 145071"/>
                    <a:gd name="csX12" fmla="*/ 22274 w 51009"/>
                    <a:gd name="csY12" fmla="*/ 115300 h 145071"/>
                    <a:gd name="csX13" fmla="*/ 18063 w 51009"/>
                    <a:gd name="csY13" fmla="*/ 108925 h 145071"/>
                    <a:gd name="csX14" fmla="*/ 14391 w 51009"/>
                    <a:gd name="csY14" fmla="*/ 102232 h 145071"/>
                    <a:gd name="csX15" fmla="*/ 12766 w 51009"/>
                    <a:gd name="csY15" fmla="*/ 98782 h 145071"/>
                    <a:gd name="csX16" fmla="*/ 12382 w 51009"/>
                    <a:gd name="csY16" fmla="*/ 97911 h 145071"/>
                    <a:gd name="csX17" fmla="*/ 12197 w 51009"/>
                    <a:gd name="csY17" fmla="*/ 97482 h 145071"/>
                    <a:gd name="csX18" fmla="*/ 11480 w 51009"/>
                    <a:gd name="csY18" fmla="*/ 95717 h 145071"/>
                    <a:gd name="csX19" fmla="*/ 7107 w 51009"/>
                    <a:gd name="csY19" fmla="*/ 81112 h 145071"/>
                    <a:gd name="csX20" fmla="*/ 6412 w 51009"/>
                    <a:gd name="csY20" fmla="*/ 77360 h 145071"/>
                    <a:gd name="csX21" fmla="*/ 6117 w 51009"/>
                    <a:gd name="csY21" fmla="*/ 75380 h 145071"/>
                    <a:gd name="csX22" fmla="*/ 6065 w 51009"/>
                    <a:gd name="csY22" fmla="*/ 74988 h 145071"/>
                    <a:gd name="csX23" fmla="*/ 5932 w 51009"/>
                    <a:gd name="csY23" fmla="*/ 73880 h 145071"/>
                    <a:gd name="csX24" fmla="*/ 5407 w 51009"/>
                    <a:gd name="csY24" fmla="*/ 65865 h 145071"/>
                    <a:gd name="csX25" fmla="*/ 5607 w 51009"/>
                    <a:gd name="csY25" fmla="*/ 57843 h 145071"/>
                    <a:gd name="csX26" fmla="*/ 5976 w 51009"/>
                    <a:gd name="csY26" fmla="*/ 53846 h 145071"/>
                    <a:gd name="csX27" fmla="*/ 6095 w 51009"/>
                    <a:gd name="csY27" fmla="*/ 52849 h 145071"/>
                    <a:gd name="csX28" fmla="*/ 6168 w 51009"/>
                    <a:gd name="csY28" fmla="*/ 52295 h 145071"/>
                    <a:gd name="csX29" fmla="*/ 6168 w 51009"/>
                    <a:gd name="csY29" fmla="*/ 52347 h 145071"/>
                    <a:gd name="csX30" fmla="*/ 6464 w 51009"/>
                    <a:gd name="csY30" fmla="*/ 50360 h 145071"/>
                    <a:gd name="csX31" fmla="*/ 10357 w 51009"/>
                    <a:gd name="csY31" fmla="*/ 34780 h 145071"/>
                    <a:gd name="csX32" fmla="*/ 11746 w 51009"/>
                    <a:gd name="csY32" fmla="*/ 31005 h 145071"/>
                    <a:gd name="csX33" fmla="*/ 12500 w 51009"/>
                    <a:gd name="csY33" fmla="*/ 29144 h 145071"/>
                    <a:gd name="csX34" fmla="*/ 12485 w 51009"/>
                    <a:gd name="csY34" fmla="*/ 29173 h 145071"/>
                    <a:gd name="csX35" fmla="*/ 12662 w 51009"/>
                    <a:gd name="csY35" fmla="*/ 28760 h 145071"/>
                    <a:gd name="csX36" fmla="*/ 13113 w 51009"/>
                    <a:gd name="csY36" fmla="*/ 27740 h 145071"/>
                    <a:gd name="csX37" fmla="*/ 16696 w 51009"/>
                    <a:gd name="csY37" fmla="*/ 20552 h 145071"/>
                    <a:gd name="csX38" fmla="*/ 20900 w 51009"/>
                    <a:gd name="csY38" fmla="*/ 13712 h 145071"/>
                    <a:gd name="csX39" fmla="*/ 23228 w 51009"/>
                    <a:gd name="csY39" fmla="*/ 10439 h 145071"/>
                    <a:gd name="csX40" fmla="*/ 23833 w 51009"/>
                    <a:gd name="csY40" fmla="*/ 9634 h 145071"/>
                    <a:gd name="csX41" fmla="*/ 23885 w 51009"/>
                    <a:gd name="csY41" fmla="*/ 9560 h 145071"/>
                    <a:gd name="csX42" fmla="*/ 24159 w 51009"/>
                    <a:gd name="csY42" fmla="*/ 9206 h 145071"/>
                    <a:gd name="csX43" fmla="*/ 25414 w 51009"/>
                    <a:gd name="csY43" fmla="*/ 7640 h 145071"/>
                    <a:gd name="csX44" fmla="*/ 28045 w 51009"/>
                    <a:gd name="csY44" fmla="*/ 4596 h 145071"/>
                    <a:gd name="csX45" fmla="*/ 28045 w 51009"/>
                    <a:gd name="csY45" fmla="*/ 777 h 145071"/>
                    <a:gd name="csX46" fmla="*/ 24225 w 51009"/>
                    <a:gd name="csY46" fmla="*/ 777 h 145071"/>
                    <a:gd name="csX47" fmla="*/ 6619 w 51009"/>
                    <a:gd name="csY47" fmla="*/ 29351 h 145071"/>
                    <a:gd name="csX48" fmla="*/ 29 w 51009"/>
                    <a:gd name="csY48" fmla="*/ 61839 h 145071"/>
                    <a:gd name="csX49" fmla="*/ 4979 w 51009"/>
                    <a:gd name="csY49" fmla="*/ 93663 h 145071"/>
                    <a:gd name="csX50" fmla="*/ 20339 w 51009"/>
                    <a:gd name="csY50" fmla="*/ 121616 h 145071"/>
                    <a:gd name="csX51" fmla="*/ 43700 w 51009"/>
                    <a:gd name="csY51" fmla="*/ 142751 h 145071"/>
                    <a:gd name="csX52" fmla="*/ 46973 w 51009"/>
                    <a:gd name="csY52" fmla="*/ 144723 h 145071"/>
                    <a:gd name="csX53" fmla="*/ 50667 w 51009"/>
                    <a:gd name="csY53" fmla="*/ 143755 h 145071"/>
                    <a:gd name="csX54" fmla="*/ 49699 w 51009"/>
                    <a:gd name="csY54" fmla="*/ 140062 h 145071"/>
                    <a:gd name="csX55" fmla="*/ 49699 w 51009"/>
                    <a:gd name="csY55" fmla="*/ 140062 h 14507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</a:cxnLst>
                  <a:rect l="l" t="t" r="r" b="b"/>
                  <a:pathLst>
                    <a:path w="51009" h="145071">
                      <a:moveTo>
                        <a:pt x="49677" y="140054"/>
                      </a:moveTo>
                      <a:cubicBezTo>
                        <a:pt x="47468" y="138784"/>
                        <a:pt x="45318" y="137424"/>
                        <a:pt x="43227" y="135969"/>
                      </a:cubicBezTo>
                      <a:cubicBezTo>
                        <a:pt x="42186" y="135245"/>
                        <a:pt x="41151" y="134492"/>
                        <a:pt x="40146" y="133723"/>
                      </a:cubicBezTo>
                      <a:cubicBezTo>
                        <a:pt x="40139" y="133716"/>
                        <a:pt x="39585" y="133288"/>
                        <a:pt x="39917" y="133546"/>
                      </a:cubicBezTo>
                      <a:cubicBezTo>
                        <a:pt x="40198" y="133768"/>
                        <a:pt x="39836" y="133487"/>
                        <a:pt x="39770" y="133435"/>
                      </a:cubicBezTo>
                      <a:cubicBezTo>
                        <a:pt x="39519" y="133236"/>
                        <a:pt x="39267" y="133044"/>
                        <a:pt x="39023" y="132844"/>
                      </a:cubicBezTo>
                      <a:cubicBezTo>
                        <a:pt x="38528" y="132445"/>
                        <a:pt x="38033" y="132047"/>
                        <a:pt x="37546" y="131640"/>
                      </a:cubicBezTo>
                      <a:cubicBezTo>
                        <a:pt x="33637" y="128375"/>
                        <a:pt x="30010" y="124785"/>
                        <a:pt x="26700" y="120922"/>
                      </a:cubicBezTo>
                      <a:cubicBezTo>
                        <a:pt x="25873" y="119954"/>
                        <a:pt x="25060" y="118971"/>
                        <a:pt x="24277" y="117974"/>
                      </a:cubicBezTo>
                      <a:cubicBezTo>
                        <a:pt x="24166" y="117834"/>
                        <a:pt x="24062" y="117693"/>
                        <a:pt x="23952" y="117553"/>
                      </a:cubicBezTo>
                      <a:cubicBezTo>
                        <a:pt x="23708" y="117243"/>
                        <a:pt x="24225" y="117908"/>
                        <a:pt x="23981" y="117597"/>
                      </a:cubicBezTo>
                      <a:cubicBezTo>
                        <a:pt x="23789" y="117346"/>
                        <a:pt x="23597" y="117095"/>
                        <a:pt x="23405" y="116836"/>
                      </a:cubicBezTo>
                      <a:cubicBezTo>
                        <a:pt x="23021" y="116327"/>
                        <a:pt x="22644" y="115817"/>
                        <a:pt x="22274" y="115300"/>
                      </a:cubicBezTo>
                      <a:cubicBezTo>
                        <a:pt x="20782" y="113231"/>
                        <a:pt x="19378" y="111111"/>
                        <a:pt x="18063" y="108925"/>
                      </a:cubicBezTo>
                      <a:cubicBezTo>
                        <a:pt x="16748" y="106746"/>
                        <a:pt x="15522" y="104515"/>
                        <a:pt x="14391" y="102232"/>
                      </a:cubicBezTo>
                      <a:cubicBezTo>
                        <a:pt x="13822" y="101094"/>
                        <a:pt x="13283" y="99942"/>
                        <a:pt x="12766" y="98782"/>
                      </a:cubicBezTo>
                      <a:cubicBezTo>
                        <a:pt x="12633" y="98494"/>
                        <a:pt x="12507" y="98199"/>
                        <a:pt x="12382" y="97911"/>
                      </a:cubicBezTo>
                      <a:cubicBezTo>
                        <a:pt x="12315" y="97763"/>
                        <a:pt x="11938" y="96869"/>
                        <a:pt x="12197" y="97482"/>
                      </a:cubicBezTo>
                      <a:cubicBezTo>
                        <a:pt x="11953" y="96891"/>
                        <a:pt x="11709" y="96308"/>
                        <a:pt x="11480" y="95717"/>
                      </a:cubicBezTo>
                      <a:cubicBezTo>
                        <a:pt x="9611" y="90981"/>
                        <a:pt x="8141" y="86091"/>
                        <a:pt x="7107" y="81112"/>
                      </a:cubicBezTo>
                      <a:cubicBezTo>
                        <a:pt x="6848" y="79864"/>
                        <a:pt x="6619" y="78615"/>
                        <a:pt x="6412" y="77360"/>
                      </a:cubicBezTo>
                      <a:cubicBezTo>
                        <a:pt x="6309" y="76702"/>
                        <a:pt x="6213" y="76045"/>
                        <a:pt x="6117" y="75380"/>
                      </a:cubicBezTo>
                      <a:cubicBezTo>
                        <a:pt x="6198" y="75978"/>
                        <a:pt x="6095" y="75210"/>
                        <a:pt x="6065" y="74988"/>
                      </a:cubicBezTo>
                      <a:cubicBezTo>
                        <a:pt x="6021" y="74619"/>
                        <a:pt x="5976" y="74250"/>
                        <a:pt x="5932" y="73880"/>
                      </a:cubicBezTo>
                      <a:cubicBezTo>
                        <a:pt x="5636" y="71221"/>
                        <a:pt x="5459" y="68547"/>
                        <a:pt x="5407" y="65865"/>
                      </a:cubicBezTo>
                      <a:cubicBezTo>
                        <a:pt x="5356" y="63191"/>
                        <a:pt x="5422" y="60509"/>
                        <a:pt x="5607" y="57843"/>
                      </a:cubicBezTo>
                      <a:cubicBezTo>
                        <a:pt x="5703" y="56506"/>
                        <a:pt x="5821" y="55176"/>
                        <a:pt x="5976" y="53846"/>
                      </a:cubicBezTo>
                      <a:cubicBezTo>
                        <a:pt x="6013" y="53514"/>
                        <a:pt x="6050" y="53181"/>
                        <a:pt x="6095" y="52849"/>
                      </a:cubicBezTo>
                      <a:cubicBezTo>
                        <a:pt x="6117" y="52664"/>
                        <a:pt x="6139" y="52480"/>
                        <a:pt x="6168" y="52295"/>
                      </a:cubicBezTo>
                      <a:cubicBezTo>
                        <a:pt x="6154" y="52391"/>
                        <a:pt x="6087" y="52864"/>
                        <a:pt x="6168" y="52347"/>
                      </a:cubicBezTo>
                      <a:cubicBezTo>
                        <a:pt x="6264" y="51682"/>
                        <a:pt x="6360" y="51024"/>
                        <a:pt x="6464" y="50360"/>
                      </a:cubicBezTo>
                      <a:cubicBezTo>
                        <a:pt x="7313" y="45070"/>
                        <a:pt x="8621" y="39848"/>
                        <a:pt x="10357" y="34780"/>
                      </a:cubicBezTo>
                      <a:cubicBezTo>
                        <a:pt x="10793" y="33510"/>
                        <a:pt x="11251" y="32254"/>
                        <a:pt x="11746" y="31005"/>
                      </a:cubicBezTo>
                      <a:cubicBezTo>
                        <a:pt x="11990" y="30385"/>
                        <a:pt x="12241" y="29764"/>
                        <a:pt x="12500" y="29144"/>
                      </a:cubicBezTo>
                      <a:cubicBezTo>
                        <a:pt x="12544" y="29040"/>
                        <a:pt x="12707" y="28671"/>
                        <a:pt x="12485" y="29173"/>
                      </a:cubicBezTo>
                      <a:cubicBezTo>
                        <a:pt x="12544" y="29040"/>
                        <a:pt x="12603" y="28900"/>
                        <a:pt x="12662" y="28760"/>
                      </a:cubicBezTo>
                      <a:cubicBezTo>
                        <a:pt x="12810" y="28420"/>
                        <a:pt x="12958" y="28080"/>
                        <a:pt x="13113" y="27740"/>
                      </a:cubicBezTo>
                      <a:cubicBezTo>
                        <a:pt x="14207" y="25295"/>
                        <a:pt x="15396" y="22894"/>
                        <a:pt x="16696" y="20552"/>
                      </a:cubicBezTo>
                      <a:cubicBezTo>
                        <a:pt x="17997" y="18211"/>
                        <a:pt x="19393" y="15928"/>
                        <a:pt x="20900" y="13712"/>
                      </a:cubicBezTo>
                      <a:cubicBezTo>
                        <a:pt x="21654" y="12604"/>
                        <a:pt x="22430" y="11511"/>
                        <a:pt x="23228" y="10439"/>
                      </a:cubicBezTo>
                      <a:cubicBezTo>
                        <a:pt x="23427" y="10174"/>
                        <a:pt x="23627" y="9908"/>
                        <a:pt x="23833" y="9634"/>
                      </a:cubicBezTo>
                      <a:cubicBezTo>
                        <a:pt x="23915" y="9523"/>
                        <a:pt x="24232" y="9125"/>
                        <a:pt x="23885" y="9560"/>
                      </a:cubicBezTo>
                      <a:cubicBezTo>
                        <a:pt x="23974" y="9442"/>
                        <a:pt x="24070" y="9324"/>
                        <a:pt x="24159" y="9206"/>
                      </a:cubicBezTo>
                      <a:cubicBezTo>
                        <a:pt x="24572" y="8681"/>
                        <a:pt x="24993" y="8157"/>
                        <a:pt x="25414" y="7640"/>
                      </a:cubicBezTo>
                      <a:cubicBezTo>
                        <a:pt x="26264" y="6606"/>
                        <a:pt x="27143" y="5594"/>
                        <a:pt x="28045" y="4596"/>
                      </a:cubicBezTo>
                      <a:cubicBezTo>
                        <a:pt x="28990" y="3547"/>
                        <a:pt x="29160" y="1797"/>
                        <a:pt x="28045" y="777"/>
                      </a:cubicBezTo>
                      <a:cubicBezTo>
                        <a:pt x="27010" y="-168"/>
                        <a:pt x="25237" y="-346"/>
                        <a:pt x="24225" y="777"/>
                      </a:cubicBezTo>
                      <a:cubicBezTo>
                        <a:pt x="16660" y="9161"/>
                        <a:pt x="10764" y="18861"/>
                        <a:pt x="6619" y="29351"/>
                      </a:cubicBezTo>
                      <a:cubicBezTo>
                        <a:pt x="2541" y="39670"/>
                        <a:pt x="310" y="50744"/>
                        <a:pt x="29" y="61839"/>
                      </a:cubicBezTo>
                      <a:cubicBezTo>
                        <a:pt x="-245" y="72624"/>
                        <a:pt x="1433" y="83469"/>
                        <a:pt x="4979" y="93663"/>
                      </a:cubicBezTo>
                      <a:cubicBezTo>
                        <a:pt x="8503" y="103783"/>
                        <a:pt x="13719" y="113187"/>
                        <a:pt x="20339" y="121616"/>
                      </a:cubicBezTo>
                      <a:cubicBezTo>
                        <a:pt x="26848" y="129912"/>
                        <a:pt x="34790" y="137107"/>
                        <a:pt x="43700" y="142751"/>
                      </a:cubicBezTo>
                      <a:cubicBezTo>
                        <a:pt x="44779" y="143430"/>
                        <a:pt x="45865" y="144088"/>
                        <a:pt x="46973" y="144723"/>
                      </a:cubicBezTo>
                      <a:cubicBezTo>
                        <a:pt x="48200" y="145425"/>
                        <a:pt x="49987" y="145048"/>
                        <a:pt x="50667" y="143755"/>
                      </a:cubicBezTo>
                      <a:cubicBezTo>
                        <a:pt x="51347" y="142470"/>
                        <a:pt x="51007" y="140808"/>
                        <a:pt x="49699" y="140062"/>
                      </a:cubicBezTo>
                      <a:lnTo>
                        <a:pt x="49699" y="140062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2" name="Freeform 651">
                  <a:extLst>
                    <a:ext uri="{FF2B5EF4-FFF2-40B4-BE49-F238E27FC236}">
                      <a16:creationId xmlns:a16="http://schemas.microsoft.com/office/drawing/2014/main" id="{DBB9C137-2D10-EB10-97E8-0729D131E40A}"/>
                    </a:ext>
                  </a:extLst>
                </p:cNvPr>
                <p:cNvSpPr/>
                <p:nvPr/>
              </p:nvSpPr>
              <p:spPr>
                <a:xfrm>
                  <a:off x="2429298" y="5155174"/>
                  <a:ext cx="103202" cy="24906"/>
                </a:xfrm>
                <a:custGeom>
                  <a:avLst/>
                  <a:gdLst>
                    <a:gd name="csX0" fmla="*/ 99143 w 103202"/>
                    <a:gd name="csY0" fmla="*/ 10512 h 24906"/>
                    <a:gd name="csX1" fmla="*/ 94474 w 103202"/>
                    <a:gd name="csY1" fmla="*/ 12684 h 24906"/>
                    <a:gd name="csX2" fmla="*/ 94363 w 103202"/>
                    <a:gd name="csY2" fmla="*/ 12735 h 24906"/>
                    <a:gd name="csX3" fmla="*/ 93794 w 103202"/>
                    <a:gd name="csY3" fmla="*/ 12972 h 24906"/>
                    <a:gd name="csX4" fmla="*/ 92841 w 103202"/>
                    <a:gd name="csY4" fmla="*/ 13356 h 24906"/>
                    <a:gd name="csX5" fmla="*/ 90344 w 103202"/>
                    <a:gd name="csY5" fmla="*/ 14301 h 24906"/>
                    <a:gd name="csX6" fmla="*/ 80695 w 103202"/>
                    <a:gd name="csY6" fmla="*/ 17153 h 24906"/>
                    <a:gd name="csX7" fmla="*/ 75871 w 103202"/>
                    <a:gd name="csY7" fmla="*/ 18150 h 24906"/>
                    <a:gd name="csX8" fmla="*/ 73440 w 103202"/>
                    <a:gd name="csY8" fmla="*/ 18549 h 24906"/>
                    <a:gd name="csX9" fmla="*/ 72221 w 103202"/>
                    <a:gd name="csY9" fmla="*/ 18726 h 24906"/>
                    <a:gd name="csX10" fmla="*/ 72221 w 103202"/>
                    <a:gd name="csY10" fmla="*/ 18726 h 24906"/>
                    <a:gd name="csX11" fmla="*/ 71504 w 103202"/>
                    <a:gd name="csY11" fmla="*/ 18815 h 24906"/>
                    <a:gd name="csX12" fmla="*/ 61449 w 103202"/>
                    <a:gd name="csY12" fmla="*/ 19495 h 24906"/>
                    <a:gd name="csX13" fmla="*/ 51371 w 103202"/>
                    <a:gd name="csY13" fmla="*/ 19110 h 24906"/>
                    <a:gd name="csX14" fmla="*/ 49118 w 103202"/>
                    <a:gd name="csY14" fmla="*/ 18881 h 24906"/>
                    <a:gd name="csX15" fmla="*/ 47892 w 103202"/>
                    <a:gd name="csY15" fmla="*/ 18734 h 24906"/>
                    <a:gd name="csX16" fmla="*/ 47796 w 103202"/>
                    <a:gd name="csY16" fmla="*/ 18719 h 24906"/>
                    <a:gd name="csX17" fmla="*/ 46983 w 103202"/>
                    <a:gd name="csY17" fmla="*/ 18601 h 24906"/>
                    <a:gd name="csX18" fmla="*/ 42114 w 103202"/>
                    <a:gd name="csY18" fmla="*/ 17766 h 24906"/>
                    <a:gd name="csX19" fmla="*/ 32347 w 103202"/>
                    <a:gd name="csY19" fmla="*/ 15284 h 24906"/>
                    <a:gd name="csX20" fmla="*/ 27678 w 103202"/>
                    <a:gd name="csY20" fmla="*/ 13688 h 24906"/>
                    <a:gd name="csX21" fmla="*/ 25380 w 103202"/>
                    <a:gd name="csY21" fmla="*/ 12802 h 24906"/>
                    <a:gd name="csX22" fmla="*/ 24242 w 103202"/>
                    <a:gd name="csY22" fmla="*/ 12336 h 24906"/>
                    <a:gd name="csX23" fmla="*/ 24131 w 103202"/>
                    <a:gd name="csY23" fmla="*/ 12292 h 24906"/>
                    <a:gd name="csX24" fmla="*/ 23378 w 103202"/>
                    <a:gd name="csY24" fmla="*/ 11967 h 24906"/>
                    <a:gd name="csX25" fmla="*/ 13522 w 103202"/>
                    <a:gd name="csY25" fmla="*/ 6892 h 24906"/>
                    <a:gd name="csX26" fmla="*/ 8853 w 103202"/>
                    <a:gd name="csY26" fmla="*/ 3893 h 24906"/>
                    <a:gd name="csX27" fmla="*/ 6511 w 103202"/>
                    <a:gd name="csY27" fmla="*/ 2223 h 24906"/>
                    <a:gd name="csX28" fmla="*/ 5358 w 103202"/>
                    <a:gd name="csY28" fmla="*/ 1359 h 24906"/>
                    <a:gd name="csX29" fmla="*/ 5255 w 103202"/>
                    <a:gd name="csY29" fmla="*/ 1278 h 24906"/>
                    <a:gd name="csX30" fmla="*/ 4605 w 103202"/>
                    <a:gd name="csY30" fmla="*/ 768 h 24906"/>
                    <a:gd name="csX31" fmla="*/ 785 w 103202"/>
                    <a:gd name="csY31" fmla="*/ 768 h 24906"/>
                    <a:gd name="csX32" fmla="*/ 785 w 103202"/>
                    <a:gd name="csY32" fmla="*/ 4587 h 24906"/>
                    <a:gd name="csX33" fmla="*/ 38265 w 103202"/>
                    <a:gd name="csY33" fmla="*/ 22479 h 24906"/>
                    <a:gd name="csX34" fmla="*/ 79727 w 103202"/>
                    <a:gd name="csY34" fmla="*/ 22907 h 24906"/>
                    <a:gd name="csX35" fmla="*/ 101870 w 103202"/>
                    <a:gd name="csY35" fmla="*/ 15195 h 24906"/>
                    <a:gd name="csX36" fmla="*/ 102837 w 103202"/>
                    <a:gd name="csY36" fmla="*/ 11502 h 24906"/>
                    <a:gd name="csX37" fmla="*/ 99143 w 103202"/>
                    <a:gd name="csY37" fmla="*/ 10534 h 24906"/>
                    <a:gd name="csX38" fmla="*/ 99143 w 103202"/>
                    <a:gd name="csY38" fmla="*/ 10534 h 2490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</a:cxnLst>
                  <a:rect l="l" t="t" r="r" b="b"/>
                  <a:pathLst>
                    <a:path w="103202" h="24906">
                      <a:moveTo>
                        <a:pt x="99143" y="10512"/>
                      </a:moveTo>
                      <a:cubicBezTo>
                        <a:pt x="97607" y="11280"/>
                        <a:pt x="96048" y="11997"/>
                        <a:pt x="94474" y="12684"/>
                      </a:cubicBezTo>
                      <a:cubicBezTo>
                        <a:pt x="93831" y="12964"/>
                        <a:pt x="95013" y="12462"/>
                        <a:pt x="94363" y="12735"/>
                      </a:cubicBezTo>
                      <a:cubicBezTo>
                        <a:pt x="94171" y="12817"/>
                        <a:pt x="93986" y="12890"/>
                        <a:pt x="93794" y="12972"/>
                      </a:cubicBezTo>
                      <a:cubicBezTo>
                        <a:pt x="93477" y="13105"/>
                        <a:pt x="93159" y="13230"/>
                        <a:pt x="92841" y="13356"/>
                      </a:cubicBezTo>
                      <a:cubicBezTo>
                        <a:pt x="92014" y="13681"/>
                        <a:pt x="91179" y="13998"/>
                        <a:pt x="90344" y="14301"/>
                      </a:cubicBezTo>
                      <a:cubicBezTo>
                        <a:pt x="87189" y="15439"/>
                        <a:pt x="83961" y="16385"/>
                        <a:pt x="80695" y="17153"/>
                      </a:cubicBezTo>
                      <a:cubicBezTo>
                        <a:pt x="79092" y="17530"/>
                        <a:pt x="77489" y="17862"/>
                        <a:pt x="75871" y="18150"/>
                      </a:cubicBezTo>
                      <a:cubicBezTo>
                        <a:pt x="75058" y="18298"/>
                        <a:pt x="74253" y="18431"/>
                        <a:pt x="73440" y="18549"/>
                      </a:cubicBezTo>
                      <a:cubicBezTo>
                        <a:pt x="73034" y="18608"/>
                        <a:pt x="72627" y="18682"/>
                        <a:pt x="72221" y="18726"/>
                      </a:cubicBezTo>
                      <a:cubicBezTo>
                        <a:pt x="72886" y="18660"/>
                        <a:pt x="72391" y="18704"/>
                        <a:pt x="72221" y="18726"/>
                      </a:cubicBezTo>
                      <a:cubicBezTo>
                        <a:pt x="71984" y="18756"/>
                        <a:pt x="71748" y="18785"/>
                        <a:pt x="71504" y="18815"/>
                      </a:cubicBezTo>
                      <a:cubicBezTo>
                        <a:pt x="68172" y="19221"/>
                        <a:pt x="64811" y="19450"/>
                        <a:pt x="61449" y="19495"/>
                      </a:cubicBezTo>
                      <a:cubicBezTo>
                        <a:pt x="58087" y="19546"/>
                        <a:pt x="54718" y="19413"/>
                        <a:pt x="51371" y="19110"/>
                      </a:cubicBezTo>
                      <a:cubicBezTo>
                        <a:pt x="50618" y="19044"/>
                        <a:pt x="49872" y="18963"/>
                        <a:pt x="49118" y="18881"/>
                      </a:cubicBezTo>
                      <a:cubicBezTo>
                        <a:pt x="48712" y="18837"/>
                        <a:pt x="48298" y="18785"/>
                        <a:pt x="47892" y="18734"/>
                      </a:cubicBezTo>
                      <a:cubicBezTo>
                        <a:pt x="47759" y="18719"/>
                        <a:pt x="47057" y="18638"/>
                        <a:pt x="47796" y="18719"/>
                      </a:cubicBezTo>
                      <a:cubicBezTo>
                        <a:pt x="47522" y="18689"/>
                        <a:pt x="47249" y="18645"/>
                        <a:pt x="46983" y="18601"/>
                      </a:cubicBezTo>
                      <a:cubicBezTo>
                        <a:pt x="45350" y="18364"/>
                        <a:pt x="43732" y="18084"/>
                        <a:pt x="42114" y="17766"/>
                      </a:cubicBezTo>
                      <a:cubicBezTo>
                        <a:pt x="38819" y="17109"/>
                        <a:pt x="35554" y="16281"/>
                        <a:pt x="32347" y="15284"/>
                      </a:cubicBezTo>
                      <a:cubicBezTo>
                        <a:pt x="30773" y="14796"/>
                        <a:pt x="29222" y="14265"/>
                        <a:pt x="27678" y="13688"/>
                      </a:cubicBezTo>
                      <a:cubicBezTo>
                        <a:pt x="26909" y="13400"/>
                        <a:pt x="26141" y="13105"/>
                        <a:pt x="25380" y="12802"/>
                      </a:cubicBezTo>
                      <a:cubicBezTo>
                        <a:pt x="24996" y="12647"/>
                        <a:pt x="24619" y="12492"/>
                        <a:pt x="24242" y="12336"/>
                      </a:cubicBezTo>
                      <a:cubicBezTo>
                        <a:pt x="23592" y="12070"/>
                        <a:pt x="24774" y="12565"/>
                        <a:pt x="24131" y="12292"/>
                      </a:cubicBezTo>
                      <a:cubicBezTo>
                        <a:pt x="23880" y="12181"/>
                        <a:pt x="23629" y="12078"/>
                        <a:pt x="23378" y="11967"/>
                      </a:cubicBezTo>
                      <a:cubicBezTo>
                        <a:pt x="19994" y="10482"/>
                        <a:pt x="16699" y="8791"/>
                        <a:pt x="13522" y="6892"/>
                      </a:cubicBezTo>
                      <a:cubicBezTo>
                        <a:pt x="11934" y="5947"/>
                        <a:pt x="10375" y="4942"/>
                        <a:pt x="8853" y="3893"/>
                      </a:cubicBezTo>
                      <a:cubicBezTo>
                        <a:pt x="8062" y="3346"/>
                        <a:pt x="7279" y="2792"/>
                        <a:pt x="6511" y="2223"/>
                      </a:cubicBezTo>
                      <a:cubicBezTo>
                        <a:pt x="6126" y="1935"/>
                        <a:pt x="5742" y="1647"/>
                        <a:pt x="5358" y="1359"/>
                      </a:cubicBezTo>
                      <a:cubicBezTo>
                        <a:pt x="4804" y="938"/>
                        <a:pt x="5801" y="1714"/>
                        <a:pt x="5255" y="1278"/>
                      </a:cubicBezTo>
                      <a:cubicBezTo>
                        <a:pt x="5040" y="1108"/>
                        <a:pt x="4826" y="938"/>
                        <a:pt x="4605" y="768"/>
                      </a:cubicBezTo>
                      <a:cubicBezTo>
                        <a:pt x="3504" y="-111"/>
                        <a:pt x="1849" y="-392"/>
                        <a:pt x="785" y="768"/>
                      </a:cubicBezTo>
                      <a:cubicBezTo>
                        <a:pt x="-117" y="1743"/>
                        <a:pt x="-397" y="3649"/>
                        <a:pt x="785" y="4587"/>
                      </a:cubicBezTo>
                      <a:cubicBezTo>
                        <a:pt x="11734" y="13304"/>
                        <a:pt x="24612" y="19391"/>
                        <a:pt x="38265" y="22479"/>
                      </a:cubicBezTo>
                      <a:cubicBezTo>
                        <a:pt x="51867" y="25545"/>
                        <a:pt x="66074" y="25729"/>
                        <a:pt x="79727" y="22907"/>
                      </a:cubicBezTo>
                      <a:cubicBezTo>
                        <a:pt x="87404" y="21319"/>
                        <a:pt x="94866" y="18711"/>
                        <a:pt x="101870" y="15195"/>
                      </a:cubicBezTo>
                      <a:cubicBezTo>
                        <a:pt x="103133" y="14560"/>
                        <a:pt x="103591" y="12669"/>
                        <a:pt x="102837" y="11502"/>
                      </a:cubicBezTo>
                      <a:cubicBezTo>
                        <a:pt x="102003" y="10209"/>
                        <a:pt x="100495" y="9854"/>
                        <a:pt x="99143" y="10534"/>
                      </a:cubicBezTo>
                      <a:lnTo>
                        <a:pt x="99143" y="10534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1" name="Freeform 680">
                  <a:extLst>
                    <a:ext uri="{FF2B5EF4-FFF2-40B4-BE49-F238E27FC236}">
                      <a16:creationId xmlns:a16="http://schemas.microsoft.com/office/drawing/2014/main" id="{467FAB7C-8B05-0B01-3623-073D56E3812B}"/>
                    </a:ext>
                  </a:extLst>
                </p:cNvPr>
                <p:cNvSpPr/>
                <p:nvPr/>
              </p:nvSpPr>
              <p:spPr>
                <a:xfrm>
                  <a:off x="2161371" y="5208031"/>
                  <a:ext cx="164629" cy="149357"/>
                </a:xfrm>
                <a:custGeom>
                  <a:avLst/>
                  <a:gdLst>
                    <a:gd name="csX0" fmla="*/ 6218 w 164629"/>
                    <a:gd name="csY0" fmla="*/ 145946 h 149357"/>
                    <a:gd name="csX1" fmla="*/ 5738 w 164629"/>
                    <a:gd name="csY1" fmla="*/ 143700 h 149357"/>
                    <a:gd name="csX2" fmla="*/ 5649 w 164629"/>
                    <a:gd name="csY2" fmla="*/ 143168 h 149357"/>
                    <a:gd name="csX3" fmla="*/ 5524 w 164629"/>
                    <a:gd name="csY3" fmla="*/ 141905 h 149357"/>
                    <a:gd name="csX4" fmla="*/ 5494 w 164629"/>
                    <a:gd name="csY4" fmla="*/ 137140 h 149357"/>
                    <a:gd name="csX5" fmla="*/ 5723 w 164629"/>
                    <a:gd name="csY5" fmla="*/ 134703 h 149357"/>
                    <a:gd name="csX6" fmla="*/ 5723 w 164629"/>
                    <a:gd name="csY6" fmla="*/ 134754 h 149357"/>
                    <a:gd name="csX7" fmla="*/ 5827 w 164629"/>
                    <a:gd name="csY7" fmla="*/ 134082 h 149357"/>
                    <a:gd name="csX8" fmla="*/ 6063 w 164629"/>
                    <a:gd name="csY8" fmla="*/ 132738 h 149357"/>
                    <a:gd name="csX9" fmla="*/ 7282 w 164629"/>
                    <a:gd name="csY9" fmla="*/ 127781 h 149357"/>
                    <a:gd name="csX10" fmla="*/ 9011 w 164629"/>
                    <a:gd name="csY10" fmla="*/ 122846 h 149357"/>
                    <a:gd name="csX11" fmla="*/ 9240 w 164629"/>
                    <a:gd name="csY11" fmla="*/ 122292 h 149357"/>
                    <a:gd name="csX12" fmla="*/ 9292 w 164629"/>
                    <a:gd name="csY12" fmla="*/ 122159 h 149357"/>
                    <a:gd name="csX13" fmla="*/ 9779 w 164629"/>
                    <a:gd name="csY13" fmla="*/ 121051 h 149357"/>
                    <a:gd name="csX14" fmla="*/ 11028 w 164629"/>
                    <a:gd name="csY14" fmla="*/ 118429 h 149357"/>
                    <a:gd name="csX15" fmla="*/ 16473 w 164629"/>
                    <a:gd name="csY15" fmla="*/ 109313 h 149357"/>
                    <a:gd name="csX16" fmla="*/ 17862 w 164629"/>
                    <a:gd name="csY16" fmla="*/ 107392 h 149357"/>
                    <a:gd name="csX17" fmla="*/ 18290 w 164629"/>
                    <a:gd name="csY17" fmla="*/ 106831 h 149357"/>
                    <a:gd name="csX18" fmla="*/ 18298 w 164629"/>
                    <a:gd name="csY18" fmla="*/ 106823 h 149357"/>
                    <a:gd name="csX19" fmla="*/ 19243 w 164629"/>
                    <a:gd name="csY19" fmla="*/ 105642 h 149357"/>
                    <a:gd name="csX20" fmla="*/ 22472 w 164629"/>
                    <a:gd name="csY20" fmla="*/ 101985 h 149357"/>
                    <a:gd name="csX21" fmla="*/ 25885 w 164629"/>
                    <a:gd name="csY21" fmla="*/ 98698 h 149357"/>
                    <a:gd name="csX22" fmla="*/ 27792 w 164629"/>
                    <a:gd name="csY22" fmla="*/ 97102 h 149357"/>
                    <a:gd name="csX23" fmla="*/ 29890 w 164629"/>
                    <a:gd name="csY23" fmla="*/ 95521 h 149357"/>
                    <a:gd name="csX24" fmla="*/ 40085 w 164629"/>
                    <a:gd name="csY24" fmla="*/ 89405 h 149357"/>
                    <a:gd name="csX25" fmla="*/ 50466 w 164629"/>
                    <a:gd name="csY25" fmla="*/ 84980 h 149357"/>
                    <a:gd name="csX26" fmla="*/ 93627 w 164629"/>
                    <a:gd name="csY26" fmla="*/ 70368 h 149357"/>
                    <a:gd name="csX27" fmla="*/ 112911 w 164629"/>
                    <a:gd name="csY27" fmla="*/ 57692 h 149357"/>
                    <a:gd name="csX28" fmla="*/ 127783 w 164629"/>
                    <a:gd name="csY28" fmla="*/ 38766 h 149357"/>
                    <a:gd name="csX29" fmla="*/ 134373 w 164629"/>
                    <a:gd name="csY29" fmla="*/ 28483 h 149357"/>
                    <a:gd name="csX30" fmla="*/ 137786 w 164629"/>
                    <a:gd name="csY30" fmla="*/ 23533 h 149357"/>
                    <a:gd name="csX31" fmla="*/ 141119 w 164629"/>
                    <a:gd name="csY31" fmla="*/ 19278 h 149357"/>
                    <a:gd name="csX32" fmla="*/ 149231 w 164629"/>
                    <a:gd name="csY32" fmla="*/ 11263 h 149357"/>
                    <a:gd name="csX33" fmla="*/ 149275 w 164629"/>
                    <a:gd name="csY33" fmla="*/ 11219 h 149357"/>
                    <a:gd name="csX34" fmla="*/ 149873 w 164629"/>
                    <a:gd name="csY34" fmla="*/ 10768 h 149357"/>
                    <a:gd name="csX35" fmla="*/ 150886 w 164629"/>
                    <a:gd name="csY35" fmla="*/ 10045 h 149357"/>
                    <a:gd name="csX36" fmla="*/ 153368 w 164629"/>
                    <a:gd name="csY36" fmla="*/ 8471 h 149357"/>
                    <a:gd name="csX37" fmla="*/ 155488 w 164629"/>
                    <a:gd name="csY37" fmla="*/ 7356 h 149357"/>
                    <a:gd name="csX38" fmla="*/ 156139 w 164629"/>
                    <a:gd name="csY38" fmla="*/ 7060 h 149357"/>
                    <a:gd name="csX39" fmla="*/ 156139 w 164629"/>
                    <a:gd name="csY39" fmla="*/ 7053 h 149357"/>
                    <a:gd name="csX40" fmla="*/ 157565 w 164629"/>
                    <a:gd name="csY40" fmla="*/ 6506 h 149357"/>
                    <a:gd name="csX41" fmla="*/ 159907 w 164629"/>
                    <a:gd name="csY41" fmla="*/ 5812 h 149357"/>
                    <a:gd name="csX42" fmla="*/ 161037 w 164629"/>
                    <a:gd name="csY42" fmla="*/ 5568 h 149357"/>
                    <a:gd name="csX43" fmla="*/ 161724 w 164629"/>
                    <a:gd name="csY43" fmla="*/ 5450 h 149357"/>
                    <a:gd name="csX44" fmla="*/ 161924 w 164629"/>
                    <a:gd name="csY44" fmla="*/ 5420 h 149357"/>
                    <a:gd name="csX45" fmla="*/ 164628 w 164629"/>
                    <a:gd name="csY45" fmla="*/ 2716 h 149357"/>
                    <a:gd name="csX46" fmla="*/ 161924 w 164629"/>
                    <a:gd name="csY46" fmla="*/ 13 h 149357"/>
                    <a:gd name="csX47" fmla="*/ 141939 w 164629"/>
                    <a:gd name="csY47" fmla="*/ 10466 h 149357"/>
                    <a:gd name="csX48" fmla="*/ 127133 w 164629"/>
                    <a:gd name="csY48" fmla="*/ 29702 h 149357"/>
                    <a:gd name="csX49" fmla="*/ 120373 w 164629"/>
                    <a:gd name="csY49" fmla="*/ 40184 h 149357"/>
                    <a:gd name="csX50" fmla="*/ 113383 w 164629"/>
                    <a:gd name="csY50" fmla="*/ 49418 h 149357"/>
                    <a:gd name="csX51" fmla="*/ 109076 w 164629"/>
                    <a:gd name="csY51" fmla="*/ 53850 h 149357"/>
                    <a:gd name="csX52" fmla="*/ 107096 w 164629"/>
                    <a:gd name="csY52" fmla="*/ 55608 h 149357"/>
                    <a:gd name="csX53" fmla="*/ 105884 w 164629"/>
                    <a:gd name="csY53" fmla="*/ 56613 h 149357"/>
                    <a:gd name="csX54" fmla="*/ 105478 w 164629"/>
                    <a:gd name="csY54" fmla="*/ 56938 h 149357"/>
                    <a:gd name="csX55" fmla="*/ 105064 w 164629"/>
                    <a:gd name="csY55" fmla="*/ 57263 h 149357"/>
                    <a:gd name="csX56" fmla="*/ 104990 w 164629"/>
                    <a:gd name="csY56" fmla="*/ 57315 h 149357"/>
                    <a:gd name="csX57" fmla="*/ 95452 w 164629"/>
                    <a:gd name="csY57" fmla="*/ 63409 h 149357"/>
                    <a:gd name="csX58" fmla="*/ 90310 w 164629"/>
                    <a:gd name="csY58" fmla="*/ 65950 h 149357"/>
                    <a:gd name="csX59" fmla="*/ 87865 w 164629"/>
                    <a:gd name="csY59" fmla="*/ 67029 h 149357"/>
                    <a:gd name="csX60" fmla="*/ 87569 w 164629"/>
                    <a:gd name="csY60" fmla="*/ 67147 h 149357"/>
                    <a:gd name="csX61" fmla="*/ 86978 w 164629"/>
                    <a:gd name="csY61" fmla="*/ 67391 h 149357"/>
                    <a:gd name="csX62" fmla="*/ 85441 w 164629"/>
                    <a:gd name="csY62" fmla="*/ 68004 h 149357"/>
                    <a:gd name="csX63" fmla="*/ 74935 w 164629"/>
                    <a:gd name="csY63" fmla="*/ 71668 h 149357"/>
                    <a:gd name="csX64" fmla="*/ 52764 w 164629"/>
                    <a:gd name="csY64" fmla="*/ 78435 h 149357"/>
                    <a:gd name="csX65" fmla="*/ 30762 w 164629"/>
                    <a:gd name="csY65" fmla="*/ 88407 h 149357"/>
                    <a:gd name="csX66" fmla="*/ 14604 w 164629"/>
                    <a:gd name="csY66" fmla="*/ 102805 h 149357"/>
                    <a:gd name="csX67" fmla="*/ 3521 w 164629"/>
                    <a:gd name="csY67" fmla="*/ 122063 h 149357"/>
                    <a:gd name="csX68" fmla="*/ 145 w 164629"/>
                    <a:gd name="csY68" fmla="*/ 142311 h 149357"/>
                    <a:gd name="csX69" fmla="*/ 995 w 164629"/>
                    <a:gd name="csY69" fmla="*/ 147364 h 149357"/>
                    <a:gd name="csX70" fmla="*/ 4319 w 164629"/>
                    <a:gd name="csY70" fmla="*/ 149248 h 149357"/>
                    <a:gd name="csX71" fmla="*/ 6203 w 164629"/>
                    <a:gd name="csY71" fmla="*/ 145924 h 149357"/>
                    <a:gd name="csX72" fmla="*/ 6203 w 164629"/>
                    <a:gd name="csY72" fmla="*/ 145924 h 14935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  <a:cxn ang="0">
                      <a:pos x="csX57" y="csY57"/>
                    </a:cxn>
                    <a:cxn ang="0">
                      <a:pos x="csX58" y="csY58"/>
                    </a:cxn>
                    <a:cxn ang="0">
                      <a:pos x="csX59" y="csY59"/>
                    </a:cxn>
                    <a:cxn ang="0">
                      <a:pos x="csX60" y="csY60"/>
                    </a:cxn>
                    <a:cxn ang="0">
                      <a:pos x="csX61" y="csY61"/>
                    </a:cxn>
                    <a:cxn ang="0">
                      <a:pos x="csX62" y="csY62"/>
                    </a:cxn>
                    <a:cxn ang="0">
                      <a:pos x="csX63" y="csY63"/>
                    </a:cxn>
                    <a:cxn ang="0">
                      <a:pos x="csX64" y="csY64"/>
                    </a:cxn>
                    <a:cxn ang="0">
                      <a:pos x="csX65" y="csY65"/>
                    </a:cxn>
                    <a:cxn ang="0">
                      <a:pos x="csX66" y="csY66"/>
                    </a:cxn>
                    <a:cxn ang="0">
                      <a:pos x="csX67" y="csY67"/>
                    </a:cxn>
                    <a:cxn ang="0">
                      <a:pos x="csX68" y="csY68"/>
                    </a:cxn>
                    <a:cxn ang="0">
                      <a:pos x="csX69" y="csY69"/>
                    </a:cxn>
                    <a:cxn ang="0">
                      <a:pos x="csX70" y="csY70"/>
                    </a:cxn>
                    <a:cxn ang="0">
                      <a:pos x="csX71" y="csY71"/>
                    </a:cxn>
                    <a:cxn ang="0">
                      <a:pos x="csX72" y="csY72"/>
                    </a:cxn>
                  </a:cxnLst>
                  <a:rect l="l" t="t" r="r" b="b"/>
                  <a:pathLst>
                    <a:path w="164629" h="149357">
                      <a:moveTo>
                        <a:pt x="6218" y="145946"/>
                      </a:moveTo>
                      <a:cubicBezTo>
                        <a:pt x="6026" y="145207"/>
                        <a:pt x="5863" y="144454"/>
                        <a:pt x="5738" y="143700"/>
                      </a:cubicBezTo>
                      <a:cubicBezTo>
                        <a:pt x="5716" y="143552"/>
                        <a:pt x="5568" y="142422"/>
                        <a:pt x="5649" y="143168"/>
                      </a:cubicBezTo>
                      <a:cubicBezTo>
                        <a:pt x="5605" y="142747"/>
                        <a:pt x="5553" y="142326"/>
                        <a:pt x="5524" y="141905"/>
                      </a:cubicBezTo>
                      <a:cubicBezTo>
                        <a:pt x="5398" y="140324"/>
                        <a:pt x="5398" y="138728"/>
                        <a:pt x="5494" y="137140"/>
                      </a:cubicBezTo>
                      <a:cubicBezTo>
                        <a:pt x="5546" y="136328"/>
                        <a:pt x="5634" y="135515"/>
                        <a:pt x="5723" y="134703"/>
                      </a:cubicBezTo>
                      <a:cubicBezTo>
                        <a:pt x="5657" y="135286"/>
                        <a:pt x="5701" y="134872"/>
                        <a:pt x="5723" y="134754"/>
                      </a:cubicBezTo>
                      <a:cubicBezTo>
                        <a:pt x="5760" y="134533"/>
                        <a:pt x="5790" y="134304"/>
                        <a:pt x="5827" y="134082"/>
                      </a:cubicBezTo>
                      <a:cubicBezTo>
                        <a:pt x="5900" y="133631"/>
                        <a:pt x="5974" y="133181"/>
                        <a:pt x="6063" y="132738"/>
                      </a:cubicBezTo>
                      <a:cubicBezTo>
                        <a:pt x="6381" y="131068"/>
                        <a:pt x="6794" y="129413"/>
                        <a:pt x="7282" y="127781"/>
                      </a:cubicBezTo>
                      <a:cubicBezTo>
                        <a:pt x="7784" y="126111"/>
                        <a:pt x="8361" y="124464"/>
                        <a:pt x="9011" y="122846"/>
                      </a:cubicBezTo>
                      <a:cubicBezTo>
                        <a:pt x="9085" y="122661"/>
                        <a:pt x="9159" y="122477"/>
                        <a:pt x="9240" y="122292"/>
                      </a:cubicBezTo>
                      <a:cubicBezTo>
                        <a:pt x="9292" y="122174"/>
                        <a:pt x="9498" y="121679"/>
                        <a:pt x="9292" y="122159"/>
                      </a:cubicBezTo>
                      <a:cubicBezTo>
                        <a:pt x="9447" y="121790"/>
                        <a:pt x="9609" y="121420"/>
                        <a:pt x="9779" y="121051"/>
                      </a:cubicBezTo>
                      <a:cubicBezTo>
                        <a:pt x="10178" y="120165"/>
                        <a:pt x="10592" y="119293"/>
                        <a:pt x="11028" y="118429"/>
                      </a:cubicBezTo>
                      <a:cubicBezTo>
                        <a:pt x="12616" y="115260"/>
                        <a:pt x="14441" y="112216"/>
                        <a:pt x="16473" y="109313"/>
                      </a:cubicBezTo>
                      <a:cubicBezTo>
                        <a:pt x="16924" y="108663"/>
                        <a:pt x="17389" y="108028"/>
                        <a:pt x="17862" y="107392"/>
                      </a:cubicBezTo>
                      <a:cubicBezTo>
                        <a:pt x="18002" y="107208"/>
                        <a:pt x="18143" y="107016"/>
                        <a:pt x="18290" y="106831"/>
                      </a:cubicBezTo>
                      <a:cubicBezTo>
                        <a:pt x="17987" y="107230"/>
                        <a:pt x="18239" y="106897"/>
                        <a:pt x="18298" y="106823"/>
                      </a:cubicBezTo>
                      <a:cubicBezTo>
                        <a:pt x="18608" y="106432"/>
                        <a:pt x="18926" y="106033"/>
                        <a:pt x="19243" y="105642"/>
                      </a:cubicBezTo>
                      <a:cubicBezTo>
                        <a:pt x="20270" y="104386"/>
                        <a:pt x="21349" y="103167"/>
                        <a:pt x="22472" y="101985"/>
                      </a:cubicBezTo>
                      <a:cubicBezTo>
                        <a:pt x="23565" y="100840"/>
                        <a:pt x="24696" y="99739"/>
                        <a:pt x="25885" y="98698"/>
                      </a:cubicBezTo>
                      <a:cubicBezTo>
                        <a:pt x="26506" y="98151"/>
                        <a:pt x="27141" y="97619"/>
                        <a:pt x="27792" y="97102"/>
                      </a:cubicBezTo>
                      <a:cubicBezTo>
                        <a:pt x="28508" y="96533"/>
                        <a:pt x="28974" y="96179"/>
                        <a:pt x="29890" y="95521"/>
                      </a:cubicBezTo>
                      <a:cubicBezTo>
                        <a:pt x="33111" y="93202"/>
                        <a:pt x="36539" y="91177"/>
                        <a:pt x="40085" y="89405"/>
                      </a:cubicBezTo>
                      <a:cubicBezTo>
                        <a:pt x="43757" y="87565"/>
                        <a:pt x="46617" y="86383"/>
                        <a:pt x="50466" y="84980"/>
                      </a:cubicBezTo>
                      <a:cubicBezTo>
                        <a:pt x="64747" y="79750"/>
                        <a:pt x="79775" y="76795"/>
                        <a:pt x="93627" y="70368"/>
                      </a:cubicBezTo>
                      <a:cubicBezTo>
                        <a:pt x="100631" y="67118"/>
                        <a:pt x="107236" y="62951"/>
                        <a:pt x="112911" y="57692"/>
                      </a:cubicBezTo>
                      <a:cubicBezTo>
                        <a:pt x="118821" y="52210"/>
                        <a:pt x="123446" y="45518"/>
                        <a:pt x="127783" y="38766"/>
                      </a:cubicBezTo>
                      <a:cubicBezTo>
                        <a:pt x="129985" y="35345"/>
                        <a:pt x="132127" y="31881"/>
                        <a:pt x="134373" y="28483"/>
                      </a:cubicBezTo>
                      <a:cubicBezTo>
                        <a:pt x="135481" y="26813"/>
                        <a:pt x="136604" y="25151"/>
                        <a:pt x="137786" y="23533"/>
                      </a:cubicBezTo>
                      <a:cubicBezTo>
                        <a:pt x="138969" y="21908"/>
                        <a:pt x="139730" y="20918"/>
                        <a:pt x="141119" y="19278"/>
                      </a:cubicBezTo>
                      <a:cubicBezTo>
                        <a:pt x="143579" y="16360"/>
                        <a:pt x="146268" y="13679"/>
                        <a:pt x="149231" y="11263"/>
                      </a:cubicBezTo>
                      <a:cubicBezTo>
                        <a:pt x="149290" y="11212"/>
                        <a:pt x="149630" y="10946"/>
                        <a:pt x="149275" y="11219"/>
                      </a:cubicBezTo>
                      <a:cubicBezTo>
                        <a:pt x="149475" y="11064"/>
                        <a:pt x="149674" y="10916"/>
                        <a:pt x="149873" y="10768"/>
                      </a:cubicBezTo>
                      <a:cubicBezTo>
                        <a:pt x="150206" y="10525"/>
                        <a:pt x="150546" y="10281"/>
                        <a:pt x="150886" y="10045"/>
                      </a:cubicBezTo>
                      <a:cubicBezTo>
                        <a:pt x="151691" y="9491"/>
                        <a:pt x="152518" y="8959"/>
                        <a:pt x="153368" y="8471"/>
                      </a:cubicBezTo>
                      <a:cubicBezTo>
                        <a:pt x="154063" y="8072"/>
                        <a:pt x="154772" y="7695"/>
                        <a:pt x="155488" y="7356"/>
                      </a:cubicBezTo>
                      <a:cubicBezTo>
                        <a:pt x="155703" y="7252"/>
                        <a:pt x="155917" y="7156"/>
                        <a:pt x="156139" y="7060"/>
                      </a:cubicBezTo>
                      <a:cubicBezTo>
                        <a:pt x="156611" y="6846"/>
                        <a:pt x="156242" y="7008"/>
                        <a:pt x="156139" y="7053"/>
                      </a:cubicBezTo>
                      <a:cubicBezTo>
                        <a:pt x="156604" y="6853"/>
                        <a:pt x="157084" y="6676"/>
                        <a:pt x="157565" y="6506"/>
                      </a:cubicBezTo>
                      <a:cubicBezTo>
                        <a:pt x="158333" y="6240"/>
                        <a:pt x="159116" y="6004"/>
                        <a:pt x="159907" y="5812"/>
                      </a:cubicBezTo>
                      <a:cubicBezTo>
                        <a:pt x="160283" y="5723"/>
                        <a:pt x="160660" y="5642"/>
                        <a:pt x="161037" y="5568"/>
                      </a:cubicBezTo>
                      <a:cubicBezTo>
                        <a:pt x="161266" y="5524"/>
                        <a:pt x="161495" y="5487"/>
                        <a:pt x="161724" y="5450"/>
                      </a:cubicBezTo>
                      <a:cubicBezTo>
                        <a:pt x="162485" y="5317"/>
                        <a:pt x="161155" y="5516"/>
                        <a:pt x="161924" y="5420"/>
                      </a:cubicBezTo>
                      <a:cubicBezTo>
                        <a:pt x="163320" y="5258"/>
                        <a:pt x="164694" y="4297"/>
                        <a:pt x="164628" y="2716"/>
                      </a:cubicBezTo>
                      <a:cubicBezTo>
                        <a:pt x="164569" y="1394"/>
                        <a:pt x="163431" y="-157"/>
                        <a:pt x="161924" y="13"/>
                      </a:cubicBezTo>
                      <a:cubicBezTo>
                        <a:pt x="154159" y="921"/>
                        <a:pt x="147495" y="5139"/>
                        <a:pt x="141939" y="10466"/>
                      </a:cubicBezTo>
                      <a:cubicBezTo>
                        <a:pt x="136065" y="16095"/>
                        <a:pt x="131492" y="22883"/>
                        <a:pt x="127133" y="29702"/>
                      </a:cubicBezTo>
                      <a:cubicBezTo>
                        <a:pt x="124894" y="33203"/>
                        <a:pt x="122700" y="36742"/>
                        <a:pt x="120373" y="40184"/>
                      </a:cubicBezTo>
                      <a:cubicBezTo>
                        <a:pt x="118038" y="43649"/>
                        <a:pt x="116043" y="46397"/>
                        <a:pt x="113383" y="49418"/>
                      </a:cubicBezTo>
                      <a:cubicBezTo>
                        <a:pt x="112024" y="50969"/>
                        <a:pt x="110591" y="52447"/>
                        <a:pt x="109076" y="53850"/>
                      </a:cubicBezTo>
                      <a:cubicBezTo>
                        <a:pt x="108433" y="54449"/>
                        <a:pt x="107768" y="55032"/>
                        <a:pt x="107096" y="55608"/>
                      </a:cubicBezTo>
                      <a:cubicBezTo>
                        <a:pt x="106697" y="55948"/>
                        <a:pt x="106291" y="56281"/>
                        <a:pt x="105884" y="56613"/>
                      </a:cubicBezTo>
                      <a:cubicBezTo>
                        <a:pt x="105751" y="56724"/>
                        <a:pt x="105611" y="56835"/>
                        <a:pt x="105478" y="56938"/>
                      </a:cubicBezTo>
                      <a:cubicBezTo>
                        <a:pt x="105345" y="57049"/>
                        <a:pt x="105205" y="57152"/>
                        <a:pt x="105064" y="57263"/>
                      </a:cubicBezTo>
                      <a:cubicBezTo>
                        <a:pt x="105264" y="57108"/>
                        <a:pt x="105242" y="57123"/>
                        <a:pt x="104990" y="57315"/>
                      </a:cubicBezTo>
                      <a:cubicBezTo>
                        <a:pt x="101976" y="59590"/>
                        <a:pt x="98784" y="61622"/>
                        <a:pt x="95452" y="63409"/>
                      </a:cubicBezTo>
                      <a:cubicBezTo>
                        <a:pt x="93768" y="64310"/>
                        <a:pt x="92046" y="65160"/>
                        <a:pt x="90310" y="65950"/>
                      </a:cubicBezTo>
                      <a:cubicBezTo>
                        <a:pt x="89497" y="66320"/>
                        <a:pt x="88685" y="66682"/>
                        <a:pt x="87865" y="67029"/>
                      </a:cubicBezTo>
                      <a:cubicBezTo>
                        <a:pt x="88382" y="66807"/>
                        <a:pt x="87606" y="67132"/>
                        <a:pt x="87569" y="67147"/>
                      </a:cubicBezTo>
                      <a:cubicBezTo>
                        <a:pt x="87377" y="67228"/>
                        <a:pt x="87178" y="67310"/>
                        <a:pt x="86978" y="67391"/>
                      </a:cubicBezTo>
                      <a:cubicBezTo>
                        <a:pt x="86468" y="67598"/>
                        <a:pt x="85959" y="67805"/>
                        <a:pt x="85441" y="68004"/>
                      </a:cubicBezTo>
                      <a:cubicBezTo>
                        <a:pt x="81984" y="69356"/>
                        <a:pt x="78474" y="70553"/>
                        <a:pt x="74935" y="71668"/>
                      </a:cubicBezTo>
                      <a:cubicBezTo>
                        <a:pt x="67569" y="73988"/>
                        <a:pt x="60093" y="75960"/>
                        <a:pt x="52764" y="78435"/>
                      </a:cubicBezTo>
                      <a:cubicBezTo>
                        <a:pt x="45132" y="81013"/>
                        <a:pt x="37603" y="84115"/>
                        <a:pt x="30762" y="88407"/>
                      </a:cubicBezTo>
                      <a:cubicBezTo>
                        <a:pt x="24578" y="92293"/>
                        <a:pt x="19125" y="97072"/>
                        <a:pt x="14604" y="102805"/>
                      </a:cubicBezTo>
                      <a:cubicBezTo>
                        <a:pt x="9986" y="108663"/>
                        <a:pt x="6218" y="115104"/>
                        <a:pt x="3521" y="122063"/>
                      </a:cubicBezTo>
                      <a:cubicBezTo>
                        <a:pt x="1061" y="128423"/>
                        <a:pt x="-498" y="135463"/>
                        <a:pt x="145" y="142311"/>
                      </a:cubicBezTo>
                      <a:cubicBezTo>
                        <a:pt x="308" y="144010"/>
                        <a:pt x="574" y="145709"/>
                        <a:pt x="995" y="147364"/>
                      </a:cubicBezTo>
                      <a:cubicBezTo>
                        <a:pt x="1342" y="148731"/>
                        <a:pt x="2945" y="149691"/>
                        <a:pt x="4319" y="149248"/>
                      </a:cubicBezTo>
                      <a:cubicBezTo>
                        <a:pt x="5731" y="148790"/>
                        <a:pt x="6580" y="147394"/>
                        <a:pt x="6203" y="145924"/>
                      </a:cubicBezTo>
                      <a:lnTo>
                        <a:pt x="6203" y="145924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2" name="Freeform 681">
                  <a:extLst>
                    <a:ext uri="{FF2B5EF4-FFF2-40B4-BE49-F238E27FC236}">
                      <a16:creationId xmlns:a16="http://schemas.microsoft.com/office/drawing/2014/main" id="{96F5D92E-B09B-020F-948C-7464AA4ECB6C}"/>
                    </a:ext>
                  </a:extLst>
                </p:cNvPr>
                <p:cNvSpPr/>
                <p:nvPr/>
              </p:nvSpPr>
              <p:spPr>
                <a:xfrm>
                  <a:off x="1701174" y="5133773"/>
                  <a:ext cx="357941" cy="245873"/>
                </a:xfrm>
                <a:custGeom>
                  <a:avLst/>
                  <a:gdLst>
                    <a:gd name="csX0" fmla="*/ 331678 w 357941"/>
                    <a:gd name="csY0" fmla="*/ 244544 h 245873"/>
                    <a:gd name="csX1" fmla="*/ 355446 w 357941"/>
                    <a:gd name="csY1" fmla="*/ 189473 h 245873"/>
                    <a:gd name="csX2" fmla="*/ 353347 w 357941"/>
                    <a:gd name="csY2" fmla="*/ 140777 h 245873"/>
                    <a:gd name="csX3" fmla="*/ 327445 w 357941"/>
                    <a:gd name="csY3" fmla="*/ 102497 h 245873"/>
                    <a:gd name="csX4" fmla="*/ 281498 w 357941"/>
                    <a:gd name="csY4" fmla="*/ 78444 h 245873"/>
                    <a:gd name="csX5" fmla="*/ 184742 w 357941"/>
                    <a:gd name="csY5" fmla="*/ 44020 h 245873"/>
                    <a:gd name="csX6" fmla="*/ 151193 w 357941"/>
                    <a:gd name="csY6" fmla="*/ 11746 h 245873"/>
                    <a:gd name="csX7" fmla="*/ 105852 w 357941"/>
                    <a:gd name="csY7" fmla="*/ 554 h 245873"/>
                    <a:gd name="csX8" fmla="*/ 60673 w 357941"/>
                    <a:gd name="csY8" fmla="*/ 13422 h 245873"/>
                    <a:gd name="csX9" fmla="*/ 15967 w 357941"/>
                    <a:gd name="csY9" fmla="*/ 15602 h 245873"/>
                    <a:gd name="csX10" fmla="*/ 4065 w 357941"/>
                    <a:gd name="csY10" fmla="*/ 9278 h 245873"/>
                    <a:gd name="csX11" fmla="*/ 371 w 357941"/>
                    <a:gd name="csY11" fmla="*/ 10246 h 245873"/>
                    <a:gd name="csX12" fmla="*/ 1339 w 357941"/>
                    <a:gd name="csY12" fmla="*/ 13940 h 245873"/>
                    <a:gd name="csX13" fmla="*/ 47854 w 357941"/>
                    <a:gd name="csY13" fmla="*/ 22354 h 245873"/>
                    <a:gd name="csX14" fmla="*/ 92198 w 357941"/>
                    <a:gd name="csY14" fmla="*/ 8843 h 245873"/>
                    <a:gd name="csX15" fmla="*/ 137406 w 357941"/>
                    <a:gd name="csY15" fmla="*/ 9951 h 245873"/>
                    <a:gd name="csX16" fmla="*/ 172109 w 357941"/>
                    <a:gd name="csY16" fmla="*/ 39182 h 245873"/>
                    <a:gd name="csX17" fmla="*/ 189626 w 357941"/>
                    <a:gd name="csY17" fmla="*/ 54872 h 245873"/>
                    <a:gd name="csX18" fmla="*/ 211798 w 357941"/>
                    <a:gd name="csY18" fmla="*/ 66314 h 245873"/>
                    <a:gd name="csX19" fmla="*/ 262569 w 357941"/>
                    <a:gd name="csY19" fmla="*/ 79257 h 245873"/>
                    <a:gd name="csX20" fmla="*/ 311420 w 357941"/>
                    <a:gd name="csY20" fmla="*/ 97134 h 245873"/>
                    <a:gd name="csX21" fmla="*/ 343337 w 357941"/>
                    <a:gd name="csY21" fmla="*/ 131358 h 245873"/>
                    <a:gd name="csX22" fmla="*/ 352380 w 357941"/>
                    <a:gd name="csY22" fmla="*/ 174122 h 245873"/>
                    <a:gd name="csX23" fmla="*/ 333931 w 357941"/>
                    <a:gd name="csY23" fmla="*/ 229046 h 245873"/>
                    <a:gd name="csX24" fmla="*/ 327016 w 357941"/>
                    <a:gd name="csY24" fmla="*/ 241818 h 245873"/>
                    <a:gd name="csX25" fmla="*/ 331678 w 357941"/>
                    <a:gd name="csY25" fmla="*/ 244544 h 245873"/>
                    <a:gd name="csX26" fmla="*/ 331678 w 357941"/>
                    <a:gd name="csY26" fmla="*/ 244544 h 24587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</a:cxnLst>
                  <a:rect l="l" t="t" r="r" b="b"/>
                  <a:pathLst>
                    <a:path w="357941" h="245873">
                      <a:moveTo>
                        <a:pt x="331678" y="244544"/>
                      </a:moveTo>
                      <a:cubicBezTo>
                        <a:pt x="341342" y="227081"/>
                        <a:pt x="350954" y="209078"/>
                        <a:pt x="355446" y="189473"/>
                      </a:cubicBezTo>
                      <a:cubicBezTo>
                        <a:pt x="359155" y="173273"/>
                        <a:pt x="358948" y="156504"/>
                        <a:pt x="353347" y="140777"/>
                      </a:cubicBezTo>
                      <a:cubicBezTo>
                        <a:pt x="348124" y="126091"/>
                        <a:pt x="339066" y="112868"/>
                        <a:pt x="327445" y="102497"/>
                      </a:cubicBezTo>
                      <a:cubicBezTo>
                        <a:pt x="314264" y="90729"/>
                        <a:pt x="298365" y="83312"/>
                        <a:pt x="281498" y="78444"/>
                      </a:cubicBezTo>
                      <a:cubicBezTo>
                        <a:pt x="248790" y="69003"/>
                        <a:pt x="211214" y="67910"/>
                        <a:pt x="184742" y="44020"/>
                      </a:cubicBezTo>
                      <a:cubicBezTo>
                        <a:pt x="173209" y="33612"/>
                        <a:pt x="163856" y="20913"/>
                        <a:pt x="151193" y="11746"/>
                      </a:cubicBezTo>
                      <a:cubicBezTo>
                        <a:pt x="137975" y="2172"/>
                        <a:pt x="121972" y="-1507"/>
                        <a:pt x="105852" y="554"/>
                      </a:cubicBezTo>
                      <a:cubicBezTo>
                        <a:pt x="90203" y="2556"/>
                        <a:pt x="75627" y="8746"/>
                        <a:pt x="60673" y="13422"/>
                      </a:cubicBezTo>
                      <a:cubicBezTo>
                        <a:pt x="46118" y="17973"/>
                        <a:pt x="30758" y="20854"/>
                        <a:pt x="15967" y="15602"/>
                      </a:cubicBezTo>
                      <a:cubicBezTo>
                        <a:pt x="11712" y="14087"/>
                        <a:pt x="7715" y="11945"/>
                        <a:pt x="4065" y="9278"/>
                      </a:cubicBezTo>
                      <a:cubicBezTo>
                        <a:pt x="2875" y="8414"/>
                        <a:pt x="1065" y="9086"/>
                        <a:pt x="371" y="10246"/>
                      </a:cubicBezTo>
                      <a:cubicBezTo>
                        <a:pt x="-442" y="11605"/>
                        <a:pt x="171" y="13083"/>
                        <a:pt x="1339" y="13940"/>
                      </a:cubicBezTo>
                      <a:cubicBezTo>
                        <a:pt x="14866" y="23824"/>
                        <a:pt x="31815" y="25501"/>
                        <a:pt x="47854" y="22354"/>
                      </a:cubicBezTo>
                      <a:cubicBezTo>
                        <a:pt x="63059" y="19369"/>
                        <a:pt x="77296" y="12928"/>
                        <a:pt x="92198" y="8843"/>
                      </a:cubicBezTo>
                      <a:cubicBezTo>
                        <a:pt x="107093" y="4757"/>
                        <a:pt x="122955" y="3465"/>
                        <a:pt x="137406" y="9951"/>
                      </a:cubicBezTo>
                      <a:cubicBezTo>
                        <a:pt x="151555" y="16304"/>
                        <a:pt x="161603" y="28219"/>
                        <a:pt x="172109" y="39182"/>
                      </a:cubicBezTo>
                      <a:cubicBezTo>
                        <a:pt x="177539" y="44855"/>
                        <a:pt x="183220" y="50299"/>
                        <a:pt x="189626" y="54872"/>
                      </a:cubicBezTo>
                      <a:cubicBezTo>
                        <a:pt x="196423" y="59725"/>
                        <a:pt x="203996" y="63374"/>
                        <a:pt x="211798" y="66314"/>
                      </a:cubicBezTo>
                      <a:cubicBezTo>
                        <a:pt x="228177" y="72483"/>
                        <a:pt x="245547" y="75430"/>
                        <a:pt x="262569" y="79257"/>
                      </a:cubicBezTo>
                      <a:cubicBezTo>
                        <a:pt x="279555" y="83076"/>
                        <a:pt x="296577" y="87737"/>
                        <a:pt x="311420" y="97134"/>
                      </a:cubicBezTo>
                      <a:cubicBezTo>
                        <a:pt x="324777" y="105584"/>
                        <a:pt x="335926" y="117382"/>
                        <a:pt x="343337" y="131358"/>
                      </a:cubicBezTo>
                      <a:cubicBezTo>
                        <a:pt x="350333" y="144559"/>
                        <a:pt x="353480" y="159215"/>
                        <a:pt x="352380" y="174122"/>
                      </a:cubicBezTo>
                      <a:cubicBezTo>
                        <a:pt x="350932" y="193617"/>
                        <a:pt x="342893" y="211930"/>
                        <a:pt x="333931" y="229046"/>
                      </a:cubicBezTo>
                      <a:cubicBezTo>
                        <a:pt x="331685" y="233338"/>
                        <a:pt x="329358" y="237578"/>
                        <a:pt x="327016" y="241818"/>
                      </a:cubicBezTo>
                      <a:cubicBezTo>
                        <a:pt x="325332" y="244862"/>
                        <a:pt x="329993" y="247588"/>
                        <a:pt x="331678" y="244544"/>
                      </a:cubicBezTo>
                      <a:lnTo>
                        <a:pt x="331678" y="244544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3" name="Freeform 682">
                  <a:extLst>
                    <a:ext uri="{FF2B5EF4-FFF2-40B4-BE49-F238E27FC236}">
                      <a16:creationId xmlns:a16="http://schemas.microsoft.com/office/drawing/2014/main" id="{CCB04439-4C64-18B4-7614-A0BA3C634BF8}"/>
                    </a:ext>
                  </a:extLst>
                </p:cNvPr>
                <p:cNvSpPr/>
                <p:nvPr/>
              </p:nvSpPr>
              <p:spPr>
                <a:xfrm>
                  <a:off x="2032702" y="5140523"/>
                  <a:ext cx="72028" cy="79297"/>
                </a:xfrm>
                <a:custGeom>
                  <a:avLst/>
                  <a:gdLst>
                    <a:gd name="csX0" fmla="*/ 2684 w 72028"/>
                    <a:gd name="csY0" fmla="*/ 79296 h 79297"/>
                    <a:gd name="csX1" fmla="*/ 13921 w 72028"/>
                    <a:gd name="csY1" fmla="*/ 76193 h 79297"/>
                    <a:gd name="csX2" fmla="*/ 22595 w 72028"/>
                    <a:gd name="csY2" fmla="*/ 67949 h 79297"/>
                    <a:gd name="csX3" fmla="*/ 28195 w 72028"/>
                    <a:gd name="csY3" fmla="*/ 57334 h 79297"/>
                    <a:gd name="csX4" fmla="*/ 31224 w 72028"/>
                    <a:gd name="csY4" fmla="*/ 45219 h 79297"/>
                    <a:gd name="csX5" fmla="*/ 33478 w 72028"/>
                    <a:gd name="csY5" fmla="*/ 31597 h 79297"/>
                    <a:gd name="csX6" fmla="*/ 35029 w 72028"/>
                    <a:gd name="csY6" fmla="*/ 25030 h 79297"/>
                    <a:gd name="csX7" fmla="*/ 36093 w 72028"/>
                    <a:gd name="csY7" fmla="*/ 21743 h 79297"/>
                    <a:gd name="csX8" fmla="*/ 36647 w 72028"/>
                    <a:gd name="csY8" fmla="*/ 20287 h 79297"/>
                    <a:gd name="csX9" fmla="*/ 36758 w 72028"/>
                    <a:gd name="csY9" fmla="*/ 20007 h 79297"/>
                    <a:gd name="csX10" fmla="*/ 37164 w 72028"/>
                    <a:gd name="csY10" fmla="*/ 19091 h 79297"/>
                    <a:gd name="csX11" fmla="*/ 40260 w 72028"/>
                    <a:gd name="csY11" fmla="*/ 13683 h 79297"/>
                    <a:gd name="csX12" fmla="*/ 40282 w 72028"/>
                    <a:gd name="csY12" fmla="*/ 13654 h 79297"/>
                    <a:gd name="csX13" fmla="*/ 40696 w 72028"/>
                    <a:gd name="csY13" fmla="*/ 13151 h 79297"/>
                    <a:gd name="csX14" fmla="*/ 41568 w 72028"/>
                    <a:gd name="csY14" fmla="*/ 12184 h 79297"/>
                    <a:gd name="csX15" fmla="*/ 43356 w 72028"/>
                    <a:gd name="csY15" fmla="*/ 10499 h 79297"/>
                    <a:gd name="csX16" fmla="*/ 43799 w 72028"/>
                    <a:gd name="csY16" fmla="*/ 10130 h 79297"/>
                    <a:gd name="csX17" fmla="*/ 43836 w 72028"/>
                    <a:gd name="csY17" fmla="*/ 10093 h 79297"/>
                    <a:gd name="csX18" fmla="*/ 44915 w 72028"/>
                    <a:gd name="csY18" fmla="*/ 9325 h 79297"/>
                    <a:gd name="csX19" fmla="*/ 47042 w 72028"/>
                    <a:gd name="csY19" fmla="*/ 8032 h 79297"/>
                    <a:gd name="csX20" fmla="*/ 49273 w 72028"/>
                    <a:gd name="csY20" fmla="*/ 6954 h 79297"/>
                    <a:gd name="csX21" fmla="*/ 49392 w 72028"/>
                    <a:gd name="csY21" fmla="*/ 6917 h 79297"/>
                    <a:gd name="csX22" fmla="*/ 49931 w 72028"/>
                    <a:gd name="csY22" fmla="*/ 6717 h 79297"/>
                    <a:gd name="csX23" fmla="*/ 51091 w 72028"/>
                    <a:gd name="csY23" fmla="*/ 6326 h 79297"/>
                    <a:gd name="csX24" fmla="*/ 53522 w 72028"/>
                    <a:gd name="csY24" fmla="*/ 5705 h 79297"/>
                    <a:gd name="csX25" fmla="*/ 54623 w 72028"/>
                    <a:gd name="csY25" fmla="*/ 5513 h 79297"/>
                    <a:gd name="csX26" fmla="*/ 54608 w 72028"/>
                    <a:gd name="csY26" fmla="*/ 5513 h 79297"/>
                    <a:gd name="csX27" fmla="*/ 55310 w 72028"/>
                    <a:gd name="csY27" fmla="*/ 5439 h 79297"/>
                    <a:gd name="csX28" fmla="*/ 57630 w 72028"/>
                    <a:gd name="csY28" fmla="*/ 5380 h 79297"/>
                    <a:gd name="csX29" fmla="*/ 58767 w 72028"/>
                    <a:gd name="csY29" fmla="*/ 5454 h 79297"/>
                    <a:gd name="csX30" fmla="*/ 59004 w 72028"/>
                    <a:gd name="csY30" fmla="*/ 5476 h 79297"/>
                    <a:gd name="csX31" fmla="*/ 59307 w 72028"/>
                    <a:gd name="csY31" fmla="*/ 5528 h 79297"/>
                    <a:gd name="csX32" fmla="*/ 61523 w 72028"/>
                    <a:gd name="csY32" fmla="*/ 6082 h 79297"/>
                    <a:gd name="csX33" fmla="*/ 62476 w 72028"/>
                    <a:gd name="csY33" fmla="*/ 6437 h 79297"/>
                    <a:gd name="csX34" fmla="*/ 62232 w 72028"/>
                    <a:gd name="csY34" fmla="*/ 6341 h 79297"/>
                    <a:gd name="csX35" fmla="*/ 62432 w 72028"/>
                    <a:gd name="csY35" fmla="*/ 6429 h 79297"/>
                    <a:gd name="csX36" fmla="*/ 63015 w 72028"/>
                    <a:gd name="csY36" fmla="*/ 6725 h 79297"/>
                    <a:gd name="csX37" fmla="*/ 63887 w 72028"/>
                    <a:gd name="csY37" fmla="*/ 7234 h 79297"/>
                    <a:gd name="csX38" fmla="*/ 64308 w 72028"/>
                    <a:gd name="csY38" fmla="*/ 7515 h 79297"/>
                    <a:gd name="csX39" fmla="*/ 64545 w 72028"/>
                    <a:gd name="csY39" fmla="*/ 7685 h 79297"/>
                    <a:gd name="csX40" fmla="*/ 64404 w 72028"/>
                    <a:gd name="csY40" fmla="*/ 7574 h 79297"/>
                    <a:gd name="csX41" fmla="*/ 66000 w 72028"/>
                    <a:gd name="csY41" fmla="*/ 9118 h 79297"/>
                    <a:gd name="csX42" fmla="*/ 66170 w 72028"/>
                    <a:gd name="csY42" fmla="*/ 9318 h 79297"/>
                    <a:gd name="csX43" fmla="*/ 66325 w 72028"/>
                    <a:gd name="csY43" fmla="*/ 9539 h 79297"/>
                    <a:gd name="csX44" fmla="*/ 67005 w 72028"/>
                    <a:gd name="csY44" fmla="*/ 10603 h 79297"/>
                    <a:gd name="csX45" fmla="*/ 70699 w 72028"/>
                    <a:gd name="csY45" fmla="*/ 11571 h 79297"/>
                    <a:gd name="csX46" fmla="*/ 71667 w 72028"/>
                    <a:gd name="csY46" fmla="*/ 7877 h 79297"/>
                    <a:gd name="csX47" fmla="*/ 63658 w 72028"/>
                    <a:gd name="csY47" fmla="*/ 1125 h 79297"/>
                    <a:gd name="csX48" fmla="*/ 53352 w 72028"/>
                    <a:gd name="csY48" fmla="*/ 290 h 79297"/>
                    <a:gd name="csX49" fmla="*/ 35376 w 72028"/>
                    <a:gd name="csY49" fmla="*/ 11290 h 79297"/>
                    <a:gd name="csX50" fmla="*/ 29776 w 72028"/>
                    <a:gd name="csY50" fmla="*/ 23804 h 79297"/>
                    <a:gd name="csX51" fmla="*/ 27065 w 72028"/>
                    <a:gd name="csY51" fmla="*/ 37344 h 79297"/>
                    <a:gd name="csX52" fmla="*/ 24582 w 72028"/>
                    <a:gd name="csY52" fmla="*/ 50900 h 79297"/>
                    <a:gd name="csX53" fmla="*/ 22794 w 72028"/>
                    <a:gd name="csY53" fmla="*/ 56433 h 79297"/>
                    <a:gd name="csX54" fmla="*/ 22543 w 72028"/>
                    <a:gd name="csY54" fmla="*/ 57061 h 79297"/>
                    <a:gd name="csX55" fmla="*/ 22477 w 72028"/>
                    <a:gd name="csY55" fmla="*/ 57216 h 79297"/>
                    <a:gd name="csX56" fmla="*/ 21841 w 72028"/>
                    <a:gd name="csY56" fmla="*/ 58627 h 79297"/>
                    <a:gd name="csX57" fmla="*/ 20467 w 72028"/>
                    <a:gd name="csY57" fmla="*/ 61286 h 79297"/>
                    <a:gd name="csX58" fmla="*/ 18923 w 72028"/>
                    <a:gd name="csY58" fmla="*/ 63820 h 79297"/>
                    <a:gd name="csX59" fmla="*/ 18169 w 72028"/>
                    <a:gd name="csY59" fmla="*/ 64913 h 79297"/>
                    <a:gd name="csX60" fmla="*/ 17719 w 72028"/>
                    <a:gd name="csY60" fmla="*/ 65519 h 79297"/>
                    <a:gd name="csX61" fmla="*/ 17704 w 72028"/>
                    <a:gd name="csY61" fmla="*/ 65541 h 79297"/>
                    <a:gd name="csX62" fmla="*/ 17571 w 72028"/>
                    <a:gd name="csY62" fmla="*/ 65711 h 79297"/>
                    <a:gd name="csX63" fmla="*/ 13692 w 72028"/>
                    <a:gd name="csY63" fmla="*/ 69752 h 79297"/>
                    <a:gd name="csX64" fmla="*/ 13138 w 72028"/>
                    <a:gd name="csY64" fmla="*/ 70210 h 79297"/>
                    <a:gd name="csX65" fmla="*/ 13049 w 72028"/>
                    <a:gd name="csY65" fmla="*/ 70284 h 79297"/>
                    <a:gd name="csX66" fmla="*/ 11882 w 72028"/>
                    <a:gd name="csY66" fmla="*/ 71096 h 79297"/>
                    <a:gd name="csX67" fmla="*/ 9592 w 72028"/>
                    <a:gd name="csY67" fmla="*/ 72404 h 79297"/>
                    <a:gd name="csX68" fmla="*/ 8956 w 72028"/>
                    <a:gd name="csY68" fmla="*/ 72699 h 79297"/>
                    <a:gd name="csX69" fmla="*/ 8875 w 72028"/>
                    <a:gd name="csY69" fmla="*/ 72729 h 79297"/>
                    <a:gd name="csX70" fmla="*/ 7553 w 72028"/>
                    <a:gd name="csY70" fmla="*/ 73194 h 79297"/>
                    <a:gd name="csX71" fmla="*/ 6282 w 72028"/>
                    <a:gd name="csY71" fmla="*/ 73534 h 79297"/>
                    <a:gd name="csX72" fmla="*/ 4885 w 72028"/>
                    <a:gd name="csY72" fmla="*/ 73800 h 79297"/>
                    <a:gd name="csX73" fmla="*/ 5159 w 72028"/>
                    <a:gd name="csY73" fmla="*/ 73763 h 79297"/>
                    <a:gd name="csX74" fmla="*/ 4804 w 72028"/>
                    <a:gd name="csY74" fmla="*/ 73800 h 79297"/>
                    <a:gd name="csX75" fmla="*/ 4176 w 72028"/>
                    <a:gd name="csY75" fmla="*/ 73852 h 79297"/>
                    <a:gd name="csX76" fmla="*/ 2706 w 72028"/>
                    <a:gd name="csY76" fmla="*/ 73889 h 79297"/>
                    <a:gd name="csX77" fmla="*/ 2 w 72028"/>
                    <a:gd name="csY77" fmla="*/ 76592 h 79297"/>
                    <a:gd name="csX78" fmla="*/ 2706 w 72028"/>
                    <a:gd name="csY78" fmla="*/ 79296 h 79297"/>
                    <a:gd name="csX79" fmla="*/ 2706 w 72028"/>
                    <a:gd name="csY79" fmla="*/ 79296 h 7929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  <a:cxn ang="0">
                      <a:pos x="csX57" y="csY57"/>
                    </a:cxn>
                    <a:cxn ang="0">
                      <a:pos x="csX58" y="csY58"/>
                    </a:cxn>
                    <a:cxn ang="0">
                      <a:pos x="csX59" y="csY59"/>
                    </a:cxn>
                    <a:cxn ang="0">
                      <a:pos x="csX60" y="csY60"/>
                    </a:cxn>
                    <a:cxn ang="0">
                      <a:pos x="csX61" y="csY61"/>
                    </a:cxn>
                    <a:cxn ang="0">
                      <a:pos x="csX62" y="csY62"/>
                    </a:cxn>
                    <a:cxn ang="0">
                      <a:pos x="csX63" y="csY63"/>
                    </a:cxn>
                    <a:cxn ang="0">
                      <a:pos x="csX64" y="csY64"/>
                    </a:cxn>
                    <a:cxn ang="0">
                      <a:pos x="csX65" y="csY65"/>
                    </a:cxn>
                    <a:cxn ang="0">
                      <a:pos x="csX66" y="csY66"/>
                    </a:cxn>
                    <a:cxn ang="0">
                      <a:pos x="csX67" y="csY67"/>
                    </a:cxn>
                    <a:cxn ang="0">
                      <a:pos x="csX68" y="csY68"/>
                    </a:cxn>
                    <a:cxn ang="0">
                      <a:pos x="csX69" y="csY69"/>
                    </a:cxn>
                    <a:cxn ang="0">
                      <a:pos x="csX70" y="csY70"/>
                    </a:cxn>
                    <a:cxn ang="0">
                      <a:pos x="csX71" y="csY71"/>
                    </a:cxn>
                    <a:cxn ang="0">
                      <a:pos x="csX72" y="csY72"/>
                    </a:cxn>
                    <a:cxn ang="0">
                      <a:pos x="csX73" y="csY73"/>
                    </a:cxn>
                    <a:cxn ang="0">
                      <a:pos x="csX74" y="csY74"/>
                    </a:cxn>
                    <a:cxn ang="0">
                      <a:pos x="csX75" y="csY75"/>
                    </a:cxn>
                    <a:cxn ang="0">
                      <a:pos x="csX76" y="csY76"/>
                    </a:cxn>
                    <a:cxn ang="0">
                      <a:pos x="csX77" y="csY77"/>
                    </a:cxn>
                    <a:cxn ang="0">
                      <a:pos x="csX78" y="csY78"/>
                    </a:cxn>
                    <a:cxn ang="0">
                      <a:pos x="csX79" y="csY79"/>
                    </a:cxn>
                  </a:cxnLst>
                  <a:rect l="l" t="t" r="r" b="b"/>
                  <a:pathLst>
                    <a:path w="72028" h="79297">
                      <a:moveTo>
                        <a:pt x="2684" y="79296"/>
                      </a:moveTo>
                      <a:cubicBezTo>
                        <a:pt x="6636" y="79340"/>
                        <a:pt x="10537" y="78232"/>
                        <a:pt x="13921" y="76193"/>
                      </a:cubicBezTo>
                      <a:cubicBezTo>
                        <a:pt x="17386" y="74103"/>
                        <a:pt x="20216" y="71192"/>
                        <a:pt x="22595" y="67949"/>
                      </a:cubicBezTo>
                      <a:cubicBezTo>
                        <a:pt x="24974" y="64714"/>
                        <a:pt x="26777" y="61087"/>
                        <a:pt x="28195" y="57334"/>
                      </a:cubicBezTo>
                      <a:cubicBezTo>
                        <a:pt x="29673" y="53419"/>
                        <a:pt x="30522" y="49334"/>
                        <a:pt x="31224" y="45219"/>
                      </a:cubicBezTo>
                      <a:cubicBezTo>
                        <a:pt x="32000" y="40683"/>
                        <a:pt x="32598" y="36118"/>
                        <a:pt x="33478" y="31597"/>
                      </a:cubicBezTo>
                      <a:cubicBezTo>
                        <a:pt x="33906" y="29388"/>
                        <a:pt x="34401" y="27187"/>
                        <a:pt x="35029" y="25030"/>
                      </a:cubicBezTo>
                      <a:cubicBezTo>
                        <a:pt x="35347" y="23922"/>
                        <a:pt x="35701" y="22829"/>
                        <a:pt x="36093" y="21743"/>
                      </a:cubicBezTo>
                      <a:cubicBezTo>
                        <a:pt x="36270" y="21255"/>
                        <a:pt x="36455" y="20768"/>
                        <a:pt x="36647" y="20287"/>
                      </a:cubicBezTo>
                      <a:cubicBezTo>
                        <a:pt x="36721" y="20103"/>
                        <a:pt x="36972" y="19527"/>
                        <a:pt x="36758" y="20007"/>
                      </a:cubicBezTo>
                      <a:cubicBezTo>
                        <a:pt x="36891" y="19704"/>
                        <a:pt x="37024" y="19394"/>
                        <a:pt x="37164" y="19091"/>
                      </a:cubicBezTo>
                      <a:cubicBezTo>
                        <a:pt x="38036" y="17200"/>
                        <a:pt x="39048" y="15382"/>
                        <a:pt x="40260" y="13683"/>
                      </a:cubicBezTo>
                      <a:cubicBezTo>
                        <a:pt x="40637" y="13151"/>
                        <a:pt x="39987" y="14016"/>
                        <a:pt x="40282" y="13654"/>
                      </a:cubicBezTo>
                      <a:cubicBezTo>
                        <a:pt x="40415" y="13484"/>
                        <a:pt x="40555" y="13321"/>
                        <a:pt x="40696" y="13151"/>
                      </a:cubicBezTo>
                      <a:cubicBezTo>
                        <a:pt x="40977" y="12819"/>
                        <a:pt x="41265" y="12501"/>
                        <a:pt x="41568" y="12184"/>
                      </a:cubicBezTo>
                      <a:cubicBezTo>
                        <a:pt x="42137" y="11593"/>
                        <a:pt x="42735" y="11031"/>
                        <a:pt x="43356" y="10499"/>
                      </a:cubicBezTo>
                      <a:cubicBezTo>
                        <a:pt x="43503" y="10374"/>
                        <a:pt x="43651" y="10256"/>
                        <a:pt x="43799" y="10130"/>
                      </a:cubicBezTo>
                      <a:cubicBezTo>
                        <a:pt x="44264" y="9746"/>
                        <a:pt x="43459" y="10374"/>
                        <a:pt x="43836" y="10093"/>
                      </a:cubicBezTo>
                      <a:cubicBezTo>
                        <a:pt x="44190" y="9835"/>
                        <a:pt x="44545" y="9569"/>
                        <a:pt x="44915" y="9325"/>
                      </a:cubicBezTo>
                      <a:cubicBezTo>
                        <a:pt x="45602" y="8860"/>
                        <a:pt x="46311" y="8431"/>
                        <a:pt x="47042" y="8032"/>
                      </a:cubicBezTo>
                      <a:cubicBezTo>
                        <a:pt x="47766" y="7641"/>
                        <a:pt x="48549" y="7345"/>
                        <a:pt x="49273" y="6954"/>
                      </a:cubicBezTo>
                      <a:cubicBezTo>
                        <a:pt x="48579" y="7330"/>
                        <a:pt x="49200" y="6991"/>
                        <a:pt x="49392" y="6917"/>
                      </a:cubicBezTo>
                      <a:cubicBezTo>
                        <a:pt x="49569" y="6850"/>
                        <a:pt x="49746" y="6776"/>
                        <a:pt x="49931" y="6717"/>
                      </a:cubicBezTo>
                      <a:cubicBezTo>
                        <a:pt x="50315" y="6577"/>
                        <a:pt x="50707" y="6444"/>
                        <a:pt x="51091" y="6326"/>
                      </a:cubicBezTo>
                      <a:cubicBezTo>
                        <a:pt x="51889" y="6082"/>
                        <a:pt x="52702" y="5868"/>
                        <a:pt x="53522" y="5705"/>
                      </a:cubicBezTo>
                      <a:cubicBezTo>
                        <a:pt x="53884" y="5631"/>
                        <a:pt x="54253" y="5572"/>
                        <a:pt x="54623" y="5513"/>
                      </a:cubicBezTo>
                      <a:cubicBezTo>
                        <a:pt x="55280" y="5410"/>
                        <a:pt x="54135" y="5565"/>
                        <a:pt x="54608" y="5513"/>
                      </a:cubicBezTo>
                      <a:cubicBezTo>
                        <a:pt x="54844" y="5491"/>
                        <a:pt x="55073" y="5461"/>
                        <a:pt x="55310" y="5439"/>
                      </a:cubicBezTo>
                      <a:cubicBezTo>
                        <a:pt x="56078" y="5373"/>
                        <a:pt x="56854" y="5351"/>
                        <a:pt x="57630" y="5380"/>
                      </a:cubicBezTo>
                      <a:cubicBezTo>
                        <a:pt x="58006" y="5395"/>
                        <a:pt x="58391" y="5417"/>
                        <a:pt x="58767" y="5454"/>
                      </a:cubicBezTo>
                      <a:cubicBezTo>
                        <a:pt x="58885" y="5461"/>
                        <a:pt x="59513" y="5550"/>
                        <a:pt x="59004" y="5476"/>
                      </a:cubicBezTo>
                      <a:cubicBezTo>
                        <a:pt x="58516" y="5410"/>
                        <a:pt x="59166" y="5506"/>
                        <a:pt x="59307" y="5528"/>
                      </a:cubicBezTo>
                      <a:cubicBezTo>
                        <a:pt x="60060" y="5661"/>
                        <a:pt x="60799" y="5838"/>
                        <a:pt x="61523" y="6082"/>
                      </a:cubicBezTo>
                      <a:cubicBezTo>
                        <a:pt x="61848" y="6185"/>
                        <a:pt x="62158" y="6326"/>
                        <a:pt x="62476" y="6437"/>
                      </a:cubicBezTo>
                      <a:cubicBezTo>
                        <a:pt x="62447" y="6429"/>
                        <a:pt x="61841" y="6148"/>
                        <a:pt x="62232" y="6341"/>
                      </a:cubicBezTo>
                      <a:cubicBezTo>
                        <a:pt x="62299" y="6370"/>
                        <a:pt x="62365" y="6400"/>
                        <a:pt x="62432" y="6429"/>
                      </a:cubicBezTo>
                      <a:cubicBezTo>
                        <a:pt x="62631" y="6525"/>
                        <a:pt x="62823" y="6621"/>
                        <a:pt x="63015" y="6725"/>
                      </a:cubicBezTo>
                      <a:cubicBezTo>
                        <a:pt x="63311" y="6887"/>
                        <a:pt x="63607" y="7057"/>
                        <a:pt x="63887" y="7234"/>
                      </a:cubicBezTo>
                      <a:cubicBezTo>
                        <a:pt x="64028" y="7323"/>
                        <a:pt x="64168" y="7419"/>
                        <a:pt x="64308" y="7515"/>
                      </a:cubicBezTo>
                      <a:cubicBezTo>
                        <a:pt x="64390" y="7574"/>
                        <a:pt x="64464" y="7633"/>
                        <a:pt x="64545" y="7685"/>
                      </a:cubicBezTo>
                      <a:cubicBezTo>
                        <a:pt x="64818" y="7870"/>
                        <a:pt x="64050" y="7279"/>
                        <a:pt x="64404" y="7574"/>
                      </a:cubicBezTo>
                      <a:cubicBezTo>
                        <a:pt x="64973" y="8054"/>
                        <a:pt x="65513" y="8549"/>
                        <a:pt x="66000" y="9118"/>
                      </a:cubicBezTo>
                      <a:cubicBezTo>
                        <a:pt x="66082" y="9214"/>
                        <a:pt x="66436" y="9680"/>
                        <a:pt x="66170" y="9318"/>
                      </a:cubicBezTo>
                      <a:cubicBezTo>
                        <a:pt x="65889" y="8933"/>
                        <a:pt x="66266" y="9450"/>
                        <a:pt x="66325" y="9539"/>
                      </a:cubicBezTo>
                      <a:cubicBezTo>
                        <a:pt x="66569" y="9886"/>
                        <a:pt x="66791" y="10241"/>
                        <a:pt x="67005" y="10603"/>
                      </a:cubicBezTo>
                      <a:cubicBezTo>
                        <a:pt x="67714" y="11829"/>
                        <a:pt x="69480" y="12361"/>
                        <a:pt x="70699" y="11571"/>
                      </a:cubicBezTo>
                      <a:cubicBezTo>
                        <a:pt x="71933" y="10773"/>
                        <a:pt x="72428" y="9185"/>
                        <a:pt x="71667" y="7877"/>
                      </a:cubicBezTo>
                      <a:cubicBezTo>
                        <a:pt x="69835" y="4715"/>
                        <a:pt x="67042" y="2447"/>
                        <a:pt x="63658" y="1125"/>
                      </a:cubicBezTo>
                      <a:cubicBezTo>
                        <a:pt x="60385" y="-153"/>
                        <a:pt x="56780" y="-204"/>
                        <a:pt x="53352" y="290"/>
                      </a:cubicBezTo>
                      <a:cubicBezTo>
                        <a:pt x="46259" y="1317"/>
                        <a:pt x="39499" y="5432"/>
                        <a:pt x="35376" y="11290"/>
                      </a:cubicBezTo>
                      <a:cubicBezTo>
                        <a:pt x="32746" y="15020"/>
                        <a:pt x="31017" y="19438"/>
                        <a:pt x="29776" y="23804"/>
                      </a:cubicBezTo>
                      <a:cubicBezTo>
                        <a:pt x="28520" y="28236"/>
                        <a:pt x="27774" y="32801"/>
                        <a:pt x="27065" y="37344"/>
                      </a:cubicBezTo>
                      <a:cubicBezTo>
                        <a:pt x="26355" y="41880"/>
                        <a:pt x="25720" y="46453"/>
                        <a:pt x="24582" y="50900"/>
                      </a:cubicBezTo>
                      <a:cubicBezTo>
                        <a:pt x="24102" y="52776"/>
                        <a:pt x="23504" y="54623"/>
                        <a:pt x="22794" y="56433"/>
                      </a:cubicBezTo>
                      <a:cubicBezTo>
                        <a:pt x="22713" y="56640"/>
                        <a:pt x="22624" y="56854"/>
                        <a:pt x="22543" y="57061"/>
                      </a:cubicBezTo>
                      <a:cubicBezTo>
                        <a:pt x="22285" y="57696"/>
                        <a:pt x="22676" y="56765"/>
                        <a:pt x="22477" y="57216"/>
                      </a:cubicBezTo>
                      <a:cubicBezTo>
                        <a:pt x="22270" y="57689"/>
                        <a:pt x="22063" y="58161"/>
                        <a:pt x="21841" y="58627"/>
                      </a:cubicBezTo>
                      <a:cubicBezTo>
                        <a:pt x="21413" y="59528"/>
                        <a:pt x="20955" y="60414"/>
                        <a:pt x="20467" y="61286"/>
                      </a:cubicBezTo>
                      <a:cubicBezTo>
                        <a:pt x="19979" y="62150"/>
                        <a:pt x="19470" y="62993"/>
                        <a:pt x="18923" y="63820"/>
                      </a:cubicBezTo>
                      <a:cubicBezTo>
                        <a:pt x="18679" y="64189"/>
                        <a:pt x="18428" y="64551"/>
                        <a:pt x="18169" y="64913"/>
                      </a:cubicBezTo>
                      <a:cubicBezTo>
                        <a:pt x="18022" y="65120"/>
                        <a:pt x="17874" y="65319"/>
                        <a:pt x="17719" y="65519"/>
                      </a:cubicBezTo>
                      <a:cubicBezTo>
                        <a:pt x="17674" y="65571"/>
                        <a:pt x="17490" y="65837"/>
                        <a:pt x="17704" y="65541"/>
                      </a:cubicBezTo>
                      <a:cubicBezTo>
                        <a:pt x="17948" y="65209"/>
                        <a:pt x="17623" y="65644"/>
                        <a:pt x="17571" y="65711"/>
                      </a:cubicBezTo>
                      <a:cubicBezTo>
                        <a:pt x="16404" y="67174"/>
                        <a:pt x="15118" y="68540"/>
                        <a:pt x="13692" y="69752"/>
                      </a:cubicBezTo>
                      <a:cubicBezTo>
                        <a:pt x="13507" y="69907"/>
                        <a:pt x="13323" y="70055"/>
                        <a:pt x="13138" y="70210"/>
                      </a:cubicBezTo>
                      <a:cubicBezTo>
                        <a:pt x="12665" y="70601"/>
                        <a:pt x="13434" y="70003"/>
                        <a:pt x="13049" y="70284"/>
                      </a:cubicBezTo>
                      <a:cubicBezTo>
                        <a:pt x="12665" y="70564"/>
                        <a:pt x="12281" y="70838"/>
                        <a:pt x="11882" y="71096"/>
                      </a:cubicBezTo>
                      <a:cubicBezTo>
                        <a:pt x="11143" y="71576"/>
                        <a:pt x="10382" y="72012"/>
                        <a:pt x="9592" y="72404"/>
                      </a:cubicBezTo>
                      <a:cubicBezTo>
                        <a:pt x="9385" y="72507"/>
                        <a:pt x="9171" y="72603"/>
                        <a:pt x="8956" y="72699"/>
                      </a:cubicBezTo>
                      <a:cubicBezTo>
                        <a:pt x="8520" y="72899"/>
                        <a:pt x="9451" y="72514"/>
                        <a:pt x="8875" y="72729"/>
                      </a:cubicBezTo>
                      <a:cubicBezTo>
                        <a:pt x="8439" y="72891"/>
                        <a:pt x="8003" y="73054"/>
                        <a:pt x="7553" y="73194"/>
                      </a:cubicBezTo>
                      <a:cubicBezTo>
                        <a:pt x="7131" y="73327"/>
                        <a:pt x="6710" y="73438"/>
                        <a:pt x="6282" y="73534"/>
                      </a:cubicBezTo>
                      <a:cubicBezTo>
                        <a:pt x="6104" y="73571"/>
                        <a:pt x="4945" y="73674"/>
                        <a:pt x="4885" y="73800"/>
                      </a:cubicBezTo>
                      <a:cubicBezTo>
                        <a:pt x="4885" y="73800"/>
                        <a:pt x="5462" y="73733"/>
                        <a:pt x="5159" y="73763"/>
                      </a:cubicBezTo>
                      <a:cubicBezTo>
                        <a:pt x="5041" y="73770"/>
                        <a:pt x="4922" y="73793"/>
                        <a:pt x="4804" y="73800"/>
                      </a:cubicBezTo>
                      <a:cubicBezTo>
                        <a:pt x="4597" y="73822"/>
                        <a:pt x="4383" y="73837"/>
                        <a:pt x="4176" y="73852"/>
                      </a:cubicBezTo>
                      <a:cubicBezTo>
                        <a:pt x="3689" y="73881"/>
                        <a:pt x="3201" y="73889"/>
                        <a:pt x="2706" y="73889"/>
                      </a:cubicBezTo>
                      <a:cubicBezTo>
                        <a:pt x="1295" y="73874"/>
                        <a:pt x="-57" y="75144"/>
                        <a:pt x="2" y="76592"/>
                      </a:cubicBezTo>
                      <a:cubicBezTo>
                        <a:pt x="68" y="78070"/>
                        <a:pt x="1191" y="79274"/>
                        <a:pt x="2706" y="79296"/>
                      </a:cubicBezTo>
                      <a:lnTo>
                        <a:pt x="2706" y="79296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4" name="Freeform 683">
                  <a:extLst>
                    <a:ext uri="{FF2B5EF4-FFF2-40B4-BE49-F238E27FC236}">
                      <a16:creationId xmlns:a16="http://schemas.microsoft.com/office/drawing/2014/main" id="{92E7B4B7-04D6-9F4A-EB2B-15C48AF56F1E}"/>
                    </a:ext>
                  </a:extLst>
                </p:cNvPr>
                <p:cNvSpPr/>
                <p:nvPr/>
              </p:nvSpPr>
              <p:spPr>
                <a:xfrm>
                  <a:off x="1796022" y="5151707"/>
                  <a:ext cx="72028" cy="79297"/>
                </a:xfrm>
                <a:custGeom>
                  <a:avLst/>
                  <a:gdLst>
                    <a:gd name="csX0" fmla="*/ 2684 w 72028"/>
                    <a:gd name="csY0" fmla="*/ 79296 h 79297"/>
                    <a:gd name="csX1" fmla="*/ 13921 w 72028"/>
                    <a:gd name="csY1" fmla="*/ 76193 h 79297"/>
                    <a:gd name="csX2" fmla="*/ 22595 w 72028"/>
                    <a:gd name="csY2" fmla="*/ 67949 h 79297"/>
                    <a:gd name="csX3" fmla="*/ 28195 w 72028"/>
                    <a:gd name="csY3" fmla="*/ 57334 h 79297"/>
                    <a:gd name="csX4" fmla="*/ 31224 w 72028"/>
                    <a:gd name="csY4" fmla="*/ 45219 h 79297"/>
                    <a:gd name="csX5" fmla="*/ 33478 w 72028"/>
                    <a:gd name="csY5" fmla="*/ 31597 h 79297"/>
                    <a:gd name="csX6" fmla="*/ 35029 w 72028"/>
                    <a:gd name="csY6" fmla="*/ 25030 h 79297"/>
                    <a:gd name="csX7" fmla="*/ 36093 w 72028"/>
                    <a:gd name="csY7" fmla="*/ 21743 h 79297"/>
                    <a:gd name="csX8" fmla="*/ 36647 w 72028"/>
                    <a:gd name="csY8" fmla="*/ 20287 h 79297"/>
                    <a:gd name="csX9" fmla="*/ 36758 w 72028"/>
                    <a:gd name="csY9" fmla="*/ 20007 h 79297"/>
                    <a:gd name="csX10" fmla="*/ 37164 w 72028"/>
                    <a:gd name="csY10" fmla="*/ 19091 h 79297"/>
                    <a:gd name="csX11" fmla="*/ 40260 w 72028"/>
                    <a:gd name="csY11" fmla="*/ 13683 h 79297"/>
                    <a:gd name="csX12" fmla="*/ 40282 w 72028"/>
                    <a:gd name="csY12" fmla="*/ 13654 h 79297"/>
                    <a:gd name="csX13" fmla="*/ 40696 w 72028"/>
                    <a:gd name="csY13" fmla="*/ 13151 h 79297"/>
                    <a:gd name="csX14" fmla="*/ 41568 w 72028"/>
                    <a:gd name="csY14" fmla="*/ 12184 h 79297"/>
                    <a:gd name="csX15" fmla="*/ 43356 w 72028"/>
                    <a:gd name="csY15" fmla="*/ 10500 h 79297"/>
                    <a:gd name="csX16" fmla="*/ 43799 w 72028"/>
                    <a:gd name="csY16" fmla="*/ 10130 h 79297"/>
                    <a:gd name="csX17" fmla="*/ 43836 w 72028"/>
                    <a:gd name="csY17" fmla="*/ 10093 h 79297"/>
                    <a:gd name="csX18" fmla="*/ 44914 w 72028"/>
                    <a:gd name="csY18" fmla="*/ 9325 h 79297"/>
                    <a:gd name="csX19" fmla="*/ 47042 w 72028"/>
                    <a:gd name="csY19" fmla="*/ 8032 h 79297"/>
                    <a:gd name="csX20" fmla="*/ 49273 w 72028"/>
                    <a:gd name="csY20" fmla="*/ 6954 h 79297"/>
                    <a:gd name="csX21" fmla="*/ 49392 w 72028"/>
                    <a:gd name="csY21" fmla="*/ 6917 h 79297"/>
                    <a:gd name="csX22" fmla="*/ 49931 w 72028"/>
                    <a:gd name="csY22" fmla="*/ 6717 h 79297"/>
                    <a:gd name="csX23" fmla="*/ 51091 w 72028"/>
                    <a:gd name="csY23" fmla="*/ 6326 h 79297"/>
                    <a:gd name="csX24" fmla="*/ 53522 w 72028"/>
                    <a:gd name="csY24" fmla="*/ 5705 h 79297"/>
                    <a:gd name="csX25" fmla="*/ 54623 w 72028"/>
                    <a:gd name="csY25" fmla="*/ 5513 h 79297"/>
                    <a:gd name="csX26" fmla="*/ 54608 w 72028"/>
                    <a:gd name="csY26" fmla="*/ 5513 h 79297"/>
                    <a:gd name="csX27" fmla="*/ 55310 w 72028"/>
                    <a:gd name="csY27" fmla="*/ 5439 h 79297"/>
                    <a:gd name="csX28" fmla="*/ 57630 w 72028"/>
                    <a:gd name="csY28" fmla="*/ 5380 h 79297"/>
                    <a:gd name="csX29" fmla="*/ 58767 w 72028"/>
                    <a:gd name="csY29" fmla="*/ 5454 h 79297"/>
                    <a:gd name="csX30" fmla="*/ 59004 w 72028"/>
                    <a:gd name="csY30" fmla="*/ 5476 h 79297"/>
                    <a:gd name="csX31" fmla="*/ 59307 w 72028"/>
                    <a:gd name="csY31" fmla="*/ 5528 h 79297"/>
                    <a:gd name="csX32" fmla="*/ 61523 w 72028"/>
                    <a:gd name="csY32" fmla="*/ 6082 h 79297"/>
                    <a:gd name="csX33" fmla="*/ 62476 w 72028"/>
                    <a:gd name="csY33" fmla="*/ 6437 h 79297"/>
                    <a:gd name="csX34" fmla="*/ 62232 w 72028"/>
                    <a:gd name="csY34" fmla="*/ 6341 h 79297"/>
                    <a:gd name="csX35" fmla="*/ 62432 w 72028"/>
                    <a:gd name="csY35" fmla="*/ 6429 h 79297"/>
                    <a:gd name="csX36" fmla="*/ 63015 w 72028"/>
                    <a:gd name="csY36" fmla="*/ 6725 h 79297"/>
                    <a:gd name="csX37" fmla="*/ 63887 w 72028"/>
                    <a:gd name="csY37" fmla="*/ 7234 h 79297"/>
                    <a:gd name="csX38" fmla="*/ 64308 w 72028"/>
                    <a:gd name="csY38" fmla="*/ 7515 h 79297"/>
                    <a:gd name="csX39" fmla="*/ 64545 w 72028"/>
                    <a:gd name="csY39" fmla="*/ 7685 h 79297"/>
                    <a:gd name="csX40" fmla="*/ 64404 w 72028"/>
                    <a:gd name="csY40" fmla="*/ 7574 h 79297"/>
                    <a:gd name="csX41" fmla="*/ 66000 w 72028"/>
                    <a:gd name="csY41" fmla="*/ 9118 h 79297"/>
                    <a:gd name="csX42" fmla="*/ 66170 w 72028"/>
                    <a:gd name="csY42" fmla="*/ 9318 h 79297"/>
                    <a:gd name="csX43" fmla="*/ 66325 w 72028"/>
                    <a:gd name="csY43" fmla="*/ 9539 h 79297"/>
                    <a:gd name="csX44" fmla="*/ 67005 w 72028"/>
                    <a:gd name="csY44" fmla="*/ 10603 h 79297"/>
                    <a:gd name="csX45" fmla="*/ 70699 w 72028"/>
                    <a:gd name="csY45" fmla="*/ 11571 h 79297"/>
                    <a:gd name="csX46" fmla="*/ 71667 w 72028"/>
                    <a:gd name="csY46" fmla="*/ 7877 h 79297"/>
                    <a:gd name="csX47" fmla="*/ 63658 w 72028"/>
                    <a:gd name="csY47" fmla="*/ 1125 h 79297"/>
                    <a:gd name="csX48" fmla="*/ 53352 w 72028"/>
                    <a:gd name="csY48" fmla="*/ 290 h 79297"/>
                    <a:gd name="csX49" fmla="*/ 35376 w 72028"/>
                    <a:gd name="csY49" fmla="*/ 11290 h 79297"/>
                    <a:gd name="csX50" fmla="*/ 29776 w 72028"/>
                    <a:gd name="csY50" fmla="*/ 23804 h 79297"/>
                    <a:gd name="csX51" fmla="*/ 27065 w 72028"/>
                    <a:gd name="csY51" fmla="*/ 37344 h 79297"/>
                    <a:gd name="csX52" fmla="*/ 24582 w 72028"/>
                    <a:gd name="csY52" fmla="*/ 50900 h 79297"/>
                    <a:gd name="csX53" fmla="*/ 22794 w 72028"/>
                    <a:gd name="csY53" fmla="*/ 56433 h 79297"/>
                    <a:gd name="csX54" fmla="*/ 22543 w 72028"/>
                    <a:gd name="csY54" fmla="*/ 57061 h 79297"/>
                    <a:gd name="csX55" fmla="*/ 22477 w 72028"/>
                    <a:gd name="csY55" fmla="*/ 57216 h 79297"/>
                    <a:gd name="csX56" fmla="*/ 21841 w 72028"/>
                    <a:gd name="csY56" fmla="*/ 58627 h 79297"/>
                    <a:gd name="csX57" fmla="*/ 20467 w 72028"/>
                    <a:gd name="csY57" fmla="*/ 61286 h 79297"/>
                    <a:gd name="csX58" fmla="*/ 18923 w 72028"/>
                    <a:gd name="csY58" fmla="*/ 63820 h 79297"/>
                    <a:gd name="csX59" fmla="*/ 18169 w 72028"/>
                    <a:gd name="csY59" fmla="*/ 64913 h 79297"/>
                    <a:gd name="csX60" fmla="*/ 17719 w 72028"/>
                    <a:gd name="csY60" fmla="*/ 65519 h 79297"/>
                    <a:gd name="csX61" fmla="*/ 17704 w 72028"/>
                    <a:gd name="csY61" fmla="*/ 65541 h 79297"/>
                    <a:gd name="csX62" fmla="*/ 17571 w 72028"/>
                    <a:gd name="csY62" fmla="*/ 65711 h 79297"/>
                    <a:gd name="csX63" fmla="*/ 13692 w 72028"/>
                    <a:gd name="csY63" fmla="*/ 69752 h 79297"/>
                    <a:gd name="csX64" fmla="*/ 13138 w 72028"/>
                    <a:gd name="csY64" fmla="*/ 70210 h 79297"/>
                    <a:gd name="csX65" fmla="*/ 13049 w 72028"/>
                    <a:gd name="csY65" fmla="*/ 70284 h 79297"/>
                    <a:gd name="csX66" fmla="*/ 11882 w 72028"/>
                    <a:gd name="csY66" fmla="*/ 71096 h 79297"/>
                    <a:gd name="csX67" fmla="*/ 9592 w 72028"/>
                    <a:gd name="csY67" fmla="*/ 72404 h 79297"/>
                    <a:gd name="csX68" fmla="*/ 8956 w 72028"/>
                    <a:gd name="csY68" fmla="*/ 72699 h 79297"/>
                    <a:gd name="csX69" fmla="*/ 8875 w 72028"/>
                    <a:gd name="csY69" fmla="*/ 72729 h 79297"/>
                    <a:gd name="csX70" fmla="*/ 7553 w 72028"/>
                    <a:gd name="csY70" fmla="*/ 73194 h 79297"/>
                    <a:gd name="csX71" fmla="*/ 6282 w 72028"/>
                    <a:gd name="csY71" fmla="*/ 73534 h 79297"/>
                    <a:gd name="csX72" fmla="*/ 4885 w 72028"/>
                    <a:gd name="csY72" fmla="*/ 73792 h 79297"/>
                    <a:gd name="csX73" fmla="*/ 5159 w 72028"/>
                    <a:gd name="csY73" fmla="*/ 73756 h 79297"/>
                    <a:gd name="csX74" fmla="*/ 4804 w 72028"/>
                    <a:gd name="csY74" fmla="*/ 73792 h 79297"/>
                    <a:gd name="csX75" fmla="*/ 4176 w 72028"/>
                    <a:gd name="csY75" fmla="*/ 73844 h 79297"/>
                    <a:gd name="csX76" fmla="*/ 2706 w 72028"/>
                    <a:gd name="csY76" fmla="*/ 73881 h 79297"/>
                    <a:gd name="csX77" fmla="*/ 2 w 72028"/>
                    <a:gd name="csY77" fmla="*/ 76585 h 79297"/>
                    <a:gd name="csX78" fmla="*/ 2706 w 72028"/>
                    <a:gd name="csY78" fmla="*/ 79289 h 79297"/>
                    <a:gd name="csX79" fmla="*/ 2706 w 72028"/>
                    <a:gd name="csY79" fmla="*/ 79289 h 7929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  <a:cxn ang="0">
                      <a:pos x="csX57" y="csY57"/>
                    </a:cxn>
                    <a:cxn ang="0">
                      <a:pos x="csX58" y="csY58"/>
                    </a:cxn>
                    <a:cxn ang="0">
                      <a:pos x="csX59" y="csY59"/>
                    </a:cxn>
                    <a:cxn ang="0">
                      <a:pos x="csX60" y="csY60"/>
                    </a:cxn>
                    <a:cxn ang="0">
                      <a:pos x="csX61" y="csY61"/>
                    </a:cxn>
                    <a:cxn ang="0">
                      <a:pos x="csX62" y="csY62"/>
                    </a:cxn>
                    <a:cxn ang="0">
                      <a:pos x="csX63" y="csY63"/>
                    </a:cxn>
                    <a:cxn ang="0">
                      <a:pos x="csX64" y="csY64"/>
                    </a:cxn>
                    <a:cxn ang="0">
                      <a:pos x="csX65" y="csY65"/>
                    </a:cxn>
                    <a:cxn ang="0">
                      <a:pos x="csX66" y="csY66"/>
                    </a:cxn>
                    <a:cxn ang="0">
                      <a:pos x="csX67" y="csY67"/>
                    </a:cxn>
                    <a:cxn ang="0">
                      <a:pos x="csX68" y="csY68"/>
                    </a:cxn>
                    <a:cxn ang="0">
                      <a:pos x="csX69" y="csY69"/>
                    </a:cxn>
                    <a:cxn ang="0">
                      <a:pos x="csX70" y="csY70"/>
                    </a:cxn>
                    <a:cxn ang="0">
                      <a:pos x="csX71" y="csY71"/>
                    </a:cxn>
                    <a:cxn ang="0">
                      <a:pos x="csX72" y="csY72"/>
                    </a:cxn>
                    <a:cxn ang="0">
                      <a:pos x="csX73" y="csY73"/>
                    </a:cxn>
                    <a:cxn ang="0">
                      <a:pos x="csX74" y="csY74"/>
                    </a:cxn>
                    <a:cxn ang="0">
                      <a:pos x="csX75" y="csY75"/>
                    </a:cxn>
                    <a:cxn ang="0">
                      <a:pos x="csX76" y="csY76"/>
                    </a:cxn>
                    <a:cxn ang="0">
                      <a:pos x="csX77" y="csY77"/>
                    </a:cxn>
                    <a:cxn ang="0">
                      <a:pos x="csX78" y="csY78"/>
                    </a:cxn>
                    <a:cxn ang="0">
                      <a:pos x="csX79" y="csY79"/>
                    </a:cxn>
                  </a:cxnLst>
                  <a:rect l="l" t="t" r="r" b="b"/>
                  <a:pathLst>
                    <a:path w="72028" h="79297">
                      <a:moveTo>
                        <a:pt x="2684" y="79296"/>
                      </a:moveTo>
                      <a:cubicBezTo>
                        <a:pt x="6636" y="79340"/>
                        <a:pt x="10537" y="78232"/>
                        <a:pt x="13921" y="76193"/>
                      </a:cubicBezTo>
                      <a:cubicBezTo>
                        <a:pt x="17386" y="74103"/>
                        <a:pt x="20216" y="71192"/>
                        <a:pt x="22595" y="67949"/>
                      </a:cubicBezTo>
                      <a:cubicBezTo>
                        <a:pt x="24974" y="64714"/>
                        <a:pt x="26777" y="61087"/>
                        <a:pt x="28195" y="57334"/>
                      </a:cubicBezTo>
                      <a:cubicBezTo>
                        <a:pt x="29673" y="53419"/>
                        <a:pt x="30522" y="49334"/>
                        <a:pt x="31224" y="45219"/>
                      </a:cubicBezTo>
                      <a:cubicBezTo>
                        <a:pt x="32000" y="40683"/>
                        <a:pt x="32598" y="36118"/>
                        <a:pt x="33478" y="31597"/>
                      </a:cubicBezTo>
                      <a:cubicBezTo>
                        <a:pt x="33906" y="29388"/>
                        <a:pt x="34401" y="27187"/>
                        <a:pt x="35029" y="25030"/>
                      </a:cubicBezTo>
                      <a:cubicBezTo>
                        <a:pt x="35347" y="23922"/>
                        <a:pt x="35701" y="22829"/>
                        <a:pt x="36093" y="21743"/>
                      </a:cubicBezTo>
                      <a:cubicBezTo>
                        <a:pt x="36270" y="21255"/>
                        <a:pt x="36455" y="20768"/>
                        <a:pt x="36647" y="20287"/>
                      </a:cubicBezTo>
                      <a:cubicBezTo>
                        <a:pt x="36721" y="20103"/>
                        <a:pt x="36972" y="19527"/>
                        <a:pt x="36758" y="20007"/>
                      </a:cubicBezTo>
                      <a:cubicBezTo>
                        <a:pt x="36891" y="19704"/>
                        <a:pt x="37024" y="19394"/>
                        <a:pt x="37164" y="19091"/>
                      </a:cubicBezTo>
                      <a:cubicBezTo>
                        <a:pt x="38036" y="17200"/>
                        <a:pt x="39048" y="15382"/>
                        <a:pt x="40260" y="13683"/>
                      </a:cubicBezTo>
                      <a:cubicBezTo>
                        <a:pt x="40637" y="13151"/>
                        <a:pt x="39987" y="14016"/>
                        <a:pt x="40282" y="13654"/>
                      </a:cubicBezTo>
                      <a:cubicBezTo>
                        <a:pt x="40415" y="13484"/>
                        <a:pt x="40555" y="13314"/>
                        <a:pt x="40696" y="13151"/>
                      </a:cubicBezTo>
                      <a:cubicBezTo>
                        <a:pt x="40977" y="12819"/>
                        <a:pt x="41265" y="12501"/>
                        <a:pt x="41568" y="12184"/>
                      </a:cubicBezTo>
                      <a:cubicBezTo>
                        <a:pt x="42137" y="11593"/>
                        <a:pt x="42735" y="11031"/>
                        <a:pt x="43356" y="10500"/>
                      </a:cubicBezTo>
                      <a:cubicBezTo>
                        <a:pt x="43503" y="10374"/>
                        <a:pt x="43651" y="10256"/>
                        <a:pt x="43799" y="10130"/>
                      </a:cubicBezTo>
                      <a:cubicBezTo>
                        <a:pt x="44264" y="9746"/>
                        <a:pt x="43459" y="10374"/>
                        <a:pt x="43836" y="10093"/>
                      </a:cubicBezTo>
                      <a:cubicBezTo>
                        <a:pt x="44190" y="9835"/>
                        <a:pt x="44545" y="9569"/>
                        <a:pt x="44914" y="9325"/>
                      </a:cubicBezTo>
                      <a:cubicBezTo>
                        <a:pt x="45602" y="8860"/>
                        <a:pt x="46311" y="8431"/>
                        <a:pt x="47042" y="8032"/>
                      </a:cubicBezTo>
                      <a:cubicBezTo>
                        <a:pt x="47766" y="7641"/>
                        <a:pt x="48549" y="7345"/>
                        <a:pt x="49273" y="6954"/>
                      </a:cubicBezTo>
                      <a:cubicBezTo>
                        <a:pt x="48579" y="7330"/>
                        <a:pt x="49200" y="6991"/>
                        <a:pt x="49392" y="6917"/>
                      </a:cubicBezTo>
                      <a:cubicBezTo>
                        <a:pt x="49569" y="6850"/>
                        <a:pt x="49746" y="6776"/>
                        <a:pt x="49931" y="6717"/>
                      </a:cubicBezTo>
                      <a:cubicBezTo>
                        <a:pt x="50315" y="6577"/>
                        <a:pt x="50707" y="6444"/>
                        <a:pt x="51091" y="6326"/>
                      </a:cubicBezTo>
                      <a:cubicBezTo>
                        <a:pt x="51889" y="6082"/>
                        <a:pt x="52702" y="5868"/>
                        <a:pt x="53522" y="5705"/>
                      </a:cubicBezTo>
                      <a:cubicBezTo>
                        <a:pt x="53884" y="5631"/>
                        <a:pt x="54253" y="5572"/>
                        <a:pt x="54623" y="5513"/>
                      </a:cubicBezTo>
                      <a:cubicBezTo>
                        <a:pt x="55280" y="5410"/>
                        <a:pt x="54135" y="5565"/>
                        <a:pt x="54608" y="5513"/>
                      </a:cubicBezTo>
                      <a:cubicBezTo>
                        <a:pt x="54844" y="5491"/>
                        <a:pt x="55073" y="5461"/>
                        <a:pt x="55310" y="5439"/>
                      </a:cubicBezTo>
                      <a:cubicBezTo>
                        <a:pt x="56078" y="5373"/>
                        <a:pt x="56854" y="5351"/>
                        <a:pt x="57630" y="5380"/>
                      </a:cubicBezTo>
                      <a:cubicBezTo>
                        <a:pt x="58006" y="5395"/>
                        <a:pt x="58390" y="5417"/>
                        <a:pt x="58767" y="5454"/>
                      </a:cubicBezTo>
                      <a:cubicBezTo>
                        <a:pt x="58885" y="5461"/>
                        <a:pt x="59513" y="5550"/>
                        <a:pt x="59004" y="5476"/>
                      </a:cubicBezTo>
                      <a:cubicBezTo>
                        <a:pt x="58516" y="5410"/>
                        <a:pt x="59166" y="5506"/>
                        <a:pt x="59307" y="5528"/>
                      </a:cubicBezTo>
                      <a:cubicBezTo>
                        <a:pt x="60060" y="5661"/>
                        <a:pt x="60799" y="5838"/>
                        <a:pt x="61523" y="6082"/>
                      </a:cubicBezTo>
                      <a:cubicBezTo>
                        <a:pt x="61848" y="6185"/>
                        <a:pt x="62158" y="6326"/>
                        <a:pt x="62476" y="6437"/>
                      </a:cubicBezTo>
                      <a:cubicBezTo>
                        <a:pt x="62447" y="6429"/>
                        <a:pt x="61841" y="6148"/>
                        <a:pt x="62232" y="6341"/>
                      </a:cubicBezTo>
                      <a:cubicBezTo>
                        <a:pt x="62299" y="6370"/>
                        <a:pt x="62365" y="6400"/>
                        <a:pt x="62432" y="6429"/>
                      </a:cubicBezTo>
                      <a:cubicBezTo>
                        <a:pt x="62631" y="6525"/>
                        <a:pt x="62823" y="6621"/>
                        <a:pt x="63015" y="6725"/>
                      </a:cubicBezTo>
                      <a:cubicBezTo>
                        <a:pt x="63311" y="6887"/>
                        <a:pt x="63607" y="7057"/>
                        <a:pt x="63887" y="7234"/>
                      </a:cubicBezTo>
                      <a:cubicBezTo>
                        <a:pt x="64028" y="7323"/>
                        <a:pt x="64168" y="7419"/>
                        <a:pt x="64308" y="7515"/>
                      </a:cubicBezTo>
                      <a:cubicBezTo>
                        <a:pt x="64390" y="7574"/>
                        <a:pt x="64464" y="7633"/>
                        <a:pt x="64545" y="7685"/>
                      </a:cubicBezTo>
                      <a:cubicBezTo>
                        <a:pt x="64818" y="7870"/>
                        <a:pt x="64050" y="7279"/>
                        <a:pt x="64404" y="7574"/>
                      </a:cubicBezTo>
                      <a:cubicBezTo>
                        <a:pt x="64973" y="8054"/>
                        <a:pt x="65513" y="8549"/>
                        <a:pt x="66000" y="9118"/>
                      </a:cubicBezTo>
                      <a:cubicBezTo>
                        <a:pt x="66082" y="9214"/>
                        <a:pt x="66436" y="9680"/>
                        <a:pt x="66170" y="9318"/>
                      </a:cubicBezTo>
                      <a:cubicBezTo>
                        <a:pt x="65889" y="8933"/>
                        <a:pt x="66266" y="9450"/>
                        <a:pt x="66325" y="9539"/>
                      </a:cubicBezTo>
                      <a:cubicBezTo>
                        <a:pt x="66569" y="9886"/>
                        <a:pt x="66791" y="10241"/>
                        <a:pt x="67005" y="10603"/>
                      </a:cubicBezTo>
                      <a:cubicBezTo>
                        <a:pt x="67714" y="11829"/>
                        <a:pt x="69480" y="12361"/>
                        <a:pt x="70699" y="11571"/>
                      </a:cubicBezTo>
                      <a:cubicBezTo>
                        <a:pt x="71933" y="10773"/>
                        <a:pt x="72428" y="9185"/>
                        <a:pt x="71667" y="7877"/>
                      </a:cubicBezTo>
                      <a:cubicBezTo>
                        <a:pt x="69835" y="4715"/>
                        <a:pt x="67042" y="2448"/>
                        <a:pt x="63658" y="1125"/>
                      </a:cubicBezTo>
                      <a:cubicBezTo>
                        <a:pt x="60385" y="-153"/>
                        <a:pt x="56780" y="-204"/>
                        <a:pt x="53352" y="290"/>
                      </a:cubicBezTo>
                      <a:cubicBezTo>
                        <a:pt x="46259" y="1317"/>
                        <a:pt x="39499" y="5432"/>
                        <a:pt x="35376" y="11290"/>
                      </a:cubicBezTo>
                      <a:cubicBezTo>
                        <a:pt x="32746" y="15020"/>
                        <a:pt x="31017" y="19438"/>
                        <a:pt x="29776" y="23804"/>
                      </a:cubicBezTo>
                      <a:cubicBezTo>
                        <a:pt x="28520" y="28236"/>
                        <a:pt x="27774" y="32801"/>
                        <a:pt x="27065" y="37344"/>
                      </a:cubicBezTo>
                      <a:cubicBezTo>
                        <a:pt x="26355" y="41880"/>
                        <a:pt x="25720" y="46453"/>
                        <a:pt x="24582" y="50900"/>
                      </a:cubicBezTo>
                      <a:cubicBezTo>
                        <a:pt x="24102" y="52776"/>
                        <a:pt x="23504" y="54623"/>
                        <a:pt x="22794" y="56433"/>
                      </a:cubicBezTo>
                      <a:cubicBezTo>
                        <a:pt x="22713" y="56640"/>
                        <a:pt x="22624" y="56854"/>
                        <a:pt x="22543" y="57061"/>
                      </a:cubicBezTo>
                      <a:cubicBezTo>
                        <a:pt x="22285" y="57696"/>
                        <a:pt x="22676" y="56765"/>
                        <a:pt x="22477" y="57216"/>
                      </a:cubicBezTo>
                      <a:cubicBezTo>
                        <a:pt x="22270" y="57689"/>
                        <a:pt x="22063" y="58161"/>
                        <a:pt x="21841" y="58627"/>
                      </a:cubicBezTo>
                      <a:cubicBezTo>
                        <a:pt x="21413" y="59528"/>
                        <a:pt x="20955" y="60414"/>
                        <a:pt x="20467" y="61286"/>
                      </a:cubicBezTo>
                      <a:cubicBezTo>
                        <a:pt x="19979" y="62150"/>
                        <a:pt x="19470" y="62992"/>
                        <a:pt x="18923" y="63820"/>
                      </a:cubicBezTo>
                      <a:cubicBezTo>
                        <a:pt x="18679" y="64189"/>
                        <a:pt x="18428" y="64551"/>
                        <a:pt x="18169" y="64913"/>
                      </a:cubicBezTo>
                      <a:cubicBezTo>
                        <a:pt x="18022" y="65120"/>
                        <a:pt x="17874" y="65319"/>
                        <a:pt x="17719" y="65519"/>
                      </a:cubicBezTo>
                      <a:cubicBezTo>
                        <a:pt x="17674" y="65571"/>
                        <a:pt x="17490" y="65837"/>
                        <a:pt x="17704" y="65541"/>
                      </a:cubicBezTo>
                      <a:cubicBezTo>
                        <a:pt x="17948" y="65209"/>
                        <a:pt x="17623" y="65645"/>
                        <a:pt x="17571" y="65711"/>
                      </a:cubicBezTo>
                      <a:cubicBezTo>
                        <a:pt x="16404" y="67174"/>
                        <a:pt x="15118" y="68540"/>
                        <a:pt x="13692" y="69752"/>
                      </a:cubicBezTo>
                      <a:cubicBezTo>
                        <a:pt x="13507" y="69907"/>
                        <a:pt x="13323" y="70055"/>
                        <a:pt x="13138" y="70210"/>
                      </a:cubicBezTo>
                      <a:cubicBezTo>
                        <a:pt x="12665" y="70601"/>
                        <a:pt x="13434" y="70003"/>
                        <a:pt x="13049" y="70284"/>
                      </a:cubicBezTo>
                      <a:cubicBezTo>
                        <a:pt x="12665" y="70564"/>
                        <a:pt x="12281" y="70838"/>
                        <a:pt x="11882" y="71096"/>
                      </a:cubicBezTo>
                      <a:cubicBezTo>
                        <a:pt x="11143" y="71576"/>
                        <a:pt x="10382" y="72012"/>
                        <a:pt x="9592" y="72404"/>
                      </a:cubicBezTo>
                      <a:cubicBezTo>
                        <a:pt x="9385" y="72507"/>
                        <a:pt x="9171" y="72603"/>
                        <a:pt x="8956" y="72699"/>
                      </a:cubicBezTo>
                      <a:cubicBezTo>
                        <a:pt x="8520" y="72899"/>
                        <a:pt x="9451" y="72515"/>
                        <a:pt x="8875" y="72729"/>
                      </a:cubicBezTo>
                      <a:cubicBezTo>
                        <a:pt x="8439" y="72891"/>
                        <a:pt x="8003" y="73054"/>
                        <a:pt x="7553" y="73194"/>
                      </a:cubicBezTo>
                      <a:cubicBezTo>
                        <a:pt x="7131" y="73327"/>
                        <a:pt x="6710" y="73438"/>
                        <a:pt x="6282" y="73534"/>
                      </a:cubicBezTo>
                      <a:cubicBezTo>
                        <a:pt x="6104" y="73571"/>
                        <a:pt x="4945" y="73674"/>
                        <a:pt x="4885" y="73792"/>
                      </a:cubicBezTo>
                      <a:cubicBezTo>
                        <a:pt x="4885" y="73792"/>
                        <a:pt x="5462" y="73726"/>
                        <a:pt x="5159" y="73756"/>
                      </a:cubicBezTo>
                      <a:cubicBezTo>
                        <a:pt x="5041" y="73763"/>
                        <a:pt x="4922" y="73785"/>
                        <a:pt x="4804" y="73792"/>
                      </a:cubicBezTo>
                      <a:cubicBezTo>
                        <a:pt x="4597" y="73815"/>
                        <a:pt x="4383" y="73829"/>
                        <a:pt x="4176" y="73844"/>
                      </a:cubicBezTo>
                      <a:cubicBezTo>
                        <a:pt x="3689" y="73874"/>
                        <a:pt x="3201" y="73881"/>
                        <a:pt x="2706" y="73881"/>
                      </a:cubicBezTo>
                      <a:cubicBezTo>
                        <a:pt x="1295" y="73866"/>
                        <a:pt x="-57" y="75137"/>
                        <a:pt x="2" y="76585"/>
                      </a:cubicBezTo>
                      <a:cubicBezTo>
                        <a:pt x="68" y="78062"/>
                        <a:pt x="1191" y="79266"/>
                        <a:pt x="2706" y="79289"/>
                      </a:cubicBezTo>
                      <a:lnTo>
                        <a:pt x="2706" y="79289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5" name="Freeform 684">
                  <a:extLst>
                    <a:ext uri="{FF2B5EF4-FFF2-40B4-BE49-F238E27FC236}">
                      <a16:creationId xmlns:a16="http://schemas.microsoft.com/office/drawing/2014/main" id="{57ECD40F-D0CE-2D18-55B6-806131D1E89C}"/>
                    </a:ext>
                  </a:extLst>
                </p:cNvPr>
                <p:cNvSpPr/>
                <p:nvPr/>
              </p:nvSpPr>
              <p:spPr>
                <a:xfrm>
                  <a:off x="1881754" y="5116168"/>
                  <a:ext cx="156531" cy="104163"/>
                </a:xfrm>
                <a:custGeom>
                  <a:avLst/>
                  <a:gdLst>
                    <a:gd name="csX0" fmla="*/ 156491 w 156531"/>
                    <a:gd name="csY0" fmla="*/ 101465 h 104163"/>
                    <a:gd name="csX1" fmla="*/ 145505 w 156531"/>
                    <a:gd name="csY1" fmla="*/ 63568 h 104163"/>
                    <a:gd name="csX2" fmla="*/ 122705 w 156531"/>
                    <a:gd name="csY2" fmla="*/ 31937 h 104163"/>
                    <a:gd name="csX3" fmla="*/ 89695 w 156531"/>
                    <a:gd name="csY3" fmla="*/ 9576 h 104163"/>
                    <a:gd name="csX4" fmla="*/ 48387 w 156531"/>
                    <a:gd name="csY4" fmla="*/ 106 h 104163"/>
                    <a:gd name="csX5" fmla="*/ 6888 w 156531"/>
                    <a:gd name="csY5" fmla="*/ 6015 h 104163"/>
                    <a:gd name="csX6" fmla="*/ 2005 w 156531"/>
                    <a:gd name="csY6" fmla="*/ 7833 h 104163"/>
                    <a:gd name="csX7" fmla="*/ 121 w 156531"/>
                    <a:gd name="csY7" fmla="*/ 11157 h 104163"/>
                    <a:gd name="csX8" fmla="*/ 3445 w 156531"/>
                    <a:gd name="csY8" fmla="*/ 13040 h 104163"/>
                    <a:gd name="csX9" fmla="*/ 23186 w 156531"/>
                    <a:gd name="csY9" fmla="*/ 7286 h 104163"/>
                    <a:gd name="csX10" fmla="*/ 28321 w 156531"/>
                    <a:gd name="csY10" fmla="*/ 6429 h 104163"/>
                    <a:gd name="csX11" fmla="*/ 28816 w 156531"/>
                    <a:gd name="csY11" fmla="*/ 6362 h 104163"/>
                    <a:gd name="csX12" fmla="*/ 29082 w 156531"/>
                    <a:gd name="csY12" fmla="*/ 6326 h 104163"/>
                    <a:gd name="csX13" fmla="*/ 30316 w 156531"/>
                    <a:gd name="csY13" fmla="*/ 6170 h 104163"/>
                    <a:gd name="csX14" fmla="*/ 32909 w 156531"/>
                    <a:gd name="csY14" fmla="*/ 5897 h 104163"/>
                    <a:gd name="csX15" fmla="*/ 43194 w 156531"/>
                    <a:gd name="csY15" fmla="*/ 5402 h 104163"/>
                    <a:gd name="csX16" fmla="*/ 53360 w 156531"/>
                    <a:gd name="csY16" fmla="*/ 5823 h 104163"/>
                    <a:gd name="csX17" fmla="*/ 58546 w 156531"/>
                    <a:gd name="csY17" fmla="*/ 6392 h 104163"/>
                    <a:gd name="csX18" fmla="*/ 58568 w 156531"/>
                    <a:gd name="csY18" fmla="*/ 6392 h 104163"/>
                    <a:gd name="csX19" fmla="*/ 59307 w 156531"/>
                    <a:gd name="csY19" fmla="*/ 6495 h 104163"/>
                    <a:gd name="csX20" fmla="*/ 60534 w 156531"/>
                    <a:gd name="csY20" fmla="*/ 6680 h 104163"/>
                    <a:gd name="csX21" fmla="*/ 63105 w 156531"/>
                    <a:gd name="csY21" fmla="*/ 7116 h 104163"/>
                    <a:gd name="csX22" fmla="*/ 82809 w 156531"/>
                    <a:gd name="csY22" fmla="*/ 12553 h 104163"/>
                    <a:gd name="csX23" fmla="*/ 85121 w 156531"/>
                    <a:gd name="csY23" fmla="*/ 13454 h 104163"/>
                    <a:gd name="csX24" fmla="*/ 86267 w 156531"/>
                    <a:gd name="csY24" fmla="*/ 13927 h 104163"/>
                    <a:gd name="csX25" fmla="*/ 86533 w 156531"/>
                    <a:gd name="csY25" fmla="*/ 14038 h 104163"/>
                    <a:gd name="csX26" fmla="*/ 87212 w 156531"/>
                    <a:gd name="csY26" fmla="*/ 14333 h 104163"/>
                    <a:gd name="csX27" fmla="*/ 91933 w 156531"/>
                    <a:gd name="csY27" fmla="*/ 16527 h 104163"/>
                    <a:gd name="csX28" fmla="*/ 100725 w 156531"/>
                    <a:gd name="csY28" fmla="*/ 21417 h 104163"/>
                    <a:gd name="csX29" fmla="*/ 108490 w 156531"/>
                    <a:gd name="csY29" fmla="*/ 26736 h 104163"/>
                    <a:gd name="csX30" fmla="*/ 109406 w 156531"/>
                    <a:gd name="csY30" fmla="*/ 27431 h 104163"/>
                    <a:gd name="csX31" fmla="*/ 109584 w 156531"/>
                    <a:gd name="csY31" fmla="*/ 27571 h 104163"/>
                    <a:gd name="csX32" fmla="*/ 109946 w 156531"/>
                    <a:gd name="csY32" fmla="*/ 27852 h 104163"/>
                    <a:gd name="csX33" fmla="*/ 111911 w 156531"/>
                    <a:gd name="csY33" fmla="*/ 29440 h 104163"/>
                    <a:gd name="csX34" fmla="*/ 115553 w 156531"/>
                    <a:gd name="csY34" fmla="*/ 32594 h 104163"/>
                    <a:gd name="csX35" fmla="*/ 128460 w 156531"/>
                    <a:gd name="csY35" fmla="*/ 46438 h 104163"/>
                    <a:gd name="csX36" fmla="*/ 128815 w 156531"/>
                    <a:gd name="csY36" fmla="*/ 46888 h 104163"/>
                    <a:gd name="csX37" fmla="*/ 128815 w 156531"/>
                    <a:gd name="csY37" fmla="*/ 46888 h 104163"/>
                    <a:gd name="csX38" fmla="*/ 129509 w 156531"/>
                    <a:gd name="csY38" fmla="*/ 47804 h 104163"/>
                    <a:gd name="csX39" fmla="*/ 131009 w 156531"/>
                    <a:gd name="csY39" fmla="*/ 49843 h 104163"/>
                    <a:gd name="csX40" fmla="*/ 133743 w 156531"/>
                    <a:gd name="csY40" fmla="*/ 53817 h 104163"/>
                    <a:gd name="csX41" fmla="*/ 138582 w 156531"/>
                    <a:gd name="csY41" fmla="*/ 61899 h 104163"/>
                    <a:gd name="csX42" fmla="*/ 142786 w 156531"/>
                    <a:gd name="csY42" fmla="*/ 70453 h 104163"/>
                    <a:gd name="csX43" fmla="*/ 143244 w 156531"/>
                    <a:gd name="csY43" fmla="*/ 71510 h 104163"/>
                    <a:gd name="csX44" fmla="*/ 143288 w 156531"/>
                    <a:gd name="csY44" fmla="*/ 71606 h 104163"/>
                    <a:gd name="csX45" fmla="*/ 143510 w 156531"/>
                    <a:gd name="csY45" fmla="*/ 72138 h 104163"/>
                    <a:gd name="csX46" fmla="*/ 144411 w 156531"/>
                    <a:gd name="csY46" fmla="*/ 74376 h 104163"/>
                    <a:gd name="csX47" fmla="*/ 146059 w 156531"/>
                    <a:gd name="csY47" fmla="*/ 78904 h 104163"/>
                    <a:gd name="csX48" fmla="*/ 150588 w 156531"/>
                    <a:gd name="csY48" fmla="*/ 97387 h 104163"/>
                    <a:gd name="csX49" fmla="*/ 150758 w 156531"/>
                    <a:gd name="csY49" fmla="*/ 98524 h 104163"/>
                    <a:gd name="csX50" fmla="*/ 150824 w 156531"/>
                    <a:gd name="csY50" fmla="*/ 98982 h 104163"/>
                    <a:gd name="csX51" fmla="*/ 150832 w 156531"/>
                    <a:gd name="csY51" fmla="*/ 99064 h 104163"/>
                    <a:gd name="csX52" fmla="*/ 151112 w 156531"/>
                    <a:gd name="csY52" fmla="*/ 101457 h 104163"/>
                    <a:gd name="csX53" fmla="*/ 153816 w 156531"/>
                    <a:gd name="csY53" fmla="*/ 104161 h 104163"/>
                    <a:gd name="csX54" fmla="*/ 156521 w 156531"/>
                    <a:gd name="csY54" fmla="*/ 101457 h 104163"/>
                    <a:gd name="csX55" fmla="*/ 156521 w 156531"/>
                    <a:gd name="csY55" fmla="*/ 101457 h 10416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</a:cxnLst>
                  <a:rect l="l" t="t" r="r" b="b"/>
                  <a:pathLst>
                    <a:path w="156531" h="104163">
                      <a:moveTo>
                        <a:pt x="156491" y="101465"/>
                      </a:moveTo>
                      <a:cubicBezTo>
                        <a:pt x="155087" y="88278"/>
                        <a:pt x="151334" y="75484"/>
                        <a:pt x="145505" y="63568"/>
                      </a:cubicBezTo>
                      <a:cubicBezTo>
                        <a:pt x="139772" y="51852"/>
                        <a:pt x="132007" y="41075"/>
                        <a:pt x="122705" y="31937"/>
                      </a:cubicBezTo>
                      <a:cubicBezTo>
                        <a:pt x="113174" y="22562"/>
                        <a:pt x="101966" y="14895"/>
                        <a:pt x="89695" y="9576"/>
                      </a:cubicBezTo>
                      <a:cubicBezTo>
                        <a:pt x="76632" y="3917"/>
                        <a:pt x="62617" y="719"/>
                        <a:pt x="48387" y="106"/>
                      </a:cubicBezTo>
                      <a:cubicBezTo>
                        <a:pt x="34372" y="-493"/>
                        <a:pt x="20157" y="1450"/>
                        <a:pt x="6888" y="6015"/>
                      </a:cubicBezTo>
                      <a:cubicBezTo>
                        <a:pt x="5248" y="6577"/>
                        <a:pt x="3615" y="7190"/>
                        <a:pt x="2005" y="7833"/>
                      </a:cubicBezTo>
                      <a:cubicBezTo>
                        <a:pt x="697" y="8357"/>
                        <a:pt x="-367" y="9657"/>
                        <a:pt x="121" y="11157"/>
                      </a:cubicBezTo>
                      <a:cubicBezTo>
                        <a:pt x="527" y="12420"/>
                        <a:pt x="2042" y="13602"/>
                        <a:pt x="3445" y="13040"/>
                      </a:cubicBezTo>
                      <a:cubicBezTo>
                        <a:pt x="9821" y="10492"/>
                        <a:pt x="16441" y="8571"/>
                        <a:pt x="23186" y="7286"/>
                      </a:cubicBezTo>
                      <a:cubicBezTo>
                        <a:pt x="24893" y="6961"/>
                        <a:pt x="26607" y="6673"/>
                        <a:pt x="28321" y="6429"/>
                      </a:cubicBezTo>
                      <a:cubicBezTo>
                        <a:pt x="28484" y="6407"/>
                        <a:pt x="28646" y="6385"/>
                        <a:pt x="28816" y="6362"/>
                      </a:cubicBezTo>
                      <a:cubicBezTo>
                        <a:pt x="29629" y="6252"/>
                        <a:pt x="28262" y="6429"/>
                        <a:pt x="29082" y="6326"/>
                      </a:cubicBezTo>
                      <a:cubicBezTo>
                        <a:pt x="29496" y="6274"/>
                        <a:pt x="29902" y="6222"/>
                        <a:pt x="30316" y="6170"/>
                      </a:cubicBezTo>
                      <a:cubicBezTo>
                        <a:pt x="31180" y="6067"/>
                        <a:pt x="32045" y="5978"/>
                        <a:pt x="32909" y="5897"/>
                      </a:cubicBezTo>
                      <a:cubicBezTo>
                        <a:pt x="36330" y="5572"/>
                        <a:pt x="39758" y="5410"/>
                        <a:pt x="43194" y="5402"/>
                      </a:cubicBezTo>
                      <a:cubicBezTo>
                        <a:pt x="46585" y="5395"/>
                        <a:pt x="49983" y="5535"/>
                        <a:pt x="53360" y="5823"/>
                      </a:cubicBezTo>
                      <a:cubicBezTo>
                        <a:pt x="55088" y="5971"/>
                        <a:pt x="56817" y="6163"/>
                        <a:pt x="58546" y="6392"/>
                      </a:cubicBezTo>
                      <a:cubicBezTo>
                        <a:pt x="58036" y="6326"/>
                        <a:pt x="58465" y="6385"/>
                        <a:pt x="58568" y="6392"/>
                      </a:cubicBezTo>
                      <a:cubicBezTo>
                        <a:pt x="58812" y="6429"/>
                        <a:pt x="59063" y="6459"/>
                        <a:pt x="59307" y="6495"/>
                      </a:cubicBezTo>
                      <a:cubicBezTo>
                        <a:pt x="59713" y="6555"/>
                        <a:pt x="60127" y="6614"/>
                        <a:pt x="60534" y="6680"/>
                      </a:cubicBezTo>
                      <a:cubicBezTo>
                        <a:pt x="61391" y="6813"/>
                        <a:pt x="62248" y="6961"/>
                        <a:pt x="63105" y="7116"/>
                      </a:cubicBezTo>
                      <a:cubicBezTo>
                        <a:pt x="69820" y="8327"/>
                        <a:pt x="76425" y="10145"/>
                        <a:pt x="82809" y="12553"/>
                      </a:cubicBezTo>
                      <a:cubicBezTo>
                        <a:pt x="83585" y="12848"/>
                        <a:pt x="84353" y="13144"/>
                        <a:pt x="85121" y="13454"/>
                      </a:cubicBezTo>
                      <a:cubicBezTo>
                        <a:pt x="85506" y="13609"/>
                        <a:pt x="85890" y="13764"/>
                        <a:pt x="86267" y="13927"/>
                      </a:cubicBezTo>
                      <a:cubicBezTo>
                        <a:pt x="87020" y="14237"/>
                        <a:pt x="85786" y="13713"/>
                        <a:pt x="86533" y="14038"/>
                      </a:cubicBezTo>
                      <a:cubicBezTo>
                        <a:pt x="86762" y="14134"/>
                        <a:pt x="86991" y="14237"/>
                        <a:pt x="87212" y="14333"/>
                      </a:cubicBezTo>
                      <a:cubicBezTo>
                        <a:pt x="88801" y="15028"/>
                        <a:pt x="90382" y="15759"/>
                        <a:pt x="91933" y="16527"/>
                      </a:cubicBezTo>
                      <a:cubicBezTo>
                        <a:pt x="94940" y="18019"/>
                        <a:pt x="97881" y="19645"/>
                        <a:pt x="100725" y="21417"/>
                      </a:cubicBezTo>
                      <a:cubicBezTo>
                        <a:pt x="103392" y="23072"/>
                        <a:pt x="105986" y="24852"/>
                        <a:pt x="108490" y="26736"/>
                      </a:cubicBezTo>
                      <a:cubicBezTo>
                        <a:pt x="108793" y="26965"/>
                        <a:pt x="109103" y="27202"/>
                        <a:pt x="109406" y="27431"/>
                      </a:cubicBezTo>
                      <a:cubicBezTo>
                        <a:pt x="108919" y="27054"/>
                        <a:pt x="109524" y="27519"/>
                        <a:pt x="109584" y="27571"/>
                      </a:cubicBezTo>
                      <a:cubicBezTo>
                        <a:pt x="109702" y="27667"/>
                        <a:pt x="109827" y="27763"/>
                        <a:pt x="109946" y="27852"/>
                      </a:cubicBezTo>
                      <a:cubicBezTo>
                        <a:pt x="110603" y="28376"/>
                        <a:pt x="111261" y="28901"/>
                        <a:pt x="111911" y="29440"/>
                      </a:cubicBezTo>
                      <a:cubicBezTo>
                        <a:pt x="113152" y="30467"/>
                        <a:pt x="114364" y="31516"/>
                        <a:pt x="115553" y="32594"/>
                      </a:cubicBezTo>
                      <a:cubicBezTo>
                        <a:pt x="120237" y="36834"/>
                        <a:pt x="124552" y="41474"/>
                        <a:pt x="128460" y="46438"/>
                      </a:cubicBezTo>
                      <a:cubicBezTo>
                        <a:pt x="128578" y="46585"/>
                        <a:pt x="128697" y="46741"/>
                        <a:pt x="128815" y="46888"/>
                      </a:cubicBezTo>
                      <a:cubicBezTo>
                        <a:pt x="129133" y="47295"/>
                        <a:pt x="128874" y="46970"/>
                        <a:pt x="128815" y="46888"/>
                      </a:cubicBezTo>
                      <a:cubicBezTo>
                        <a:pt x="129051" y="47191"/>
                        <a:pt x="129280" y="47494"/>
                        <a:pt x="129509" y="47804"/>
                      </a:cubicBezTo>
                      <a:cubicBezTo>
                        <a:pt x="130019" y="48477"/>
                        <a:pt x="130514" y="49156"/>
                        <a:pt x="131009" y="49843"/>
                      </a:cubicBezTo>
                      <a:cubicBezTo>
                        <a:pt x="131948" y="51151"/>
                        <a:pt x="132856" y="52473"/>
                        <a:pt x="133743" y="53817"/>
                      </a:cubicBezTo>
                      <a:cubicBezTo>
                        <a:pt x="135464" y="56440"/>
                        <a:pt x="137082" y="59136"/>
                        <a:pt x="138582" y="61899"/>
                      </a:cubicBezTo>
                      <a:cubicBezTo>
                        <a:pt x="140104" y="64691"/>
                        <a:pt x="141508" y="67543"/>
                        <a:pt x="142786" y="70453"/>
                      </a:cubicBezTo>
                      <a:cubicBezTo>
                        <a:pt x="142941" y="70801"/>
                        <a:pt x="143096" y="71155"/>
                        <a:pt x="143244" y="71510"/>
                      </a:cubicBezTo>
                      <a:cubicBezTo>
                        <a:pt x="143296" y="71635"/>
                        <a:pt x="143503" y="72115"/>
                        <a:pt x="143288" y="71606"/>
                      </a:cubicBezTo>
                      <a:cubicBezTo>
                        <a:pt x="143362" y="71783"/>
                        <a:pt x="143436" y="71960"/>
                        <a:pt x="143510" y="72138"/>
                      </a:cubicBezTo>
                      <a:cubicBezTo>
                        <a:pt x="143820" y="72884"/>
                        <a:pt x="144116" y="73630"/>
                        <a:pt x="144411" y="74376"/>
                      </a:cubicBezTo>
                      <a:cubicBezTo>
                        <a:pt x="144995" y="75875"/>
                        <a:pt x="145542" y="77382"/>
                        <a:pt x="146059" y="78904"/>
                      </a:cubicBezTo>
                      <a:cubicBezTo>
                        <a:pt x="148098" y="84917"/>
                        <a:pt x="149627" y="91108"/>
                        <a:pt x="150588" y="97387"/>
                      </a:cubicBezTo>
                      <a:cubicBezTo>
                        <a:pt x="150647" y="97764"/>
                        <a:pt x="150699" y="98148"/>
                        <a:pt x="150758" y="98524"/>
                      </a:cubicBezTo>
                      <a:cubicBezTo>
                        <a:pt x="150780" y="98680"/>
                        <a:pt x="150802" y="98827"/>
                        <a:pt x="150824" y="98982"/>
                      </a:cubicBezTo>
                      <a:cubicBezTo>
                        <a:pt x="150743" y="98391"/>
                        <a:pt x="150817" y="98916"/>
                        <a:pt x="150832" y="99064"/>
                      </a:cubicBezTo>
                      <a:cubicBezTo>
                        <a:pt x="150935" y="99861"/>
                        <a:pt x="151024" y="100659"/>
                        <a:pt x="151112" y="101457"/>
                      </a:cubicBezTo>
                      <a:cubicBezTo>
                        <a:pt x="151260" y="102861"/>
                        <a:pt x="152250" y="104227"/>
                        <a:pt x="153816" y="104161"/>
                      </a:cubicBezTo>
                      <a:cubicBezTo>
                        <a:pt x="155154" y="104102"/>
                        <a:pt x="156676" y="102964"/>
                        <a:pt x="156521" y="101457"/>
                      </a:cubicBezTo>
                      <a:lnTo>
                        <a:pt x="156521" y="101457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6" name="Freeform 685">
                  <a:extLst>
                    <a:ext uri="{FF2B5EF4-FFF2-40B4-BE49-F238E27FC236}">
                      <a16:creationId xmlns:a16="http://schemas.microsoft.com/office/drawing/2014/main" id="{20DC9D48-FF36-CFF0-ED84-6CE358820A5D}"/>
                    </a:ext>
                  </a:extLst>
                </p:cNvPr>
                <p:cNvSpPr/>
                <p:nvPr/>
              </p:nvSpPr>
              <p:spPr>
                <a:xfrm>
                  <a:off x="1979109" y="5074044"/>
                  <a:ext cx="78315" cy="58488"/>
                </a:xfrm>
                <a:custGeom>
                  <a:avLst/>
                  <a:gdLst>
                    <a:gd name="csX0" fmla="*/ 5254 w 78315"/>
                    <a:gd name="csY0" fmla="*/ 56516 h 58488"/>
                    <a:gd name="csX1" fmla="*/ 7574 w 78315"/>
                    <a:gd name="csY1" fmla="*/ 47223 h 58488"/>
                    <a:gd name="csX2" fmla="*/ 8401 w 78315"/>
                    <a:gd name="csY2" fmla="*/ 44962 h 58488"/>
                    <a:gd name="csX3" fmla="*/ 8815 w 78315"/>
                    <a:gd name="csY3" fmla="*/ 43928 h 58488"/>
                    <a:gd name="csX4" fmla="*/ 8919 w 78315"/>
                    <a:gd name="csY4" fmla="*/ 43669 h 58488"/>
                    <a:gd name="csX5" fmla="*/ 8830 w 78315"/>
                    <a:gd name="csY5" fmla="*/ 43891 h 58488"/>
                    <a:gd name="csX6" fmla="*/ 9089 w 78315"/>
                    <a:gd name="csY6" fmla="*/ 43300 h 58488"/>
                    <a:gd name="csX7" fmla="*/ 11202 w 78315"/>
                    <a:gd name="csY7" fmla="*/ 38979 h 58488"/>
                    <a:gd name="csX8" fmla="*/ 16358 w 78315"/>
                    <a:gd name="csY8" fmla="*/ 30949 h 58488"/>
                    <a:gd name="csX9" fmla="*/ 16698 w 78315"/>
                    <a:gd name="csY9" fmla="*/ 30505 h 58488"/>
                    <a:gd name="csX10" fmla="*/ 16558 w 78315"/>
                    <a:gd name="csY10" fmla="*/ 30683 h 58488"/>
                    <a:gd name="csX11" fmla="*/ 16728 w 78315"/>
                    <a:gd name="csY11" fmla="*/ 30461 h 58488"/>
                    <a:gd name="csX12" fmla="*/ 17481 w 78315"/>
                    <a:gd name="csY12" fmla="*/ 29516 h 58488"/>
                    <a:gd name="csX13" fmla="*/ 19040 w 78315"/>
                    <a:gd name="csY13" fmla="*/ 27669 h 58488"/>
                    <a:gd name="csX14" fmla="*/ 22299 w 78315"/>
                    <a:gd name="csY14" fmla="*/ 24204 h 58488"/>
                    <a:gd name="csX15" fmla="*/ 25860 w 78315"/>
                    <a:gd name="csY15" fmla="*/ 20910 h 58488"/>
                    <a:gd name="csX16" fmla="*/ 27655 w 78315"/>
                    <a:gd name="csY16" fmla="*/ 19417 h 58488"/>
                    <a:gd name="csX17" fmla="*/ 28165 w 78315"/>
                    <a:gd name="csY17" fmla="*/ 19011 h 58488"/>
                    <a:gd name="csX18" fmla="*/ 28409 w 78315"/>
                    <a:gd name="csY18" fmla="*/ 18819 h 58488"/>
                    <a:gd name="csX19" fmla="*/ 28652 w 78315"/>
                    <a:gd name="csY19" fmla="*/ 18634 h 58488"/>
                    <a:gd name="csX20" fmla="*/ 29177 w 78315"/>
                    <a:gd name="csY20" fmla="*/ 18243 h 58488"/>
                    <a:gd name="csX21" fmla="*/ 37267 w 78315"/>
                    <a:gd name="csY21" fmla="*/ 13050 h 58488"/>
                    <a:gd name="csX22" fmla="*/ 41515 w 78315"/>
                    <a:gd name="csY22" fmla="*/ 10907 h 58488"/>
                    <a:gd name="csX23" fmla="*/ 42616 w 78315"/>
                    <a:gd name="csY23" fmla="*/ 10412 h 58488"/>
                    <a:gd name="csX24" fmla="*/ 43126 w 78315"/>
                    <a:gd name="csY24" fmla="*/ 10191 h 58488"/>
                    <a:gd name="csX25" fmla="*/ 43384 w 78315"/>
                    <a:gd name="csY25" fmla="*/ 10080 h 58488"/>
                    <a:gd name="csX26" fmla="*/ 43251 w 78315"/>
                    <a:gd name="csY26" fmla="*/ 10139 h 58488"/>
                    <a:gd name="csX27" fmla="*/ 45505 w 78315"/>
                    <a:gd name="csY27" fmla="*/ 9253 h 58488"/>
                    <a:gd name="csX28" fmla="*/ 54673 w 78315"/>
                    <a:gd name="csY28" fmla="*/ 6579 h 58488"/>
                    <a:gd name="csX29" fmla="*/ 56949 w 78315"/>
                    <a:gd name="csY29" fmla="*/ 6143 h 58488"/>
                    <a:gd name="csX30" fmla="*/ 58139 w 78315"/>
                    <a:gd name="csY30" fmla="*/ 5951 h 58488"/>
                    <a:gd name="csX31" fmla="*/ 58685 w 78315"/>
                    <a:gd name="csY31" fmla="*/ 5869 h 58488"/>
                    <a:gd name="csX32" fmla="*/ 58796 w 78315"/>
                    <a:gd name="csY32" fmla="*/ 5855 h 58488"/>
                    <a:gd name="csX33" fmla="*/ 63591 w 78315"/>
                    <a:gd name="csY33" fmla="*/ 5426 h 58488"/>
                    <a:gd name="csX34" fmla="*/ 73048 w 78315"/>
                    <a:gd name="csY34" fmla="*/ 5759 h 58488"/>
                    <a:gd name="csX35" fmla="*/ 73602 w 78315"/>
                    <a:gd name="csY35" fmla="*/ 5825 h 58488"/>
                    <a:gd name="csX36" fmla="*/ 73720 w 78315"/>
                    <a:gd name="csY36" fmla="*/ 5847 h 58488"/>
                    <a:gd name="csX37" fmla="*/ 74924 w 78315"/>
                    <a:gd name="csY37" fmla="*/ 6039 h 58488"/>
                    <a:gd name="csX38" fmla="*/ 78249 w 78315"/>
                    <a:gd name="csY38" fmla="*/ 4156 h 58488"/>
                    <a:gd name="csX39" fmla="*/ 76365 w 78315"/>
                    <a:gd name="csY39" fmla="*/ 831 h 58488"/>
                    <a:gd name="csX40" fmla="*/ 55885 w 78315"/>
                    <a:gd name="csY40" fmla="*/ 876 h 58488"/>
                    <a:gd name="csX41" fmla="*/ 36861 w 78315"/>
                    <a:gd name="csY41" fmla="*/ 7184 h 58488"/>
                    <a:gd name="csX42" fmla="*/ 20370 w 78315"/>
                    <a:gd name="csY42" fmla="*/ 18597 h 58488"/>
                    <a:gd name="csX43" fmla="*/ 7773 w 78315"/>
                    <a:gd name="csY43" fmla="*/ 34088 h 58488"/>
                    <a:gd name="csX44" fmla="*/ 481 w 78315"/>
                    <a:gd name="csY44" fmla="*/ 52704 h 58488"/>
                    <a:gd name="csX45" fmla="*/ 45 w 78315"/>
                    <a:gd name="csY45" fmla="*/ 55097 h 58488"/>
                    <a:gd name="csX46" fmla="*/ 1929 w 78315"/>
                    <a:gd name="csY46" fmla="*/ 58421 h 58488"/>
                    <a:gd name="csX47" fmla="*/ 5254 w 78315"/>
                    <a:gd name="csY47" fmla="*/ 56538 h 58488"/>
                    <a:gd name="csX48" fmla="*/ 5254 w 78315"/>
                    <a:gd name="csY48" fmla="*/ 56538 h 5848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</a:cxnLst>
                  <a:rect l="l" t="t" r="r" b="b"/>
                  <a:pathLst>
                    <a:path w="78315" h="58488">
                      <a:moveTo>
                        <a:pt x="5254" y="56516"/>
                      </a:moveTo>
                      <a:cubicBezTo>
                        <a:pt x="5764" y="53361"/>
                        <a:pt x="6540" y="50251"/>
                        <a:pt x="7574" y="47223"/>
                      </a:cubicBezTo>
                      <a:cubicBezTo>
                        <a:pt x="7833" y="46462"/>
                        <a:pt x="8113" y="45708"/>
                        <a:pt x="8401" y="44962"/>
                      </a:cubicBezTo>
                      <a:cubicBezTo>
                        <a:pt x="8534" y="44615"/>
                        <a:pt x="8675" y="44275"/>
                        <a:pt x="8815" y="43928"/>
                      </a:cubicBezTo>
                      <a:cubicBezTo>
                        <a:pt x="8852" y="43847"/>
                        <a:pt x="8889" y="43758"/>
                        <a:pt x="8919" y="43669"/>
                      </a:cubicBezTo>
                      <a:cubicBezTo>
                        <a:pt x="8919" y="43669"/>
                        <a:pt x="8704" y="44164"/>
                        <a:pt x="8830" y="43891"/>
                      </a:cubicBezTo>
                      <a:cubicBezTo>
                        <a:pt x="8919" y="43692"/>
                        <a:pt x="9000" y="43492"/>
                        <a:pt x="9089" y="43300"/>
                      </a:cubicBezTo>
                      <a:cubicBezTo>
                        <a:pt x="9731" y="41830"/>
                        <a:pt x="10441" y="40389"/>
                        <a:pt x="11202" y="38979"/>
                      </a:cubicBezTo>
                      <a:cubicBezTo>
                        <a:pt x="12716" y="36179"/>
                        <a:pt x="14445" y="33490"/>
                        <a:pt x="16358" y="30949"/>
                      </a:cubicBezTo>
                      <a:cubicBezTo>
                        <a:pt x="16469" y="30801"/>
                        <a:pt x="16580" y="30653"/>
                        <a:pt x="16698" y="30505"/>
                      </a:cubicBezTo>
                      <a:cubicBezTo>
                        <a:pt x="16883" y="30269"/>
                        <a:pt x="16565" y="30683"/>
                        <a:pt x="16558" y="30683"/>
                      </a:cubicBezTo>
                      <a:cubicBezTo>
                        <a:pt x="16617" y="30616"/>
                        <a:pt x="16676" y="30535"/>
                        <a:pt x="16728" y="30461"/>
                      </a:cubicBezTo>
                      <a:cubicBezTo>
                        <a:pt x="16979" y="30144"/>
                        <a:pt x="17230" y="29826"/>
                        <a:pt x="17481" y="29516"/>
                      </a:cubicBezTo>
                      <a:cubicBezTo>
                        <a:pt x="17991" y="28888"/>
                        <a:pt x="18508" y="28275"/>
                        <a:pt x="19040" y="27669"/>
                      </a:cubicBezTo>
                      <a:cubicBezTo>
                        <a:pt x="20082" y="26480"/>
                        <a:pt x="21168" y="25320"/>
                        <a:pt x="22299" y="24204"/>
                      </a:cubicBezTo>
                      <a:cubicBezTo>
                        <a:pt x="23444" y="23067"/>
                        <a:pt x="24633" y="21966"/>
                        <a:pt x="25860" y="20910"/>
                      </a:cubicBezTo>
                      <a:cubicBezTo>
                        <a:pt x="26451" y="20400"/>
                        <a:pt x="27049" y="19905"/>
                        <a:pt x="27655" y="19417"/>
                      </a:cubicBezTo>
                      <a:cubicBezTo>
                        <a:pt x="27825" y="19284"/>
                        <a:pt x="27995" y="19144"/>
                        <a:pt x="28165" y="19011"/>
                      </a:cubicBezTo>
                      <a:cubicBezTo>
                        <a:pt x="28239" y="18952"/>
                        <a:pt x="28711" y="18583"/>
                        <a:pt x="28409" y="18819"/>
                      </a:cubicBezTo>
                      <a:cubicBezTo>
                        <a:pt x="28106" y="19055"/>
                        <a:pt x="28578" y="18693"/>
                        <a:pt x="28652" y="18634"/>
                      </a:cubicBezTo>
                      <a:cubicBezTo>
                        <a:pt x="28830" y="18501"/>
                        <a:pt x="29000" y="18368"/>
                        <a:pt x="29177" y="18243"/>
                      </a:cubicBezTo>
                      <a:cubicBezTo>
                        <a:pt x="31748" y="16330"/>
                        <a:pt x="34452" y="14594"/>
                        <a:pt x="37267" y="13050"/>
                      </a:cubicBezTo>
                      <a:cubicBezTo>
                        <a:pt x="38656" y="12289"/>
                        <a:pt x="40074" y="11572"/>
                        <a:pt x="41515" y="10907"/>
                      </a:cubicBezTo>
                      <a:cubicBezTo>
                        <a:pt x="41885" y="10737"/>
                        <a:pt x="42247" y="10575"/>
                        <a:pt x="42616" y="10412"/>
                      </a:cubicBezTo>
                      <a:cubicBezTo>
                        <a:pt x="42786" y="10339"/>
                        <a:pt x="42956" y="10265"/>
                        <a:pt x="43126" y="10191"/>
                      </a:cubicBezTo>
                      <a:cubicBezTo>
                        <a:pt x="43214" y="10154"/>
                        <a:pt x="43296" y="10124"/>
                        <a:pt x="43384" y="10080"/>
                      </a:cubicBezTo>
                      <a:cubicBezTo>
                        <a:pt x="43244" y="10147"/>
                        <a:pt x="42934" y="10272"/>
                        <a:pt x="43251" y="10139"/>
                      </a:cubicBezTo>
                      <a:cubicBezTo>
                        <a:pt x="43998" y="9829"/>
                        <a:pt x="44744" y="9533"/>
                        <a:pt x="45505" y="9253"/>
                      </a:cubicBezTo>
                      <a:cubicBezTo>
                        <a:pt x="48490" y="8137"/>
                        <a:pt x="51556" y="7236"/>
                        <a:pt x="54673" y="6579"/>
                      </a:cubicBezTo>
                      <a:cubicBezTo>
                        <a:pt x="55427" y="6416"/>
                        <a:pt x="56188" y="6276"/>
                        <a:pt x="56949" y="6143"/>
                      </a:cubicBezTo>
                      <a:cubicBezTo>
                        <a:pt x="57348" y="6076"/>
                        <a:pt x="57740" y="6010"/>
                        <a:pt x="58139" y="5951"/>
                      </a:cubicBezTo>
                      <a:cubicBezTo>
                        <a:pt x="58323" y="5921"/>
                        <a:pt x="58508" y="5899"/>
                        <a:pt x="58685" y="5869"/>
                      </a:cubicBezTo>
                      <a:cubicBezTo>
                        <a:pt x="59321" y="5781"/>
                        <a:pt x="58323" y="5914"/>
                        <a:pt x="58796" y="5855"/>
                      </a:cubicBezTo>
                      <a:cubicBezTo>
                        <a:pt x="60392" y="5655"/>
                        <a:pt x="61988" y="5507"/>
                        <a:pt x="63591" y="5426"/>
                      </a:cubicBezTo>
                      <a:cubicBezTo>
                        <a:pt x="66746" y="5278"/>
                        <a:pt x="69915" y="5382"/>
                        <a:pt x="73048" y="5759"/>
                      </a:cubicBezTo>
                      <a:cubicBezTo>
                        <a:pt x="73233" y="5781"/>
                        <a:pt x="73417" y="5810"/>
                        <a:pt x="73602" y="5825"/>
                      </a:cubicBezTo>
                      <a:cubicBezTo>
                        <a:pt x="72834" y="5751"/>
                        <a:pt x="73535" y="5818"/>
                        <a:pt x="73720" y="5847"/>
                      </a:cubicBezTo>
                      <a:cubicBezTo>
                        <a:pt x="74119" y="5906"/>
                        <a:pt x="74525" y="5973"/>
                        <a:pt x="74924" y="6039"/>
                      </a:cubicBezTo>
                      <a:cubicBezTo>
                        <a:pt x="76313" y="6268"/>
                        <a:pt x="77902" y="5677"/>
                        <a:pt x="78249" y="4156"/>
                      </a:cubicBezTo>
                      <a:cubicBezTo>
                        <a:pt x="78545" y="2848"/>
                        <a:pt x="77850" y="1083"/>
                        <a:pt x="76365" y="831"/>
                      </a:cubicBezTo>
                      <a:cubicBezTo>
                        <a:pt x="69553" y="-306"/>
                        <a:pt x="62697" y="-262"/>
                        <a:pt x="55885" y="876"/>
                      </a:cubicBezTo>
                      <a:cubicBezTo>
                        <a:pt x="49265" y="1984"/>
                        <a:pt x="42852" y="4192"/>
                        <a:pt x="36861" y="7184"/>
                      </a:cubicBezTo>
                      <a:cubicBezTo>
                        <a:pt x="30869" y="10183"/>
                        <a:pt x="25306" y="14069"/>
                        <a:pt x="20370" y="18597"/>
                      </a:cubicBezTo>
                      <a:cubicBezTo>
                        <a:pt x="15464" y="23104"/>
                        <a:pt x="11172" y="28348"/>
                        <a:pt x="7773" y="34088"/>
                      </a:cubicBezTo>
                      <a:cubicBezTo>
                        <a:pt x="4367" y="39828"/>
                        <a:pt x="1826" y="46159"/>
                        <a:pt x="481" y="52704"/>
                      </a:cubicBezTo>
                      <a:cubicBezTo>
                        <a:pt x="319" y="53494"/>
                        <a:pt x="171" y="54292"/>
                        <a:pt x="45" y="55097"/>
                      </a:cubicBezTo>
                      <a:cubicBezTo>
                        <a:pt x="-176" y="56486"/>
                        <a:pt x="407" y="58074"/>
                        <a:pt x="1929" y="58421"/>
                      </a:cubicBezTo>
                      <a:cubicBezTo>
                        <a:pt x="3230" y="58717"/>
                        <a:pt x="5010" y="58030"/>
                        <a:pt x="5254" y="56538"/>
                      </a:cubicBezTo>
                      <a:lnTo>
                        <a:pt x="5254" y="56538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7" name="Freeform 686">
                  <a:extLst>
                    <a:ext uri="{FF2B5EF4-FFF2-40B4-BE49-F238E27FC236}">
                      <a16:creationId xmlns:a16="http://schemas.microsoft.com/office/drawing/2014/main" id="{2A56D99C-E087-440D-11D8-8ACCD3CA6E05}"/>
                    </a:ext>
                  </a:extLst>
                </p:cNvPr>
                <p:cNvSpPr/>
                <p:nvPr/>
              </p:nvSpPr>
              <p:spPr>
                <a:xfrm>
                  <a:off x="1869233" y="5266428"/>
                  <a:ext cx="46753" cy="146124"/>
                </a:xfrm>
                <a:custGeom>
                  <a:avLst/>
                  <a:gdLst>
                    <a:gd name="csX0" fmla="*/ 4049 w 46753"/>
                    <a:gd name="csY0" fmla="*/ 145729 h 146124"/>
                    <a:gd name="csX1" fmla="*/ 27580 w 46753"/>
                    <a:gd name="csY1" fmla="*/ 123730 h 146124"/>
                    <a:gd name="csX2" fmla="*/ 42268 w 46753"/>
                    <a:gd name="csY2" fmla="*/ 95667 h 146124"/>
                    <a:gd name="csX3" fmla="*/ 46671 w 46753"/>
                    <a:gd name="csY3" fmla="*/ 63761 h 146124"/>
                    <a:gd name="csX4" fmla="*/ 39601 w 46753"/>
                    <a:gd name="csY4" fmla="*/ 31746 h 146124"/>
                    <a:gd name="csX5" fmla="*/ 21832 w 46753"/>
                    <a:gd name="csY5" fmla="*/ 3682 h 146124"/>
                    <a:gd name="csX6" fmla="*/ 19032 w 46753"/>
                    <a:gd name="csY6" fmla="*/ 779 h 146124"/>
                    <a:gd name="csX7" fmla="*/ 15213 w 46753"/>
                    <a:gd name="csY7" fmla="*/ 779 h 146124"/>
                    <a:gd name="csX8" fmla="*/ 15213 w 46753"/>
                    <a:gd name="csY8" fmla="*/ 4598 h 146124"/>
                    <a:gd name="csX9" fmla="*/ 20672 w 46753"/>
                    <a:gd name="csY9" fmla="*/ 10522 h 146124"/>
                    <a:gd name="csX10" fmla="*/ 21877 w 46753"/>
                    <a:gd name="csY10" fmla="*/ 11992 h 146124"/>
                    <a:gd name="csX11" fmla="*/ 22431 w 46753"/>
                    <a:gd name="csY11" fmla="*/ 12694 h 146124"/>
                    <a:gd name="csX12" fmla="*/ 22778 w 46753"/>
                    <a:gd name="csY12" fmla="*/ 13137 h 146124"/>
                    <a:gd name="csX13" fmla="*/ 22830 w 46753"/>
                    <a:gd name="csY13" fmla="*/ 13211 h 146124"/>
                    <a:gd name="csX14" fmla="*/ 25201 w 46753"/>
                    <a:gd name="csY14" fmla="*/ 16469 h 146124"/>
                    <a:gd name="csX15" fmla="*/ 33136 w 46753"/>
                    <a:gd name="csY15" fmla="*/ 30342 h 146124"/>
                    <a:gd name="csX16" fmla="*/ 33875 w 46753"/>
                    <a:gd name="csY16" fmla="*/ 31975 h 146124"/>
                    <a:gd name="csX17" fmla="*/ 34274 w 46753"/>
                    <a:gd name="csY17" fmla="*/ 32898 h 146124"/>
                    <a:gd name="csX18" fmla="*/ 34259 w 46753"/>
                    <a:gd name="csY18" fmla="*/ 32868 h 146124"/>
                    <a:gd name="csX19" fmla="*/ 34518 w 46753"/>
                    <a:gd name="csY19" fmla="*/ 33489 h 146124"/>
                    <a:gd name="csX20" fmla="*/ 35929 w 46753"/>
                    <a:gd name="csY20" fmla="*/ 37146 h 146124"/>
                    <a:gd name="csX21" fmla="*/ 38337 w 46753"/>
                    <a:gd name="csY21" fmla="*/ 44836 h 146124"/>
                    <a:gd name="csX22" fmla="*/ 40059 w 46753"/>
                    <a:gd name="csY22" fmla="*/ 52592 h 146124"/>
                    <a:gd name="csX23" fmla="*/ 40369 w 46753"/>
                    <a:gd name="csY23" fmla="*/ 54468 h 146124"/>
                    <a:gd name="csX24" fmla="*/ 40502 w 46753"/>
                    <a:gd name="csY24" fmla="*/ 55355 h 146124"/>
                    <a:gd name="csX25" fmla="*/ 40583 w 46753"/>
                    <a:gd name="csY25" fmla="*/ 55909 h 146124"/>
                    <a:gd name="csX26" fmla="*/ 40591 w 46753"/>
                    <a:gd name="csY26" fmla="*/ 55968 h 146124"/>
                    <a:gd name="csX27" fmla="*/ 41027 w 46753"/>
                    <a:gd name="csY27" fmla="*/ 59972 h 146124"/>
                    <a:gd name="csX28" fmla="*/ 40975 w 46753"/>
                    <a:gd name="csY28" fmla="*/ 75839 h 146124"/>
                    <a:gd name="csX29" fmla="*/ 40768 w 46753"/>
                    <a:gd name="csY29" fmla="*/ 77797 h 146124"/>
                    <a:gd name="csX30" fmla="*/ 40665 w 46753"/>
                    <a:gd name="csY30" fmla="*/ 78654 h 146124"/>
                    <a:gd name="csX31" fmla="*/ 40680 w 46753"/>
                    <a:gd name="csY31" fmla="*/ 78580 h 146124"/>
                    <a:gd name="csX32" fmla="*/ 40591 w 46753"/>
                    <a:gd name="csY32" fmla="*/ 79223 h 146124"/>
                    <a:gd name="csX33" fmla="*/ 39955 w 46753"/>
                    <a:gd name="csY33" fmla="*/ 83057 h 146124"/>
                    <a:gd name="csX34" fmla="*/ 38204 w 46753"/>
                    <a:gd name="csY34" fmla="*/ 90518 h 146124"/>
                    <a:gd name="csX35" fmla="*/ 35825 w 46753"/>
                    <a:gd name="csY35" fmla="*/ 97801 h 146124"/>
                    <a:gd name="csX36" fmla="*/ 35124 w 46753"/>
                    <a:gd name="csY36" fmla="*/ 99619 h 146124"/>
                    <a:gd name="csX37" fmla="*/ 34799 w 46753"/>
                    <a:gd name="csY37" fmla="*/ 100416 h 146124"/>
                    <a:gd name="csX38" fmla="*/ 34636 w 46753"/>
                    <a:gd name="csY38" fmla="*/ 100815 h 146124"/>
                    <a:gd name="csX39" fmla="*/ 34577 w 46753"/>
                    <a:gd name="csY39" fmla="*/ 100971 h 146124"/>
                    <a:gd name="csX40" fmla="*/ 32981 w 46753"/>
                    <a:gd name="csY40" fmla="*/ 104516 h 146124"/>
                    <a:gd name="csX41" fmla="*/ 25283 w 46753"/>
                    <a:gd name="csY41" fmla="*/ 117776 h 146124"/>
                    <a:gd name="csX42" fmla="*/ 22992 w 46753"/>
                    <a:gd name="csY42" fmla="*/ 120923 h 146124"/>
                    <a:gd name="csX43" fmla="*/ 22756 w 46753"/>
                    <a:gd name="csY43" fmla="*/ 121233 h 146124"/>
                    <a:gd name="csX44" fmla="*/ 22224 w 46753"/>
                    <a:gd name="csY44" fmla="*/ 121913 h 146124"/>
                    <a:gd name="csX45" fmla="*/ 20931 w 46753"/>
                    <a:gd name="csY45" fmla="*/ 123509 h 146124"/>
                    <a:gd name="csX46" fmla="*/ 15796 w 46753"/>
                    <a:gd name="csY46" fmla="*/ 129204 h 146124"/>
                    <a:gd name="csX47" fmla="*/ 10122 w 46753"/>
                    <a:gd name="csY47" fmla="*/ 134515 h 146124"/>
                    <a:gd name="csX48" fmla="*/ 7204 w 46753"/>
                    <a:gd name="csY48" fmla="*/ 136916 h 146124"/>
                    <a:gd name="csX49" fmla="*/ 6775 w 46753"/>
                    <a:gd name="csY49" fmla="*/ 137249 h 146124"/>
                    <a:gd name="csX50" fmla="*/ 6812 w 46753"/>
                    <a:gd name="csY50" fmla="*/ 137219 h 146124"/>
                    <a:gd name="csX51" fmla="*/ 6125 w 46753"/>
                    <a:gd name="csY51" fmla="*/ 137744 h 146124"/>
                    <a:gd name="csX52" fmla="*/ 4470 w 46753"/>
                    <a:gd name="csY52" fmla="*/ 138955 h 146124"/>
                    <a:gd name="csX53" fmla="*/ 1345 w 46753"/>
                    <a:gd name="csY53" fmla="*/ 141083 h 146124"/>
                    <a:gd name="csX54" fmla="*/ 377 w 46753"/>
                    <a:gd name="csY54" fmla="*/ 144776 h 146124"/>
                    <a:gd name="csX55" fmla="*/ 4071 w 46753"/>
                    <a:gd name="csY55" fmla="*/ 145744 h 146124"/>
                    <a:gd name="csX56" fmla="*/ 4071 w 46753"/>
                    <a:gd name="csY56" fmla="*/ 145744 h 146124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</a:cxnLst>
                  <a:rect l="l" t="t" r="r" b="b"/>
                  <a:pathLst>
                    <a:path w="46753" h="146124">
                      <a:moveTo>
                        <a:pt x="4049" y="145729"/>
                      </a:moveTo>
                      <a:cubicBezTo>
                        <a:pt x="13136" y="139819"/>
                        <a:pt x="21027" y="132344"/>
                        <a:pt x="27580" y="123730"/>
                      </a:cubicBezTo>
                      <a:cubicBezTo>
                        <a:pt x="34001" y="115294"/>
                        <a:pt x="38973" y="105743"/>
                        <a:pt x="42268" y="95667"/>
                      </a:cubicBezTo>
                      <a:cubicBezTo>
                        <a:pt x="45622" y="85413"/>
                        <a:pt x="47137" y="74539"/>
                        <a:pt x="46671" y="63761"/>
                      </a:cubicBezTo>
                      <a:cubicBezTo>
                        <a:pt x="46191" y="52792"/>
                        <a:pt x="43797" y="41888"/>
                        <a:pt x="39601" y="31746"/>
                      </a:cubicBezTo>
                      <a:cubicBezTo>
                        <a:pt x="35338" y="21441"/>
                        <a:pt x="29405" y="11896"/>
                        <a:pt x="21832" y="3682"/>
                      </a:cubicBezTo>
                      <a:cubicBezTo>
                        <a:pt x="20924" y="2692"/>
                        <a:pt x="19985" y="1724"/>
                        <a:pt x="19032" y="779"/>
                      </a:cubicBezTo>
                      <a:cubicBezTo>
                        <a:pt x="18027" y="-219"/>
                        <a:pt x="16203" y="-300"/>
                        <a:pt x="15213" y="779"/>
                      </a:cubicBezTo>
                      <a:cubicBezTo>
                        <a:pt x="14223" y="1850"/>
                        <a:pt x="14141" y="3534"/>
                        <a:pt x="15213" y="4598"/>
                      </a:cubicBezTo>
                      <a:cubicBezTo>
                        <a:pt x="17119" y="6489"/>
                        <a:pt x="18944" y="8461"/>
                        <a:pt x="20672" y="10522"/>
                      </a:cubicBezTo>
                      <a:cubicBezTo>
                        <a:pt x="21079" y="11010"/>
                        <a:pt x="21485" y="11497"/>
                        <a:pt x="21877" y="11992"/>
                      </a:cubicBezTo>
                      <a:cubicBezTo>
                        <a:pt x="22061" y="12221"/>
                        <a:pt x="22246" y="12458"/>
                        <a:pt x="22431" y="12694"/>
                      </a:cubicBezTo>
                      <a:cubicBezTo>
                        <a:pt x="22549" y="12842"/>
                        <a:pt x="22660" y="12990"/>
                        <a:pt x="22778" y="13137"/>
                      </a:cubicBezTo>
                      <a:cubicBezTo>
                        <a:pt x="22549" y="12842"/>
                        <a:pt x="22682" y="13012"/>
                        <a:pt x="22830" y="13211"/>
                      </a:cubicBezTo>
                      <a:cubicBezTo>
                        <a:pt x="23642" y="14275"/>
                        <a:pt x="24433" y="15361"/>
                        <a:pt x="25201" y="16469"/>
                      </a:cubicBezTo>
                      <a:cubicBezTo>
                        <a:pt x="28245" y="20850"/>
                        <a:pt x="30898" y="25503"/>
                        <a:pt x="33136" y="30342"/>
                      </a:cubicBezTo>
                      <a:cubicBezTo>
                        <a:pt x="33387" y="30881"/>
                        <a:pt x="33631" y="31428"/>
                        <a:pt x="33875" y="31975"/>
                      </a:cubicBezTo>
                      <a:cubicBezTo>
                        <a:pt x="34008" y="32285"/>
                        <a:pt x="34141" y="32588"/>
                        <a:pt x="34274" y="32898"/>
                      </a:cubicBezTo>
                      <a:cubicBezTo>
                        <a:pt x="34437" y="33267"/>
                        <a:pt x="34111" y="32499"/>
                        <a:pt x="34259" y="32868"/>
                      </a:cubicBezTo>
                      <a:cubicBezTo>
                        <a:pt x="34348" y="33075"/>
                        <a:pt x="34429" y="33282"/>
                        <a:pt x="34518" y="33489"/>
                      </a:cubicBezTo>
                      <a:cubicBezTo>
                        <a:pt x="35013" y="34700"/>
                        <a:pt x="35486" y="35919"/>
                        <a:pt x="35929" y="37146"/>
                      </a:cubicBezTo>
                      <a:cubicBezTo>
                        <a:pt x="36845" y="39672"/>
                        <a:pt x="37650" y="42235"/>
                        <a:pt x="38337" y="44836"/>
                      </a:cubicBezTo>
                      <a:cubicBezTo>
                        <a:pt x="39017" y="47392"/>
                        <a:pt x="39593" y="49984"/>
                        <a:pt x="40059" y="52592"/>
                      </a:cubicBezTo>
                      <a:cubicBezTo>
                        <a:pt x="40170" y="53220"/>
                        <a:pt x="40273" y="53841"/>
                        <a:pt x="40369" y="54468"/>
                      </a:cubicBezTo>
                      <a:cubicBezTo>
                        <a:pt x="40414" y="54764"/>
                        <a:pt x="40458" y="55059"/>
                        <a:pt x="40502" y="55355"/>
                      </a:cubicBezTo>
                      <a:cubicBezTo>
                        <a:pt x="40532" y="55540"/>
                        <a:pt x="40554" y="55724"/>
                        <a:pt x="40583" y="55909"/>
                      </a:cubicBezTo>
                      <a:cubicBezTo>
                        <a:pt x="40620" y="56197"/>
                        <a:pt x="40643" y="56345"/>
                        <a:pt x="40591" y="55968"/>
                      </a:cubicBezTo>
                      <a:cubicBezTo>
                        <a:pt x="40761" y="57298"/>
                        <a:pt x="40909" y="58635"/>
                        <a:pt x="41027" y="59972"/>
                      </a:cubicBezTo>
                      <a:cubicBezTo>
                        <a:pt x="41477" y="65246"/>
                        <a:pt x="41470" y="70565"/>
                        <a:pt x="40975" y="75839"/>
                      </a:cubicBezTo>
                      <a:cubicBezTo>
                        <a:pt x="40916" y="76490"/>
                        <a:pt x="40842" y="77147"/>
                        <a:pt x="40768" y="77797"/>
                      </a:cubicBezTo>
                      <a:cubicBezTo>
                        <a:pt x="40731" y="78085"/>
                        <a:pt x="40694" y="78366"/>
                        <a:pt x="40665" y="78654"/>
                      </a:cubicBezTo>
                      <a:cubicBezTo>
                        <a:pt x="40598" y="79164"/>
                        <a:pt x="40665" y="78669"/>
                        <a:pt x="40680" y="78580"/>
                      </a:cubicBezTo>
                      <a:cubicBezTo>
                        <a:pt x="40650" y="78794"/>
                        <a:pt x="40620" y="79009"/>
                        <a:pt x="40591" y="79223"/>
                      </a:cubicBezTo>
                      <a:cubicBezTo>
                        <a:pt x="40406" y="80508"/>
                        <a:pt x="40192" y="81786"/>
                        <a:pt x="39955" y="83057"/>
                      </a:cubicBezTo>
                      <a:cubicBezTo>
                        <a:pt x="39483" y="85568"/>
                        <a:pt x="38899" y="88058"/>
                        <a:pt x="38204" y="90518"/>
                      </a:cubicBezTo>
                      <a:cubicBezTo>
                        <a:pt x="37517" y="92978"/>
                        <a:pt x="36719" y="95408"/>
                        <a:pt x="35825" y="97801"/>
                      </a:cubicBezTo>
                      <a:cubicBezTo>
                        <a:pt x="35596" y="98407"/>
                        <a:pt x="35367" y="99013"/>
                        <a:pt x="35124" y="99619"/>
                      </a:cubicBezTo>
                      <a:cubicBezTo>
                        <a:pt x="35020" y="99885"/>
                        <a:pt x="34909" y="100151"/>
                        <a:pt x="34799" y="100416"/>
                      </a:cubicBezTo>
                      <a:cubicBezTo>
                        <a:pt x="34747" y="100549"/>
                        <a:pt x="34688" y="100682"/>
                        <a:pt x="34636" y="100815"/>
                      </a:cubicBezTo>
                      <a:cubicBezTo>
                        <a:pt x="34599" y="100897"/>
                        <a:pt x="34311" y="101576"/>
                        <a:pt x="34577" y="100971"/>
                      </a:cubicBezTo>
                      <a:cubicBezTo>
                        <a:pt x="34067" y="102160"/>
                        <a:pt x="33535" y="103349"/>
                        <a:pt x="32981" y="104516"/>
                      </a:cubicBezTo>
                      <a:cubicBezTo>
                        <a:pt x="30787" y="109133"/>
                        <a:pt x="28208" y="113573"/>
                        <a:pt x="25283" y="117776"/>
                      </a:cubicBezTo>
                      <a:cubicBezTo>
                        <a:pt x="24544" y="118840"/>
                        <a:pt x="23783" y="119889"/>
                        <a:pt x="22992" y="120923"/>
                      </a:cubicBezTo>
                      <a:cubicBezTo>
                        <a:pt x="22889" y="121056"/>
                        <a:pt x="22379" y="121714"/>
                        <a:pt x="22756" y="121233"/>
                      </a:cubicBezTo>
                      <a:cubicBezTo>
                        <a:pt x="22579" y="121462"/>
                        <a:pt x="22401" y="121684"/>
                        <a:pt x="22224" y="121913"/>
                      </a:cubicBezTo>
                      <a:cubicBezTo>
                        <a:pt x="21795" y="122452"/>
                        <a:pt x="21367" y="122984"/>
                        <a:pt x="20931" y="123509"/>
                      </a:cubicBezTo>
                      <a:cubicBezTo>
                        <a:pt x="19298" y="125474"/>
                        <a:pt x="17584" y="127380"/>
                        <a:pt x="15796" y="129204"/>
                      </a:cubicBezTo>
                      <a:cubicBezTo>
                        <a:pt x="13979" y="131051"/>
                        <a:pt x="12087" y="132824"/>
                        <a:pt x="10122" y="134515"/>
                      </a:cubicBezTo>
                      <a:cubicBezTo>
                        <a:pt x="9169" y="135336"/>
                        <a:pt x="8194" y="136133"/>
                        <a:pt x="7204" y="136916"/>
                      </a:cubicBezTo>
                      <a:cubicBezTo>
                        <a:pt x="7063" y="137027"/>
                        <a:pt x="6923" y="137138"/>
                        <a:pt x="6775" y="137249"/>
                      </a:cubicBezTo>
                      <a:cubicBezTo>
                        <a:pt x="6849" y="137190"/>
                        <a:pt x="7204" y="136916"/>
                        <a:pt x="6812" y="137219"/>
                      </a:cubicBezTo>
                      <a:cubicBezTo>
                        <a:pt x="6583" y="137396"/>
                        <a:pt x="6354" y="137566"/>
                        <a:pt x="6125" y="137744"/>
                      </a:cubicBezTo>
                      <a:cubicBezTo>
                        <a:pt x="5578" y="138157"/>
                        <a:pt x="5024" y="138556"/>
                        <a:pt x="4470" y="138955"/>
                      </a:cubicBezTo>
                      <a:cubicBezTo>
                        <a:pt x="3443" y="139686"/>
                        <a:pt x="2401" y="140396"/>
                        <a:pt x="1345" y="141083"/>
                      </a:cubicBezTo>
                      <a:cubicBezTo>
                        <a:pt x="163" y="141851"/>
                        <a:pt x="-443" y="143513"/>
                        <a:pt x="377" y="144776"/>
                      </a:cubicBezTo>
                      <a:cubicBezTo>
                        <a:pt x="1138" y="145958"/>
                        <a:pt x="2808" y="146571"/>
                        <a:pt x="4071" y="145744"/>
                      </a:cubicBezTo>
                      <a:lnTo>
                        <a:pt x="4071" y="145744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8" name="Freeform 687">
                  <a:extLst>
                    <a:ext uri="{FF2B5EF4-FFF2-40B4-BE49-F238E27FC236}">
                      <a16:creationId xmlns:a16="http://schemas.microsoft.com/office/drawing/2014/main" id="{58DBDDF6-3E7C-AC7D-DA2D-16129D39B168}"/>
                    </a:ext>
                  </a:extLst>
                </p:cNvPr>
                <p:cNvSpPr/>
                <p:nvPr/>
              </p:nvSpPr>
              <p:spPr>
                <a:xfrm>
                  <a:off x="1907130" y="5288722"/>
                  <a:ext cx="102456" cy="28199"/>
                </a:xfrm>
                <a:custGeom>
                  <a:avLst/>
                  <a:gdLst>
                    <a:gd name="csX0" fmla="*/ 1290 w 102456"/>
                    <a:gd name="csY0" fmla="*/ 20577 h 28199"/>
                    <a:gd name="csX1" fmla="*/ 21282 w 102456"/>
                    <a:gd name="csY1" fmla="*/ 26671 h 28199"/>
                    <a:gd name="csX2" fmla="*/ 42072 w 102456"/>
                    <a:gd name="csY2" fmla="*/ 28127 h 28199"/>
                    <a:gd name="csX3" fmla="*/ 62826 w 102456"/>
                    <a:gd name="csY3" fmla="*/ 25090 h 28199"/>
                    <a:gd name="csX4" fmla="*/ 82316 w 102456"/>
                    <a:gd name="csY4" fmla="*/ 17762 h 28199"/>
                    <a:gd name="csX5" fmla="*/ 99744 w 102456"/>
                    <a:gd name="csY5" fmla="*/ 6253 h 28199"/>
                    <a:gd name="csX6" fmla="*/ 101673 w 102456"/>
                    <a:gd name="csY6" fmla="*/ 4584 h 28199"/>
                    <a:gd name="csX7" fmla="*/ 101673 w 102456"/>
                    <a:gd name="csY7" fmla="*/ 765 h 28199"/>
                    <a:gd name="csX8" fmla="*/ 97853 w 102456"/>
                    <a:gd name="csY8" fmla="*/ 765 h 28199"/>
                    <a:gd name="csX9" fmla="*/ 93952 w 102456"/>
                    <a:gd name="csY9" fmla="*/ 4044 h 28199"/>
                    <a:gd name="csX10" fmla="*/ 93472 w 102456"/>
                    <a:gd name="csY10" fmla="*/ 4421 h 28199"/>
                    <a:gd name="csX11" fmla="*/ 93376 w 102456"/>
                    <a:gd name="csY11" fmla="*/ 4495 h 28199"/>
                    <a:gd name="csX12" fmla="*/ 92401 w 102456"/>
                    <a:gd name="csY12" fmla="*/ 5226 h 28199"/>
                    <a:gd name="csX13" fmla="*/ 90251 w 102456"/>
                    <a:gd name="csY13" fmla="*/ 6770 h 28199"/>
                    <a:gd name="csX14" fmla="*/ 81762 w 102456"/>
                    <a:gd name="csY14" fmla="*/ 11978 h 28199"/>
                    <a:gd name="csX15" fmla="*/ 77403 w 102456"/>
                    <a:gd name="csY15" fmla="*/ 14172 h 28199"/>
                    <a:gd name="csX16" fmla="*/ 75179 w 102456"/>
                    <a:gd name="csY16" fmla="*/ 15184 h 28199"/>
                    <a:gd name="csX17" fmla="*/ 74056 w 102456"/>
                    <a:gd name="csY17" fmla="*/ 15664 h 28199"/>
                    <a:gd name="csX18" fmla="*/ 73952 w 102456"/>
                    <a:gd name="csY18" fmla="*/ 15709 h 28199"/>
                    <a:gd name="csX19" fmla="*/ 73199 w 102456"/>
                    <a:gd name="csY19" fmla="*/ 16019 h 28199"/>
                    <a:gd name="csX20" fmla="*/ 63757 w 102456"/>
                    <a:gd name="csY20" fmla="*/ 19247 h 28199"/>
                    <a:gd name="csX21" fmla="*/ 54026 w 102456"/>
                    <a:gd name="csY21" fmla="*/ 21471 h 28199"/>
                    <a:gd name="csX22" fmla="*/ 51611 w 102456"/>
                    <a:gd name="csY22" fmla="*/ 21862 h 28199"/>
                    <a:gd name="csX23" fmla="*/ 50399 w 102456"/>
                    <a:gd name="csY23" fmla="*/ 22032 h 28199"/>
                    <a:gd name="csX24" fmla="*/ 50310 w 102456"/>
                    <a:gd name="csY24" fmla="*/ 22040 h 28199"/>
                    <a:gd name="csX25" fmla="*/ 49498 w 102456"/>
                    <a:gd name="csY25" fmla="*/ 22136 h 28199"/>
                    <a:gd name="csX26" fmla="*/ 44629 w 102456"/>
                    <a:gd name="csY26" fmla="*/ 22586 h 28199"/>
                    <a:gd name="csX27" fmla="*/ 34647 w 102456"/>
                    <a:gd name="csY27" fmla="*/ 22727 h 28199"/>
                    <a:gd name="csX28" fmla="*/ 29572 w 102456"/>
                    <a:gd name="csY28" fmla="*/ 22394 h 28199"/>
                    <a:gd name="csX29" fmla="*/ 27141 w 102456"/>
                    <a:gd name="csY29" fmla="*/ 22136 h 28199"/>
                    <a:gd name="csX30" fmla="*/ 26535 w 102456"/>
                    <a:gd name="csY30" fmla="*/ 22062 h 28199"/>
                    <a:gd name="csX31" fmla="*/ 26447 w 102456"/>
                    <a:gd name="csY31" fmla="*/ 22054 h 28199"/>
                    <a:gd name="csX32" fmla="*/ 25235 w 102456"/>
                    <a:gd name="csY32" fmla="*/ 21884 h 28199"/>
                    <a:gd name="csX33" fmla="*/ 14308 w 102456"/>
                    <a:gd name="csY33" fmla="*/ 19543 h 28199"/>
                    <a:gd name="csX34" fmla="*/ 8877 w 102456"/>
                    <a:gd name="csY34" fmla="*/ 17822 h 28199"/>
                    <a:gd name="csX35" fmla="*/ 6203 w 102456"/>
                    <a:gd name="csY35" fmla="*/ 16824 h 28199"/>
                    <a:gd name="csX36" fmla="*/ 4880 w 102456"/>
                    <a:gd name="csY36" fmla="*/ 16292 h 28199"/>
                    <a:gd name="csX37" fmla="*/ 4770 w 102456"/>
                    <a:gd name="csY37" fmla="*/ 16248 h 28199"/>
                    <a:gd name="csX38" fmla="*/ 4023 w 102456"/>
                    <a:gd name="csY38" fmla="*/ 15923 h 28199"/>
                    <a:gd name="csX39" fmla="*/ 329 w 102456"/>
                    <a:gd name="csY39" fmla="*/ 16891 h 28199"/>
                    <a:gd name="csX40" fmla="*/ 1297 w 102456"/>
                    <a:gd name="csY40" fmla="*/ 20584 h 28199"/>
                    <a:gd name="csX41" fmla="*/ 1297 w 102456"/>
                    <a:gd name="csY41" fmla="*/ 20584 h 2819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</a:cxnLst>
                  <a:rect l="l" t="t" r="r" b="b"/>
                  <a:pathLst>
                    <a:path w="102456" h="28199">
                      <a:moveTo>
                        <a:pt x="1290" y="20577"/>
                      </a:moveTo>
                      <a:cubicBezTo>
                        <a:pt x="7710" y="23362"/>
                        <a:pt x="14389" y="25438"/>
                        <a:pt x="21282" y="26671"/>
                      </a:cubicBezTo>
                      <a:cubicBezTo>
                        <a:pt x="28138" y="27898"/>
                        <a:pt x="35113" y="28400"/>
                        <a:pt x="42072" y="28127"/>
                      </a:cubicBezTo>
                      <a:cubicBezTo>
                        <a:pt x="49062" y="27846"/>
                        <a:pt x="56051" y="26834"/>
                        <a:pt x="62826" y="25090"/>
                      </a:cubicBezTo>
                      <a:cubicBezTo>
                        <a:pt x="69556" y="23362"/>
                        <a:pt x="76110" y="20887"/>
                        <a:pt x="82316" y="17762"/>
                      </a:cubicBezTo>
                      <a:cubicBezTo>
                        <a:pt x="88551" y="14616"/>
                        <a:pt x="94395" y="10737"/>
                        <a:pt x="99744" y="6253"/>
                      </a:cubicBezTo>
                      <a:cubicBezTo>
                        <a:pt x="100395" y="5707"/>
                        <a:pt x="101037" y="5153"/>
                        <a:pt x="101673" y="4584"/>
                      </a:cubicBezTo>
                      <a:cubicBezTo>
                        <a:pt x="102729" y="3638"/>
                        <a:pt x="102707" y="1710"/>
                        <a:pt x="101673" y="765"/>
                      </a:cubicBezTo>
                      <a:cubicBezTo>
                        <a:pt x="100542" y="-270"/>
                        <a:pt x="98983" y="-240"/>
                        <a:pt x="97853" y="765"/>
                      </a:cubicBezTo>
                      <a:cubicBezTo>
                        <a:pt x="96582" y="1895"/>
                        <a:pt x="95282" y="2988"/>
                        <a:pt x="93952" y="4044"/>
                      </a:cubicBezTo>
                      <a:cubicBezTo>
                        <a:pt x="93790" y="4170"/>
                        <a:pt x="93634" y="4303"/>
                        <a:pt x="93472" y="4421"/>
                      </a:cubicBezTo>
                      <a:cubicBezTo>
                        <a:pt x="94026" y="4015"/>
                        <a:pt x="93472" y="4421"/>
                        <a:pt x="93376" y="4495"/>
                      </a:cubicBezTo>
                      <a:cubicBezTo>
                        <a:pt x="93051" y="4739"/>
                        <a:pt x="92726" y="4990"/>
                        <a:pt x="92401" y="5226"/>
                      </a:cubicBezTo>
                      <a:cubicBezTo>
                        <a:pt x="91691" y="5751"/>
                        <a:pt x="90975" y="6268"/>
                        <a:pt x="90251" y="6770"/>
                      </a:cubicBezTo>
                      <a:cubicBezTo>
                        <a:pt x="87524" y="8661"/>
                        <a:pt x="84680" y="10397"/>
                        <a:pt x="81762" y="11978"/>
                      </a:cubicBezTo>
                      <a:cubicBezTo>
                        <a:pt x="80328" y="12747"/>
                        <a:pt x="78873" y="13485"/>
                        <a:pt x="77403" y="14172"/>
                      </a:cubicBezTo>
                      <a:cubicBezTo>
                        <a:pt x="76664" y="14519"/>
                        <a:pt x="75925" y="14859"/>
                        <a:pt x="75179" y="15184"/>
                      </a:cubicBezTo>
                      <a:cubicBezTo>
                        <a:pt x="74809" y="15347"/>
                        <a:pt x="74433" y="15509"/>
                        <a:pt x="74056" y="15664"/>
                      </a:cubicBezTo>
                      <a:cubicBezTo>
                        <a:pt x="74706" y="15391"/>
                        <a:pt x="74056" y="15664"/>
                        <a:pt x="73952" y="15709"/>
                      </a:cubicBezTo>
                      <a:cubicBezTo>
                        <a:pt x="73701" y="15812"/>
                        <a:pt x="73450" y="15916"/>
                        <a:pt x="73199" y="16019"/>
                      </a:cubicBezTo>
                      <a:cubicBezTo>
                        <a:pt x="70111" y="17260"/>
                        <a:pt x="66963" y="18339"/>
                        <a:pt x="63757" y="19247"/>
                      </a:cubicBezTo>
                      <a:cubicBezTo>
                        <a:pt x="60550" y="20156"/>
                        <a:pt x="57307" y="20902"/>
                        <a:pt x="54026" y="21471"/>
                      </a:cubicBezTo>
                      <a:cubicBezTo>
                        <a:pt x="53221" y="21611"/>
                        <a:pt x="52416" y="21744"/>
                        <a:pt x="51611" y="21862"/>
                      </a:cubicBezTo>
                      <a:cubicBezTo>
                        <a:pt x="51204" y="21921"/>
                        <a:pt x="50805" y="21980"/>
                        <a:pt x="50399" y="22032"/>
                      </a:cubicBezTo>
                      <a:cubicBezTo>
                        <a:pt x="51138" y="21936"/>
                        <a:pt x="50443" y="22025"/>
                        <a:pt x="50310" y="22040"/>
                      </a:cubicBezTo>
                      <a:cubicBezTo>
                        <a:pt x="50037" y="22077"/>
                        <a:pt x="49771" y="22106"/>
                        <a:pt x="49498" y="22136"/>
                      </a:cubicBezTo>
                      <a:cubicBezTo>
                        <a:pt x="47880" y="22328"/>
                        <a:pt x="46254" y="22475"/>
                        <a:pt x="44629" y="22586"/>
                      </a:cubicBezTo>
                      <a:cubicBezTo>
                        <a:pt x="41311" y="22808"/>
                        <a:pt x="37979" y="22852"/>
                        <a:pt x="34647" y="22727"/>
                      </a:cubicBezTo>
                      <a:cubicBezTo>
                        <a:pt x="32955" y="22660"/>
                        <a:pt x="31256" y="22549"/>
                        <a:pt x="29572" y="22394"/>
                      </a:cubicBezTo>
                      <a:cubicBezTo>
                        <a:pt x="28759" y="22320"/>
                        <a:pt x="27954" y="22232"/>
                        <a:pt x="27141" y="22136"/>
                      </a:cubicBezTo>
                      <a:cubicBezTo>
                        <a:pt x="26942" y="22113"/>
                        <a:pt x="26735" y="22084"/>
                        <a:pt x="26535" y="22062"/>
                      </a:cubicBezTo>
                      <a:cubicBezTo>
                        <a:pt x="26402" y="22047"/>
                        <a:pt x="25708" y="21966"/>
                        <a:pt x="26447" y="22054"/>
                      </a:cubicBezTo>
                      <a:cubicBezTo>
                        <a:pt x="26040" y="22010"/>
                        <a:pt x="25641" y="21944"/>
                        <a:pt x="25235" y="21884"/>
                      </a:cubicBezTo>
                      <a:cubicBezTo>
                        <a:pt x="21548" y="21330"/>
                        <a:pt x="17891" y="20555"/>
                        <a:pt x="14308" y="19543"/>
                      </a:cubicBezTo>
                      <a:cubicBezTo>
                        <a:pt x="12483" y="19026"/>
                        <a:pt x="10665" y="18457"/>
                        <a:pt x="8877" y="17822"/>
                      </a:cubicBezTo>
                      <a:cubicBezTo>
                        <a:pt x="7984" y="17504"/>
                        <a:pt x="7090" y="17171"/>
                        <a:pt x="6203" y="16824"/>
                      </a:cubicBezTo>
                      <a:cubicBezTo>
                        <a:pt x="5760" y="16647"/>
                        <a:pt x="5316" y="16470"/>
                        <a:pt x="4880" y="16292"/>
                      </a:cubicBezTo>
                      <a:cubicBezTo>
                        <a:pt x="4770" y="16248"/>
                        <a:pt x="4119" y="15982"/>
                        <a:pt x="4770" y="16248"/>
                      </a:cubicBezTo>
                      <a:cubicBezTo>
                        <a:pt x="4518" y="16145"/>
                        <a:pt x="4267" y="16034"/>
                        <a:pt x="4023" y="15923"/>
                      </a:cubicBezTo>
                      <a:cubicBezTo>
                        <a:pt x="2731" y="15362"/>
                        <a:pt x="1061" y="15495"/>
                        <a:pt x="329" y="16891"/>
                      </a:cubicBezTo>
                      <a:cubicBezTo>
                        <a:pt x="-284" y="18058"/>
                        <a:pt x="-84" y="19986"/>
                        <a:pt x="1297" y="20584"/>
                      </a:cubicBezTo>
                      <a:lnTo>
                        <a:pt x="1297" y="20584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9" name="Freeform 688">
                  <a:extLst>
                    <a:ext uri="{FF2B5EF4-FFF2-40B4-BE49-F238E27FC236}">
                      <a16:creationId xmlns:a16="http://schemas.microsoft.com/office/drawing/2014/main" id="{7FD1BBB9-F60C-3284-5AA0-D766D5673C9E}"/>
                    </a:ext>
                  </a:extLst>
                </p:cNvPr>
                <p:cNvSpPr/>
                <p:nvPr/>
              </p:nvSpPr>
              <p:spPr>
                <a:xfrm>
                  <a:off x="1713923" y="4957755"/>
                  <a:ext cx="86800" cy="66741"/>
                </a:xfrm>
                <a:custGeom>
                  <a:avLst/>
                  <a:gdLst>
                    <a:gd name="csX0" fmla="*/ 4629 w 86800"/>
                    <a:gd name="csY0" fmla="*/ 16412 h 66741"/>
                    <a:gd name="csX1" fmla="*/ 5767 w 86800"/>
                    <a:gd name="csY1" fmla="*/ 15452 h 66741"/>
                    <a:gd name="csX2" fmla="*/ 6306 w 86800"/>
                    <a:gd name="csY2" fmla="*/ 15016 h 66741"/>
                    <a:gd name="csX3" fmla="*/ 6616 w 86800"/>
                    <a:gd name="csY3" fmla="*/ 14772 h 66741"/>
                    <a:gd name="csX4" fmla="*/ 6616 w 86800"/>
                    <a:gd name="csY4" fmla="*/ 14772 h 66741"/>
                    <a:gd name="csX5" fmla="*/ 9121 w 86800"/>
                    <a:gd name="csY5" fmla="*/ 13014 h 66741"/>
                    <a:gd name="csX6" fmla="*/ 14352 w 86800"/>
                    <a:gd name="csY6" fmla="*/ 10059 h 66741"/>
                    <a:gd name="csX7" fmla="*/ 15689 w 86800"/>
                    <a:gd name="csY7" fmla="*/ 9431 h 66741"/>
                    <a:gd name="csX8" fmla="*/ 16324 w 86800"/>
                    <a:gd name="csY8" fmla="*/ 9150 h 66741"/>
                    <a:gd name="csX9" fmla="*/ 16221 w 86800"/>
                    <a:gd name="csY9" fmla="*/ 9195 h 66741"/>
                    <a:gd name="csX10" fmla="*/ 16679 w 86800"/>
                    <a:gd name="csY10" fmla="*/ 9010 h 66741"/>
                    <a:gd name="csX11" fmla="*/ 19545 w 86800"/>
                    <a:gd name="csY11" fmla="*/ 7946 h 66741"/>
                    <a:gd name="csX12" fmla="*/ 25360 w 86800"/>
                    <a:gd name="csY12" fmla="*/ 6373 h 66741"/>
                    <a:gd name="csX13" fmla="*/ 28382 w 86800"/>
                    <a:gd name="csY13" fmla="*/ 5834 h 66741"/>
                    <a:gd name="csX14" fmla="*/ 28677 w 86800"/>
                    <a:gd name="csY14" fmla="*/ 5789 h 66741"/>
                    <a:gd name="csX15" fmla="*/ 28544 w 86800"/>
                    <a:gd name="csY15" fmla="*/ 5804 h 66741"/>
                    <a:gd name="csX16" fmla="*/ 29327 w 86800"/>
                    <a:gd name="csY16" fmla="*/ 5708 h 66741"/>
                    <a:gd name="csX17" fmla="*/ 30901 w 86800"/>
                    <a:gd name="csY17" fmla="*/ 5553 h 66741"/>
                    <a:gd name="csX18" fmla="*/ 36930 w 86800"/>
                    <a:gd name="csY18" fmla="*/ 5383 h 66741"/>
                    <a:gd name="csX19" fmla="*/ 39988 w 86800"/>
                    <a:gd name="csY19" fmla="*/ 5568 h 66741"/>
                    <a:gd name="csX20" fmla="*/ 41363 w 86800"/>
                    <a:gd name="csY20" fmla="*/ 5708 h 66741"/>
                    <a:gd name="csX21" fmla="*/ 42146 w 86800"/>
                    <a:gd name="csY21" fmla="*/ 5804 h 66741"/>
                    <a:gd name="csX22" fmla="*/ 42013 w 86800"/>
                    <a:gd name="csY22" fmla="*/ 5789 h 66741"/>
                    <a:gd name="csX23" fmla="*/ 42404 w 86800"/>
                    <a:gd name="csY23" fmla="*/ 5848 h 66741"/>
                    <a:gd name="csX24" fmla="*/ 48381 w 86800"/>
                    <a:gd name="csY24" fmla="*/ 7134 h 66741"/>
                    <a:gd name="csX25" fmla="*/ 51292 w 86800"/>
                    <a:gd name="csY25" fmla="*/ 8050 h 66741"/>
                    <a:gd name="csX26" fmla="*/ 52681 w 86800"/>
                    <a:gd name="csY26" fmla="*/ 8559 h 66741"/>
                    <a:gd name="csX27" fmla="*/ 53324 w 86800"/>
                    <a:gd name="csY27" fmla="*/ 8811 h 66741"/>
                    <a:gd name="csX28" fmla="*/ 53597 w 86800"/>
                    <a:gd name="csY28" fmla="*/ 8921 h 66741"/>
                    <a:gd name="csX29" fmla="*/ 53679 w 86800"/>
                    <a:gd name="csY29" fmla="*/ 8958 h 66741"/>
                    <a:gd name="csX30" fmla="*/ 59035 w 86800"/>
                    <a:gd name="csY30" fmla="*/ 11699 h 66741"/>
                    <a:gd name="csX31" fmla="*/ 61562 w 86800"/>
                    <a:gd name="csY31" fmla="*/ 13332 h 66741"/>
                    <a:gd name="csX32" fmla="*/ 62655 w 86800"/>
                    <a:gd name="csY32" fmla="*/ 14115 h 66741"/>
                    <a:gd name="csX33" fmla="*/ 63269 w 86800"/>
                    <a:gd name="csY33" fmla="*/ 14580 h 66741"/>
                    <a:gd name="csX34" fmla="*/ 63180 w 86800"/>
                    <a:gd name="csY34" fmla="*/ 14513 h 66741"/>
                    <a:gd name="csX35" fmla="*/ 63483 w 86800"/>
                    <a:gd name="csY35" fmla="*/ 14750 h 66741"/>
                    <a:gd name="csX36" fmla="*/ 67886 w 86800"/>
                    <a:gd name="csY36" fmla="*/ 18761 h 66741"/>
                    <a:gd name="csX37" fmla="*/ 69829 w 86800"/>
                    <a:gd name="csY37" fmla="*/ 20896 h 66741"/>
                    <a:gd name="csX38" fmla="*/ 70753 w 86800"/>
                    <a:gd name="csY38" fmla="*/ 22004 h 66741"/>
                    <a:gd name="csX39" fmla="*/ 71233 w 86800"/>
                    <a:gd name="csY39" fmla="*/ 22610 h 66741"/>
                    <a:gd name="csX40" fmla="*/ 71107 w 86800"/>
                    <a:gd name="csY40" fmla="*/ 22440 h 66741"/>
                    <a:gd name="csX41" fmla="*/ 71396 w 86800"/>
                    <a:gd name="csY41" fmla="*/ 22824 h 66741"/>
                    <a:gd name="csX42" fmla="*/ 74698 w 86800"/>
                    <a:gd name="csY42" fmla="*/ 27795 h 66741"/>
                    <a:gd name="csX43" fmla="*/ 77373 w 86800"/>
                    <a:gd name="csY43" fmla="*/ 33033 h 66741"/>
                    <a:gd name="csX44" fmla="*/ 77483 w 86800"/>
                    <a:gd name="csY44" fmla="*/ 33277 h 66741"/>
                    <a:gd name="csX45" fmla="*/ 77742 w 86800"/>
                    <a:gd name="csY45" fmla="*/ 33905 h 66741"/>
                    <a:gd name="csX46" fmla="*/ 78303 w 86800"/>
                    <a:gd name="csY46" fmla="*/ 35345 h 66741"/>
                    <a:gd name="csX47" fmla="*/ 79264 w 86800"/>
                    <a:gd name="csY47" fmla="*/ 38174 h 66741"/>
                    <a:gd name="csX48" fmla="*/ 80668 w 86800"/>
                    <a:gd name="csY48" fmla="*/ 43885 h 66741"/>
                    <a:gd name="csX49" fmla="*/ 80911 w 86800"/>
                    <a:gd name="csY49" fmla="*/ 45310 h 66741"/>
                    <a:gd name="csX50" fmla="*/ 81015 w 86800"/>
                    <a:gd name="csY50" fmla="*/ 45975 h 66741"/>
                    <a:gd name="csX51" fmla="*/ 81030 w 86800"/>
                    <a:gd name="csY51" fmla="*/ 46093 h 66741"/>
                    <a:gd name="csX52" fmla="*/ 81052 w 86800"/>
                    <a:gd name="csY52" fmla="*/ 46308 h 66741"/>
                    <a:gd name="csX53" fmla="*/ 81318 w 86800"/>
                    <a:gd name="csY53" fmla="*/ 49181 h 66741"/>
                    <a:gd name="csX54" fmla="*/ 81333 w 86800"/>
                    <a:gd name="csY54" fmla="*/ 55135 h 66741"/>
                    <a:gd name="csX55" fmla="*/ 81059 w 86800"/>
                    <a:gd name="csY55" fmla="*/ 58105 h 66741"/>
                    <a:gd name="csX56" fmla="*/ 81022 w 86800"/>
                    <a:gd name="csY56" fmla="*/ 58393 h 66741"/>
                    <a:gd name="csX57" fmla="*/ 81037 w 86800"/>
                    <a:gd name="csY57" fmla="*/ 58245 h 66741"/>
                    <a:gd name="csX58" fmla="*/ 80919 w 86800"/>
                    <a:gd name="csY58" fmla="*/ 59006 h 66741"/>
                    <a:gd name="csX59" fmla="*/ 80653 w 86800"/>
                    <a:gd name="csY59" fmla="*/ 60521 h 66741"/>
                    <a:gd name="csX60" fmla="*/ 80010 w 86800"/>
                    <a:gd name="csY60" fmla="*/ 63342 h 66741"/>
                    <a:gd name="csX61" fmla="*/ 81894 w 86800"/>
                    <a:gd name="csY61" fmla="*/ 66667 h 66741"/>
                    <a:gd name="csX62" fmla="*/ 85219 w 86800"/>
                    <a:gd name="csY62" fmla="*/ 64783 h 66741"/>
                    <a:gd name="csX63" fmla="*/ 85234 w 86800"/>
                    <a:gd name="csY63" fmla="*/ 39534 h 66741"/>
                    <a:gd name="csX64" fmla="*/ 73642 w 86800"/>
                    <a:gd name="csY64" fmla="*/ 17092 h 66741"/>
                    <a:gd name="csX65" fmla="*/ 52718 w 86800"/>
                    <a:gd name="csY65" fmla="*/ 2857 h 66741"/>
                    <a:gd name="csX66" fmla="*/ 26926 w 86800"/>
                    <a:gd name="csY66" fmla="*/ 640 h 66741"/>
                    <a:gd name="csX67" fmla="*/ 3631 w 86800"/>
                    <a:gd name="csY67" fmla="*/ 10295 h 66741"/>
                    <a:gd name="csX68" fmla="*/ 787 w 86800"/>
                    <a:gd name="csY68" fmla="*/ 12593 h 66741"/>
                    <a:gd name="csX69" fmla="*/ 787 w 86800"/>
                    <a:gd name="csY69" fmla="*/ 16412 h 66741"/>
                    <a:gd name="csX70" fmla="*/ 4607 w 86800"/>
                    <a:gd name="csY70" fmla="*/ 16412 h 66741"/>
                    <a:gd name="csX71" fmla="*/ 4607 w 86800"/>
                    <a:gd name="csY71" fmla="*/ 16412 h 667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  <a:cxn ang="0">
                      <a:pos x="csX57" y="csY57"/>
                    </a:cxn>
                    <a:cxn ang="0">
                      <a:pos x="csX58" y="csY58"/>
                    </a:cxn>
                    <a:cxn ang="0">
                      <a:pos x="csX59" y="csY59"/>
                    </a:cxn>
                    <a:cxn ang="0">
                      <a:pos x="csX60" y="csY60"/>
                    </a:cxn>
                    <a:cxn ang="0">
                      <a:pos x="csX61" y="csY61"/>
                    </a:cxn>
                    <a:cxn ang="0">
                      <a:pos x="csX62" y="csY62"/>
                    </a:cxn>
                    <a:cxn ang="0">
                      <a:pos x="csX63" y="csY63"/>
                    </a:cxn>
                    <a:cxn ang="0">
                      <a:pos x="csX64" y="csY64"/>
                    </a:cxn>
                    <a:cxn ang="0">
                      <a:pos x="csX65" y="csY65"/>
                    </a:cxn>
                    <a:cxn ang="0">
                      <a:pos x="csX66" y="csY66"/>
                    </a:cxn>
                    <a:cxn ang="0">
                      <a:pos x="csX67" y="csY67"/>
                    </a:cxn>
                    <a:cxn ang="0">
                      <a:pos x="csX68" y="csY68"/>
                    </a:cxn>
                    <a:cxn ang="0">
                      <a:pos x="csX69" y="csY69"/>
                    </a:cxn>
                    <a:cxn ang="0">
                      <a:pos x="csX70" y="csY70"/>
                    </a:cxn>
                    <a:cxn ang="0">
                      <a:pos x="csX71" y="csY71"/>
                    </a:cxn>
                  </a:cxnLst>
                  <a:rect l="l" t="t" r="r" b="b"/>
                  <a:pathLst>
                    <a:path w="86800" h="66741">
                      <a:moveTo>
                        <a:pt x="4629" y="16412"/>
                      </a:moveTo>
                      <a:cubicBezTo>
                        <a:pt x="5006" y="16087"/>
                        <a:pt x="5382" y="15769"/>
                        <a:pt x="5767" y="15452"/>
                      </a:cubicBezTo>
                      <a:cubicBezTo>
                        <a:pt x="5944" y="15304"/>
                        <a:pt x="6129" y="15164"/>
                        <a:pt x="6306" y="15016"/>
                      </a:cubicBezTo>
                      <a:cubicBezTo>
                        <a:pt x="6409" y="14934"/>
                        <a:pt x="6513" y="14853"/>
                        <a:pt x="6616" y="14772"/>
                      </a:cubicBezTo>
                      <a:cubicBezTo>
                        <a:pt x="6350" y="14971"/>
                        <a:pt x="6358" y="14971"/>
                        <a:pt x="6616" y="14772"/>
                      </a:cubicBezTo>
                      <a:cubicBezTo>
                        <a:pt x="7429" y="14159"/>
                        <a:pt x="8264" y="13575"/>
                        <a:pt x="9121" y="13014"/>
                      </a:cubicBezTo>
                      <a:cubicBezTo>
                        <a:pt x="10798" y="11921"/>
                        <a:pt x="12549" y="10931"/>
                        <a:pt x="14352" y="10059"/>
                      </a:cubicBezTo>
                      <a:cubicBezTo>
                        <a:pt x="14795" y="9845"/>
                        <a:pt x="15246" y="9638"/>
                        <a:pt x="15689" y="9431"/>
                      </a:cubicBezTo>
                      <a:cubicBezTo>
                        <a:pt x="15896" y="9335"/>
                        <a:pt x="16110" y="9246"/>
                        <a:pt x="16324" y="9150"/>
                      </a:cubicBezTo>
                      <a:cubicBezTo>
                        <a:pt x="16671" y="8995"/>
                        <a:pt x="15874" y="9335"/>
                        <a:pt x="16221" y="9195"/>
                      </a:cubicBezTo>
                      <a:cubicBezTo>
                        <a:pt x="16376" y="9136"/>
                        <a:pt x="16524" y="9069"/>
                        <a:pt x="16679" y="9010"/>
                      </a:cubicBezTo>
                      <a:cubicBezTo>
                        <a:pt x="17625" y="8626"/>
                        <a:pt x="18578" y="8271"/>
                        <a:pt x="19545" y="7946"/>
                      </a:cubicBezTo>
                      <a:cubicBezTo>
                        <a:pt x="21452" y="7311"/>
                        <a:pt x="23395" y="6779"/>
                        <a:pt x="25360" y="6373"/>
                      </a:cubicBezTo>
                      <a:cubicBezTo>
                        <a:pt x="26357" y="6166"/>
                        <a:pt x="27370" y="5981"/>
                        <a:pt x="28382" y="5834"/>
                      </a:cubicBezTo>
                      <a:cubicBezTo>
                        <a:pt x="28478" y="5819"/>
                        <a:pt x="28581" y="5804"/>
                        <a:pt x="28677" y="5789"/>
                      </a:cubicBezTo>
                      <a:cubicBezTo>
                        <a:pt x="29172" y="5715"/>
                        <a:pt x="28626" y="5804"/>
                        <a:pt x="28544" y="5804"/>
                      </a:cubicBezTo>
                      <a:cubicBezTo>
                        <a:pt x="28803" y="5789"/>
                        <a:pt x="29069" y="5738"/>
                        <a:pt x="29327" y="5708"/>
                      </a:cubicBezTo>
                      <a:cubicBezTo>
                        <a:pt x="29852" y="5649"/>
                        <a:pt x="30377" y="5597"/>
                        <a:pt x="30901" y="5553"/>
                      </a:cubicBezTo>
                      <a:cubicBezTo>
                        <a:pt x="32903" y="5383"/>
                        <a:pt x="34920" y="5324"/>
                        <a:pt x="36930" y="5383"/>
                      </a:cubicBezTo>
                      <a:cubicBezTo>
                        <a:pt x="37949" y="5412"/>
                        <a:pt x="38969" y="5472"/>
                        <a:pt x="39988" y="5568"/>
                      </a:cubicBezTo>
                      <a:cubicBezTo>
                        <a:pt x="40447" y="5612"/>
                        <a:pt x="40905" y="5656"/>
                        <a:pt x="41363" y="5708"/>
                      </a:cubicBezTo>
                      <a:cubicBezTo>
                        <a:pt x="41621" y="5738"/>
                        <a:pt x="41887" y="5760"/>
                        <a:pt x="42146" y="5804"/>
                      </a:cubicBezTo>
                      <a:cubicBezTo>
                        <a:pt x="42072" y="5789"/>
                        <a:pt x="41518" y="5715"/>
                        <a:pt x="42013" y="5789"/>
                      </a:cubicBezTo>
                      <a:cubicBezTo>
                        <a:pt x="42146" y="5811"/>
                        <a:pt x="42271" y="5826"/>
                        <a:pt x="42404" y="5848"/>
                      </a:cubicBezTo>
                      <a:cubicBezTo>
                        <a:pt x="44421" y="6151"/>
                        <a:pt x="46416" y="6580"/>
                        <a:pt x="48381" y="7134"/>
                      </a:cubicBezTo>
                      <a:cubicBezTo>
                        <a:pt x="49364" y="7407"/>
                        <a:pt x="50332" y="7717"/>
                        <a:pt x="51292" y="8050"/>
                      </a:cubicBezTo>
                      <a:cubicBezTo>
                        <a:pt x="51758" y="8212"/>
                        <a:pt x="52223" y="8382"/>
                        <a:pt x="52681" y="8559"/>
                      </a:cubicBezTo>
                      <a:cubicBezTo>
                        <a:pt x="52896" y="8641"/>
                        <a:pt x="53110" y="8729"/>
                        <a:pt x="53324" y="8811"/>
                      </a:cubicBezTo>
                      <a:cubicBezTo>
                        <a:pt x="53413" y="8847"/>
                        <a:pt x="53509" y="8884"/>
                        <a:pt x="53597" y="8921"/>
                      </a:cubicBezTo>
                      <a:cubicBezTo>
                        <a:pt x="54225" y="9173"/>
                        <a:pt x="53058" y="8685"/>
                        <a:pt x="53679" y="8958"/>
                      </a:cubicBezTo>
                      <a:cubicBezTo>
                        <a:pt x="55518" y="9763"/>
                        <a:pt x="57314" y="10665"/>
                        <a:pt x="59035" y="11699"/>
                      </a:cubicBezTo>
                      <a:cubicBezTo>
                        <a:pt x="59900" y="12216"/>
                        <a:pt x="60742" y="12755"/>
                        <a:pt x="61562" y="13332"/>
                      </a:cubicBezTo>
                      <a:cubicBezTo>
                        <a:pt x="61931" y="13590"/>
                        <a:pt x="62293" y="13849"/>
                        <a:pt x="62655" y="14115"/>
                      </a:cubicBezTo>
                      <a:cubicBezTo>
                        <a:pt x="62847" y="14255"/>
                        <a:pt x="63054" y="14469"/>
                        <a:pt x="63269" y="14580"/>
                      </a:cubicBezTo>
                      <a:cubicBezTo>
                        <a:pt x="63202" y="14543"/>
                        <a:pt x="62796" y="14211"/>
                        <a:pt x="63180" y="14513"/>
                      </a:cubicBezTo>
                      <a:cubicBezTo>
                        <a:pt x="63283" y="14595"/>
                        <a:pt x="63379" y="14676"/>
                        <a:pt x="63483" y="14750"/>
                      </a:cubicBezTo>
                      <a:cubicBezTo>
                        <a:pt x="65034" y="15991"/>
                        <a:pt x="66505" y="17335"/>
                        <a:pt x="67886" y="18761"/>
                      </a:cubicBezTo>
                      <a:cubicBezTo>
                        <a:pt x="68551" y="19455"/>
                        <a:pt x="69201" y="20165"/>
                        <a:pt x="69829" y="20896"/>
                      </a:cubicBezTo>
                      <a:cubicBezTo>
                        <a:pt x="70140" y="21258"/>
                        <a:pt x="70450" y="21627"/>
                        <a:pt x="70753" y="22004"/>
                      </a:cubicBezTo>
                      <a:cubicBezTo>
                        <a:pt x="70915" y="22203"/>
                        <a:pt x="71070" y="22403"/>
                        <a:pt x="71233" y="22610"/>
                      </a:cubicBezTo>
                      <a:cubicBezTo>
                        <a:pt x="71418" y="22846"/>
                        <a:pt x="71107" y="22455"/>
                        <a:pt x="71107" y="22440"/>
                      </a:cubicBezTo>
                      <a:cubicBezTo>
                        <a:pt x="71189" y="22573"/>
                        <a:pt x="71307" y="22698"/>
                        <a:pt x="71396" y="22824"/>
                      </a:cubicBezTo>
                      <a:cubicBezTo>
                        <a:pt x="72592" y="24412"/>
                        <a:pt x="73693" y="26074"/>
                        <a:pt x="74698" y="27795"/>
                      </a:cubicBezTo>
                      <a:cubicBezTo>
                        <a:pt x="75688" y="29487"/>
                        <a:pt x="76582" y="31238"/>
                        <a:pt x="77373" y="33033"/>
                      </a:cubicBezTo>
                      <a:cubicBezTo>
                        <a:pt x="77439" y="33181"/>
                        <a:pt x="77727" y="33964"/>
                        <a:pt x="77483" y="33277"/>
                      </a:cubicBezTo>
                      <a:cubicBezTo>
                        <a:pt x="77557" y="33491"/>
                        <a:pt x="77653" y="33690"/>
                        <a:pt x="77742" y="33905"/>
                      </a:cubicBezTo>
                      <a:cubicBezTo>
                        <a:pt x="77934" y="34385"/>
                        <a:pt x="78119" y="34865"/>
                        <a:pt x="78303" y="35345"/>
                      </a:cubicBezTo>
                      <a:cubicBezTo>
                        <a:pt x="78651" y="36283"/>
                        <a:pt x="78968" y="37221"/>
                        <a:pt x="79264" y="38174"/>
                      </a:cubicBezTo>
                      <a:cubicBezTo>
                        <a:pt x="79840" y="40051"/>
                        <a:pt x="80313" y="41957"/>
                        <a:pt x="80668" y="43885"/>
                      </a:cubicBezTo>
                      <a:cubicBezTo>
                        <a:pt x="80756" y="44357"/>
                        <a:pt x="80838" y="44830"/>
                        <a:pt x="80911" y="45310"/>
                      </a:cubicBezTo>
                      <a:cubicBezTo>
                        <a:pt x="80948" y="45532"/>
                        <a:pt x="80978" y="45754"/>
                        <a:pt x="81015" y="45975"/>
                      </a:cubicBezTo>
                      <a:cubicBezTo>
                        <a:pt x="81030" y="46079"/>
                        <a:pt x="81089" y="46500"/>
                        <a:pt x="81030" y="46093"/>
                      </a:cubicBezTo>
                      <a:cubicBezTo>
                        <a:pt x="80971" y="45643"/>
                        <a:pt x="81052" y="46271"/>
                        <a:pt x="81052" y="46308"/>
                      </a:cubicBezTo>
                      <a:cubicBezTo>
                        <a:pt x="81170" y="47261"/>
                        <a:pt x="81259" y="48221"/>
                        <a:pt x="81318" y="49181"/>
                      </a:cubicBezTo>
                      <a:cubicBezTo>
                        <a:pt x="81443" y="51161"/>
                        <a:pt x="81451" y="53156"/>
                        <a:pt x="81333" y="55135"/>
                      </a:cubicBezTo>
                      <a:cubicBezTo>
                        <a:pt x="81274" y="56125"/>
                        <a:pt x="81185" y="57115"/>
                        <a:pt x="81059" y="58105"/>
                      </a:cubicBezTo>
                      <a:cubicBezTo>
                        <a:pt x="81044" y="58201"/>
                        <a:pt x="81030" y="58297"/>
                        <a:pt x="81022" y="58393"/>
                      </a:cubicBezTo>
                      <a:cubicBezTo>
                        <a:pt x="81067" y="57736"/>
                        <a:pt x="81067" y="58090"/>
                        <a:pt x="81037" y="58245"/>
                      </a:cubicBezTo>
                      <a:cubicBezTo>
                        <a:pt x="81000" y="58496"/>
                        <a:pt x="80963" y="58755"/>
                        <a:pt x="80919" y="59006"/>
                      </a:cubicBezTo>
                      <a:cubicBezTo>
                        <a:pt x="80838" y="59516"/>
                        <a:pt x="80749" y="60018"/>
                        <a:pt x="80653" y="60521"/>
                      </a:cubicBezTo>
                      <a:cubicBezTo>
                        <a:pt x="80468" y="61466"/>
                        <a:pt x="80254" y="62404"/>
                        <a:pt x="80010" y="63342"/>
                      </a:cubicBezTo>
                      <a:cubicBezTo>
                        <a:pt x="79656" y="64709"/>
                        <a:pt x="80461" y="66342"/>
                        <a:pt x="81894" y="66667"/>
                      </a:cubicBezTo>
                      <a:cubicBezTo>
                        <a:pt x="83305" y="66992"/>
                        <a:pt x="84835" y="66246"/>
                        <a:pt x="85219" y="64783"/>
                      </a:cubicBezTo>
                      <a:cubicBezTo>
                        <a:pt x="87376" y="56531"/>
                        <a:pt x="87273" y="47792"/>
                        <a:pt x="85234" y="39534"/>
                      </a:cubicBezTo>
                      <a:cubicBezTo>
                        <a:pt x="83194" y="31275"/>
                        <a:pt x="79183" y="23540"/>
                        <a:pt x="73642" y="17092"/>
                      </a:cubicBezTo>
                      <a:cubicBezTo>
                        <a:pt x="68056" y="10583"/>
                        <a:pt x="60808" y="5693"/>
                        <a:pt x="52718" y="2857"/>
                      </a:cubicBezTo>
                      <a:cubicBezTo>
                        <a:pt x="44466" y="-39"/>
                        <a:pt x="35548" y="-645"/>
                        <a:pt x="26926" y="640"/>
                      </a:cubicBezTo>
                      <a:cubicBezTo>
                        <a:pt x="18570" y="1881"/>
                        <a:pt x="10369" y="5169"/>
                        <a:pt x="3631" y="10295"/>
                      </a:cubicBezTo>
                      <a:cubicBezTo>
                        <a:pt x="2664" y="11034"/>
                        <a:pt x="1710" y="11795"/>
                        <a:pt x="787" y="12593"/>
                      </a:cubicBezTo>
                      <a:cubicBezTo>
                        <a:pt x="-284" y="13524"/>
                        <a:pt x="-240" y="15474"/>
                        <a:pt x="787" y="16412"/>
                      </a:cubicBezTo>
                      <a:cubicBezTo>
                        <a:pt x="1925" y="17461"/>
                        <a:pt x="3469" y="17402"/>
                        <a:pt x="4607" y="16412"/>
                      </a:cubicBezTo>
                      <a:lnTo>
                        <a:pt x="4607" y="16412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0" name="Freeform 689">
                  <a:extLst>
                    <a:ext uri="{FF2B5EF4-FFF2-40B4-BE49-F238E27FC236}">
                      <a16:creationId xmlns:a16="http://schemas.microsoft.com/office/drawing/2014/main" id="{C976B891-8CF7-35B3-1070-F94152243D7B}"/>
                    </a:ext>
                  </a:extLst>
                </p:cNvPr>
                <p:cNvSpPr/>
                <p:nvPr/>
              </p:nvSpPr>
              <p:spPr>
                <a:xfrm>
                  <a:off x="1795159" y="4992804"/>
                  <a:ext cx="109308" cy="59933"/>
                </a:xfrm>
                <a:custGeom>
                  <a:avLst/>
                  <a:gdLst>
                    <a:gd name="csX0" fmla="*/ 4064 w 109308"/>
                    <a:gd name="csY0" fmla="*/ 12248 h 59933"/>
                    <a:gd name="csX1" fmla="*/ 9191 w 109308"/>
                    <a:gd name="csY1" fmla="*/ 9382 h 59933"/>
                    <a:gd name="csX2" fmla="*/ 10425 w 109308"/>
                    <a:gd name="csY2" fmla="*/ 8828 h 59933"/>
                    <a:gd name="csX3" fmla="*/ 10255 w 109308"/>
                    <a:gd name="csY3" fmla="*/ 8894 h 59933"/>
                    <a:gd name="csX4" fmla="*/ 10639 w 109308"/>
                    <a:gd name="csY4" fmla="*/ 8739 h 59933"/>
                    <a:gd name="csX5" fmla="*/ 11312 w 109308"/>
                    <a:gd name="csY5" fmla="*/ 8473 h 59933"/>
                    <a:gd name="csX6" fmla="*/ 14053 w 109308"/>
                    <a:gd name="csY6" fmla="*/ 7513 h 59933"/>
                    <a:gd name="csX7" fmla="*/ 19586 w 109308"/>
                    <a:gd name="csY7" fmla="*/ 6146 h 59933"/>
                    <a:gd name="csX8" fmla="*/ 21020 w 109308"/>
                    <a:gd name="csY8" fmla="*/ 5903 h 59933"/>
                    <a:gd name="csX9" fmla="*/ 21640 w 109308"/>
                    <a:gd name="csY9" fmla="*/ 5814 h 59933"/>
                    <a:gd name="csX10" fmla="*/ 21544 w 109308"/>
                    <a:gd name="csY10" fmla="*/ 5829 h 59933"/>
                    <a:gd name="csX11" fmla="*/ 21958 w 109308"/>
                    <a:gd name="csY11" fmla="*/ 5777 h 59933"/>
                    <a:gd name="csX12" fmla="*/ 24869 w 109308"/>
                    <a:gd name="csY12" fmla="*/ 5511 h 59933"/>
                    <a:gd name="csX13" fmla="*/ 30646 w 109308"/>
                    <a:gd name="csY13" fmla="*/ 5452 h 59933"/>
                    <a:gd name="csX14" fmla="*/ 33602 w 109308"/>
                    <a:gd name="csY14" fmla="*/ 5651 h 59933"/>
                    <a:gd name="csX15" fmla="*/ 34976 w 109308"/>
                    <a:gd name="csY15" fmla="*/ 5792 h 59933"/>
                    <a:gd name="csX16" fmla="*/ 35715 w 109308"/>
                    <a:gd name="csY16" fmla="*/ 5881 h 59933"/>
                    <a:gd name="csX17" fmla="*/ 36032 w 109308"/>
                    <a:gd name="csY17" fmla="*/ 5925 h 59933"/>
                    <a:gd name="csX18" fmla="*/ 36055 w 109308"/>
                    <a:gd name="csY18" fmla="*/ 5925 h 59933"/>
                    <a:gd name="csX19" fmla="*/ 47514 w 109308"/>
                    <a:gd name="csY19" fmla="*/ 8636 h 59933"/>
                    <a:gd name="csX20" fmla="*/ 50351 w 109308"/>
                    <a:gd name="csY20" fmla="*/ 9641 h 59933"/>
                    <a:gd name="csX21" fmla="*/ 51651 w 109308"/>
                    <a:gd name="csY21" fmla="*/ 10150 h 59933"/>
                    <a:gd name="csX22" fmla="*/ 52345 w 109308"/>
                    <a:gd name="csY22" fmla="*/ 10431 h 59933"/>
                    <a:gd name="csX23" fmla="*/ 52641 w 109308"/>
                    <a:gd name="csY23" fmla="*/ 10557 h 59933"/>
                    <a:gd name="csX24" fmla="*/ 52685 w 109308"/>
                    <a:gd name="csY24" fmla="*/ 10579 h 59933"/>
                    <a:gd name="csX25" fmla="*/ 57990 w 109308"/>
                    <a:gd name="csY25" fmla="*/ 13135 h 59933"/>
                    <a:gd name="csX26" fmla="*/ 68407 w 109308"/>
                    <a:gd name="csY26" fmla="*/ 19813 h 59933"/>
                    <a:gd name="csX27" fmla="*/ 69582 w 109308"/>
                    <a:gd name="csY27" fmla="*/ 20699 h 59933"/>
                    <a:gd name="csX28" fmla="*/ 69575 w 109308"/>
                    <a:gd name="csY28" fmla="*/ 20699 h 59933"/>
                    <a:gd name="csX29" fmla="*/ 69841 w 109308"/>
                    <a:gd name="csY29" fmla="*/ 20906 h 59933"/>
                    <a:gd name="csX30" fmla="*/ 70550 w 109308"/>
                    <a:gd name="csY30" fmla="*/ 21467 h 59933"/>
                    <a:gd name="csX31" fmla="*/ 72921 w 109308"/>
                    <a:gd name="csY31" fmla="*/ 23410 h 59933"/>
                    <a:gd name="csX32" fmla="*/ 77665 w 109308"/>
                    <a:gd name="csY32" fmla="*/ 27650 h 59933"/>
                    <a:gd name="csX33" fmla="*/ 86501 w 109308"/>
                    <a:gd name="csY33" fmla="*/ 36744 h 59933"/>
                    <a:gd name="csX34" fmla="*/ 94753 w 109308"/>
                    <a:gd name="csY34" fmla="*/ 46473 h 59933"/>
                    <a:gd name="csX35" fmla="*/ 98691 w 109308"/>
                    <a:gd name="csY35" fmla="*/ 51430 h 59933"/>
                    <a:gd name="csX36" fmla="*/ 100671 w 109308"/>
                    <a:gd name="csY36" fmla="*/ 53971 h 59933"/>
                    <a:gd name="csX37" fmla="*/ 101092 w 109308"/>
                    <a:gd name="csY37" fmla="*/ 54517 h 59933"/>
                    <a:gd name="csX38" fmla="*/ 101092 w 109308"/>
                    <a:gd name="csY38" fmla="*/ 54517 h 59933"/>
                    <a:gd name="csX39" fmla="*/ 101299 w 109308"/>
                    <a:gd name="csY39" fmla="*/ 54791 h 59933"/>
                    <a:gd name="csX40" fmla="*/ 102282 w 109308"/>
                    <a:gd name="csY40" fmla="*/ 56061 h 59933"/>
                    <a:gd name="csX41" fmla="*/ 104232 w 109308"/>
                    <a:gd name="csY41" fmla="*/ 58603 h 59933"/>
                    <a:gd name="csX42" fmla="*/ 105850 w 109308"/>
                    <a:gd name="csY42" fmla="*/ 59844 h 59933"/>
                    <a:gd name="csX43" fmla="*/ 107934 w 109308"/>
                    <a:gd name="csY43" fmla="*/ 59570 h 59933"/>
                    <a:gd name="csX44" fmla="*/ 108902 w 109308"/>
                    <a:gd name="csY44" fmla="*/ 55877 h 59933"/>
                    <a:gd name="csX45" fmla="*/ 92382 w 109308"/>
                    <a:gd name="csY45" fmla="*/ 35252 h 59933"/>
                    <a:gd name="csX46" fmla="*/ 73845 w 109308"/>
                    <a:gd name="csY46" fmla="*/ 17227 h 59933"/>
                    <a:gd name="csX47" fmla="*/ 51584 w 109308"/>
                    <a:gd name="csY47" fmla="*/ 4359 h 59933"/>
                    <a:gd name="csX48" fmla="*/ 27381 w 109308"/>
                    <a:gd name="csY48" fmla="*/ 8 h 59933"/>
                    <a:gd name="csX49" fmla="*/ 3864 w 109308"/>
                    <a:gd name="csY49" fmla="*/ 6050 h 59933"/>
                    <a:gd name="csX50" fmla="*/ 1345 w 109308"/>
                    <a:gd name="csY50" fmla="*/ 7580 h 59933"/>
                    <a:gd name="csX51" fmla="*/ 377 w 109308"/>
                    <a:gd name="csY51" fmla="*/ 11273 h 59933"/>
                    <a:gd name="csX52" fmla="*/ 4071 w 109308"/>
                    <a:gd name="csY52" fmla="*/ 12241 h 59933"/>
                    <a:gd name="csX53" fmla="*/ 4071 w 109308"/>
                    <a:gd name="csY53" fmla="*/ 12241 h 5993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</a:cxnLst>
                  <a:rect l="l" t="t" r="r" b="b"/>
                  <a:pathLst>
                    <a:path w="109308" h="59933">
                      <a:moveTo>
                        <a:pt x="4064" y="12248"/>
                      </a:moveTo>
                      <a:cubicBezTo>
                        <a:pt x="5704" y="11177"/>
                        <a:pt x="7418" y="10217"/>
                        <a:pt x="9191" y="9382"/>
                      </a:cubicBezTo>
                      <a:cubicBezTo>
                        <a:pt x="9598" y="9190"/>
                        <a:pt x="10011" y="9013"/>
                        <a:pt x="10425" y="8828"/>
                      </a:cubicBezTo>
                      <a:cubicBezTo>
                        <a:pt x="10706" y="8702"/>
                        <a:pt x="10277" y="8887"/>
                        <a:pt x="10255" y="8894"/>
                      </a:cubicBezTo>
                      <a:cubicBezTo>
                        <a:pt x="10381" y="8835"/>
                        <a:pt x="10514" y="8791"/>
                        <a:pt x="10639" y="8739"/>
                      </a:cubicBezTo>
                      <a:cubicBezTo>
                        <a:pt x="10861" y="8651"/>
                        <a:pt x="11090" y="8562"/>
                        <a:pt x="11312" y="8473"/>
                      </a:cubicBezTo>
                      <a:cubicBezTo>
                        <a:pt x="12213" y="8126"/>
                        <a:pt x="13129" y="7809"/>
                        <a:pt x="14053" y="7513"/>
                      </a:cubicBezTo>
                      <a:cubicBezTo>
                        <a:pt x="15863" y="6944"/>
                        <a:pt x="17717" y="6494"/>
                        <a:pt x="19586" y="6146"/>
                      </a:cubicBezTo>
                      <a:cubicBezTo>
                        <a:pt x="20067" y="6058"/>
                        <a:pt x="20539" y="5977"/>
                        <a:pt x="21020" y="5903"/>
                      </a:cubicBezTo>
                      <a:cubicBezTo>
                        <a:pt x="21093" y="5888"/>
                        <a:pt x="21596" y="5762"/>
                        <a:pt x="21640" y="5814"/>
                      </a:cubicBezTo>
                      <a:cubicBezTo>
                        <a:pt x="21633" y="5799"/>
                        <a:pt x="20968" y="5903"/>
                        <a:pt x="21544" y="5829"/>
                      </a:cubicBezTo>
                      <a:cubicBezTo>
                        <a:pt x="21685" y="5814"/>
                        <a:pt x="21818" y="5792"/>
                        <a:pt x="21958" y="5777"/>
                      </a:cubicBezTo>
                      <a:cubicBezTo>
                        <a:pt x="22926" y="5659"/>
                        <a:pt x="23894" y="5570"/>
                        <a:pt x="24869" y="5511"/>
                      </a:cubicBezTo>
                      <a:cubicBezTo>
                        <a:pt x="26790" y="5393"/>
                        <a:pt x="28725" y="5371"/>
                        <a:pt x="30646" y="5452"/>
                      </a:cubicBezTo>
                      <a:cubicBezTo>
                        <a:pt x="31636" y="5496"/>
                        <a:pt x="32619" y="5555"/>
                        <a:pt x="33602" y="5651"/>
                      </a:cubicBezTo>
                      <a:cubicBezTo>
                        <a:pt x="34060" y="5696"/>
                        <a:pt x="34518" y="5740"/>
                        <a:pt x="34976" y="5792"/>
                      </a:cubicBezTo>
                      <a:cubicBezTo>
                        <a:pt x="35220" y="5821"/>
                        <a:pt x="35471" y="5851"/>
                        <a:pt x="35715" y="5881"/>
                      </a:cubicBezTo>
                      <a:cubicBezTo>
                        <a:pt x="35818" y="5895"/>
                        <a:pt x="35929" y="5895"/>
                        <a:pt x="36032" y="5925"/>
                      </a:cubicBezTo>
                      <a:cubicBezTo>
                        <a:pt x="35685" y="5844"/>
                        <a:pt x="35722" y="5881"/>
                        <a:pt x="36055" y="5925"/>
                      </a:cubicBezTo>
                      <a:cubicBezTo>
                        <a:pt x="39941" y="6486"/>
                        <a:pt x="43783" y="7402"/>
                        <a:pt x="47514" y="8636"/>
                      </a:cubicBezTo>
                      <a:cubicBezTo>
                        <a:pt x="48467" y="8954"/>
                        <a:pt x="49412" y="9286"/>
                        <a:pt x="50351" y="9641"/>
                      </a:cubicBezTo>
                      <a:cubicBezTo>
                        <a:pt x="50787" y="9803"/>
                        <a:pt x="51222" y="9973"/>
                        <a:pt x="51651" y="10150"/>
                      </a:cubicBezTo>
                      <a:cubicBezTo>
                        <a:pt x="51880" y="10246"/>
                        <a:pt x="52116" y="10335"/>
                        <a:pt x="52345" y="10431"/>
                      </a:cubicBezTo>
                      <a:cubicBezTo>
                        <a:pt x="52441" y="10475"/>
                        <a:pt x="52545" y="10512"/>
                        <a:pt x="52641" y="10557"/>
                      </a:cubicBezTo>
                      <a:cubicBezTo>
                        <a:pt x="52087" y="10305"/>
                        <a:pt x="52567" y="10527"/>
                        <a:pt x="52685" y="10579"/>
                      </a:cubicBezTo>
                      <a:cubicBezTo>
                        <a:pt x="54488" y="11354"/>
                        <a:pt x="56254" y="12211"/>
                        <a:pt x="57990" y="13135"/>
                      </a:cubicBezTo>
                      <a:cubicBezTo>
                        <a:pt x="61632" y="15077"/>
                        <a:pt x="65097" y="17345"/>
                        <a:pt x="68407" y="19813"/>
                      </a:cubicBezTo>
                      <a:cubicBezTo>
                        <a:pt x="68799" y="20108"/>
                        <a:pt x="69198" y="20404"/>
                        <a:pt x="69582" y="20699"/>
                      </a:cubicBezTo>
                      <a:cubicBezTo>
                        <a:pt x="69988" y="21009"/>
                        <a:pt x="69656" y="20758"/>
                        <a:pt x="69575" y="20699"/>
                      </a:cubicBezTo>
                      <a:cubicBezTo>
                        <a:pt x="69663" y="20766"/>
                        <a:pt x="69752" y="20839"/>
                        <a:pt x="69841" y="20906"/>
                      </a:cubicBezTo>
                      <a:cubicBezTo>
                        <a:pt x="70077" y="21091"/>
                        <a:pt x="70313" y="21283"/>
                        <a:pt x="70550" y="21467"/>
                      </a:cubicBezTo>
                      <a:cubicBezTo>
                        <a:pt x="71348" y="22103"/>
                        <a:pt x="72138" y="22753"/>
                        <a:pt x="72921" y="23410"/>
                      </a:cubicBezTo>
                      <a:cubicBezTo>
                        <a:pt x="74539" y="24784"/>
                        <a:pt x="76120" y="26195"/>
                        <a:pt x="77665" y="27650"/>
                      </a:cubicBezTo>
                      <a:cubicBezTo>
                        <a:pt x="80738" y="30546"/>
                        <a:pt x="83671" y="33597"/>
                        <a:pt x="86501" y="36744"/>
                      </a:cubicBezTo>
                      <a:cubicBezTo>
                        <a:pt x="89345" y="39906"/>
                        <a:pt x="92079" y="43163"/>
                        <a:pt x="94753" y="46473"/>
                      </a:cubicBezTo>
                      <a:cubicBezTo>
                        <a:pt x="96076" y="48113"/>
                        <a:pt x="97391" y="49768"/>
                        <a:pt x="98691" y="51430"/>
                      </a:cubicBezTo>
                      <a:cubicBezTo>
                        <a:pt x="99356" y="52272"/>
                        <a:pt x="100014" y="53121"/>
                        <a:pt x="100671" y="53971"/>
                      </a:cubicBezTo>
                      <a:cubicBezTo>
                        <a:pt x="100812" y="54155"/>
                        <a:pt x="100952" y="54333"/>
                        <a:pt x="101092" y="54517"/>
                      </a:cubicBezTo>
                      <a:cubicBezTo>
                        <a:pt x="101344" y="54843"/>
                        <a:pt x="100841" y="54192"/>
                        <a:pt x="101092" y="54517"/>
                      </a:cubicBezTo>
                      <a:cubicBezTo>
                        <a:pt x="101159" y="54606"/>
                        <a:pt x="101233" y="54702"/>
                        <a:pt x="101299" y="54791"/>
                      </a:cubicBezTo>
                      <a:cubicBezTo>
                        <a:pt x="101624" y="55212"/>
                        <a:pt x="101949" y="55640"/>
                        <a:pt x="102282" y="56061"/>
                      </a:cubicBezTo>
                      <a:cubicBezTo>
                        <a:pt x="102932" y="56911"/>
                        <a:pt x="103582" y="57753"/>
                        <a:pt x="104232" y="58603"/>
                      </a:cubicBezTo>
                      <a:cubicBezTo>
                        <a:pt x="104683" y="59186"/>
                        <a:pt x="105104" y="59637"/>
                        <a:pt x="105850" y="59844"/>
                      </a:cubicBezTo>
                      <a:cubicBezTo>
                        <a:pt x="106501" y="60021"/>
                        <a:pt x="107358" y="59940"/>
                        <a:pt x="107934" y="59570"/>
                      </a:cubicBezTo>
                      <a:cubicBezTo>
                        <a:pt x="109035" y="58861"/>
                        <a:pt x="109825" y="57073"/>
                        <a:pt x="108902" y="55877"/>
                      </a:cubicBezTo>
                      <a:cubicBezTo>
                        <a:pt x="103538" y="48888"/>
                        <a:pt x="98167" y="41893"/>
                        <a:pt x="92382" y="35252"/>
                      </a:cubicBezTo>
                      <a:cubicBezTo>
                        <a:pt x="86715" y="28751"/>
                        <a:pt x="80635" y="22568"/>
                        <a:pt x="73845" y="17227"/>
                      </a:cubicBezTo>
                      <a:cubicBezTo>
                        <a:pt x="67040" y="11879"/>
                        <a:pt x="59704" y="7410"/>
                        <a:pt x="51584" y="4359"/>
                      </a:cubicBezTo>
                      <a:cubicBezTo>
                        <a:pt x="43901" y="1470"/>
                        <a:pt x="35604" y="-125"/>
                        <a:pt x="27381" y="8"/>
                      </a:cubicBezTo>
                      <a:cubicBezTo>
                        <a:pt x="19202" y="141"/>
                        <a:pt x="11031" y="2047"/>
                        <a:pt x="3864" y="6050"/>
                      </a:cubicBezTo>
                      <a:cubicBezTo>
                        <a:pt x="3007" y="6531"/>
                        <a:pt x="2165" y="7040"/>
                        <a:pt x="1345" y="7580"/>
                      </a:cubicBezTo>
                      <a:cubicBezTo>
                        <a:pt x="163" y="8348"/>
                        <a:pt x="-443" y="10010"/>
                        <a:pt x="377" y="11273"/>
                      </a:cubicBezTo>
                      <a:cubicBezTo>
                        <a:pt x="1138" y="12455"/>
                        <a:pt x="2808" y="13068"/>
                        <a:pt x="4071" y="12241"/>
                      </a:cubicBezTo>
                      <a:lnTo>
                        <a:pt x="4071" y="12241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1" name="Freeform 690">
                  <a:extLst>
                    <a:ext uri="{FF2B5EF4-FFF2-40B4-BE49-F238E27FC236}">
                      <a16:creationId xmlns:a16="http://schemas.microsoft.com/office/drawing/2014/main" id="{BDAD774C-8C90-690E-7DFA-5CD89C039915}"/>
                    </a:ext>
                  </a:extLst>
                </p:cNvPr>
                <p:cNvSpPr/>
                <p:nvPr/>
              </p:nvSpPr>
              <p:spPr>
                <a:xfrm>
                  <a:off x="1894286" y="4991508"/>
                  <a:ext cx="82277" cy="55284"/>
                </a:xfrm>
                <a:custGeom>
                  <a:avLst/>
                  <a:gdLst>
                    <a:gd name="csX0" fmla="*/ 5261 w 82277"/>
                    <a:gd name="csY0" fmla="*/ 53346 h 55284"/>
                    <a:gd name="csX1" fmla="*/ 7640 w 82277"/>
                    <a:gd name="csY1" fmla="*/ 44157 h 55284"/>
                    <a:gd name="csX2" fmla="*/ 8423 w 82277"/>
                    <a:gd name="csY2" fmla="*/ 42022 h 55284"/>
                    <a:gd name="csX3" fmla="*/ 8807 w 82277"/>
                    <a:gd name="csY3" fmla="*/ 41061 h 55284"/>
                    <a:gd name="csX4" fmla="*/ 8851 w 82277"/>
                    <a:gd name="csY4" fmla="*/ 40943 h 55284"/>
                    <a:gd name="csX5" fmla="*/ 9184 w 82277"/>
                    <a:gd name="csY5" fmla="*/ 40182 h 55284"/>
                    <a:gd name="csX6" fmla="*/ 11275 w 82277"/>
                    <a:gd name="csY6" fmla="*/ 35913 h 55284"/>
                    <a:gd name="csX7" fmla="*/ 16276 w 82277"/>
                    <a:gd name="csY7" fmla="*/ 28082 h 55284"/>
                    <a:gd name="csX8" fmla="*/ 16653 w 82277"/>
                    <a:gd name="csY8" fmla="*/ 27587 h 55284"/>
                    <a:gd name="csX9" fmla="*/ 16734 w 82277"/>
                    <a:gd name="csY9" fmla="*/ 27484 h 55284"/>
                    <a:gd name="csX10" fmla="*/ 17377 w 82277"/>
                    <a:gd name="csY10" fmla="*/ 26679 h 55284"/>
                    <a:gd name="csX11" fmla="*/ 18980 w 82277"/>
                    <a:gd name="csY11" fmla="*/ 24788 h 55284"/>
                    <a:gd name="csX12" fmla="*/ 22261 w 82277"/>
                    <a:gd name="csY12" fmla="*/ 21352 h 55284"/>
                    <a:gd name="csX13" fmla="*/ 25800 w 82277"/>
                    <a:gd name="csY13" fmla="*/ 18183 h 55284"/>
                    <a:gd name="csX14" fmla="*/ 26605 w 82277"/>
                    <a:gd name="csY14" fmla="*/ 17533 h 55284"/>
                    <a:gd name="csX15" fmla="*/ 27093 w 82277"/>
                    <a:gd name="csY15" fmla="*/ 17149 h 55284"/>
                    <a:gd name="csX16" fmla="*/ 27203 w 82277"/>
                    <a:gd name="csY16" fmla="*/ 17068 h 55284"/>
                    <a:gd name="csX17" fmla="*/ 29124 w 82277"/>
                    <a:gd name="csY17" fmla="*/ 15672 h 55284"/>
                    <a:gd name="csX18" fmla="*/ 37739 w 82277"/>
                    <a:gd name="csY18" fmla="*/ 10722 h 55284"/>
                    <a:gd name="csX19" fmla="*/ 38965 w 82277"/>
                    <a:gd name="csY19" fmla="*/ 10168 h 55284"/>
                    <a:gd name="csX20" fmla="*/ 39379 w 82277"/>
                    <a:gd name="csY20" fmla="*/ 9991 h 55284"/>
                    <a:gd name="csX21" fmla="*/ 39564 w 82277"/>
                    <a:gd name="csY21" fmla="*/ 9917 h 55284"/>
                    <a:gd name="csX22" fmla="*/ 42083 w 82277"/>
                    <a:gd name="csY22" fmla="*/ 8950 h 55284"/>
                    <a:gd name="csX23" fmla="*/ 47018 w 82277"/>
                    <a:gd name="csY23" fmla="*/ 7406 h 55284"/>
                    <a:gd name="csX24" fmla="*/ 51954 w 82277"/>
                    <a:gd name="csY24" fmla="*/ 6305 h 55284"/>
                    <a:gd name="csX25" fmla="*/ 54399 w 82277"/>
                    <a:gd name="csY25" fmla="*/ 5913 h 55284"/>
                    <a:gd name="csX26" fmla="*/ 54458 w 82277"/>
                    <a:gd name="csY26" fmla="*/ 5906 h 55284"/>
                    <a:gd name="csX27" fmla="*/ 55131 w 82277"/>
                    <a:gd name="csY27" fmla="*/ 5825 h 55284"/>
                    <a:gd name="csX28" fmla="*/ 56475 w 82277"/>
                    <a:gd name="csY28" fmla="*/ 5684 h 55284"/>
                    <a:gd name="csX29" fmla="*/ 67927 w 82277"/>
                    <a:gd name="csY29" fmla="*/ 5670 h 55284"/>
                    <a:gd name="csX30" fmla="*/ 69493 w 82277"/>
                    <a:gd name="csY30" fmla="*/ 5832 h 55284"/>
                    <a:gd name="csX31" fmla="*/ 70047 w 82277"/>
                    <a:gd name="csY31" fmla="*/ 5899 h 55284"/>
                    <a:gd name="csX32" fmla="*/ 69885 w 82277"/>
                    <a:gd name="csY32" fmla="*/ 5876 h 55284"/>
                    <a:gd name="csX33" fmla="*/ 70328 w 82277"/>
                    <a:gd name="csY33" fmla="*/ 5943 h 55284"/>
                    <a:gd name="csX34" fmla="*/ 73209 w 82277"/>
                    <a:gd name="csY34" fmla="*/ 6438 h 55284"/>
                    <a:gd name="csX35" fmla="*/ 78876 w 82277"/>
                    <a:gd name="csY35" fmla="*/ 7849 h 55284"/>
                    <a:gd name="csX36" fmla="*/ 82201 w 82277"/>
                    <a:gd name="csY36" fmla="*/ 5965 h 55284"/>
                    <a:gd name="csX37" fmla="*/ 80317 w 82277"/>
                    <a:gd name="csY37" fmla="*/ 2641 h 55284"/>
                    <a:gd name="csX38" fmla="*/ 37931 w 82277"/>
                    <a:gd name="csY38" fmla="*/ 4791 h 55284"/>
                    <a:gd name="csX39" fmla="*/ 7728 w 82277"/>
                    <a:gd name="csY39" fmla="*/ 31200 h 55284"/>
                    <a:gd name="csX40" fmla="*/ 52 w 82277"/>
                    <a:gd name="csY40" fmla="*/ 51891 h 55284"/>
                    <a:gd name="csX41" fmla="*/ 1936 w 82277"/>
                    <a:gd name="csY41" fmla="*/ 55215 h 55284"/>
                    <a:gd name="csX42" fmla="*/ 5261 w 82277"/>
                    <a:gd name="csY42" fmla="*/ 53331 h 55284"/>
                    <a:gd name="csX43" fmla="*/ 5261 w 82277"/>
                    <a:gd name="csY43" fmla="*/ 53331 h 55284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</a:cxnLst>
                  <a:rect l="l" t="t" r="r" b="b"/>
                  <a:pathLst>
                    <a:path w="82277" h="55284">
                      <a:moveTo>
                        <a:pt x="5261" y="53346"/>
                      </a:moveTo>
                      <a:cubicBezTo>
                        <a:pt x="5807" y="50229"/>
                        <a:pt x="6605" y="47148"/>
                        <a:pt x="7640" y="44157"/>
                      </a:cubicBezTo>
                      <a:cubicBezTo>
                        <a:pt x="7891" y="43440"/>
                        <a:pt x="8149" y="42731"/>
                        <a:pt x="8423" y="42022"/>
                      </a:cubicBezTo>
                      <a:cubicBezTo>
                        <a:pt x="8548" y="41704"/>
                        <a:pt x="8674" y="41379"/>
                        <a:pt x="8807" y="41061"/>
                      </a:cubicBezTo>
                      <a:cubicBezTo>
                        <a:pt x="8851" y="40951"/>
                        <a:pt x="9110" y="40301"/>
                        <a:pt x="8851" y="40943"/>
                      </a:cubicBezTo>
                      <a:cubicBezTo>
                        <a:pt x="8955" y="40685"/>
                        <a:pt x="9065" y="40434"/>
                        <a:pt x="9184" y="40182"/>
                      </a:cubicBezTo>
                      <a:cubicBezTo>
                        <a:pt x="9826" y="38734"/>
                        <a:pt x="10521" y="37309"/>
                        <a:pt x="11275" y="35913"/>
                      </a:cubicBezTo>
                      <a:cubicBezTo>
                        <a:pt x="12745" y="33179"/>
                        <a:pt x="14414" y="30564"/>
                        <a:pt x="16276" y="28082"/>
                      </a:cubicBezTo>
                      <a:cubicBezTo>
                        <a:pt x="16402" y="27920"/>
                        <a:pt x="16520" y="27750"/>
                        <a:pt x="16653" y="27587"/>
                      </a:cubicBezTo>
                      <a:cubicBezTo>
                        <a:pt x="16225" y="28112"/>
                        <a:pt x="16668" y="27572"/>
                        <a:pt x="16734" y="27484"/>
                      </a:cubicBezTo>
                      <a:cubicBezTo>
                        <a:pt x="16949" y="27211"/>
                        <a:pt x="17163" y="26945"/>
                        <a:pt x="17377" y="26679"/>
                      </a:cubicBezTo>
                      <a:cubicBezTo>
                        <a:pt x="17902" y="26036"/>
                        <a:pt x="18434" y="25408"/>
                        <a:pt x="18980" y="24788"/>
                      </a:cubicBezTo>
                      <a:cubicBezTo>
                        <a:pt x="20029" y="23598"/>
                        <a:pt x="21123" y="22453"/>
                        <a:pt x="22261" y="21352"/>
                      </a:cubicBezTo>
                      <a:cubicBezTo>
                        <a:pt x="23398" y="20252"/>
                        <a:pt x="24581" y="19195"/>
                        <a:pt x="25800" y="18183"/>
                      </a:cubicBezTo>
                      <a:cubicBezTo>
                        <a:pt x="26066" y="17962"/>
                        <a:pt x="26332" y="17748"/>
                        <a:pt x="26605" y="17533"/>
                      </a:cubicBezTo>
                      <a:cubicBezTo>
                        <a:pt x="26767" y="17408"/>
                        <a:pt x="26923" y="17267"/>
                        <a:pt x="27093" y="17149"/>
                      </a:cubicBezTo>
                      <a:cubicBezTo>
                        <a:pt x="26546" y="17548"/>
                        <a:pt x="27107" y="17134"/>
                        <a:pt x="27203" y="17068"/>
                      </a:cubicBezTo>
                      <a:cubicBezTo>
                        <a:pt x="27831" y="16588"/>
                        <a:pt x="28474" y="16122"/>
                        <a:pt x="29124" y="15672"/>
                      </a:cubicBezTo>
                      <a:cubicBezTo>
                        <a:pt x="31851" y="13781"/>
                        <a:pt x="34732" y="12126"/>
                        <a:pt x="37739" y="10722"/>
                      </a:cubicBezTo>
                      <a:cubicBezTo>
                        <a:pt x="38145" y="10530"/>
                        <a:pt x="38559" y="10346"/>
                        <a:pt x="38965" y="10168"/>
                      </a:cubicBezTo>
                      <a:cubicBezTo>
                        <a:pt x="39106" y="10109"/>
                        <a:pt x="39239" y="10050"/>
                        <a:pt x="39379" y="9991"/>
                      </a:cubicBezTo>
                      <a:cubicBezTo>
                        <a:pt x="40066" y="9688"/>
                        <a:pt x="38862" y="10198"/>
                        <a:pt x="39564" y="9917"/>
                      </a:cubicBezTo>
                      <a:cubicBezTo>
                        <a:pt x="40399" y="9585"/>
                        <a:pt x="41233" y="9252"/>
                        <a:pt x="42083" y="8950"/>
                      </a:cubicBezTo>
                      <a:cubicBezTo>
                        <a:pt x="43701" y="8366"/>
                        <a:pt x="45349" y="7849"/>
                        <a:pt x="47018" y="7406"/>
                      </a:cubicBezTo>
                      <a:cubicBezTo>
                        <a:pt x="48651" y="6970"/>
                        <a:pt x="50299" y="6600"/>
                        <a:pt x="51954" y="6305"/>
                      </a:cubicBezTo>
                      <a:cubicBezTo>
                        <a:pt x="52766" y="6157"/>
                        <a:pt x="53579" y="6032"/>
                        <a:pt x="54399" y="5913"/>
                      </a:cubicBezTo>
                      <a:cubicBezTo>
                        <a:pt x="54850" y="5847"/>
                        <a:pt x="53734" y="5995"/>
                        <a:pt x="54458" y="5906"/>
                      </a:cubicBezTo>
                      <a:cubicBezTo>
                        <a:pt x="54680" y="5876"/>
                        <a:pt x="54902" y="5847"/>
                        <a:pt x="55131" y="5825"/>
                      </a:cubicBezTo>
                      <a:cubicBezTo>
                        <a:pt x="55574" y="5773"/>
                        <a:pt x="56025" y="5729"/>
                        <a:pt x="56475" y="5684"/>
                      </a:cubicBezTo>
                      <a:cubicBezTo>
                        <a:pt x="60280" y="5322"/>
                        <a:pt x="64122" y="5322"/>
                        <a:pt x="67927" y="5670"/>
                      </a:cubicBezTo>
                      <a:cubicBezTo>
                        <a:pt x="68451" y="5721"/>
                        <a:pt x="68969" y="5773"/>
                        <a:pt x="69493" y="5832"/>
                      </a:cubicBezTo>
                      <a:cubicBezTo>
                        <a:pt x="69678" y="5854"/>
                        <a:pt x="69863" y="5876"/>
                        <a:pt x="70047" y="5899"/>
                      </a:cubicBezTo>
                      <a:cubicBezTo>
                        <a:pt x="70247" y="5928"/>
                        <a:pt x="70195" y="5921"/>
                        <a:pt x="69885" y="5876"/>
                      </a:cubicBezTo>
                      <a:cubicBezTo>
                        <a:pt x="70033" y="5899"/>
                        <a:pt x="70180" y="5921"/>
                        <a:pt x="70328" y="5943"/>
                      </a:cubicBezTo>
                      <a:cubicBezTo>
                        <a:pt x="71289" y="6083"/>
                        <a:pt x="72249" y="6246"/>
                        <a:pt x="73209" y="6438"/>
                      </a:cubicBezTo>
                      <a:cubicBezTo>
                        <a:pt x="75123" y="6815"/>
                        <a:pt x="77014" y="7287"/>
                        <a:pt x="78876" y="7849"/>
                      </a:cubicBezTo>
                      <a:cubicBezTo>
                        <a:pt x="80228" y="8255"/>
                        <a:pt x="81883" y="7361"/>
                        <a:pt x="82201" y="5965"/>
                      </a:cubicBezTo>
                      <a:cubicBezTo>
                        <a:pt x="82533" y="4510"/>
                        <a:pt x="81765" y="3077"/>
                        <a:pt x="80317" y="2641"/>
                      </a:cubicBezTo>
                      <a:cubicBezTo>
                        <a:pt x="66531" y="-1525"/>
                        <a:pt x="51230" y="-728"/>
                        <a:pt x="37931" y="4791"/>
                      </a:cubicBezTo>
                      <a:cubicBezTo>
                        <a:pt x="25268" y="10043"/>
                        <a:pt x="14666" y="19373"/>
                        <a:pt x="7728" y="31200"/>
                      </a:cubicBezTo>
                      <a:cubicBezTo>
                        <a:pt x="3997" y="37567"/>
                        <a:pt x="1330" y="44615"/>
                        <a:pt x="52" y="51891"/>
                      </a:cubicBezTo>
                      <a:cubicBezTo>
                        <a:pt x="-192" y="53280"/>
                        <a:pt x="421" y="54868"/>
                        <a:pt x="1936" y="55215"/>
                      </a:cubicBezTo>
                      <a:cubicBezTo>
                        <a:pt x="3251" y="55518"/>
                        <a:pt x="4995" y="54816"/>
                        <a:pt x="5261" y="53331"/>
                      </a:cubicBezTo>
                      <a:lnTo>
                        <a:pt x="5261" y="53331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2" name="Freeform 691">
                  <a:extLst>
                    <a:ext uri="{FF2B5EF4-FFF2-40B4-BE49-F238E27FC236}">
                      <a16:creationId xmlns:a16="http://schemas.microsoft.com/office/drawing/2014/main" id="{62074143-7CD4-D1F8-A4CC-4883DE74B9D1}"/>
                    </a:ext>
                  </a:extLst>
                </p:cNvPr>
                <p:cNvSpPr/>
                <p:nvPr/>
              </p:nvSpPr>
              <p:spPr>
                <a:xfrm>
                  <a:off x="2134431" y="5127905"/>
                  <a:ext cx="46753" cy="146124"/>
                </a:xfrm>
                <a:custGeom>
                  <a:avLst/>
                  <a:gdLst>
                    <a:gd name="csX0" fmla="*/ 4049 w 46753"/>
                    <a:gd name="csY0" fmla="*/ 145729 h 146124"/>
                    <a:gd name="csX1" fmla="*/ 27580 w 46753"/>
                    <a:gd name="csY1" fmla="*/ 123730 h 146124"/>
                    <a:gd name="csX2" fmla="*/ 42268 w 46753"/>
                    <a:gd name="csY2" fmla="*/ 95666 h 146124"/>
                    <a:gd name="csX3" fmla="*/ 46671 w 46753"/>
                    <a:gd name="csY3" fmla="*/ 63761 h 146124"/>
                    <a:gd name="csX4" fmla="*/ 39601 w 46753"/>
                    <a:gd name="csY4" fmla="*/ 31746 h 146124"/>
                    <a:gd name="csX5" fmla="*/ 21832 w 46753"/>
                    <a:gd name="csY5" fmla="*/ 3682 h 146124"/>
                    <a:gd name="csX6" fmla="*/ 19032 w 46753"/>
                    <a:gd name="csY6" fmla="*/ 779 h 146124"/>
                    <a:gd name="csX7" fmla="*/ 15213 w 46753"/>
                    <a:gd name="csY7" fmla="*/ 779 h 146124"/>
                    <a:gd name="csX8" fmla="*/ 15213 w 46753"/>
                    <a:gd name="csY8" fmla="*/ 4598 h 146124"/>
                    <a:gd name="csX9" fmla="*/ 20672 w 46753"/>
                    <a:gd name="csY9" fmla="*/ 10522 h 146124"/>
                    <a:gd name="csX10" fmla="*/ 21877 w 46753"/>
                    <a:gd name="csY10" fmla="*/ 11992 h 146124"/>
                    <a:gd name="csX11" fmla="*/ 22431 w 46753"/>
                    <a:gd name="csY11" fmla="*/ 12694 h 146124"/>
                    <a:gd name="csX12" fmla="*/ 22778 w 46753"/>
                    <a:gd name="csY12" fmla="*/ 13137 h 146124"/>
                    <a:gd name="csX13" fmla="*/ 22830 w 46753"/>
                    <a:gd name="csY13" fmla="*/ 13211 h 146124"/>
                    <a:gd name="csX14" fmla="*/ 25201 w 46753"/>
                    <a:gd name="csY14" fmla="*/ 16469 h 146124"/>
                    <a:gd name="csX15" fmla="*/ 33136 w 46753"/>
                    <a:gd name="csY15" fmla="*/ 30342 h 146124"/>
                    <a:gd name="csX16" fmla="*/ 33875 w 46753"/>
                    <a:gd name="csY16" fmla="*/ 31975 h 146124"/>
                    <a:gd name="csX17" fmla="*/ 34274 w 46753"/>
                    <a:gd name="csY17" fmla="*/ 32898 h 146124"/>
                    <a:gd name="csX18" fmla="*/ 34259 w 46753"/>
                    <a:gd name="csY18" fmla="*/ 32868 h 146124"/>
                    <a:gd name="csX19" fmla="*/ 34518 w 46753"/>
                    <a:gd name="csY19" fmla="*/ 33489 h 146124"/>
                    <a:gd name="csX20" fmla="*/ 35929 w 46753"/>
                    <a:gd name="csY20" fmla="*/ 37146 h 146124"/>
                    <a:gd name="csX21" fmla="*/ 38337 w 46753"/>
                    <a:gd name="csY21" fmla="*/ 44836 h 146124"/>
                    <a:gd name="csX22" fmla="*/ 40059 w 46753"/>
                    <a:gd name="csY22" fmla="*/ 52592 h 146124"/>
                    <a:gd name="csX23" fmla="*/ 40369 w 46753"/>
                    <a:gd name="csY23" fmla="*/ 54468 h 146124"/>
                    <a:gd name="csX24" fmla="*/ 40502 w 46753"/>
                    <a:gd name="csY24" fmla="*/ 55355 h 146124"/>
                    <a:gd name="csX25" fmla="*/ 40583 w 46753"/>
                    <a:gd name="csY25" fmla="*/ 55909 h 146124"/>
                    <a:gd name="csX26" fmla="*/ 40591 w 46753"/>
                    <a:gd name="csY26" fmla="*/ 55968 h 146124"/>
                    <a:gd name="csX27" fmla="*/ 41027 w 46753"/>
                    <a:gd name="csY27" fmla="*/ 59972 h 146124"/>
                    <a:gd name="csX28" fmla="*/ 40975 w 46753"/>
                    <a:gd name="csY28" fmla="*/ 75839 h 146124"/>
                    <a:gd name="csX29" fmla="*/ 40768 w 46753"/>
                    <a:gd name="csY29" fmla="*/ 77797 h 146124"/>
                    <a:gd name="csX30" fmla="*/ 40665 w 46753"/>
                    <a:gd name="csY30" fmla="*/ 78654 h 146124"/>
                    <a:gd name="csX31" fmla="*/ 40679 w 46753"/>
                    <a:gd name="csY31" fmla="*/ 78580 h 146124"/>
                    <a:gd name="csX32" fmla="*/ 40591 w 46753"/>
                    <a:gd name="csY32" fmla="*/ 79223 h 146124"/>
                    <a:gd name="csX33" fmla="*/ 39955 w 46753"/>
                    <a:gd name="csY33" fmla="*/ 83057 h 146124"/>
                    <a:gd name="csX34" fmla="*/ 38204 w 46753"/>
                    <a:gd name="csY34" fmla="*/ 90518 h 146124"/>
                    <a:gd name="csX35" fmla="*/ 35825 w 46753"/>
                    <a:gd name="csY35" fmla="*/ 97801 h 146124"/>
                    <a:gd name="csX36" fmla="*/ 35124 w 46753"/>
                    <a:gd name="csY36" fmla="*/ 99619 h 146124"/>
                    <a:gd name="csX37" fmla="*/ 34799 w 46753"/>
                    <a:gd name="csY37" fmla="*/ 100416 h 146124"/>
                    <a:gd name="csX38" fmla="*/ 34636 w 46753"/>
                    <a:gd name="csY38" fmla="*/ 100815 h 146124"/>
                    <a:gd name="csX39" fmla="*/ 34577 w 46753"/>
                    <a:gd name="csY39" fmla="*/ 100970 h 146124"/>
                    <a:gd name="csX40" fmla="*/ 32981 w 46753"/>
                    <a:gd name="csY40" fmla="*/ 104516 h 146124"/>
                    <a:gd name="csX41" fmla="*/ 25283 w 46753"/>
                    <a:gd name="csY41" fmla="*/ 117776 h 146124"/>
                    <a:gd name="csX42" fmla="*/ 22992 w 46753"/>
                    <a:gd name="csY42" fmla="*/ 120923 h 146124"/>
                    <a:gd name="csX43" fmla="*/ 22756 w 46753"/>
                    <a:gd name="csY43" fmla="*/ 121233 h 146124"/>
                    <a:gd name="csX44" fmla="*/ 22224 w 46753"/>
                    <a:gd name="csY44" fmla="*/ 121913 h 146124"/>
                    <a:gd name="csX45" fmla="*/ 20931 w 46753"/>
                    <a:gd name="csY45" fmla="*/ 123509 h 146124"/>
                    <a:gd name="csX46" fmla="*/ 15796 w 46753"/>
                    <a:gd name="csY46" fmla="*/ 129204 h 146124"/>
                    <a:gd name="csX47" fmla="*/ 10122 w 46753"/>
                    <a:gd name="csY47" fmla="*/ 134516 h 146124"/>
                    <a:gd name="csX48" fmla="*/ 7204 w 46753"/>
                    <a:gd name="csY48" fmla="*/ 136916 h 146124"/>
                    <a:gd name="csX49" fmla="*/ 6775 w 46753"/>
                    <a:gd name="csY49" fmla="*/ 137249 h 146124"/>
                    <a:gd name="csX50" fmla="*/ 6812 w 46753"/>
                    <a:gd name="csY50" fmla="*/ 137219 h 146124"/>
                    <a:gd name="csX51" fmla="*/ 6125 w 46753"/>
                    <a:gd name="csY51" fmla="*/ 137744 h 146124"/>
                    <a:gd name="csX52" fmla="*/ 4470 w 46753"/>
                    <a:gd name="csY52" fmla="*/ 138955 h 146124"/>
                    <a:gd name="csX53" fmla="*/ 1345 w 46753"/>
                    <a:gd name="csY53" fmla="*/ 141083 h 146124"/>
                    <a:gd name="csX54" fmla="*/ 377 w 46753"/>
                    <a:gd name="csY54" fmla="*/ 144776 h 146124"/>
                    <a:gd name="csX55" fmla="*/ 4071 w 46753"/>
                    <a:gd name="csY55" fmla="*/ 145744 h 146124"/>
                    <a:gd name="csX56" fmla="*/ 4071 w 46753"/>
                    <a:gd name="csY56" fmla="*/ 145744 h 146124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</a:cxnLst>
                  <a:rect l="l" t="t" r="r" b="b"/>
                  <a:pathLst>
                    <a:path w="46753" h="146124">
                      <a:moveTo>
                        <a:pt x="4049" y="145729"/>
                      </a:moveTo>
                      <a:cubicBezTo>
                        <a:pt x="13136" y="139819"/>
                        <a:pt x="21027" y="132344"/>
                        <a:pt x="27580" y="123730"/>
                      </a:cubicBezTo>
                      <a:cubicBezTo>
                        <a:pt x="34001" y="115294"/>
                        <a:pt x="38973" y="105743"/>
                        <a:pt x="42268" y="95666"/>
                      </a:cubicBezTo>
                      <a:cubicBezTo>
                        <a:pt x="45622" y="85413"/>
                        <a:pt x="47137" y="74539"/>
                        <a:pt x="46671" y="63761"/>
                      </a:cubicBezTo>
                      <a:cubicBezTo>
                        <a:pt x="46191" y="52792"/>
                        <a:pt x="43797" y="41888"/>
                        <a:pt x="39601" y="31746"/>
                      </a:cubicBezTo>
                      <a:cubicBezTo>
                        <a:pt x="35338" y="21441"/>
                        <a:pt x="29405" y="11896"/>
                        <a:pt x="21832" y="3682"/>
                      </a:cubicBezTo>
                      <a:cubicBezTo>
                        <a:pt x="20924" y="2692"/>
                        <a:pt x="19985" y="1724"/>
                        <a:pt x="19032" y="779"/>
                      </a:cubicBezTo>
                      <a:cubicBezTo>
                        <a:pt x="18027" y="-219"/>
                        <a:pt x="16203" y="-300"/>
                        <a:pt x="15213" y="779"/>
                      </a:cubicBezTo>
                      <a:cubicBezTo>
                        <a:pt x="14222" y="1850"/>
                        <a:pt x="14141" y="3534"/>
                        <a:pt x="15213" y="4598"/>
                      </a:cubicBezTo>
                      <a:cubicBezTo>
                        <a:pt x="17119" y="6489"/>
                        <a:pt x="18944" y="8461"/>
                        <a:pt x="20672" y="10522"/>
                      </a:cubicBezTo>
                      <a:cubicBezTo>
                        <a:pt x="21079" y="11010"/>
                        <a:pt x="21485" y="11497"/>
                        <a:pt x="21877" y="11992"/>
                      </a:cubicBezTo>
                      <a:cubicBezTo>
                        <a:pt x="22061" y="12221"/>
                        <a:pt x="22246" y="12458"/>
                        <a:pt x="22431" y="12694"/>
                      </a:cubicBezTo>
                      <a:cubicBezTo>
                        <a:pt x="22549" y="12842"/>
                        <a:pt x="22660" y="12990"/>
                        <a:pt x="22778" y="13137"/>
                      </a:cubicBezTo>
                      <a:cubicBezTo>
                        <a:pt x="22549" y="12842"/>
                        <a:pt x="22682" y="13012"/>
                        <a:pt x="22830" y="13211"/>
                      </a:cubicBezTo>
                      <a:cubicBezTo>
                        <a:pt x="23642" y="14275"/>
                        <a:pt x="24433" y="15361"/>
                        <a:pt x="25201" y="16469"/>
                      </a:cubicBezTo>
                      <a:cubicBezTo>
                        <a:pt x="28245" y="20850"/>
                        <a:pt x="30898" y="25503"/>
                        <a:pt x="33136" y="30342"/>
                      </a:cubicBezTo>
                      <a:cubicBezTo>
                        <a:pt x="33387" y="30881"/>
                        <a:pt x="33631" y="31428"/>
                        <a:pt x="33875" y="31975"/>
                      </a:cubicBezTo>
                      <a:cubicBezTo>
                        <a:pt x="34008" y="32285"/>
                        <a:pt x="34141" y="32588"/>
                        <a:pt x="34274" y="32898"/>
                      </a:cubicBezTo>
                      <a:cubicBezTo>
                        <a:pt x="34436" y="33267"/>
                        <a:pt x="34111" y="32499"/>
                        <a:pt x="34259" y="32868"/>
                      </a:cubicBezTo>
                      <a:cubicBezTo>
                        <a:pt x="34348" y="33075"/>
                        <a:pt x="34429" y="33282"/>
                        <a:pt x="34518" y="33489"/>
                      </a:cubicBezTo>
                      <a:cubicBezTo>
                        <a:pt x="35013" y="34700"/>
                        <a:pt x="35486" y="35919"/>
                        <a:pt x="35929" y="37146"/>
                      </a:cubicBezTo>
                      <a:cubicBezTo>
                        <a:pt x="36845" y="39672"/>
                        <a:pt x="37650" y="42235"/>
                        <a:pt x="38337" y="44836"/>
                      </a:cubicBezTo>
                      <a:cubicBezTo>
                        <a:pt x="39017" y="47392"/>
                        <a:pt x="39593" y="49984"/>
                        <a:pt x="40059" y="52592"/>
                      </a:cubicBezTo>
                      <a:cubicBezTo>
                        <a:pt x="40170" y="53220"/>
                        <a:pt x="40273" y="53840"/>
                        <a:pt x="40369" y="54468"/>
                      </a:cubicBezTo>
                      <a:cubicBezTo>
                        <a:pt x="40414" y="54764"/>
                        <a:pt x="40458" y="55059"/>
                        <a:pt x="40502" y="55355"/>
                      </a:cubicBezTo>
                      <a:cubicBezTo>
                        <a:pt x="40532" y="55540"/>
                        <a:pt x="40554" y="55724"/>
                        <a:pt x="40583" y="55909"/>
                      </a:cubicBezTo>
                      <a:cubicBezTo>
                        <a:pt x="40620" y="56197"/>
                        <a:pt x="40643" y="56345"/>
                        <a:pt x="40591" y="55968"/>
                      </a:cubicBezTo>
                      <a:cubicBezTo>
                        <a:pt x="40761" y="57298"/>
                        <a:pt x="40909" y="58635"/>
                        <a:pt x="41027" y="59972"/>
                      </a:cubicBezTo>
                      <a:cubicBezTo>
                        <a:pt x="41477" y="65246"/>
                        <a:pt x="41470" y="70565"/>
                        <a:pt x="40975" y="75839"/>
                      </a:cubicBezTo>
                      <a:cubicBezTo>
                        <a:pt x="40916" y="76489"/>
                        <a:pt x="40842" y="77147"/>
                        <a:pt x="40768" y="77797"/>
                      </a:cubicBezTo>
                      <a:cubicBezTo>
                        <a:pt x="40731" y="78085"/>
                        <a:pt x="40694" y="78366"/>
                        <a:pt x="40665" y="78654"/>
                      </a:cubicBezTo>
                      <a:cubicBezTo>
                        <a:pt x="40598" y="79164"/>
                        <a:pt x="40665" y="78669"/>
                        <a:pt x="40679" y="78580"/>
                      </a:cubicBezTo>
                      <a:cubicBezTo>
                        <a:pt x="40650" y="78794"/>
                        <a:pt x="40620" y="79009"/>
                        <a:pt x="40591" y="79223"/>
                      </a:cubicBezTo>
                      <a:cubicBezTo>
                        <a:pt x="40406" y="80508"/>
                        <a:pt x="40192" y="81786"/>
                        <a:pt x="39955" y="83057"/>
                      </a:cubicBezTo>
                      <a:cubicBezTo>
                        <a:pt x="39483" y="85568"/>
                        <a:pt x="38899" y="88058"/>
                        <a:pt x="38204" y="90518"/>
                      </a:cubicBezTo>
                      <a:cubicBezTo>
                        <a:pt x="37517" y="92978"/>
                        <a:pt x="36719" y="95408"/>
                        <a:pt x="35825" y="97801"/>
                      </a:cubicBezTo>
                      <a:cubicBezTo>
                        <a:pt x="35596" y="98407"/>
                        <a:pt x="35367" y="99013"/>
                        <a:pt x="35124" y="99619"/>
                      </a:cubicBezTo>
                      <a:cubicBezTo>
                        <a:pt x="35020" y="99885"/>
                        <a:pt x="34909" y="100151"/>
                        <a:pt x="34799" y="100416"/>
                      </a:cubicBezTo>
                      <a:cubicBezTo>
                        <a:pt x="34747" y="100549"/>
                        <a:pt x="34688" y="100682"/>
                        <a:pt x="34636" y="100815"/>
                      </a:cubicBezTo>
                      <a:cubicBezTo>
                        <a:pt x="34599" y="100897"/>
                        <a:pt x="34311" y="101576"/>
                        <a:pt x="34577" y="100970"/>
                      </a:cubicBezTo>
                      <a:cubicBezTo>
                        <a:pt x="34067" y="102160"/>
                        <a:pt x="33535" y="103349"/>
                        <a:pt x="32981" y="104516"/>
                      </a:cubicBezTo>
                      <a:cubicBezTo>
                        <a:pt x="30787" y="109133"/>
                        <a:pt x="28208" y="113573"/>
                        <a:pt x="25283" y="117776"/>
                      </a:cubicBezTo>
                      <a:cubicBezTo>
                        <a:pt x="24544" y="118840"/>
                        <a:pt x="23783" y="119889"/>
                        <a:pt x="22992" y="120923"/>
                      </a:cubicBezTo>
                      <a:cubicBezTo>
                        <a:pt x="22889" y="121056"/>
                        <a:pt x="22379" y="121714"/>
                        <a:pt x="22756" y="121233"/>
                      </a:cubicBezTo>
                      <a:cubicBezTo>
                        <a:pt x="22579" y="121462"/>
                        <a:pt x="22401" y="121684"/>
                        <a:pt x="22224" y="121913"/>
                      </a:cubicBezTo>
                      <a:cubicBezTo>
                        <a:pt x="21795" y="122452"/>
                        <a:pt x="21367" y="122984"/>
                        <a:pt x="20931" y="123509"/>
                      </a:cubicBezTo>
                      <a:cubicBezTo>
                        <a:pt x="19298" y="125474"/>
                        <a:pt x="17584" y="127380"/>
                        <a:pt x="15796" y="129204"/>
                      </a:cubicBezTo>
                      <a:cubicBezTo>
                        <a:pt x="13979" y="131051"/>
                        <a:pt x="12087" y="132824"/>
                        <a:pt x="10122" y="134516"/>
                      </a:cubicBezTo>
                      <a:cubicBezTo>
                        <a:pt x="9169" y="135335"/>
                        <a:pt x="8194" y="136133"/>
                        <a:pt x="7204" y="136916"/>
                      </a:cubicBezTo>
                      <a:cubicBezTo>
                        <a:pt x="7063" y="137027"/>
                        <a:pt x="6923" y="137138"/>
                        <a:pt x="6775" y="137249"/>
                      </a:cubicBezTo>
                      <a:cubicBezTo>
                        <a:pt x="6849" y="137190"/>
                        <a:pt x="7204" y="136916"/>
                        <a:pt x="6812" y="137219"/>
                      </a:cubicBezTo>
                      <a:cubicBezTo>
                        <a:pt x="6583" y="137396"/>
                        <a:pt x="6354" y="137566"/>
                        <a:pt x="6125" y="137744"/>
                      </a:cubicBezTo>
                      <a:cubicBezTo>
                        <a:pt x="5578" y="138157"/>
                        <a:pt x="5024" y="138556"/>
                        <a:pt x="4470" y="138955"/>
                      </a:cubicBezTo>
                      <a:cubicBezTo>
                        <a:pt x="3443" y="139687"/>
                        <a:pt x="2401" y="140396"/>
                        <a:pt x="1345" y="141083"/>
                      </a:cubicBezTo>
                      <a:cubicBezTo>
                        <a:pt x="163" y="141851"/>
                        <a:pt x="-443" y="143513"/>
                        <a:pt x="377" y="144776"/>
                      </a:cubicBezTo>
                      <a:cubicBezTo>
                        <a:pt x="1138" y="145958"/>
                        <a:pt x="2808" y="146571"/>
                        <a:pt x="4071" y="145744"/>
                      </a:cubicBezTo>
                      <a:lnTo>
                        <a:pt x="4071" y="145744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3" name="Freeform 692">
                  <a:extLst>
                    <a:ext uri="{FF2B5EF4-FFF2-40B4-BE49-F238E27FC236}">
                      <a16:creationId xmlns:a16="http://schemas.microsoft.com/office/drawing/2014/main" id="{1165BCC2-115F-5FF2-025D-34437272D944}"/>
                    </a:ext>
                  </a:extLst>
                </p:cNvPr>
                <p:cNvSpPr/>
                <p:nvPr/>
              </p:nvSpPr>
              <p:spPr>
                <a:xfrm>
                  <a:off x="2177197" y="5165320"/>
                  <a:ext cx="102456" cy="28199"/>
                </a:xfrm>
                <a:custGeom>
                  <a:avLst/>
                  <a:gdLst>
                    <a:gd name="csX0" fmla="*/ 1290 w 102456"/>
                    <a:gd name="csY0" fmla="*/ 20577 h 28199"/>
                    <a:gd name="csX1" fmla="*/ 21282 w 102456"/>
                    <a:gd name="csY1" fmla="*/ 26671 h 28199"/>
                    <a:gd name="csX2" fmla="*/ 42072 w 102456"/>
                    <a:gd name="csY2" fmla="*/ 28127 h 28199"/>
                    <a:gd name="csX3" fmla="*/ 62826 w 102456"/>
                    <a:gd name="csY3" fmla="*/ 25090 h 28199"/>
                    <a:gd name="csX4" fmla="*/ 82316 w 102456"/>
                    <a:gd name="csY4" fmla="*/ 17762 h 28199"/>
                    <a:gd name="csX5" fmla="*/ 99744 w 102456"/>
                    <a:gd name="csY5" fmla="*/ 6253 h 28199"/>
                    <a:gd name="csX6" fmla="*/ 101673 w 102456"/>
                    <a:gd name="csY6" fmla="*/ 4584 h 28199"/>
                    <a:gd name="csX7" fmla="*/ 101673 w 102456"/>
                    <a:gd name="csY7" fmla="*/ 765 h 28199"/>
                    <a:gd name="csX8" fmla="*/ 97853 w 102456"/>
                    <a:gd name="csY8" fmla="*/ 765 h 28199"/>
                    <a:gd name="csX9" fmla="*/ 93952 w 102456"/>
                    <a:gd name="csY9" fmla="*/ 4044 h 28199"/>
                    <a:gd name="csX10" fmla="*/ 93472 w 102456"/>
                    <a:gd name="csY10" fmla="*/ 4421 h 28199"/>
                    <a:gd name="csX11" fmla="*/ 93376 w 102456"/>
                    <a:gd name="csY11" fmla="*/ 4495 h 28199"/>
                    <a:gd name="csX12" fmla="*/ 92401 w 102456"/>
                    <a:gd name="csY12" fmla="*/ 5226 h 28199"/>
                    <a:gd name="csX13" fmla="*/ 90251 w 102456"/>
                    <a:gd name="csY13" fmla="*/ 6770 h 28199"/>
                    <a:gd name="csX14" fmla="*/ 81762 w 102456"/>
                    <a:gd name="csY14" fmla="*/ 11978 h 28199"/>
                    <a:gd name="csX15" fmla="*/ 77403 w 102456"/>
                    <a:gd name="csY15" fmla="*/ 14172 h 28199"/>
                    <a:gd name="csX16" fmla="*/ 75179 w 102456"/>
                    <a:gd name="csY16" fmla="*/ 15184 h 28199"/>
                    <a:gd name="csX17" fmla="*/ 74056 w 102456"/>
                    <a:gd name="csY17" fmla="*/ 15665 h 28199"/>
                    <a:gd name="csX18" fmla="*/ 73952 w 102456"/>
                    <a:gd name="csY18" fmla="*/ 15709 h 28199"/>
                    <a:gd name="csX19" fmla="*/ 73199 w 102456"/>
                    <a:gd name="csY19" fmla="*/ 16019 h 28199"/>
                    <a:gd name="csX20" fmla="*/ 63757 w 102456"/>
                    <a:gd name="csY20" fmla="*/ 19247 h 28199"/>
                    <a:gd name="csX21" fmla="*/ 54027 w 102456"/>
                    <a:gd name="csY21" fmla="*/ 21471 h 28199"/>
                    <a:gd name="csX22" fmla="*/ 51611 w 102456"/>
                    <a:gd name="csY22" fmla="*/ 21862 h 28199"/>
                    <a:gd name="csX23" fmla="*/ 50399 w 102456"/>
                    <a:gd name="csY23" fmla="*/ 22032 h 28199"/>
                    <a:gd name="csX24" fmla="*/ 50310 w 102456"/>
                    <a:gd name="csY24" fmla="*/ 22040 h 28199"/>
                    <a:gd name="csX25" fmla="*/ 49498 w 102456"/>
                    <a:gd name="csY25" fmla="*/ 22136 h 28199"/>
                    <a:gd name="csX26" fmla="*/ 44629 w 102456"/>
                    <a:gd name="csY26" fmla="*/ 22586 h 28199"/>
                    <a:gd name="csX27" fmla="*/ 34647 w 102456"/>
                    <a:gd name="csY27" fmla="*/ 22727 h 28199"/>
                    <a:gd name="csX28" fmla="*/ 29572 w 102456"/>
                    <a:gd name="csY28" fmla="*/ 22394 h 28199"/>
                    <a:gd name="csX29" fmla="*/ 27141 w 102456"/>
                    <a:gd name="csY29" fmla="*/ 22136 h 28199"/>
                    <a:gd name="csX30" fmla="*/ 26535 w 102456"/>
                    <a:gd name="csY30" fmla="*/ 22062 h 28199"/>
                    <a:gd name="csX31" fmla="*/ 26447 w 102456"/>
                    <a:gd name="csY31" fmla="*/ 22054 h 28199"/>
                    <a:gd name="csX32" fmla="*/ 25235 w 102456"/>
                    <a:gd name="csY32" fmla="*/ 21884 h 28199"/>
                    <a:gd name="csX33" fmla="*/ 14308 w 102456"/>
                    <a:gd name="csY33" fmla="*/ 19543 h 28199"/>
                    <a:gd name="csX34" fmla="*/ 8877 w 102456"/>
                    <a:gd name="csY34" fmla="*/ 17821 h 28199"/>
                    <a:gd name="csX35" fmla="*/ 6203 w 102456"/>
                    <a:gd name="csY35" fmla="*/ 16824 h 28199"/>
                    <a:gd name="csX36" fmla="*/ 4880 w 102456"/>
                    <a:gd name="csY36" fmla="*/ 16292 h 28199"/>
                    <a:gd name="csX37" fmla="*/ 4770 w 102456"/>
                    <a:gd name="csY37" fmla="*/ 16248 h 28199"/>
                    <a:gd name="csX38" fmla="*/ 4023 w 102456"/>
                    <a:gd name="csY38" fmla="*/ 15923 h 28199"/>
                    <a:gd name="csX39" fmla="*/ 329 w 102456"/>
                    <a:gd name="csY39" fmla="*/ 16891 h 28199"/>
                    <a:gd name="csX40" fmla="*/ 1297 w 102456"/>
                    <a:gd name="csY40" fmla="*/ 20584 h 28199"/>
                    <a:gd name="csX41" fmla="*/ 1297 w 102456"/>
                    <a:gd name="csY41" fmla="*/ 20584 h 2819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</a:cxnLst>
                  <a:rect l="l" t="t" r="r" b="b"/>
                  <a:pathLst>
                    <a:path w="102456" h="28199">
                      <a:moveTo>
                        <a:pt x="1290" y="20577"/>
                      </a:moveTo>
                      <a:cubicBezTo>
                        <a:pt x="7710" y="23362"/>
                        <a:pt x="14389" y="25438"/>
                        <a:pt x="21282" y="26671"/>
                      </a:cubicBezTo>
                      <a:cubicBezTo>
                        <a:pt x="28138" y="27898"/>
                        <a:pt x="35113" y="28400"/>
                        <a:pt x="42072" y="28127"/>
                      </a:cubicBezTo>
                      <a:cubicBezTo>
                        <a:pt x="49062" y="27846"/>
                        <a:pt x="56051" y="26834"/>
                        <a:pt x="62826" y="25090"/>
                      </a:cubicBezTo>
                      <a:cubicBezTo>
                        <a:pt x="69556" y="23362"/>
                        <a:pt x="76110" y="20887"/>
                        <a:pt x="82316" y="17762"/>
                      </a:cubicBezTo>
                      <a:cubicBezTo>
                        <a:pt x="88551" y="14615"/>
                        <a:pt x="94395" y="10737"/>
                        <a:pt x="99744" y="6253"/>
                      </a:cubicBezTo>
                      <a:cubicBezTo>
                        <a:pt x="100395" y="5707"/>
                        <a:pt x="101037" y="5153"/>
                        <a:pt x="101673" y="4584"/>
                      </a:cubicBezTo>
                      <a:cubicBezTo>
                        <a:pt x="102729" y="3638"/>
                        <a:pt x="102707" y="1710"/>
                        <a:pt x="101673" y="765"/>
                      </a:cubicBezTo>
                      <a:cubicBezTo>
                        <a:pt x="100542" y="-270"/>
                        <a:pt x="98983" y="-240"/>
                        <a:pt x="97853" y="765"/>
                      </a:cubicBezTo>
                      <a:cubicBezTo>
                        <a:pt x="96582" y="1895"/>
                        <a:pt x="95282" y="2988"/>
                        <a:pt x="93952" y="4044"/>
                      </a:cubicBezTo>
                      <a:cubicBezTo>
                        <a:pt x="93790" y="4170"/>
                        <a:pt x="93634" y="4303"/>
                        <a:pt x="93472" y="4421"/>
                      </a:cubicBezTo>
                      <a:cubicBezTo>
                        <a:pt x="94026" y="4015"/>
                        <a:pt x="93472" y="4421"/>
                        <a:pt x="93376" y="4495"/>
                      </a:cubicBezTo>
                      <a:cubicBezTo>
                        <a:pt x="93051" y="4739"/>
                        <a:pt x="92726" y="4990"/>
                        <a:pt x="92401" y="5226"/>
                      </a:cubicBezTo>
                      <a:cubicBezTo>
                        <a:pt x="91691" y="5751"/>
                        <a:pt x="90975" y="6268"/>
                        <a:pt x="90251" y="6770"/>
                      </a:cubicBezTo>
                      <a:cubicBezTo>
                        <a:pt x="87524" y="8661"/>
                        <a:pt x="84680" y="10397"/>
                        <a:pt x="81762" y="11978"/>
                      </a:cubicBezTo>
                      <a:cubicBezTo>
                        <a:pt x="80328" y="12747"/>
                        <a:pt x="78873" y="13485"/>
                        <a:pt x="77403" y="14172"/>
                      </a:cubicBezTo>
                      <a:cubicBezTo>
                        <a:pt x="76664" y="14519"/>
                        <a:pt x="75925" y="14859"/>
                        <a:pt x="75179" y="15184"/>
                      </a:cubicBezTo>
                      <a:cubicBezTo>
                        <a:pt x="74809" y="15347"/>
                        <a:pt x="74433" y="15509"/>
                        <a:pt x="74056" y="15665"/>
                      </a:cubicBezTo>
                      <a:cubicBezTo>
                        <a:pt x="74706" y="15391"/>
                        <a:pt x="74056" y="15665"/>
                        <a:pt x="73952" y="15709"/>
                      </a:cubicBezTo>
                      <a:cubicBezTo>
                        <a:pt x="73701" y="15812"/>
                        <a:pt x="73450" y="15916"/>
                        <a:pt x="73199" y="16019"/>
                      </a:cubicBezTo>
                      <a:cubicBezTo>
                        <a:pt x="70111" y="17260"/>
                        <a:pt x="66963" y="18339"/>
                        <a:pt x="63757" y="19247"/>
                      </a:cubicBezTo>
                      <a:cubicBezTo>
                        <a:pt x="60550" y="20156"/>
                        <a:pt x="57307" y="20902"/>
                        <a:pt x="54027" y="21471"/>
                      </a:cubicBezTo>
                      <a:cubicBezTo>
                        <a:pt x="53221" y="21611"/>
                        <a:pt x="52416" y="21744"/>
                        <a:pt x="51611" y="21862"/>
                      </a:cubicBezTo>
                      <a:cubicBezTo>
                        <a:pt x="51204" y="21921"/>
                        <a:pt x="50805" y="21980"/>
                        <a:pt x="50399" y="22032"/>
                      </a:cubicBezTo>
                      <a:cubicBezTo>
                        <a:pt x="51138" y="21936"/>
                        <a:pt x="50443" y="22025"/>
                        <a:pt x="50310" y="22040"/>
                      </a:cubicBezTo>
                      <a:cubicBezTo>
                        <a:pt x="50037" y="22076"/>
                        <a:pt x="49771" y="22106"/>
                        <a:pt x="49498" y="22136"/>
                      </a:cubicBezTo>
                      <a:cubicBezTo>
                        <a:pt x="47880" y="22328"/>
                        <a:pt x="46254" y="22475"/>
                        <a:pt x="44629" y="22586"/>
                      </a:cubicBezTo>
                      <a:cubicBezTo>
                        <a:pt x="41311" y="22808"/>
                        <a:pt x="37979" y="22852"/>
                        <a:pt x="34647" y="22727"/>
                      </a:cubicBezTo>
                      <a:cubicBezTo>
                        <a:pt x="32955" y="22660"/>
                        <a:pt x="31256" y="22549"/>
                        <a:pt x="29572" y="22394"/>
                      </a:cubicBezTo>
                      <a:cubicBezTo>
                        <a:pt x="28759" y="22320"/>
                        <a:pt x="27954" y="22232"/>
                        <a:pt x="27141" y="22136"/>
                      </a:cubicBezTo>
                      <a:cubicBezTo>
                        <a:pt x="26942" y="22113"/>
                        <a:pt x="26735" y="22084"/>
                        <a:pt x="26535" y="22062"/>
                      </a:cubicBezTo>
                      <a:cubicBezTo>
                        <a:pt x="26402" y="22047"/>
                        <a:pt x="25708" y="21966"/>
                        <a:pt x="26447" y="22054"/>
                      </a:cubicBezTo>
                      <a:cubicBezTo>
                        <a:pt x="26040" y="22010"/>
                        <a:pt x="25641" y="21944"/>
                        <a:pt x="25235" y="21884"/>
                      </a:cubicBezTo>
                      <a:cubicBezTo>
                        <a:pt x="21548" y="21330"/>
                        <a:pt x="17891" y="20555"/>
                        <a:pt x="14308" y="19543"/>
                      </a:cubicBezTo>
                      <a:cubicBezTo>
                        <a:pt x="12483" y="19026"/>
                        <a:pt x="10665" y="18457"/>
                        <a:pt x="8877" y="17821"/>
                      </a:cubicBezTo>
                      <a:cubicBezTo>
                        <a:pt x="7984" y="17504"/>
                        <a:pt x="7090" y="17171"/>
                        <a:pt x="6203" y="16824"/>
                      </a:cubicBezTo>
                      <a:cubicBezTo>
                        <a:pt x="5760" y="16647"/>
                        <a:pt x="5316" y="16470"/>
                        <a:pt x="4880" y="16292"/>
                      </a:cubicBezTo>
                      <a:cubicBezTo>
                        <a:pt x="4770" y="16248"/>
                        <a:pt x="4120" y="15982"/>
                        <a:pt x="4770" y="16248"/>
                      </a:cubicBezTo>
                      <a:cubicBezTo>
                        <a:pt x="4518" y="16145"/>
                        <a:pt x="4267" y="16034"/>
                        <a:pt x="4023" y="15923"/>
                      </a:cubicBezTo>
                      <a:cubicBezTo>
                        <a:pt x="2731" y="15362"/>
                        <a:pt x="1061" y="15495"/>
                        <a:pt x="329" y="16891"/>
                      </a:cubicBezTo>
                      <a:cubicBezTo>
                        <a:pt x="-284" y="18058"/>
                        <a:pt x="-84" y="19986"/>
                        <a:pt x="1297" y="20584"/>
                      </a:cubicBezTo>
                      <a:lnTo>
                        <a:pt x="1297" y="20584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3" name="Freeform 702">
                  <a:extLst>
                    <a:ext uri="{FF2B5EF4-FFF2-40B4-BE49-F238E27FC236}">
                      <a16:creationId xmlns:a16="http://schemas.microsoft.com/office/drawing/2014/main" id="{24AFDA63-B240-F6C3-8D47-E3C782495A10}"/>
                    </a:ext>
                  </a:extLst>
                </p:cNvPr>
                <p:cNvSpPr/>
                <p:nvPr/>
              </p:nvSpPr>
              <p:spPr>
                <a:xfrm>
                  <a:off x="2336110" y="5347690"/>
                  <a:ext cx="10834" cy="48035"/>
                </a:xfrm>
                <a:custGeom>
                  <a:avLst/>
                  <a:gdLst>
                    <a:gd name="csX0" fmla="*/ 10834 w 10834"/>
                    <a:gd name="csY0" fmla="*/ 2231 h 48035"/>
                    <a:gd name="csX1" fmla="*/ 2530 w 10834"/>
                    <a:gd name="csY1" fmla="*/ 0 h 48035"/>
                    <a:gd name="csX2" fmla="*/ 18 w 10834"/>
                    <a:gd name="csY2" fmla="*/ 42114 h 48035"/>
                    <a:gd name="csX3" fmla="*/ 9032 w 10834"/>
                    <a:gd name="csY3" fmla="*/ 33383 h 48035"/>
                    <a:gd name="csX4" fmla="*/ 10834 w 10834"/>
                    <a:gd name="csY4" fmla="*/ 2238 h 4803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</a:cxnLst>
                  <a:rect l="l" t="t" r="r" b="b"/>
                  <a:pathLst>
                    <a:path w="10834" h="48035">
                      <a:moveTo>
                        <a:pt x="10834" y="2231"/>
                      </a:moveTo>
                      <a:cubicBezTo>
                        <a:pt x="8041" y="1603"/>
                        <a:pt x="5271" y="864"/>
                        <a:pt x="2530" y="0"/>
                      </a:cubicBezTo>
                      <a:cubicBezTo>
                        <a:pt x="1355" y="14235"/>
                        <a:pt x="550" y="28256"/>
                        <a:pt x="18" y="42114"/>
                      </a:cubicBezTo>
                      <a:cubicBezTo>
                        <a:pt x="-455" y="54414"/>
                        <a:pt x="8566" y="45608"/>
                        <a:pt x="9032" y="33383"/>
                      </a:cubicBezTo>
                      <a:cubicBezTo>
                        <a:pt x="9423" y="23041"/>
                        <a:pt x="10036" y="12654"/>
                        <a:pt x="10834" y="2238"/>
                      </a:cubicBez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706" name="Group 705">
                <a:extLst>
                  <a:ext uri="{FF2B5EF4-FFF2-40B4-BE49-F238E27FC236}">
                    <a16:creationId xmlns:a16="http://schemas.microsoft.com/office/drawing/2014/main" id="{BCBBF100-3076-1658-F412-B53964D1C669}"/>
                  </a:ext>
                </a:extLst>
              </p:cNvPr>
              <p:cNvGrpSpPr/>
              <p:nvPr/>
            </p:nvGrpSpPr>
            <p:grpSpPr>
              <a:xfrm>
                <a:off x="1758161" y="4202948"/>
                <a:ext cx="1180507" cy="953503"/>
                <a:chOff x="1758161" y="4202948"/>
                <a:chExt cx="1180507" cy="953503"/>
              </a:xfrm>
              <a:solidFill>
                <a:srgbClr val="A9A695"/>
              </a:solidFill>
            </p:grpSpPr>
            <p:sp>
              <p:nvSpPr>
                <p:cNvPr id="623" name="Freeform 622">
                  <a:extLst>
                    <a:ext uri="{FF2B5EF4-FFF2-40B4-BE49-F238E27FC236}">
                      <a16:creationId xmlns:a16="http://schemas.microsoft.com/office/drawing/2014/main" id="{257135CC-7CFB-CEFA-79B5-2064E5C80964}"/>
                    </a:ext>
                  </a:extLst>
                </p:cNvPr>
                <p:cNvSpPr/>
                <p:nvPr/>
              </p:nvSpPr>
              <p:spPr>
                <a:xfrm>
                  <a:off x="2752549" y="4730285"/>
                  <a:ext cx="186119" cy="66307"/>
                </a:xfrm>
                <a:custGeom>
                  <a:avLst/>
                  <a:gdLst>
                    <a:gd name="csX0" fmla="*/ 181495 w 186119"/>
                    <a:gd name="csY0" fmla="*/ 771 h 66307"/>
                    <a:gd name="csX1" fmla="*/ 146860 w 186119"/>
                    <a:gd name="csY1" fmla="*/ 29426 h 66307"/>
                    <a:gd name="csX2" fmla="*/ 108434 w 186119"/>
                    <a:gd name="csY2" fmla="*/ 52112 h 66307"/>
                    <a:gd name="csX3" fmla="*/ 89077 w 186119"/>
                    <a:gd name="csY3" fmla="*/ 58450 h 66307"/>
                    <a:gd name="csX4" fmla="*/ 84489 w 186119"/>
                    <a:gd name="csY4" fmla="*/ 59380 h 66307"/>
                    <a:gd name="csX5" fmla="*/ 82361 w 186119"/>
                    <a:gd name="csY5" fmla="*/ 59742 h 66307"/>
                    <a:gd name="csX6" fmla="*/ 81231 w 186119"/>
                    <a:gd name="csY6" fmla="*/ 59912 h 66307"/>
                    <a:gd name="csX7" fmla="*/ 80440 w 186119"/>
                    <a:gd name="csY7" fmla="*/ 60023 h 66307"/>
                    <a:gd name="csX8" fmla="*/ 71064 w 186119"/>
                    <a:gd name="csY8" fmla="*/ 60821 h 66307"/>
                    <a:gd name="csX9" fmla="*/ 61910 w 186119"/>
                    <a:gd name="csY9" fmla="*/ 60769 h 66307"/>
                    <a:gd name="csX10" fmla="*/ 57234 w 186119"/>
                    <a:gd name="csY10" fmla="*/ 60422 h 66307"/>
                    <a:gd name="csX11" fmla="*/ 55099 w 186119"/>
                    <a:gd name="csY11" fmla="*/ 60186 h 66307"/>
                    <a:gd name="csX12" fmla="*/ 54471 w 186119"/>
                    <a:gd name="csY12" fmla="*/ 60104 h 66307"/>
                    <a:gd name="csX13" fmla="*/ 54205 w 186119"/>
                    <a:gd name="csY13" fmla="*/ 60067 h 66307"/>
                    <a:gd name="csX14" fmla="*/ 53813 w 186119"/>
                    <a:gd name="csY14" fmla="*/ 60008 h 66307"/>
                    <a:gd name="csX15" fmla="*/ 53067 w 186119"/>
                    <a:gd name="csY15" fmla="*/ 59898 h 66307"/>
                    <a:gd name="csX16" fmla="*/ 35446 w 186119"/>
                    <a:gd name="csY16" fmla="*/ 55369 h 66307"/>
                    <a:gd name="csX17" fmla="*/ 33496 w 186119"/>
                    <a:gd name="csY17" fmla="*/ 54608 h 66307"/>
                    <a:gd name="csX18" fmla="*/ 32890 w 186119"/>
                    <a:gd name="csY18" fmla="*/ 54365 h 66307"/>
                    <a:gd name="csX19" fmla="*/ 31767 w 186119"/>
                    <a:gd name="csY19" fmla="*/ 53877 h 66307"/>
                    <a:gd name="csX20" fmla="*/ 27792 w 186119"/>
                    <a:gd name="csY20" fmla="*/ 51964 h 66307"/>
                    <a:gd name="csX21" fmla="*/ 20071 w 186119"/>
                    <a:gd name="csY21" fmla="*/ 47325 h 66307"/>
                    <a:gd name="csX22" fmla="*/ 18298 w 186119"/>
                    <a:gd name="csY22" fmla="*/ 46047 h 66307"/>
                    <a:gd name="csX23" fmla="*/ 17522 w 186119"/>
                    <a:gd name="csY23" fmla="*/ 45463 h 66307"/>
                    <a:gd name="csX24" fmla="*/ 17493 w 186119"/>
                    <a:gd name="csY24" fmla="*/ 45441 h 66307"/>
                    <a:gd name="csX25" fmla="*/ 16924 w 186119"/>
                    <a:gd name="csY25" fmla="*/ 44990 h 66307"/>
                    <a:gd name="csX26" fmla="*/ 13518 w 186119"/>
                    <a:gd name="csY26" fmla="*/ 42050 h 66307"/>
                    <a:gd name="csX27" fmla="*/ 7430 w 186119"/>
                    <a:gd name="csY27" fmla="*/ 35520 h 66307"/>
                    <a:gd name="csX28" fmla="*/ 6817 w 186119"/>
                    <a:gd name="csY28" fmla="*/ 34744 h 66307"/>
                    <a:gd name="csX29" fmla="*/ 6714 w 186119"/>
                    <a:gd name="csY29" fmla="*/ 34604 h 66307"/>
                    <a:gd name="csX30" fmla="*/ 6344 w 186119"/>
                    <a:gd name="csY30" fmla="*/ 34109 h 66307"/>
                    <a:gd name="csX31" fmla="*/ 5044 w 186119"/>
                    <a:gd name="csY31" fmla="*/ 32277 h 66307"/>
                    <a:gd name="csX32" fmla="*/ 1350 w 186119"/>
                    <a:gd name="csY32" fmla="*/ 31309 h 66307"/>
                    <a:gd name="csX33" fmla="*/ 382 w 186119"/>
                    <a:gd name="csY33" fmla="*/ 35003 h 66307"/>
                    <a:gd name="csX34" fmla="*/ 28826 w 186119"/>
                    <a:gd name="csY34" fmla="*/ 58450 h 66307"/>
                    <a:gd name="csX35" fmla="*/ 65996 w 186119"/>
                    <a:gd name="csY35" fmla="*/ 66302 h 66307"/>
                    <a:gd name="csX36" fmla="*/ 104718 w 186119"/>
                    <a:gd name="csY36" fmla="*/ 59366 h 66307"/>
                    <a:gd name="csX37" fmla="*/ 144983 w 186119"/>
                    <a:gd name="csY37" fmla="*/ 37441 h 66307"/>
                    <a:gd name="csX38" fmla="*/ 181155 w 186119"/>
                    <a:gd name="csY38" fmla="*/ 8239 h 66307"/>
                    <a:gd name="csX39" fmla="*/ 185337 w 186119"/>
                    <a:gd name="csY39" fmla="*/ 4590 h 66307"/>
                    <a:gd name="csX40" fmla="*/ 185337 w 186119"/>
                    <a:gd name="csY40" fmla="*/ 771 h 66307"/>
                    <a:gd name="csX41" fmla="*/ 181517 w 186119"/>
                    <a:gd name="csY41" fmla="*/ 771 h 66307"/>
                    <a:gd name="csX42" fmla="*/ 181517 w 186119"/>
                    <a:gd name="csY42" fmla="*/ 771 h 6630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</a:cxnLst>
                  <a:rect l="l" t="t" r="r" b="b"/>
                  <a:pathLst>
                    <a:path w="186119" h="66307">
                      <a:moveTo>
                        <a:pt x="181495" y="771"/>
                      </a:moveTo>
                      <a:cubicBezTo>
                        <a:pt x="170206" y="10640"/>
                        <a:pt x="158740" y="20620"/>
                        <a:pt x="146860" y="29426"/>
                      </a:cubicBezTo>
                      <a:cubicBezTo>
                        <a:pt x="134898" y="38290"/>
                        <a:pt x="122176" y="46298"/>
                        <a:pt x="108434" y="52112"/>
                      </a:cubicBezTo>
                      <a:cubicBezTo>
                        <a:pt x="102501" y="54623"/>
                        <a:pt x="95652" y="56950"/>
                        <a:pt x="89077" y="58450"/>
                      </a:cubicBezTo>
                      <a:cubicBezTo>
                        <a:pt x="87555" y="58797"/>
                        <a:pt x="86025" y="59107"/>
                        <a:pt x="84489" y="59380"/>
                      </a:cubicBezTo>
                      <a:cubicBezTo>
                        <a:pt x="83779" y="59506"/>
                        <a:pt x="83070" y="59624"/>
                        <a:pt x="82361" y="59742"/>
                      </a:cubicBezTo>
                      <a:cubicBezTo>
                        <a:pt x="81984" y="59802"/>
                        <a:pt x="81607" y="59861"/>
                        <a:pt x="81231" y="59912"/>
                      </a:cubicBezTo>
                      <a:cubicBezTo>
                        <a:pt x="81053" y="59942"/>
                        <a:pt x="79908" y="60097"/>
                        <a:pt x="80440" y="60023"/>
                      </a:cubicBezTo>
                      <a:cubicBezTo>
                        <a:pt x="77330" y="60429"/>
                        <a:pt x="74197" y="60703"/>
                        <a:pt x="71064" y="60821"/>
                      </a:cubicBezTo>
                      <a:cubicBezTo>
                        <a:pt x="68013" y="60939"/>
                        <a:pt x="64962" y="60924"/>
                        <a:pt x="61910" y="60769"/>
                      </a:cubicBezTo>
                      <a:cubicBezTo>
                        <a:pt x="60352" y="60688"/>
                        <a:pt x="58785" y="60577"/>
                        <a:pt x="57234" y="60422"/>
                      </a:cubicBezTo>
                      <a:cubicBezTo>
                        <a:pt x="56517" y="60348"/>
                        <a:pt x="55808" y="60274"/>
                        <a:pt x="55099" y="60186"/>
                      </a:cubicBezTo>
                      <a:cubicBezTo>
                        <a:pt x="54892" y="60164"/>
                        <a:pt x="54677" y="60134"/>
                        <a:pt x="54471" y="60104"/>
                      </a:cubicBezTo>
                      <a:cubicBezTo>
                        <a:pt x="54397" y="60097"/>
                        <a:pt x="53872" y="60023"/>
                        <a:pt x="54205" y="60067"/>
                      </a:cubicBezTo>
                      <a:cubicBezTo>
                        <a:pt x="54604" y="60119"/>
                        <a:pt x="53784" y="60008"/>
                        <a:pt x="53813" y="60008"/>
                      </a:cubicBezTo>
                      <a:cubicBezTo>
                        <a:pt x="53562" y="59971"/>
                        <a:pt x="53311" y="59935"/>
                        <a:pt x="53067" y="59898"/>
                      </a:cubicBezTo>
                      <a:cubicBezTo>
                        <a:pt x="47060" y="58989"/>
                        <a:pt x="41135" y="57504"/>
                        <a:pt x="35446" y="55369"/>
                      </a:cubicBezTo>
                      <a:cubicBezTo>
                        <a:pt x="34789" y="55125"/>
                        <a:pt x="34138" y="54867"/>
                        <a:pt x="33496" y="54608"/>
                      </a:cubicBezTo>
                      <a:cubicBezTo>
                        <a:pt x="33348" y="54549"/>
                        <a:pt x="32424" y="54165"/>
                        <a:pt x="32890" y="54365"/>
                      </a:cubicBezTo>
                      <a:cubicBezTo>
                        <a:pt x="32513" y="54202"/>
                        <a:pt x="32136" y="54040"/>
                        <a:pt x="31767" y="53877"/>
                      </a:cubicBezTo>
                      <a:cubicBezTo>
                        <a:pt x="30422" y="53279"/>
                        <a:pt x="29100" y="52643"/>
                        <a:pt x="27792" y="51964"/>
                      </a:cubicBezTo>
                      <a:cubicBezTo>
                        <a:pt x="25125" y="50582"/>
                        <a:pt x="22539" y="49038"/>
                        <a:pt x="20071" y="47325"/>
                      </a:cubicBezTo>
                      <a:cubicBezTo>
                        <a:pt x="19473" y="46911"/>
                        <a:pt x="18882" y="46483"/>
                        <a:pt x="18298" y="46047"/>
                      </a:cubicBezTo>
                      <a:cubicBezTo>
                        <a:pt x="18040" y="45855"/>
                        <a:pt x="17781" y="45655"/>
                        <a:pt x="17522" y="45463"/>
                      </a:cubicBezTo>
                      <a:cubicBezTo>
                        <a:pt x="17899" y="45751"/>
                        <a:pt x="17567" y="45493"/>
                        <a:pt x="17493" y="45441"/>
                      </a:cubicBezTo>
                      <a:cubicBezTo>
                        <a:pt x="17301" y="45293"/>
                        <a:pt x="17109" y="45138"/>
                        <a:pt x="16924" y="44990"/>
                      </a:cubicBezTo>
                      <a:cubicBezTo>
                        <a:pt x="15757" y="44052"/>
                        <a:pt x="14619" y="43070"/>
                        <a:pt x="13518" y="42050"/>
                      </a:cubicBezTo>
                      <a:cubicBezTo>
                        <a:pt x="11331" y="40026"/>
                        <a:pt x="9292" y="37840"/>
                        <a:pt x="7430" y="35520"/>
                      </a:cubicBezTo>
                      <a:cubicBezTo>
                        <a:pt x="7223" y="35261"/>
                        <a:pt x="7017" y="35003"/>
                        <a:pt x="6817" y="34744"/>
                      </a:cubicBezTo>
                      <a:cubicBezTo>
                        <a:pt x="7113" y="35129"/>
                        <a:pt x="6787" y="34700"/>
                        <a:pt x="6714" y="34604"/>
                      </a:cubicBezTo>
                      <a:cubicBezTo>
                        <a:pt x="6588" y="34442"/>
                        <a:pt x="6462" y="34272"/>
                        <a:pt x="6344" y="34109"/>
                      </a:cubicBezTo>
                      <a:cubicBezTo>
                        <a:pt x="5901" y="33511"/>
                        <a:pt x="5465" y="32898"/>
                        <a:pt x="5044" y="32277"/>
                      </a:cubicBezTo>
                      <a:cubicBezTo>
                        <a:pt x="4224" y="31073"/>
                        <a:pt x="2672" y="30534"/>
                        <a:pt x="1350" y="31309"/>
                      </a:cubicBezTo>
                      <a:cubicBezTo>
                        <a:pt x="160" y="32004"/>
                        <a:pt x="-446" y="33799"/>
                        <a:pt x="382" y="35003"/>
                      </a:cubicBezTo>
                      <a:cubicBezTo>
                        <a:pt x="7460" y="45330"/>
                        <a:pt x="17419" y="53330"/>
                        <a:pt x="28826" y="58450"/>
                      </a:cubicBezTo>
                      <a:cubicBezTo>
                        <a:pt x="40485" y="63680"/>
                        <a:pt x="53237" y="66169"/>
                        <a:pt x="65996" y="66302"/>
                      </a:cubicBezTo>
                      <a:cubicBezTo>
                        <a:pt x="79236" y="66443"/>
                        <a:pt x="92328" y="63968"/>
                        <a:pt x="104718" y="59366"/>
                      </a:cubicBezTo>
                      <a:cubicBezTo>
                        <a:pt x="119117" y="54017"/>
                        <a:pt x="132482" y="46305"/>
                        <a:pt x="144983" y="37441"/>
                      </a:cubicBezTo>
                      <a:cubicBezTo>
                        <a:pt x="157639" y="28473"/>
                        <a:pt x="169475" y="18419"/>
                        <a:pt x="181155" y="8239"/>
                      </a:cubicBezTo>
                      <a:cubicBezTo>
                        <a:pt x="182552" y="7028"/>
                        <a:pt x="183941" y="5809"/>
                        <a:pt x="185337" y="4590"/>
                      </a:cubicBezTo>
                      <a:cubicBezTo>
                        <a:pt x="186438" y="3630"/>
                        <a:pt x="186320" y="1753"/>
                        <a:pt x="185337" y="771"/>
                      </a:cubicBezTo>
                      <a:cubicBezTo>
                        <a:pt x="184244" y="-322"/>
                        <a:pt x="182618" y="-189"/>
                        <a:pt x="181517" y="771"/>
                      </a:cubicBezTo>
                      <a:lnTo>
                        <a:pt x="181517" y="771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4" name="Freeform 623">
                  <a:extLst>
                    <a:ext uri="{FF2B5EF4-FFF2-40B4-BE49-F238E27FC236}">
                      <a16:creationId xmlns:a16="http://schemas.microsoft.com/office/drawing/2014/main" id="{406849C3-5066-BAB1-439F-602CC57262E6}"/>
                    </a:ext>
                  </a:extLst>
                </p:cNvPr>
                <p:cNvSpPr/>
                <p:nvPr/>
              </p:nvSpPr>
              <p:spPr>
                <a:xfrm>
                  <a:off x="2643560" y="4795811"/>
                  <a:ext cx="160722" cy="77801"/>
                </a:xfrm>
                <a:custGeom>
                  <a:avLst/>
                  <a:gdLst>
                    <a:gd name="csX0" fmla="*/ 155377 w 160722"/>
                    <a:gd name="csY0" fmla="*/ 1987 h 77801"/>
                    <a:gd name="csX1" fmla="*/ 154912 w 160722"/>
                    <a:gd name="csY1" fmla="*/ 3125 h 77801"/>
                    <a:gd name="csX2" fmla="*/ 154949 w 160722"/>
                    <a:gd name="csY2" fmla="*/ 3044 h 77801"/>
                    <a:gd name="csX3" fmla="*/ 154705 w 160722"/>
                    <a:gd name="csY3" fmla="*/ 3605 h 77801"/>
                    <a:gd name="csX4" fmla="*/ 153744 w 160722"/>
                    <a:gd name="csY4" fmla="*/ 5747 h 77801"/>
                    <a:gd name="csX5" fmla="*/ 151735 w 160722"/>
                    <a:gd name="csY5" fmla="*/ 9869 h 77801"/>
                    <a:gd name="csX6" fmla="*/ 147309 w 160722"/>
                    <a:gd name="csY6" fmla="*/ 17626 h 77801"/>
                    <a:gd name="csX7" fmla="*/ 142263 w 160722"/>
                    <a:gd name="csY7" fmla="*/ 24961 h 77801"/>
                    <a:gd name="csX8" fmla="*/ 141650 w 160722"/>
                    <a:gd name="csY8" fmla="*/ 25767 h 77801"/>
                    <a:gd name="csX9" fmla="*/ 141576 w 160722"/>
                    <a:gd name="csY9" fmla="*/ 25863 h 77801"/>
                    <a:gd name="csX10" fmla="*/ 141199 w 160722"/>
                    <a:gd name="csY10" fmla="*/ 26343 h 77801"/>
                    <a:gd name="csX11" fmla="*/ 139810 w 160722"/>
                    <a:gd name="csY11" fmla="*/ 28079 h 77801"/>
                    <a:gd name="csX12" fmla="*/ 136922 w 160722"/>
                    <a:gd name="csY12" fmla="*/ 31469 h 77801"/>
                    <a:gd name="csX13" fmla="*/ 124037 w 160722"/>
                    <a:gd name="csY13" fmla="*/ 43932 h 77801"/>
                    <a:gd name="csX14" fmla="*/ 122382 w 160722"/>
                    <a:gd name="csY14" fmla="*/ 45283 h 77801"/>
                    <a:gd name="csX15" fmla="*/ 121510 w 160722"/>
                    <a:gd name="csY15" fmla="*/ 45978 h 77801"/>
                    <a:gd name="csX16" fmla="*/ 121111 w 160722"/>
                    <a:gd name="csY16" fmla="*/ 46288 h 77801"/>
                    <a:gd name="csX17" fmla="*/ 120793 w 160722"/>
                    <a:gd name="csY17" fmla="*/ 46539 h 77801"/>
                    <a:gd name="csX18" fmla="*/ 120860 w 160722"/>
                    <a:gd name="csY18" fmla="*/ 46487 h 77801"/>
                    <a:gd name="csX19" fmla="*/ 117262 w 160722"/>
                    <a:gd name="csY19" fmla="*/ 49147 h 77801"/>
                    <a:gd name="csX20" fmla="*/ 109778 w 160722"/>
                    <a:gd name="csY20" fmla="*/ 54074 h 77801"/>
                    <a:gd name="csX21" fmla="*/ 93834 w 160722"/>
                    <a:gd name="csY21" fmla="*/ 62318 h 77801"/>
                    <a:gd name="csX22" fmla="*/ 93272 w 160722"/>
                    <a:gd name="csY22" fmla="*/ 62562 h 77801"/>
                    <a:gd name="csX23" fmla="*/ 93162 w 160722"/>
                    <a:gd name="csY23" fmla="*/ 62606 h 77801"/>
                    <a:gd name="csX24" fmla="*/ 92216 w 160722"/>
                    <a:gd name="csY24" fmla="*/ 62998 h 77801"/>
                    <a:gd name="csX25" fmla="*/ 90132 w 160722"/>
                    <a:gd name="csY25" fmla="*/ 63832 h 77801"/>
                    <a:gd name="csX26" fmla="*/ 85825 w 160722"/>
                    <a:gd name="csY26" fmla="*/ 65428 h 77801"/>
                    <a:gd name="csX27" fmla="*/ 77151 w 160722"/>
                    <a:gd name="csY27" fmla="*/ 68124 h 77801"/>
                    <a:gd name="csX28" fmla="*/ 68419 w 160722"/>
                    <a:gd name="csY28" fmla="*/ 70178 h 77801"/>
                    <a:gd name="csX29" fmla="*/ 64008 w 160722"/>
                    <a:gd name="csY29" fmla="*/ 70968 h 77801"/>
                    <a:gd name="csX30" fmla="*/ 61791 w 160722"/>
                    <a:gd name="csY30" fmla="*/ 71301 h 77801"/>
                    <a:gd name="csX31" fmla="*/ 61304 w 160722"/>
                    <a:gd name="csY31" fmla="*/ 71367 h 77801"/>
                    <a:gd name="csX32" fmla="*/ 60092 w 160722"/>
                    <a:gd name="csY32" fmla="*/ 71523 h 77801"/>
                    <a:gd name="csX33" fmla="*/ 42176 w 160722"/>
                    <a:gd name="csY33" fmla="*/ 72372 h 77801"/>
                    <a:gd name="csX34" fmla="*/ 33192 w 160722"/>
                    <a:gd name="csY34" fmla="*/ 71759 h 77801"/>
                    <a:gd name="csX35" fmla="*/ 31182 w 160722"/>
                    <a:gd name="csY35" fmla="*/ 71523 h 77801"/>
                    <a:gd name="csX36" fmla="*/ 30584 w 160722"/>
                    <a:gd name="csY36" fmla="*/ 71441 h 77801"/>
                    <a:gd name="csX37" fmla="*/ 30503 w 160722"/>
                    <a:gd name="csY37" fmla="*/ 71426 h 77801"/>
                    <a:gd name="csX38" fmla="*/ 29298 w 160722"/>
                    <a:gd name="csY38" fmla="*/ 71249 h 77801"/>
                    <a:gd name="csX39" fmla="*/ 24910 w 160722"/>
                    <a:gd name="csY39" fmla="*/ 70496 h 77801"/>
                    <a:gd name="csX40" fmla="*/ 7732 w 160722"/>
                    <a:gd name="csY40" fmla="*/ 65650 h 77801"/>
                    <a:gd name="csX41" fmla="*/ 5641 w 160722"/>
                    <a:gd name="csY41" fmla="*/ 64830 h 77801"/>
                    <a:gd name="csX42" fmla="*/ 4696 w 160722"/>
                    <a:gd name="csY42" fmla="*/ 64446 h 77801"/>
                    <a:gd name="csX43" fmla="*/ 4585 w 160722"/>
                    <a:gd name="csY43" fmla="*/ 64401 h 77801"/>
                    <a:gd name="csX44" fmla="*/ 4023 w 160722"/>
                    <a:gd name="csY44" fmla="*/ 64158 h 77801"/>
                    <a:gd name="csX45" fmla="*/ 329 w 160722"/>
                    <a:gd name="csY45" fmla="*/ 65125 h 77801"/>
                    <a:gd name="csX46" fmla="*/ 1297 w 160722"/>
                    <a:gd name="csY46" fmla="*/ 68819 h 77801"/>
                    <a:gd name="csX47" fmla="*/ 37632 w 160722"/>
                    <a:gd name="csY47" fmla="*/ 77536 h 77801"/>
                    <a:gd name="csX48" fmla="*/ 74241 w 160722"/>
                    <a:gd name="csY48" fmla="*/ 74411 h 77801"/>
                    <a:gd name="csX49" fmla="*/ 108817 w 160722"/>
                    <a:gd name="csY49" fmla="*/ 60885 h 77801"/>
                    <a:gd name="csX50" fmla="*/ 137875 w 160722"/>
                    <a:gd name="csY50" fmla="*/ 38399 h 77801"/>
                    <a:gd name="csX51" fmla="*/ 158621 w 160722"/>
                    <a:gd name="csY51" fmla="*/ 8000 h 77801"/>
                    <a:gd name="csX52" fmla="*/ 160586 w 160722"/>
                    <a:gd name="csY52" fmla="*/ 3406 h 77801"/>
                    <a:gd name="csX53" fmla="*/ 158702 w 160722"/>
                    <a:gd name="csY53" fmla="*/ 81 h 77801"/>
                    <a:gd name="csX54" fmla="*/ 155377 w 160722"/>
                    <a:gd name="csY54" fmla="*/ 1965 h 77801"/>
                    <a:gd name="csX55" fmla="*/ 155377 w 160722"/>
                    <a:gd name="csY55" fmla="*/ 1965 h 7780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</a:cxnLst>
                  <a:rect l="l" t="t" r="r" b="b"/>
                  <a:pathLst>
                    <a:path w="160722" h="77801">
                      <a:moveTo>
                        <a:pt x="155377" y="1987"/>
                      </a:moveTo>
                      <a:cubicBezTo>
                        <a:pt x="155222" y="2364"/>
                        <a:pt x="155067" y="2748"/>
                        <a:pt x="154912" y="3125"/>
                      </a:cubicBezTo>
                      <a:cubicBezTo>
                        <a:pt x="154720" y="3583"/>
                        <a:pt x="154912" y="3125"/>
                        <a:pt x="154949" y="3044"/>
                      </a:cubicBezTo>
                      <a:cubicBezTo>
                        <a:pt x="154867" y="3228"/>
                        <a:pt x="154786" y="3420"/>
                        <a:pt x="154705" y="3605"/>
                      </a:cubicBezTo>
                      <a:cubicBezTo>
                        <a:pt x="154395" y="4322"/>
                        <a:pt x="154077" y="5038"/>
                        <a:pt x="153744" y="5747"/>
                      </a:cubicBezTo>
                      <a:cubicBezTo>
                        <a:pt x="153109" y="7136"/>
                        <a:pt x="152437" y="8510"/>
                        <a:pt x="151735" y="9869"/>
                      </a:cubicBezTo>
                      <a:cubicBezTo>
                        <a:pt x="150375" y="12514"/>
                        <a:pt x="148898" y="15100"/>
                        <a:pt x="147309" y="17626"/>
                      </a:cubicBezTo>
                      <a:cubicBezTo>
                        <a:pt x="145728" y="20138"/>
                        <a:pt x="144044" y="22590"/>
                        <a:pt x="142263" y="24961"/>
                      </a:cubicBezTo>
                      <a:cubicBezTo>
                        <a:pt x="142064" y="25235"/>
                        <a:pt x="141857" y="25501"/>
                        <a:pt x="141650" y="25767"/>
                      </a:cubicBezTo>
                      <a:cubicBezTo>
                        <a:pt x="141576" y="25863"/>
                        <a:pt x="141155" y="26409"/>
                        <a:pt x="141576" y="25863"/>
                      </a:cubicBezTo>
                      <a:cubicBezTo>
                        <a:pt x="141451" y="26025"/>
                        <a:pt x="141325" y="26180"/>
                        <a:pt x="141199" y="26343"/>
                      </a:cubicBezTo>
                      <a:cubicBezTo>
                        <a:pt x="140741" y="26926"/>
                        <a:pt x="140276" y="27503"/>
                        <a:pt x="139810" y="28079"/>
                      </a:cubicBezTo>
                      <a:cubicBezTo>
                        <a:pt x="138872" y="29224"/>
                        <a:pt x="137912" y="30354"/>
                        <a:pt x="136922" y="31469"/>
                      </a:cubicBezTo>
                      <a:cubicBezTo>
                        <a:pt x="132954" y="35946"/>
                        <a:pt x="128640" y="40105"/>
                        <a:pt x="124037" y="43932"/>
                      </a:cubicBezTo>
                      <a:cubicBezTo>
                        <a:pt x="123490" y="44390"/>
                        <a:pt x="122936" y="44833"/>
                        <a:pt x="122382" y="45283"/>
                      </a:cubicBezTo>
                      <a:cubicBezTo>
                        <a:pt x="122094" y="45520"/>
                        <a:pt x="121798" y="45749"/>
                        <a:pt x="121510" y="45978"/>
                      </a:cubicBezTo>
                      <a:cubicBezTo>
                        <a:pt x="121377" y="46081"/>
                        <a:pt x="121244" y="46185"/>
                        <a:pt x="121111" y="46288"/>
                      </a:cubicBezTo>
                      <a:cubicBezTo>
                        <a:pt x="121007" y="46369"/>
                        <a:pt x="120897" y="46458"/>
                        <a:pt x="120793" y="46539"/>
                      </a:cubicBezTo>
                      <a:cubicBezTo>
                        <a:pt x="121074" y="46325"/>
                        <a:pt x="121096" y="46310"/>
                        <a:pt x="120860" y="46487"/>
                      </a:cubicBezTo>
                      <a:cubicBezTo>
                        <a:pt x="119670" y="47389"/>
                        <a:pt x="118473" y="48283"/>
                        <a:pt x="117262" y="49147"/>
                      </a:cubicBezTo>
                      <a:cubicBezTo>
                        <a:pt x="114824" y="50875"/>
                        <a:pt x="112326" y="52523"/>
                        <a:pt x="109778" y="54074"/>
                      </a:cubicBezTo>
                      <a:cubicBezTo>
                        <a:pt x="104665" y="57191"/>
                        <a:pt x="99331" y="59947"/>
                        <a:pt x="93834" y="62318"/>
                      </a:cubicBezTo>
                      <a:cubicBezTo>
                        <a:pt x="93649" y="62399"/>
                        <a:pt x="93457" y="62481"/>
                        <a:pt x="93272" y="62562"/>
                      </a:cubicBezTo>
                      <a:cubicBezTo>
                        <a:pt x="92630" y="62835"/>
                        <a:pt x="93812" y="62340"/>
                        <a:pt x="93162" y="62606"/>
                      </a:cubicBezTo>
                      <a:cubicBezTo>
                        <a:pt x="92844" y="62739"/>
                        <a:pt x="92534" y="62865"/>
                        <a:pt x="92216" y="62998"/>
                      </a:cubicBezTo>
                      <a:cubicBezTo>
                        <a:pt x="91521" y="63278"/>
                        <a:pt x="90827" y="63559"/>
                        <a:pt x="90132" y="63832"/>
                      </a:cubicBezTo>
                      <a:cubicBezTo>
                        <a:pt x="88706" y="64387"/>
                        <a:pt x="87266" y="64918"/>
                        <a:pt x="85825" y="65428"/>
                      </a:cubicBezTo>
                      <a:cubicBezTo>
                        <a:pt x="82966" y="66425"/>
                        <a:pt x="80070" y="67327"/>
                        <a:pt x="77151" y="68124"/>
                      </a:cubicBezTo>
                      <a:cubicBezTo>
                        <a:pt x="74263" y="68907"/>
                        <a:pt x="71352" y="69594"/>
                        <a:pt x="68419" y="70178"/>
                      </a:cubicBezTo>
                      <a:cubicBezTo>
                        <a:pt x="66956" y="70466"/>
                        <a:pt x="65486" y="70732"/>
                        <a:pt x="64008" y="70968"/>
                      </a:cubicBezTo>
                      <a:cubicBezTo>
                        <a:pt x="63269" y="71087"/>
                        <a:pt x="62530" y="71197"/>
                        <a:pt x="61791" y="71301"/>
                      </a:cubicBezTo>
                      <a:cubicBezTo>
                        <a:pt x="61592" y="71330"/>
                        <a:pt x="60543" y="71486"/>
                        <a:pt x="61304" y="71367"/>
                      </a:cubicBezTo>
                      <a:cubicBezTo>
                        <a:pt x="60905" y="71426"/>
                        <a:pt x="60499" y="71471"/>
                        <a:pt x="60092" y="71523"/>
                      </a:cubicBezTo>
                      <a:cubicBezTo>
                        <a:pt x="54152" y="72254"/>
                        <a:pt x="48153" y="72542"/>
                        <a:pt x="42176" y="72372"/>
                      </a:cubicBezTo>
                      <a:cubicBezTo>
                        <a:pt x="39176" y="72283"/>
                        <a:pt x="36177" y="72084"/>
                        <a:pt x="33192" y="71759"/>
                      </a:cubicBezTo>
                      <a:cubicBezTo>
                        <a:pt x="32520" y="71685"/>
                        <a:pt x="31855" y="71611"/>
                        <a:pt x="31182" y="71523"/>
                      </a:cubicBezTo>
                      <a:cubicBezTo>
                        <a:pt x="30983" y="71500"/>
                        <a:pt x="30776" y="71478"/>
                        <a:pt x="30584" y="71441"/>
                      </a:cubicBezTo>
                      <a:cubicBezTo>
                        <a:pt x="31323" y="71559"/>
                        <a:pt x="30636" y="71441"/>
                        <a:pt x="30503" y="71426"/>
                      </a:cubicBezTo>
                      <a:cubicBezTo>
                        <a:pt x="30104" y="71367"/>
                        <a:pt x="29705" y="71316"/>
                        <a:pt x="29298" y="71249"/>
                      </a:cubicBezTo>
                      <a:cubicBezTo>
                        <a:pt x="27828" y="71028"/>
                        <a:pt x="26365" y="70776"/>
                        <a:pt x="24910" y="70496"/>
                      </a:cubicBezTo>
                      <a:cubicBezTo>
                        <a:pt x="19058" y="69365"/>
                        <a:pt x="13303" y="67755"/>
                        <a:pt x="7732" y="65650"/>
                      </a:cubicBezTo>
                      <a:cubicBezTo>
                        <a:pt x="7030" y="65384"/>
                        <a:pt x="6336" y="65110"/>
                        <a:pt x="5641" y="64830"/>
                      </a:cubicBezTo>
                      <a:cubicBezTo>
                        <a:pt x="5324" y="64704"/>
                        <a:pt x="5006" y="64571"/>
                        <a:pt x="4696" y="64446"/>
                      </a:cubicBezTo>
                      <a:cubicBezTo>
                        <a:pt x="4585" y="64401"/>
                        <a:pt x="3942" y="64128"/>
                        <a:pt x="4585" y="64401"/>
                      </a:cubicBezTo>
                      <a:cubicBezTo>
                        <a:pt x="4400" y="64320"/>
                        <a:pt x="4208" y="64239"/>
                        <a:pt x="4023" y="64158"/>
                      </a:cubicBezTo>
                      <a:cubicBezTo>
                        <a:pt x="2730" y="63603"/>
                        <a:pt x="1068" y="63729"/>
                        <a:pt x="329" y="65125"/>
                      </a:cubicBezTo>
                      <a:cubicBezTo>
                        <a:pt x="-284" y="66285"/>
                        <a:pt x="-84" y="68220"/>
                        <a:pt x="1297" y="68819"/>
                      </a:cubicBezTo>
                      <a:cubicBezTo>
                        <a:pt x="12838" y="73790"/>
                        <a:pt x="25094" y="76686"/>
                        <a:pt x="37632" y="77536"/>
                      </a:cubicBezTo>
                      <a:cubicBezTo>
                        <a:pt x="49889" y="78370"/>
                        <a:pt x="62286" y="77218"/>
                        <a:pt x="74241" y="74411"/>
                      </a:cubicBezTo>
                      <a:cubicBezTo>
                        <a:pt x="86313" y="71574"/>
                        <a:pt x="98016" y="66979"/>
                        <a:pt x="108817" y="60885"/>
                      </a:cubicBezTo>
                      <a:cubicBezTo>
                        <a:pt x="119508" y="54857"/>
                        <a:pt x="129401" y="47278"/>
                        <a:pt x="137875" y="38399"/>
                      </a:cubicBezTo>
                      <a:cubicBezTo>
                        <a:pt x="146378" y="29490"/>
                        <a:pt x="153523" y="19222"/>
                        <a:pt x="158621" y="8000"/>
                      </a:cubicBezTo>
                      <a:cubicBezTo>
                        <a:pt x="159308" y="6486"/>
                        <a:pt x="159958" y="4950"/>
                        <a:pt x="160586" y="3406"/>
                      </a:cubicBezTo>
                      <a:cubicBezTo>
                        <a:pt x="161118" y="2091"/>
                        <a:pt x="160010" y="384"/>
                        <a:pt x="158702" y="81"/>
                      </a:cubicBezTo>
                      <a:cubicBezTo>
                        <a:pt x="157136" y="-273"/>
                        <a:pt x="155946" y="562"/>
                        <a:pt x="155377" y="1965"/>
                      </a:cubicBezTo>
                      <a:lnTo>
                        <a:pt x="155377" y="1965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5" name="Freeform 624">
                  <a:extLst>
                    <a:ext uri="{FF2B5EF4-FFF2-40B4-BE49-F238E27FC236}">
                      <a16:creationId xmlns:a16="http://schemas.microsoft.com/office/drawing/2014/main" id="{0950A960-1E2B-3EAB-6369-51227B7F2EF5}"/>
                    </a:ext>
                  </a:extLst>
                </p:cNvPr>
                <p:cNvSpPr/>
                <p:nvPr/>
              </p:nvSpPr>
              <p:spPr>
                <a:xfrm>
                  <a:off x="2377712" y="4852783"/>
                  <a:ext cx="271292" cy="220032"/>
                </a:xfrm>
                <a:custGeom>
                  <a:avLst/>
                  <a:gdLst>
                    <a:gd name="csX0" fmla="*/ 270041 w 271292"/>
                    <a:gd name="csY0" fmla="*/ 7259 h 220032"/>
                    <a:gd name="csX1" fmla="*/ 207522 w 271292"/>
                    <a:gd name="csY1" fmla="*/ 8427 h 220032"/>
                    <a:gd name="csX2" fmla="*/ 180297 w 271292"/>
                    <a:gd name="csY2" fmla="*/ 27109 h 220032"/>
                    <a:gd name="csX3" fmla="*/ 157505 w 271292"/>
                    <a:gd name="csY3" fmla="*/ 57507 h 220032"/>
                    <a:gd name="csX4" fmla="*/ 121384 w 271292"/>
                    <a:gd name="csY4" fmla="*/ 123836 h 220032"/>
                    <a:gd name="csX5" fmla="*/ 97210 w 271292"/>
                    <a:gd name="csY5" fmla="*/ 150747 h 220032"/>
                    <a:gd name="csX6" fmla="*/ 62847 w 271292"/>
                    <a:gd name="csY6" fmla="*/ 168624 h 220032"/>
                    <a:gd name="csX7" fmla="*/ 3506 w 271292"/>
                    <a:gd name="csY7" fmla="*/ 208766 h 220032"/>
                    <a:gd name="csX8" fmla="*/ 144 w 271292"/>
                    <a:gd name="csY8" fmla="*/ 216722 h 220032"/>
                    <a:gd name="csX9" fmla="*/ 5353 w 271292"/>
                    <a:gd name="csY9" fmla="*/ 218155 h 220032"/>
                    <a:gd name="csX10" fmla="*/ 57750 w 271292"/>
                    <a:gd name="csY10" fmla="*/ 176366 h 220032"/>
                    <a:gd name="csX11" fmla="*/ 93412 w 271292"/>
                    <a:gd name="csY11" fmla="*/ 160025 h 220032"/>
                    <a:gd name="csX12" fmla="*/ 120054 w 271292"/>
                    <a:gd name="csY12" fmla="*/ 134917 h 220032"/>
                    <a:gd name="csX13" fmla="*/ 156315 w 271292"/>
                    <a:gd name="csY13" fmla="*/ 70730 h 220032"/>
                    <a:gd name="csX14" fmla="*/ 201568 w 271292"/>
                    <a:gd name="csY14" fmla="*/ 17542 h 220032"/>
                    <a:gd name="csX15" fmla="*/ 231770 w 271292"/>
                    <a:gd name="csY15" fmla="*/ 6521 h 220032"/>
                    <a:gd name="csX16" fmla="*/ 261264 w 271292"/>
                    <a:gd name="csY16" fmla="*/ 8752 h 220032"/>
                    <a:gd name="csX17" fmla="*/ 267315 w 271292"/>
                    <a:gd name="csY17" fmla="*/ 11943 h 220032"/>
                    <a:gd name="csX18" fmla="*/ 270041 w 271292"/>
                    <a:gd name="csY18" fmla="*/ 7282 h 220032"/>
                    <a:gd name="csX19" fmla="*/ 270041 w 271292"/>
                    <a:gd name="csY19" fmla="*/ 7282 h 22003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</a:cxnLst>
                  <a:rect l="l" t="t" r="r" b="b"/>
                  <a:pathLst>
                    <a:path w="271292" h="220032">
                      <a:moveTo>
                        <a:pt x="270041" y="7259"/>
                      </a:moveTo>
                      <a:cubicBezTo>
                        <a:pt x="251460" y="-4737"/>
                        <a:pt x="226480" y="-91"/>
                        <a:pt x="207522" y="8427"/>
                      </a:cubicBezTo>
                      <a:cubicBezTo>
                        <a:pt x="197371" y="12984"/>
                        <a:pt x="188180" y="19256"/>
                        <a:pt x="180297" y="27109"/>
                      </a:cubicBezTo>
                      <a:cubicBezTo>
                        <a:pt x="171291" y="36077"/>
                        <a:pt x="163932" y="46581"/>
                        <a:pt x="157505" y="57507"/>
                      </a:cubicBezTo>
                      <a:cubicBezTo>
                        <a:pt x="144730" y="79218"/>
                        <a:pt x="135466" y="102871"/>
                        <a:pt x="121384" y="123836"/>
                      </a:cubicBezTo>
                      <a:cubicBezTo>
                        <a:pt x="114638" y="133882"/>
                        <a:pt x="106741" y="143227"/>
                        <a:pt x="97210" y="150747"/>
                      </a:cubicBezTo>
                      <a:cubicBezTo>
                        <a:pt x="86985" y="158807"/>
                        <a:pt x="74890" y="163926"/>
                        <a:pt x="62847" y="168624"/>
                      </a:cubicBezTo>
                      <a:cubicBezTo>
                        <a:pt x="40764" y="177230"/>
                        <a:pt x="15371" y="186479"/>
                        <a:pt x="3506" y="208766"/>
                      </a:cubicBezTo>
                      <a:cubicBezTo>
                        <a:pt x="2154" y="211307"/>
                        <a:pt x="1031" y="213981"/>
                        <a:pt x="144" y="216722"/>
                      </a:cubicBezTo>
                      <a:cubicBezTo>
                        <a:pt x="-927" y="220039"/>
                        <a:pt x="4289" y="221457"/>
                        <a:pt x="5353" y="218155"/>
                      </a:cubicBezTo>
                      <a:cubicBezTo>
                        <a:pt x="12748" y="195277"/>
                        <a:pt x="37129" y="184381"/>
                        <a:pt x="57750" y="176366"/>
                      </a:cubicBezTo>
                      <a:cubicBezTo>
                        <a:pt x="69925" y="171631"/>
                        <a:pt x="82352" y="167095"/>
                        <a:pt x="93412" y="160025"/>
                      </a:cubicBezTo>
                      <a:cubicBezTo>
                        <a:pt x="103800" y="153384"/>
                        <a:pt x="112555" y="144645"/>
                        <a:pt x="120054" y="134917"/>
                      </a:cubicBezTo>
                      <a:cubicBezTo>
                        <a:pt x="135148" y="115326"/>
                        <a:pt x="144738" y="92396"/>
                        <a:pt x="156315" y="70730"/>
                      </a:cubicBezTo>
                      <a:cubicBezTo>
                        <a:pt x="167353" y="50075"/>
                        <a:pt x="180807" y="29495"/>
                        <a:pt x="201568" y="17542"/>
                      </a:cubicBezTo>
                      <a:cubicBezTo>
                        <a:pt x="210891" y="12172"/>
                        <a:pt x="221154" y="8345"/>
                        <a:pt x="231770" y="6521"/>
                      </a:cubicBezTo>
                      <a:cubicBezTo>
                        <a:pt x="241545" y="4836"/>
                        <a:pt x="251977" y="5006"/>
                        <a:pt x="261264" y="8752"/>
                      </a:cubicBezTo>
                      <a:cubicBezTo>
                        <a:pt x="263340" y="9586"/>
                        <a:pt x="265409" y="10709"/>
                        <a:pt x="267315" y="11943"/>
                      </a:cubicBezTo>
                      <a:cubicBezTo>
                        <a:pt x="270240" y="13834"/>
                        <a:pt x="272959" y="9158"/>
                        <a:pt x="270041" y="7282"/>
                      </a:cubicBezTo>
                      <a:lnTo>
                        <a:pt x="270041" y="7282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6" name="Freeform 625">
                  <a:extLst>
                    <a:ext uri="{FF2B5EF4-FFF2-40B4-BE49-F238E27FC236}">
                      <a16:creationId xmlns:a16="http://schemas.microsoft.com/office/drawing/2014/main" id="{0657817B-C0DD-4466-CC70-5DE3BB5B90A2}"/>
                    </a:ext>
                  </a:extLst>
                </p:cNvPr>
                <p:cNvSpPr/>
                <p:nvPr/>
              </p:nvSpPr>
              <p:spPr>
                <a:xfrm>
                  <a:off x="2706457" y="4681618"/>
                  <a:ext cx="37852" cy="88508"/>
                </a:xfrm>
                <a:custGeom>
                  <a:avLst/>
                  <a:gdLst>
                    <a:gd name="csX0" fmla="*/ 36529 w 37852"/>
                    <a:gd name="csY0" fmla="*/ 83478 h 88508"/>
                    <a:gd name="csX1" fmla="*/ 34630 w 37852"/>
                    <a:gd name="csY1" fmla="*/ 82141 h 88508"/>
                    <a:gd name="csX2" fmla="*/ 33855 w 37852"/>
                    <a:gd name="csY2" fmla="*/ 81564 h 88508"/>
                    <a:gd name="csX3" fmla="*/ 33397 w 37852"/>
                    <a:gd name="csY3" fmla="*/ 81217 h 88508"/>
                    <a:gd name="csX4" fmla="*/ 33485 w 37852"/>
                    <a:gd name="csY4" fmla="*/ 81284 h 88508"/>
                    <a:gd name="csX5" fmla="*/ 33182 w 37852"/>
                    <a:gd name="csY5" fmla="*/ 81047 h 88508"/>
                    <a:gd name="csX6" fmla="*/ 29717 w 37852"/>
                    <a:gd name="csY6" fmla="*/ 78129 h 88508"/>
                    <a:gd name="csX7" fmla="*/ 23334 w 37852"/>
                    <a:gd name="csY7" fmla="*/ 71599 h 88508"/>
                    <a:gd name="csX8" fmla="*/ 21974 w 37852"/>
                    <a:gd name="csY8" fmla="*/ 69974 h 88508"/>
                    <a:gd name="csX9" fmla="*/ 21250 w 37852"/>
                    <a:gd name="csY9" fmla="*/ 69073 h 88508"/>
                    <a:gd name="csX10" fmla="*/ 21014 w 37852"/>
                    <a:gd name="csY10" fmla="*/ 68770 h 88508"/>
                    <a:gd name="csX11" fmla="*/ 20851 w 37852"/>
                    <a:gd name="csY11" fmla="*/ 68556 h 88508"/>
                    <a:gd name="csX12" fmla="*/ 18170 w 37852"/>
                    <a:gd name="csY12" fmla="*/ 64788 h 88508"/>
                    <a:gd name="csX13" fmla="*/ 13596 w 37852"/>
                    <a:gd name="csY13" fmla="*/ 56965 h 88508"/>
                    <a:gd name="csX14" fmla="*/ 11690 w 37852"/>
                    <a:gd name="csY14" fmla="*/ 52954 h 88508"/>
                    <a:gd name="csX15" fmla="*/ 11461 w 37852"/>
                    <a:gd name="csY15" fmla="*/ 52422 h 88508"/>
                    <a:gd name="csX16" fmla="*/ 11432 w 37852"/>
                    <a:gd name="csY16" fmla="*/ 52356 h 88508"/>
                    <a:gd name="csX17" fmla="*/ 10988 w 37852"/>
                    <a:gd name="csY17" fmla="*/ 51284 h 88508"/>
                    <a:gd name="csX18" fmla="*/ 10153 w 37852"/>
                    <a:gd name="csY18" fmla="*/ 49120 h 88508"/>
                    <a:gd name="csX19" fmla="*/ 7501 w 37852"/>
                    <a:gd name="csY19" fmla="*/ 40440 h 88508"/>
                    <a:gd name="csX20" fmla="*/ 6570 w 37852"/>
                    <a:gd name="csY20" fmla="*/ 36097 h 88508"/>
                    <a:gd name="csX21" fmla="*/ 6186 w 37852"/>
                    <a:gd name="csY21" fmla="*/ 33814 h 88508"/>
                    <a:gd name="csX22" fmla="*/ 6046 w 37852"/>
                    <a:gd name="csY22" fmla="*/ 32861 h 88508"/>
                    <a:gd name="csX23" fmla="*/ 6038 w 37852"/>
                    <a:gd name="csY23" fmla="*/ 32817 h 88508"/>
                    <a:gd name="csX24" fmla="*/ 5942 w 37852"/>
                    <a:gd name="csY24" fmla="*/ 32048 h 88508"/>
                    <a:gd name="csX25" fmla="*/ 5388 w 37852"/>
                    <a:gd name="csY25" fmla="*/ 23014 h 88508"/>
                    <a:gd name="csX26" fmla="*/ 5551 w 37852"/>
                    <a:gd name="csY26" fmla="*/ 18013 h 88508"/>
                    <a:gd name="csX27" fmla="*/ 5780 w 37852"/>
                    <a:gd name="csY27" fmla="*/ 15331 h 88508"/>
                    <a:gd name="csX28" fmla="*/ 5913 w 37852"/>
                    <a:gd name="csY28" fmla="*/ 14186 h 88508"/>
                    <a:gd name="csX29" fmla="*/ 5987 w 37852"/>
                    <a:gd name="csY29" fmla="*/ 13610 h 88508"/>
                    <a:gd name="csX30" fmla="*/ 5964 w 37852"/>
                    <a:gd name="csY30" fmla="*/ 13758 h 88508"/>
                    <a:gd name="csX31" fmla="*/ 6016 w 37852"/>
                    <a:gd name="csY31" fmla="*/ 13374 h 88508"/>
                    <a:gd name="csX32" fmla="*/ 8203 w 37852"/>
                    <a:gd name="csY32" fmla="*/ 3401 h 88508"/>
                    <a:gd name="csX33" fmla="*/ 6319 w 37852"/>
                    <a:gd name="csY33" fmla="*/ 77 h 88508"/>
                    <a:gd name="csX34" fmla="*/ 2994 w 37852"/>
                    <a:gd name="csY34" fmla="*/ 1961 h 88508"/>
                    <a:gd name="csX35" fmla="*/ 1827 w 37852"/>
                    <a:gd name="csY35" fmla="*/ 39797 h 88508"/>
                    <a:gd name="csX36" fmla="*/ 18162 w 37852"/>
                    <a:gd name="csY36" fmla="*/ 73786 h 88508"/>
                    <a:gd name="csX37" fmla="*/ 33810 w 37852"/>
                    <a:gd name="csY37" fmla="*/ 88132 h 88508"/>
                    <a:gd name="csX38" fmla="*/ 37504 w 37852"/>
                    <a:gd name="csY38" fmla="*/ 87164 h 88508"/>
                    <a:gd name="csX39" fmla="*/ 36537 w 37852"/>
                    <a:gd name="csY39" fmla="*/ 83470 h 88508"/>
                    <a:gd name="csX40" fmla="*/ 36537 w 37852"/>
                    <a:gd name="csY40" fmla="*/ 83470 h 8850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</a:cxnLst>
                  <a:rect l="l" t="t" r="r" b="b"/>
                  <a:pathLst>
                    <a:path w="37852" h="88508">
                      <a:moveTo>
                        <a:pt x="36529" y="83478"/>
                      </a:moveTo>
                      <a:cubicBezTo>
                        <a:pt x="35886" y="83042"/>
                        <a:pt x="35258" y="82599"/>
                        <a:pt x="34630" y="82141"/>
                      </a:cubicBezTo>
                      <a:cubicBezTo>
                        <a:pt x="34372" y="81948"/>
                        <a:pt x="34113" y="81756"/>
                        <a:pt x="33855" y="81564"/>
                      </a:cubicBezTo>
                      <a:cubicBezTo>
                        <a:pt x="33700" y="81446"/>
                        <a:pt x="33544" y="81328"/>
                        <a:pt x="33397" y="81217"/>
                      </a:cubicBezTo>
                      <a:cubicBezTo>
                        <a:pt x="33160" y="81040"/>
                        <a:pt x="33190" y="81062"/>
                        <a:pt x="33485" y="81284"/>
                      </a:cubicBezTo>
                      <a:cubicBezTo>
                        <a:pt x="33382" y="81202"/>
                        <a:pt x="33286" y="81129"/>
                        <a:pt x="33182" y="81047"/>
                      </a:cubicBezTo>
                      <a:cubicBezTo>
                        <a:pt x="32000" y="80116"/>
                        <a:pt x="30840" y="79141"/>
                        <a:pt x="29717" y="78129"/>
                      </a:cubicBezTo>
                      <a:cubicBezTo>
                        <a:pt x="27449" y="76090"/>
                        <a:pt x="25321" y="73904"/>
                        <a:pt x="23334" y="71599"/>
                      </a:cubicBezTo>
                      <a:cubicBezTo>
                        <a:pt x="22876" y="71067"/>
                        <a:pt x="22418" y="70521"/>
                        <a:pt x="21974" y="69974"/>
                      </a:cubicBezTo>
                      <a:cubicBezTo>
                        <a:pt x="21731" y="69678"/>
                        <a:pt x="21494" y="69376"/>
                        <a:pt x="21250" y="69073"/>
                      </a:cubicBezTo>
                      <a:cubicBezTo>
                        <a:pt x="21177" y="68977"/>
                        <a:pt x="21095" y="68851"/>
                        <a:pt x="21014" y="68770"/>
                      </a:cubicBezTo>
                      <a:cubicBezTo>
                        <a:pt x="21524" y="69257"/>
                        <a:pt x="20962" y="68696"/>
                        <a:pt x="20851" y="68556"/>
                      </a:cubicBezTo>
                      <a:cubicBezTo>
                        <a:pt x="19921" y="67329"/>
                        <a:pt x="19027" y="66074"/>
                        <a:pt x="18170" y="64788"/>
                      </a:cubicBezTo>
                      <a:cubicBezTo>
                        <a:pt x="16492" y="62277"/>
                        <a:pt x="14971" y="59661"/>
                        <a:pt x="13596" y="56965"/>
                      </a:cubicBezTo>
                      <a:cubicBezTo>
                        <a:pt x="12924" y="55643"/>
                        <a:pt x="12289" y="54306"/>
                        <a:pt x="11690" y="52954"/>
                      </a:cubicBezTo>
                      <a:cubicBezTo>
                        <a:pt x="11609" y="52777"/>
                        <a:pt x="11535" y="52599"/>
                        <a:pt x="11461" y="52422"/>
                      </a:cubicBezTo>
                      <a:cubicBezTo>
                        <a:pt x="11409" y="52296"/>
                        <a:pt x="11136" y="51691"/>
                        <a:pt x="11432" y="52356"/>
                      </a:cubicBezTo>
                      <a:cubicBezTo>
                        <a:pt x="11276" y="52001"/>
                        <a:pt x="11136" y="51639"/>
                        <a:pt x="10988" y="51284"/>
                      </a:cubicBezTo>
                      <a:cubicBezTo>
                        <a:pt x="10700" y="50568"/>
                        <a:pt x="10419" y="49844"/>
                        <a:pt x="10153" y="49120"/>
                      </a:cubicBezTo>
                      <a:cubicBezTo>
                        <a:pt x="9104" y="46283"/>
                        <a:pt x="8218" y="43380"/>
                        <a:pt x="7501" y="40440"/>
                      </a:cubicBezTo>
                      <a:cubicBezTo>
                        <a:pt x="7146" y="39000"/>
                        <a:pt x="6836" y="37552"/>
                        <a:pt x="6570" y="36097"/>
                      </a:cubicBezTo>
                      <a:cubicBezTo>
                        <a:pt x="6430" y="35336"/>
                        <a:pt x="6297" y="34575"/>
                        <a:pt x="6186" y="33814"/>
                      </a:cubicBezTo>
                      <a:cubicBezTo>
                        <a:pt x="6134" y="33496"/>
                        <a:pt x="6090" y="33179"/>
                        <a:pt x="6046" y="32861"/>
                      </a:cubicBezTo>
                      <a:cubicBezTo>
                        <a:pt x="6023" y="32713"/>
                        <a:pt x="5898" y="32056"/>
                        <a:pt x="6038" y="32817"/>
                      </a:cubicBezTo>
                      <a:cubicBezTo>
                        <a:pt x="5994" y="32565"/>
                        <a:pt x="5972" y="32307"/>
                        <a:pt x="5942" y="32048"/>
                      </a:cubicBezTo>
                      <a:cubicBezTo>
                        <a:pt x="5580" y="29049"/>
                        <a:pt x="5388" y="26035"/>
                        <a:pt x="5388" y="23014"/>
                      </a:cubicBezTo>
                      <a:cubicBezTo>
                        <a:pt x="5388" y="21344"/>
                        <a:pt x="5440" y="19675"/>
                        <a:pt x="5551" y="18013"/>
                      </a:cubicBezTo>
                      <a:cubicBezTo>
                        <a:pt x="5610" y="17119"/>
                        <a:pt x="5684" y="16225"/>
                        <a:pt x="5780" y="15331"/>
                      </a:cubicBezTo>
                      <a:cubicBezTo>
                        <a:pt x="5817" y="14947"/>
                        <a:pt x="5861" y="14563"/>
                        <a:pt x="5913" y="14186"/>
                      </a:cubicBezTo>
                      <a:cubicBezTo>
                        <a:pt x="5935" y="13994"/>
                        <a:pt x="5957" y="13802"/>
                        <a:pt x="5987" y="13610"/>
                      </a:cubicBezTo>
                      <a:cubicBezTo>
                        <a:pt x="6023" y="13307"/>
                        <a:pt x="6016" y="13359"/>
                        <a:pt x="5964" y="13758"/>
                      </a:cubicBezTo>
                      <a:cubicBezTo>
                        <a:pt x="5979" y="13632"/>
                        <a:pt x="6001" y="13507"/>
                        <a:pt x="6016" y="13374"/>
                      </a:cubicBezTo>
                      <a:cubicBezTo>
                        <a:pt x="6496" y="9998"/>
                        <a:pt x="7235" y="6666"/>
                        <a:pt x="8203" y="3401"/>
                      </a:cubicBezTo>
                      <a:cubicBezTo>
                        <a:pt x="8609" y="2049"/>
                        <a:pt x="7715" y="394"/>
                        <a:pt x="6319" y="77"/>
                      </a:cubicBezTo>
                      <a:cubicBezTo>
                        <a:pt x="4863" y="-256"/>
                        <a:pt x="3430" y="513"/>
                        <a:pt x="2994" y="1961"/>
                      </a:cubicBezTo>
                      <a:cubicBezTo>
                        <a:pt x="-663" y="14216"/>
                        <a:pt x="-870" y="27328"/>
                        <a:pt x="1827" y="39797"/>
                      </a:cubicBezTo>
                      <a:cubicBezTo>
                        <a:pt x="4509" y="52215"/>
                        <a:pt x="10161" y="63931"/>
                        <a:pt x="18162" y="73786"/>
                      </a:cubicBezTo>
                      <a:cubicBezTo>
                        <a:pt x="22647" y="79304"/>
                        <a:pt x="27929" y="84135"/>
                        <a:pt x="33810" y="88132"/>
                      </a:cubicBezTo>
                      <a:cubicBezTo>
                        <a:pt x="34985" y="88929"/>
                        <a:pt x="36854" y="88390"/>
                        <a:pt x="37504" y="87164"/>
                      </a:cubicBezTo>
                      <a:cubicBezTo>
                        <a:pt x="38228" y="85797"/>
                        <a:pt x="37785" y="84320"/>
                        <a:pt x="36537" y="83470"/>
                      </a:cubicBezTo>
                      <a:lnTo>
                        <a:pt x="36537" y="83470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7" name="Freeform 626">
                  <a:extLst>
                    <a:ext uri="{FF2B5EF4-FFF2-40B4-BE49-F238E27FC236}">
                      <a16:creationId xmlns:a16="http://schemas.microsoft.com/office/drawing/2014/main" id="{58D78DEA-CB3C-1877-9E6F-551DC736CBA1}"/>
                    </a:ext>
                  </a:extLst>
                </p:cNvPr>
                <p:cNvSpPr/>
                <p:nvPr/>
              </p:nvSpPr>
              <p:spPr>
                <a:xfrm>
                  <a:off x="2446851" y="4202948"/>
                  <a:ext cx="262761" cy="523320"/>
                </a:xfrm>
                <a:custGeom>
                  <a:avLst/>
                  <a:gdLst>
                    <a:gd name="csX0" fmla="*/ 259372 w 262761"/>
                    <a:gd name="csY0" fmla="*/ 510460 h 523320"/>
                    <a:gd name="csX1" fmla="*/ 161649 w 262761"/>
                    <a:gd name="csY1" fmla="*/ 513880 h 523320"/>
                    <a:gd name="csX2" fmla="*/ 103807 w 262761"/>
                    <a:gd name="csY2" fmla="*/ 469572 h 523320"/>
                    <a:gd name="csX3" fmla="*/ 97815 w 262761"/>
                    <a:gd name="csY3" fmla="*/ 385647 h 523320"/>
                    <a:gd name="csX4" fmla="*/ 91542 w 262761"/>
                    <a:gd name="csY4" fmla="*/ 365539 h 523320"/>
                    <a:gd name="csX5" fmla="*/ 81421 w 262761"/>
                    <a:gd name="csY5" fmla="*/ 351031 h 523320"/>
                    <a:gd name="csX6" fmla="*/ 59433 w 262761"/>
                    <a:gd name="csY6" fmla="*/ 323108 h 523320"/>
                    <a:gd name="csX7" fmla="*/ 58554 w 262761"/>
                    <a:gd name="csY7" fmla="*/ 294719 h 523320"/>
                    <a:gd name="csX8" fmla="*/ 74860 w 262761"/>
                    <a:gd name="csY8" fmla="*/ 271841 h 523320"/>
                    <a:gd name="csX9" fmla="*/ 103120 w 262761"/>
                    <a:gd name="csY9" fmla="*/ 224925 h 523320"/>
                    <a:gd name="csX10" fmla="*/ 58850 w 262761"/>
                    <a:gd name="csY10" fmla="*/ 182922 h 523320"/>
                    <a:gd name="csX11" fmla="*/ 25537 w 262761"/>
                    <a:gd name="csY11" fmla="*/ 170408 h 523320"/>
                    <a:gd name="csX12" fmla="*/ 5648 w 262761"/>
                    <a:gd name="csY12" fmla="*/ 145646 h 523320"/>
                    <a:gd name="csX13" fmla="*/ 21687 w 262761"/>
                    <a:gd name="csY13" fmla="*/ 116238 h 523320"/>
                    <a:gd name="csX14" fmla="*/ 36013 w 262761"/>
                    <a:gd name="csY14" fmla="*/ 103909 h 523320"/>
                    <a:gd name="csX15" fmla="*/ 47856 w 262761"/>
                    <a:gd name="csY15" fmla="*/ 89829 h 523320"/>
                    <a:gd name="csX16" fmla="*/ 60387 w 262761"/>
                    <a:gd name="csY16" fmla="*/ 18314 h 523320"/>
                    <a:gd name="csX17" fmla="*/ 54166 w 262761"/>
                    <a:gd name="csY17" fmla="*/ 1376 h 523320"/>
                    <a:gd name="csX18" fmla="*/ 49504 w 262761"/>
                    <a:gd name="csY18" fmla="*/ 4101 h 523320"/>
                    <a:gd name="csX19" fmla="*/ 49053 w 262761"/>
                    <a:gd name="csY19" fmla="*/ 76843 h 523320"/>
                    <a:gd name="csX20" fmla="*/ 25566 w 262761"/>
                    <a:gd name="csY20" fmla="*/ 105904 h 523320"/>
                    <a:gd name="csX21" fmla="*/ 1798 w 262761"/>
                    <a:gd name="csY21" fmla="*/ 133251 h 523320"/>
                    <a:gd name="csX22" fmla="*/ 38784 w 262761"/>
                    <a:gd name="csY22" fmla="*/ 182449 h 523320"/>
                    <a:gd name="csX23" fmla="*/ 72644 w 262761"/>
                    <a:gd name="csY23" fmla="*/ 193811 h 523320"/>
                    <a:gd name="csX24" fmla="*/ 96204 w 262761"/>
                    <a:gd name="csY24" fmla="*/ 215728 h 523320"/>
                    <a:gd name="csX25" fmla="*/ 75030 w 262761"/>
                    <a:gd name="csY25" fmla="*/ 263634 h 523320"/>
                    <a:gd name="csX26" fmla="*/ 50767 w 262761"/>
                    <a:gd name="csY26" fmla="*/ 314154 h 523320"/>
                    <a:gd name="csX27" fmla="*/ 67841 w 262761"/>
                    <a:gd name="csY27" fmla="*/ 343725 h 523320"/>
                    <a:gd name="csX28" fmla="*/ 89466 w 262761"/>
                    <a:gd name="csY28" fmla="*/ 374123 h 523320"/>
                    <a:gd name="csX29" fmla="*/ 92894 w 262761"/>
                    <a:gd name="csY29" fmla="*/ 417175 h 523320"/>
                    <a:gd name="csX30" fmla="*/ 94860 w 262761"/>
                    <a:gd name="csY30" fmla="*/ 460531 h 523320"/>
                    <a:gd name="csX31" fmla="*/ 144641 w 262761"/>
                    <a:gd name="csY31" fmla="*/ 513674 h 523320"/>
                    <a:gd name="csX32" fmla="*/ 236210 w 262761"/>
                    <a:gd name="csY32" fmla="*/ 519931 h 523320"/>
                    <a:gd name="csX33" fmla="*/ 260813 w 262761"/>
                    <a:gd name="csY33" fmla="*/ 515661 h 523320"/>
                    <a:gd name="csX34" fmla="*/ 259379 w 262761"/>
                    <a:gd name="csY34" fmla="*/ 510453 h 523320"/>
                    <a:gd name="csX35" fmla="*/ 259379 w 262761"/>
                    <a:gd name="csY35" fmla="*/ 510453 h 52332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</a:cxnLst>
                  <a:rect l="l" t="t" r="r" b="b"/>
                  <a:pathLst>
                    <a:path w="262761" h="523320">
                      <a:moveTo>
                        <a:pt x="259372" y="510460"/>
                      </a:moveTo>
                      <a:cubicBezTo>
                        <a:pt x="227485" y="516429"/>
                        <a:pt x="193654" y="522309"/>
                        <a:pt x="161649" y="513880"/>
                      </a:cubicBezTo>
                      <a:cubicBezTo>
                        <a:pt x="137726" y="507579"/>
                        <a:pt x="114557" y="492502"/>
                        <a:pt x="103807" y="469572"/>
                      </a:cubicBezTo>
                      <a:cubicBezTo>
                        <a:pt x="91439" y="443186"/>
                        <a:pt x="101768" y="413364"/>
                        <a:pt x="97815" y="385647"/>
                      </a:cubicBezTo>
                      <a:cubicBezTo>
                        <a:pt x="96818" y="378652"/>
                        <a:pt x="94823" y="371818"/>
                        <a:pt x="91542" y="365539"/>
                      </a:cubicBezTo>
                      <a:cubicBezTo>
                        <a:pt x="88809" y="360302"/>
                        <a:pt x="85203" y="355552"/>
                        <a:pt x="81421" y="351031"/>
                      </a:cubicBezTo>
                      <a:cubicBezTo>
                        <a:pt x="73855" y="341982"/>
                        <a:pt x="64856" y="333730"/>
                        <a:pt x="59433" y="323108"/>
                      </a:cubicBezTo>
                      <a:cubicBezTo>
                        <a:pt x="54823" y="314088"/>
                        <a:pt x="54520" y="303990"/>
                        <a:pt x="58554" y="294719"/>
                      </a:cubicBezTo>
                      <a:cubicBezTo>
                        <a:pt x="62315" y="286083"/>
                        <a:pt x="68617" y="278777"/>
                        <a:pt x="74860" y="271841"/>
                      </a:cubicBezTo>
                      <a:cubicBezTo>
                        <a:pt x="86703" y="258699"/>
                        <a:pt x="103024" y="244080"/>
                        <a:pt x="103120" y="224925"/>
                      </a:cubicBezTo>
                      <a:cubicBezTo>
                        <a:pt x="103238" y="200548"/>
                        <a:pt x="78761" y="189186"/>
                        <a:pt x="58850" y="182922"/>
                      </a:cubicBezTo>
                      <a:cubicBezTo>
                        <a:pt x="47413" y="179324"/>
                        <a:pt x="35983" y="176547"/>
                        <a:pt x="25537" y="170408"/>
                      </a:cubicBezTo>
                      <a:cubicBezTo>
                        <a:pt x="16397" y="165038"/>
                        <a:pt x="6896" y="156860"/>
                        <a:pt x="5648" y="145646"/>
                      </a:cubicBezTo>
                      <a:cubicBezTo>
                        <a:pt x="4266" y="133251"/>
                        <a:pt x="13043" y="123788"/>
                        <a:pt x="21687" y="116238"/>
                      </a:cubicBezTo>
                      <a:cubicBezTo>
                        <a:pt x="26431" y="112094"/>
                        <a:pt x="31425" y="108238"/>
                        <a:pt x="36013" y="103909"/>
                      </a:cubicBezTo>
                      <a:cubicBezTo>
                        <a:pt x="40483" y="99691"/>
                        <a:pt x="44443" y="94934"/>
                        <a:pt x="47856" y="89829"/>
                      </a:cubicBezTo>
                      <a:cubicBezTo>
                        <a:pt x="61694" y="69167"/>
                        <a:pt x="66319" y="42448"/>
                        <a:pt x="60387" y="18314"/>
                      </a:cubicBezTo>
                      <a:cubicBezTo>
                        <a:pt x="58946" y="12456"/>
                        <a:pt x="56825" y="6790"/>
                        <a:pt x="54166" y="1376"/>
                      </a:cubicBezTo>
                      <a:cubicBezTo>
                        <a:pt x="52629" y="-1742"/>
                        <a:pt x="47967" y="991"/>
                        <a:pt x="49504" y="4101"/>
                      </a:cubicBezTo>
                      <a:cubicBezTo>
                        <a:pt x="60616" y="26684"/>
                        <a:pt x="59936" y="54304"/>
                        <a:pt x="49053" y="76843"/>
                      </a:cubicBezTo>
                      <a:cubicBezTo>
                        <a:pt x="43460" y="88433"/>
                        <a:pt x="35356" y="97667"/>
                        <a:pt x="25566" y="105904"/>
                      </a:cubicBezTo>
                      <a:cubicBezTo>
                        <a:pt x="16368" y="113638"/>
                        <a:pt x="5995" y="121513"/>
                        <a:pt x="1798" y="133251"/>
                      </a:cubicBezTo>
                      <a:cubicBezTo>
                        <a:pt x="-7104" y="158138"/>
                        <a:pt x="18917" y="175247"/>
                        <a:pt x="38784" y="182449"/>
                      </a:cubicBezTo>
                      <a:cubicBezTo>
                        <a:pt x="49999" y="186519"/>
                        <a:pt x="61739" y="188795"/>
                        <a:pt x="72644" y="193811"/>
                      </a:cubicBezTo>
                      <a:cubicBezTo>
                        <a:pt x="82462" y="198324"/>
                        <a:pt x="92577" y="204995"/>
                        <a:pt x="96204" y="215728"/>
                      </a:cubicBezTo>
                      <a:cubicBezTo>
                        <a:pt x="102632" y="234743"/>
                        <a:pt x="86762" y="250832"/>
                        <a:pt x="75030" y="263634"/>
                      </a:cubicBezTo>
                      <a:cubicBezTo>
                        <a:pt x="62285" y="277544"/>
                        <a:pt x="47383" y="293714"/>
                        <a:pt x="50767" y="314154"/>
                      </a:cubicBezTo>
                      <a:cubicBezTo>
                        <a:pt x="52681" y="325708"/>
                        <a:pt x="60327" y="335178"/>
                        <a:pt x="67841" y="343725"/>
                      </a:cubicBezTo>
                      <a:cubicBezTo>
                        <a:pt x="76049" y="353063"/>
                        <a:pt x="85144" y="362193"/>
                        <a:pt x="89466" y="374123"/>
                      </a:cubicBezTo>
                      <a:cubicBezTo>
                        <a:pt x="94446" y="387878"/>
                        <a:pt x="93648" y="402815"/>
                        <a:pt x="92894" y="417175"/>
                      </a:cubicBezTo>
                      <a:cubicBezTo>
                        <a:pt x="92133" y="431610"/>
                        <a:pt x="91188" y="446384"/>
                        <a:pt x="94860" y="460531"/>
                      </a:cubicBezTo>
                      <a:cubicBezTo>
                        <a:pt x="101295" y="485278"/>
                        <a:pt x="121738" y="503834"/>
                        <a:pt x="144641" y="513674"/>
                      </a:cubicBezTo>
                      <a:cubicBezTo>
                        <a:pt x="173551" y="526084"/>
                        <a:pt x="205741" y="524562"/>
                        <a:pt x="236210" y="519931"/>
                      </a:cubicBezTo>
                      <a:cubicBezTo>
                        <a:pt x="244440" y="518682"/>
                        <a:pt x="252626" y="517190"/>
                        <a:pt x="260813" y="515661"/>
                      </a:cubicBezTo>
                      <a:cubicBezTo>
                        <a:pt x="264226" y="515026"/>
                        <a:pt x="262778" y="509818"/>
                        <a:pt x="259379" y="510453"/>
                      </a:cubicBezTo>
                      <a:lnTo>
                        <a:pt x="259379" y="510453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8" name="Freeform 627">
                  <a:extLst>
                    <a:ext uri="{FF2B5EF4-FFF2-40B4-BE49-F238E27FC236}">
                      <a16:creationId xmlns:a16="http://schemas.microsoft.com/office/drawing/2014/main" id="{A9DC832E-52AD-0050-1F68-8F07617F7147}"/>
                    </a:ext>
                  </a:extLst>
                </p:cNvPr>
                <p:cNvSpPr/>
                <p:nvPr/>
              </p:nvSpPr>
              <p:spPr>
                <a:xfrm>
                  <a:off x="2467909" y="4686756"/>
                  <a:ext cx="90938" cy="53329"/>
                </a:xfrm>
                <a:custGeom>
                  <a:avLst/>
                  <a:gdLst>
                    <a:gd name="csX0" fmla="*/ 85660 w 90938"/>
                    <a:gd name="csY0" fmla="*/ 1949 h 53329"/>
                    <a:gd name="csX1" fmla="*/ 84884 w 90938"/>
                    <a:gd name="csY1" fmla="*/ 4416 h 53329"/>
                    <a:gd name="csX2" fmla="*/ 84862 w 90938"/>
                    <a:gd name="csY2" fmla="*/ 4468 h 53329"/>
                    <a:gd name="csX3" fmla="*/ 84611 w 90938"/>
                    <a:gd name="csY3" fmla="*/ 5000 h 53329"/>
                    <a:gd name="csX4" fmla="*/ 83983 w 90938"/>
                    <a:gd name="csY4" fmla="*/ 6175 h 53329"/>
                    <a:gd name="csX5" fmla="*/ 83370 w 90938"/>
                    <a:gd name="csY5" fmla="*/ 7157 h 53329"/>
                    <a:gd name="csX6" fmla="*/ 82993 w 90938"/>
                    <a:gd name="csY6" fmla="*/ 7696 h 53329"/>
                    <a:gd name="csX7" fmla="*/ 82845 w 90938"/>
                    <a:gd name="csY7" fmla="*/ 7896 h 53329"/>
                    <a:gd name="csX8" fmla="*/ 82912 w 90938"/>
                    <a:gd name="csY8" fmla="*/ 7807 h 53329"/>
                    <a:gd name="csX9" fmla="*/ 82166 w 90938"/>
                    <a:gd name="csY9" fmla="*/ 8694 h 53329"/>
                    <a:gd name="csX10" fmla="*/ 81249 w 90938"/>
                    <a:gd name="csY10" fmla="*/ 9654 h 53329"/>
                    <a:gd name="csX11" fmla="*/ 80392 w 90938"/>
                    <a:gd name="csY11" fmla="*/ 10452 h 53329"/>
                    <a:gd name="csX12" fmla="*/ 79883 w 90938"/>
                    <a:gd name="csY12" fmla="*/ 10888 h 53329"/>
                    <a:gd name="csX13" fmla="*/ 79358 w 90938"/>
                    <a:gd name="csY13" fmla="*/ 11309 h 53329"/>
                    <a:gd name="csX14" fmla="*/ 79498 w 90938"/>
                    <a:gd name="csY14" fmla="*/ 11198 h 53329"/>
                    <a:gd name="csX15" fmla="*/ 79291 w 90938"/>
                    <a:gd name="csY15" fmla="*/ 11353 h 53329"/>
                    <a:gd name="csX16" fmla="*/ 78804 w 90938"/>
                    <a:gd name="csY16" fmla="*/ 11700 h 53329"/>
                    <a:gd name="csX17" fmla="*/ 77659 w 90938"/>
                    <a:gd name="csY17" fmla="*/ 12454 h 53329"/>
                    <a:gd name="csX18" fmla="*/ 75383 w 90938"/>
                    <a:gd name="csY18" fmla="*/ 13732 h 53329"/>
                    <a:gd name="csX19" fmla="*/ 74275 w 90938"/>
                    <a:gd name="csY19" fmla="*/ 14271 h 53329"/>
                    <a:gd name="csX20" fmla="*/ 73625 w 90938"/>
                    <a:gd name="csY20" fmla="*/ 14559 h 53329"/>
                    <a:gd name="csX21" fmla="*/ 73625 w 90938"/>
                    <a:gd name="csY21" fmla="*/ 14559 h 53329"/>
                    <a:gd name="csX22" fmla="*/ 73455 w 90938"/>
                    <a:gd name="csY22" fmla="*/ 14625 h 53329"/>
                    <a:gd name="csX23" fmla="*/ 68298 w 90938"/>
                    <a:gd name="csY23" fmla="*/ 16280 h 53329"/>
                    <a:gd name="csX24" fmla="*/ 65616 w 90938"/>
                    <a:gd name="csY24" fmla="*/ 16856 h 53329"/>
                    <a:gd name="csX25" fmla="*/ 64353 w 90938"/>
                    <a:gd name="csY25" fmla="*/ 17071 h 53329"/>
                    <a:gd name="csX26" fmla="*/ 63717 w 90938"/>
                    <a:gd name="csY26" fmla="*/ 17167 h 53329"/>
                    <a:gd name="csX27" fmla="*/ 63895 w 90938"/>
                    <a:gd name="csY27" fmla="*/ 17144 h 53329"/>
                    <a:gd name="csX28" fmla="*/ 63444 w 90938"/>
                    <a:gd name="csY28" fmla="*/ 17204 h 53329"/>
                    <a:gd name="csX29" fmla="*/ 50988 w 90938"/>
                    <a:gd name="csY29" fmla="*/ 17204 h 53329"/>
                    <a:gd name="csX30" fmla="*/ 20903 w 90938"/>
                    <a:gd name="csY30" fmla="*/ 17048 h 53329"/>
                    <a:gd name="csX31" fmla="*/ 9939 w 90938"/>
                    <a:gd name="csY31" fmla="*/ 22271 h 53329"/>
                    <a:gd name="csX32" fmla="*/ 3016 w 90938"/>
                    <a:gd name="csY32" fmla="*/ 30464 h 53329"/>
                    <a:gd name="csX33" fmla="*/ 2735 w 90938"/>
                    <a:gd name="csY33" fmla="*/ 50298 h 53329"/>
                    <a:gd name="csX34" fmla="*/ 4642 w 90938"/>
                    <a:gd name="csY34" fmla="*/ 52551 h 53329"/>
                    <a:gd name="csX35" fmla="*/ 8461 w 90938"/>
                    <a:gd name="csY35" fmla="*/ 52551 h 53329"/>
                    <a:gd name="csX36" fmla="*/ 8461 w 90938"/>
                    <a:gd name="csY36" fmla="*/ 48732 h 53329"/>
                    <a:gd name="csX37" fmla="*/ 7671 w 90938"/>
                    <a:gd name="csY37" fmla="*/ 47897 h 53329"/>
                    <a:gd name="csX38" fmla="*/ 7264 w 90938"/>
                    <a:gd name="csY38" fmla="*/ 47402 h 53329"/>
                    <a:gd name="csX39" fmla="*/ 7449 w 90938"/>
                    <a:gd name="csY39" fmla="*/ 47631 h 53329"/>
                    <a:gd name="csX40" fmla="*/ 7220 w 90938"/>
                    <a:gd name="csY40" fmla="*/ 47314 h 53329"/>
                    <a:gd name="csX41" fmla="*/ 6134 w 90938"/>
                    <a:gd name="csY41" fmla="*/ 45378 h 53329"/>
                    <a:gd name="csX42" fmla="*/ 6230 w 90938"/>
                    <a:gd name="csY42" fmla="*/ 45607 h 53329"/>
                    <a:gd name="csX43" fmla="*/ 6149 w 90938"/>
                    <a:gd name="csY43" fmla="*/ 45400 h 53329"/>
                    <a:gd name="csX44" fmla="*/ 5949 w 90938"/>
                    <a:gd name="csY44" fmla="*/ 44832 h 53329"/>
                    <a:gd name="csX45" fmla="*/ 5646 w 90938"/>
                    <a:gd name="csY45" fmla="*/ 43746 h 53329"/>
                    <a:gd name="csX46" fmla="*/ 5447 w 90938"/>
                    <a:gd name="csY46" fmla="*/ 42711 h 53329"/>
                    <a:gd name="csX47" fmla="*/ 5484 w 90938"/>
                    <a:gd name="csY47" fmla="*/ 42985 h 53329"/>
                    <a:gd name="csX48" fmla="*/ 5462 w 90938"/>
                    <a:gd name="csY48" fmla="*/ 42763 h 53329"/>
                    <a:gd name="csX49" fmla="*/ 5417 w 90938"/>
                    <a:gd name="csY49" fmla="*/ 42157 h 53329"/>
                    <a:gd name="csX50" fmla="*/ 5462 w 90938"/>
                    <a:gd name="csY50" fmla="*/ 39860 h 53329"/>
                    <a:gd name="csX51" fmla="*/ 5521 w 90938"/>
                    <a:gd name="csY51" fmla="*/ 39321 h 53329"/>
                    <a:gd name="csX52" fmla="*/ 5491 w 90938"/>
                    <a:gd name="csY52" fmla="*/ 39572 h 53329"/>
                    <a:gd name="csX53" fmla="*/ 5528 w 90938"/>
                    <a:gd name="csY53" fmla="*/ 39343 h 53329"/>
                    <a:gd name="csX54" fmla="*/ 5779 w 90938"/>
                    <a:gd name="csY54" fmla="*/ 38102 h 53329"/>
                    <a:gd name="csX55" fmla="*/ 6452 w 90938"/>
                    <a:gd name="csY55" fmla="*/ 35864 h 53329"/>
                    <a:gd name="csX56" fmla="*/ 6651 w 90938"/>
                    <a:gd name="csY56" fmla="*/ 35324 h 53329"/>
                    <a:gd name="csX57" fmla="*/ 6777 w 90938"/>
                    <a:gd name="csY57" fmla="*/ 35021 h 53329"/>
                    <a:gd name="csX58" fmla="*/ 6666 w 90938"/>
                    <a:gd name="csY58" fmla="*/ 35287 h 53329"/>
                    <a:gd name="csX59" fmla="*/ 7227 w 90938"/>
                    <a:gd name="csY59" fmla="*/ 34083 h 53329"/>
                    <a:gd name="csX60" fmla="*/ 8432 w 90938"/>
                    <a:gd name="csY60" fmla="*/ 31956 h 53329"/>
                    <a:gd name="csX61" fmla="*/ 9089 w 90938"/>
                    <a:gd name="csY61" fmla="*/ 30966 h 53329"/>
                    <a:gd name="csX62" fmla="*/ 9488 w 90938"/>
                    <a:gd name="csY62" fmla="*/ 30412 h 53329"/>
                    <a:gd name="csX63" fmla="*/ 9643 w 90938"/>
                    <a:gd name="csY63" fmla="*/ 30205 h 53329"/>
                    <a:gd name="csX64" fmla="*/ 9592 w 90938"/>
                    <a:gd name="csY64" fmla="*/ 30279 h 53329"/>
                    <a:gd name="csX65" fmla="*/ 13108 w 90938"/>
                    <a:gd name="csY65" fmla="*/ 26637 h 53329"/>
                    <a:gd name="csX66" fmla="*/ 13574 w 90938"/>
                    <a:gd name="csY66" fmla="*/ 26253 h 53329"/>
                    <a:gd name="csX67" fmla="*/ 13840 w 90938"/>
                    <a:gd name="csY67" fmla="*/ 26039 h 53329"/>
                    <a:gd name="csX68" fmla="*/ 13633 w 90938"/>
                    <a:gd name="csY68" fmla="*/ 26201 h 53329"/>
                    <a:gd name="csX69" fmla="*/ 14675 w 90938"/>
                    <a:gd name="csY69" fmla="*/ 25455 h 53329"/>
                    <a:gd name="csX70" fmla="*/ 16862 w 90938"/>
                    <a:gd name="csY70" fmla="*/ 24148 h 53329"/>
                    <a:gd name="csX71" fmla="*/ 17918 w 90938"/>
                    <a:gd name="csY71" fmla="*/ 23630 h 53329"/>
                    <a:gd name="csX72" fmla="*/ 18228 w 90938"/>
                    <a:gd name="csY72" fmla="*/ 23497 h 53329"/>
                    <a:gd name="csX73" fmla="*/ 17970 w 90938"/>
                    <a:gd name="csY73" fmla="*/ 23608 h 53329"/>
                    <a:gd name="csX74" fmla="*/ 18672 w 90938"/>
                    <a:gd name="csY74" fmla="*/ 23335 h 53329"/>
                    <a:gd name="csX75" fmla="*/ 21878 w 90938"/>
                    <a:gd name="csY75" fmla="*/ 22382 h 53329"/>
                    <a:gd name="csX76" fmla="*/ 25491 w 90938"/>
                    <a:gd name="csY76" fmla="*/ 21680 h 53329"/>
                    <a:gd name="csX77" fmla="*/ 25380 w 90938"/>
                    <a:gd name="csY77" fmla="*/ 21695 h 53329"/>
                    <a:gd name="csX78" fmla="*/ 25868 w 90938"/>
                    <a:gd name="csY78" fmla="*/ 21636 h 53329"/>
                    <a:gd name="csX79" fmla="*/ 26717 w 90938"/>
                    <a:gd name="csY79" fmla="*/ 21540 h 53329"/>
                    <a:gd name="csX80" fmla="*/ 28550 w 90938"/>
                    <a:gd name="csY80" fmla="*/ 21392 h 53329"/>
                    <a:gd name="csX81" fmla="*/ 35849 w 90938"/>
                    <a:gd name="csY81" fmla="*/ 21370 h 53329"/>
                    <a:gd name="csX82" fmla="*/ 50758 w 90938"/>
                    <a:gd name="csY82" fmla="*/ 22604 h 53329"/>
                    <a:gd name="csX83" fmla="*/ 63097 w 90938"/>
                    <a:gd name="csY83" fmla="*/ 22670 h 53329"/>
                    <a:gd name="csX84" fmla="*/ 74068 w 90938"/>
                    <a:gd name="csY84" fmla="*/ 20188 h 53329"/>
                    <a:gd name="csX85" fmla="*/ 83835 w 90938"/>
                    <a:gd name="csY85" fmla="*/ 14625 h 53329"/>
                    <a:gd name="csX86" fmla="*/ 90123 w 90938"/>
                    <a:gd name="csY86" fmla="*/ 5783 h 53329"/>
                    <a:gd name="csX87" fmla="*/ 90861 w 90938"/>
                    <a:gd name="csY87" fmla="*/ 3397 h 53329"/>
                    <a:gd name="csX88" fmla="*/ 88977 w 90938"/>
                    <a:gd name="csY88" fmla="*/ 73 h 53329"/>
                    <a:gd name="csX89" fmla="*/ 85653 w 90938"/>
                    <a:gd name="csY89" fmla="*/ 1957 h 53329"/>
                    <a:gd name="csX90" fmla="*/ 85653 w 90938"/>
                    <a:gd name="csY90" fmla="*/ 1957 h 5332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  <a:cxn ang="0">
                      <a:pos x="csX57" y="csY57"/>
                    </a:cxn>
                    <a:cxn ang="0">
                      <a:pos x="csX58" y="csY58"/>
                    </a:cxn>
                    <a:cxn ang="0">
                      <a:pos x="csX59" y="csY59"/>
                    </a:cxn>
                    <a:cxn ang="0">
                      <a:pos x="csX60" y="csY60"/>
                    </a:cxn>
                    <a:cxn ang="0">
                      <a:pos x="csX61" y="csY61"/>
                    </a:cxn>
                    <a:cxn ang="0">
                      <a:pos x="csX62" y="csY62"/>
                    </a:cxn>
                    <a:cxn ang="0">
                      <a:pos x="csX63" y="csY63"/>
                    </a:cxn>
                    <a:cxn ang="0">
                      <a:pos x="csX64" y="csY64"/>
                    </a:cxn>
                    <a:cxn ang="0">
                      <a:pos x="csX65" y="csY65"/>
                    </a:cxn>
                    <a:cxn ang="0">
                      <a:pos x="csX66" y="csY66"/>
                    </a:cxn>
                    <a:cxn ang="0">
                      <a:pos x="csX67" y="csY67"/>
                    </a:cxn>
                    <a:cxn ang="0">
                      <a:pos x="csX68" y="csY68"/>
                    </a:cxn>
                    <a:cxn ang="0">
                      <a:pos x="csX69" y="csY69"/>
                    </a:cxn>
                    <a:cxn ang="0">
                      <a:pos x="csX70" y="csY70"/>
                    </a:cxn>
                    <a:cxn ang="0">
                      <a:pos x="csX71" y="csY71"/>
                    </a:cxn>
                    <a:cxn ang="0">
                      <a:pos x="csX72" y="csY72"/>
                    </a:cxn>
                    <a:cxn ang="0">
                      <a:pos x="csX73" y="csY73"/>
                    </a:cxn>
                    <a:cxn ang="0">
                      <a:pos x="csX74" y="csY74"/>
                    </a:cxn>
                    <a:cxn ang="0">
                      <a:pos x="csX75" y="csY75"/>
                    </a:cxn>
                    <a:cxn ang="0">
                      <a:pos x="csX76" y="csY76"/>
                    </a:cxn>
                    <a:cxn ang="0">
                      <a:pos x="csX77" y="csY77"/>
                    </a:cxn>
                    <a:cxn ang="0">
                      <a:pos x="csX78" y="csY78"/>
                    </a:cxn>
                    <a:cxn ang="0">
                      <a:pos x="csX79" y="csY79"/>
                    </a:cxn>
                    <a:cxn ang="0">
                      <a:pos x="csX80" y="csY80"/>
                    </a:cxn>
                    <a:cxn ang="0">
                      <a:pos x="csX81" y="csY81"/>
                    </a:cxn>
                    <a:cxn ang="0">
                      <a:pos x="csX82" y="csY82"/>
                    </a:cxn>
                    <a:cxn ang="0">
                      <a:pos x="csX83" y="csY83"/>
                    </a:cxn>
                    <a:cxn ang="0">
                      <a:pos x="csX84" y="csY84"/>
                    </a:cxn>
                    <a:cxn ang="0">
                      <a:pos x="csX85" y="csY85"/>
                    </a:cxn>
                    <a:cxn ang="0">
                      <a:pos x="csX86" y="csY86"/>
                    </a:cxn>
                    <a:cxn ang="0">
                      <a:pos x="csX87" y="csY87"/>
                    </a:cxn>
                    <a:cxn ang="0">
                      <a:pos x="csX88" y="csY88"/>
                    </a:cxn>
                    <a:cxn ang="0">
                      <a:pos x="csX89" y="csY89"/>
                    </a:cxn>
                    <a:cxn ang="0">
                      <a:pos x="csX90" y="csY90"/>
                    </a:cxn>
                  </a:cxnLst>
                  <a:rect l="l" t="t" r="r" b="b"/>
                  <a:pathLst>
                    <a:path w="90938" h="53329">
                      <a:moveTo>
                        <a:pt x="85660" y="1949"/>
                      </a:moveTo>
                      <a:cubicBezTo>
                        <a:pt x="85453" y="2791"/>
                        <a:pt x="85187" y="3604"/>
                        <a:pt x="84884" y="4416"/>
                      </a:cubicBezTo>
                      <a:cubicBezTo>
                        <a:pt x="84722" y="4867"/>
                        <a:pt x="85113" y="3914"/>
                        <a:pt x="84862" y="4468"/>
                      </a:cubicBezTo>
                      <a:cubicBezTo>
                        <a:pt x="84781" y="4645"/>
                        <a:pt x="84700" y="4823"/>
                        <a:pt x="84611" y="5000"/>
                      </a:cubicBezTo>
                      <a:cubicBezTo>
                        <a:pt x="84419" y="5399"/>
                        <a:pt x="84205" y="5790"/>
                        <a:pt x="83983" y="6175"/>
                      </a:cubicBezTo>
                      <a:cubicBezTo>
                        <a:pt x="83791" y="6507"/>
                        <a:pt x="83584" y="6839"/>
                        <a:pt x="83370" y="7157"/>
                      </a:cubicBezTo>
                      <a:cubicBezTo>
                        <a:pt x="83244" y="7342"/>
                        <a:pt x="83119" y="7519"/>
                        <a:pt x="82993" y="7696"/>
                      </a:cubicBezTo>
                      <a:cubicBezTo>
                        <a:pt x="82941" y="7763"/>
                        <a:pt x="82897" y="7829"/>
                        <a:pt x="82845" y="7896"/>
                      </a:cubicBezTo>
                      <a:cubicBezTo>
                        <a:pt x="82572" y="8273"/>
                        <a:pt x="82757" y="7896"/>
                        <a:pt x="82912" y="7807"/>
                      </a:cubicBezTo>
                      <a:cubicBezTo>
                        <a:pt x="82653" y="7940"/>
                        <a:pt x="82365" y="8465"/>
                        <a:pt x="82166" y="8694"/>
                      </a:cubicBezTo>
                      <a:cubicBezTo>
                        <a:pt x="81870" y="9026"/>
                        <a:pt x="81567" y="9344"/>
                        <a:pt x="81249" y="9654"/>
                      </a:cubicBezTo>
                      <a:cubicBezTo>
                        <a:pt x="80969" y="9927"/>
                        <a:pt x="80688" y="10193"/>
                        <a:pt x="80392" y="10452"/>
                      </a:cubicBezTo>
                      <a:cubicBezTo>
                        <a:pt x="80222" y="10599"/>
                        <a:pt x="80052" y="10747"/>
                        <a:pt x="79883" y="10888"/>
                      </a:cubicBezTo>
                      <a:cubicBezTo>
                        <a:pt x="79757" y="10991"/>
                        <a:pt x="79410" y="11168"/>
                        <a:pt x="79358" y="11309"/>
                      </a:cubicBezTo>
                      <a:cubicBezTo>
                        <a:pt x="79373" y="11272"/>
                        <a:pt x="79883" y="10917"/>
                        <a:pt x="79498" y="11198"/>
                      </a:cubicBezTo>
                      <a:cubicBezTo>
                        <a:pt x="79432" y="11250"/>
                        <a:pt x="79365" y="11301"/>
                        <a:pt x="79291" y="11353"/>
                      </a:cubicBezTo>
                      <a:cubicBezTo>
                        <a:pt x="79129" y="11471"/>
                        <a:pt x="78966" y="11589"/>
                        <a:pt x="78804" y="11700"/>
                      </a:cubicBezTo>
                      <a:cubicBezTo>
                        <a:pt x="78427" y="11966"/>
                        <a:pt x="78050" y="12217"/>
                        <a:pt x="77659" y="12454"/>
                      </a:cubicBezTo>
                      <a:cubicBezTo>
                        <a:pt x="76920" y="12912"/>
                        <a:pt x="76159" y="13340"/>
                        <a:pt x="75383" y="13732"/>
                      </a:cubicBezTo>
                      <a:cubicBezTo>
                        <a:pt x="75014" y="13916"/>
                        <a:pt x="74644" y="14094"/>
                        <a:pt x="74275" y="14271"/>
                      </a:cubicBezTo>
                      <a:cubicBezTo>
                        <a:pt x="74061" y="14367"/>
                        <a:pt x="73846" y="14463"/>
                        <a:pt x="73625" y="14559"/>
                      </a:cubicBezTo>
                      <a:cubicBezTo>
                        <a:pt x="73551" y="14589"/>
                        <a:pt x="73263" y="14699"/>
                        <a:pt x="73625" y="14559"/>
                      </a:cubicBezTo>
                      <a:cubicBezTo>
                        <a:pt x="74031" y="14404"/>
                        <a:pt x="73543" y="14589"/>
                        <a:pt x="73455" y="14625"/>
                      </a:cubicBezTo>
                      <a:cubicBezTo>
                        <a:pt x="71778" y="15298"/>
                        <a:pt x="70049" y="15852"/>
                        <a:pt x="68298" y="16280"/>
                      </a:cubicBezTo>
                      <a:cubicBezTo>
                        <a:pt x="67411" y="16502"/>
                        <a:pt x="66517" y="16694"/>
                        <a:pt x="65616" y="16856"/>
                      </a:cubicBezTo>
                      <a:cubicBezTo>
                        <a:pt x="65195" y="16930"/>
                        <a:pt x="64774" y="17004"/>
                        <a:pt x="64353" y="17071"/>
                      </a:cubicBezTo>
                      <a:cubicBezTo>
                        <a:pt x="64138" y="17100"/>
                        <a:pt x="63931" y="17130"/>
                        <a:pt x="63717" y="17167"/>
                      </a:cubicBezTo>
                      <a:cubicBezTo>
                        <a:pt x="63348" y="17218"/>
                        <a:pt x="64264" y="17100"/>
                        <a:pt x="63895" y="17144"/>
                      </a:cubicBezTo>
                      <a:cubicBezTo>
                        <a:pt x="63747" y="17159"/>
                        <a:pt x="63592" y="17181"/>
                        <a:pt x="63444" y="17204"/>
                      </a:cubicBezTo>
                      <a:cubicBezTo>
                        <a:pt x="59299" y="17691"/>
                        <a:pt x="55140" y="17521"/>
                        <a:pt x="50988" y="17204"/>
                      </a:cubicBezTo>
                      <a:cubicBezTo>
                        <a:pt x="40984" y="16428"/>
                        <a:pt x="30833" y="14751"/>
                        <a:pt x="20903" y="17048"/>
                      </a:cubicBezTo>
                      <a:cubicBezTo>
                        <a:pt x="16839" y="17987"/>
                        <a:pt x="13204" y="19678"/>
                        <a:pt x="9939" y="22271"/>
                      </a:cubicBezTo>
                      <a:cubicBezTo>
                        <a:pt x="7139" y="24495"/>
                        <a:pt x="4752" y="27346"/>
                        <a:pt x="3016" y="30464"/>
                      </a:cubicBezTo>
                      <a:cubicBezTo>
                        <a:pt x="-309" y="36447"/>
                        <a:pt x="-1535" y="44425"/>
                        <a:pt x="2735" y="50298"/>
                      </a:cubicBezTo>
                      <a:cubicBezTo>
                        <a:pt x="3319" y="51096"/>
                        <a:pt x="3940" y="51857"/>
                        <a:pt x="4642" y="52551"/>
                      </a:cubicBezTo>
                      <a:cubicBezTo>
                        <a:pt x="5654" y="53541"/>
                        <a:pt x="7464" y="53637"/>
                        <a:pt x="8461" y="52551"/>
                      </a:cubicBezTo>
                      <a:cubicBezTo>
                        <a:pt x="9444" y="51480"/>
                        <a:pt x="9540" y="49788"/>
                        <a:pt x="8461" y="48732"/>
                      </a:cubicBezTo>
                      <a:cubicBezTo>
                        <a:pt x="8188" y="48466"/>
                        <a:pt x="7922" y="48193"/>
                        <a:pt x="7671" y="47897"/>
                      </a:cubicBezTo>
                      <a:cubicBezTo>
                        <a:pt x="7538" y="47742"/>
                        <a:pt x="7412" y="47535"/>
                        <a:pt x="7264" y="47402"/>
                      </a:cubicBezTo>
                      <a:cubicBezTo>
                        <a:pt x="7264" y="47402"/>
                        <a:pt x="7597" y="47875"/>
                        <a:pt x="7449" y="47631"/>
                      </a:cubicBezTo>
                      <a:cubicBezTo>
                        <a:pt x="7383" y="47520"/>
                        <a:pt x="7294" y="47417"/>
                        <a:pt x="7220" y="47314"/>
                      </a:cubicBezTo>
                      <a:cubicBezTo>
                        <a:pt x="6791" y="46693"/>
                        <a:pt x="6481" y="46036"/>
                        <a:pt x="6134" y="45378"/>
                      </a:cubicBezTo>
                      <a:cubicBezTo>
                        <a:pt x="5971" y="45075"/>
                        <a:pt x="6341" y="45925"/>
                        <a:pt x="6230" y="45607"/>
                      </a:cubicBezTo>
                      <a:cubicBezTo>
                        <a:pt x="6208" y="45533"/>
                        <a:pt x="6171" y="45467"/>
                        <a:pt x="6149" y="45400"/>
                      </a:cubicBezTo>
                      <a:cubicBezTo>
                        <a:pt x="6075" y="45216"/>
                        <a:pt x="6008" y="45024"/>
                        <a:pt x="5949" y="44832"/>
                      </a:cubicBezTo>
                      <a:cubicBezTo>
                        <a:pt x="5831" y="44477"/>
                        <a:pt x="5735" y="44115"/>
                        <a:pt x="5646" y="43746"/>
                      </a:cubicBezTo>
                      <a:cubicBezTo>
                        <a:pt x="5565" y="43406"/>
                        <a:pt x="5521" y="43059"/>
                        <a:pt x="5447" y="42711"/>
                      </a:cubicBezTo>
                      <a:cubicBezTo>
                        <a:pt x="5380" y="42372"/>
                        <a:pt x="5513" y="43332"/>
                        <a:pt x="5484" y="42985"/>
                      </a:cubicBezTo>
                      <a:cubicBezTo>
                        <a:pt x="5484" y="42911"/>
                        <a:pt x="5469" y="42837"/>
                        <a:pt x="5462" y="42763"/>
                      </a:cubicBezTo>
                      <a:cubicBezTo>
                        <a:pt x="5439" y="42564"/>
                        <a:pt x="5425" y="42364"/>
                        <a:pt x="5417" y="42157"/>
                      </a:cubicBezTo>
                      <a:cubicBezTo>
                        <a:pt x="5373" y="41389"/>
                        <a:pt x="5388" y="40621"/>
                        <a:pt x="5462" y="39860"/>
                      </a:cubicBezTo>
                      <a:cubicBezTo>
                        <a:pt x="5476" y="39683"/>
                        <a:pt x="5506" y="39498"/>
                        <a:pt x="5521" y="39321"/>
                      </a:cubicBezTo>
                      <a:cubicBezTo>
                        <a:pt x="5550" y="38966"/>
                        <a:pt x="5425" y="39919"/>
                        <a:pt x="5491" y="39572"/>
                      </a:cubicBezTo>
                      <a:cubicBezTo>
                        <a:pt x="5506" y="39498"/>
                        <a:pt x="5513" y="39417"/>
                        <a:pt x="5528" y="39343"/>
                      </a:cubicBezTo>
                      <a:cubicBezTo>
                        <a:pt x="5595" y="38929"/>
                        <a:pt x="5683" y="38516"/>
                        <a:pt x="5779" y="38102"/>
                      </a:cubicBezTo>
                      <a:cubicBezTo>
                        <a:pt x="5957" y="37341"/>
                        <a:pt x="6186" y="36595"/>
                        <a:pt x="6452" y="35864"/>
                      </a:cubicBezTo>
                      <a:cubicBezTo>
                        <a:pt x="6518" y="35686"/>
                        <a:pt x="6585" y="35509"/>
                        <a:pt x="6651" y="35324"/>
                      </a:cubicBezTo>
                      <a:cubicBezTo>
                        <a:pt x="6688" y="35236"/>
                        <a:pt x="6762" y="35103"/>
                        <a:pt x="6777" y="35021"/>
                      </a:cubicBezTo>
                      <a:cubicBezTo>
                        <a:pt x="6777" y="35007"/>
                        <a:pt x="6540" y="35553"/>
                        <a:pt x="6666" y="35287"/>
                      </a:cubicBezTo>
                      <a:cubicBezTo>
                        <a:pt x="6851" y="34881"/>
                        <a:pt x="7028" y="34482"/>
                        <a:pt x="7227" y="34083"/>
                      </a:cubicBezTo>
                      <a:cubicBezTo>
                        <a:pt x="7589" y="33352"/>
                        <a:pt x="7996" y="32650"/>
                        <a:pt x="8432" y="31956"/>
                      </a:cubicBezTo>
                      <a:cubicBezTo>
                        <a:pt x="8646" y="31623"/>
                        <a:pt x="8868" y="31291"/>
                        <a:pt x="9089" y="30966"/>
                      </a:cubicBezTo>
                      <a:cubicBezTo>
                        <a:pt x="9222" y="30781"/>
                        <a:pt x="9355" y="30596"/>
                        <a:pt x="9488" y="30412"/>
                      </a:cubicBezTo>
                      <a:cubicBezTo>
                        <a:pt x="9540" y="30345"/>
                        <a:pt x="9592" y="30279"/>
                        <a:pt x="9643" y="30205"/>
                      </a:cubicBezTo>
                      <a:cubicBezTo>
                        <a:pt x="9835" y="29932"/>
                        <a:pt x="9281" y="30656"/>
                        <a:pt x="9592" y="30279"/>
                      </a:cubicBezTo>
                      <a:cubicBezTo>
                        <a:pt x="10663" y="28964"/>
                        <a:pt x="11815" y="27738"/>
                        <a:pt x="13108" y="26637"/>
                      </a:cubicBezTo>
                      <a:cubicBezTo>
                        <a:pt x="13264" y="26504"/>
                        <a:pt x="13419" y="26378"/>
                        <a:pt x="13574" y="26253"/>
                      </a:cubicBezTo>
                      <a:cubicBezTo>
                        <a:pt x="13611" y="26223"/>
                        <a:pt x="13847" y="26053"/>
                        <a:pt x="13840" y="26039"/>
                      </a:cubicBezTo>
                      <a:cubicBezTo>
                        <a:pt x="13840" y="26039"/>
                        <a:pt x="13397" y="26371"/>
                        <a:pt x="13633" y="26201"/>
                      </a:cubicBezTo>
                      <a:cubicBezTo>
                        <a:pt x="13980" y="25950"/>
                        <a:pt x="14320" y="25691"/>
                        <a:pt x="14675" y="25455"/>
                      </a:cubicBezTo>
                      <a:cubicBezTo>
                        <a:pt x="15377" y="24982"/>
                        <a:pt x="16108" y="24539"/>
                        <a:pt x="16862" y="24148"/>
                      </a:cubicBezTo>
                      <a:cubicBezTo>
                        <a:pt x="17209" y="23963"/>
                        <a:pt x="17563" y="23793"/>
                        <a:pt x="17918" y="23630"/>
                      </a:cubicBezTo>
                      <a:cubicBezTo>
                        <a:pt x="17992" y="23593"/>
                        <a:pt x="18169" y="23542"/>
                        <a:pt x="18228" y="23497"/>
                      </a:cubicBezTo>
                      <a:cubicBezTo>
                        <a:pt x="18228" y="23497"/>
                        <a:pt x="17696" y="23712"/>
                        <a:pt x="17970" y="23608"/>
                      </a:cubicBezTo>
                      <a:cubicBezTo>
                        <a:pt x="18206" y="23520"/>
                        <a:pt x="18435" y="23424"/>
                        <a:pt x="18672" y="23335"/>
                      </a:cubicBezTo>
                      <a:cubicBezTo>
                        <a:pt x="19721" y="22951"/>
                        <a:pt x="20792" y="22648"/>
                        <a:pt x="21878" y="22382"/>
                      </a:cubicBezTo>
                      <a:cubicBezTo>
                        <a:pt x="23075" y="22086"/>
                        <a:pt x="24279" y="21887"/>
                        <a:pt x="25491" y="21680"/>
                      </a:cubicBezTo>
                      <a:cubicBezTo>
                        <a:pt x="25809" y="21628"/>
                        <a:pt x="25424" y="21680"/>
                        <a:pt x="25380" y="21695"/>
                      </a:cubicBezTo>
                      <a:cubicBezTo>
                        <a:pt x="25543" y="21673"/>
                        <a:pt x="25705" y="21651"/>
                        <a:pt x="25868" y="21636"/>
                      </a:cubicBezTo>
                      <a:cubicBezTo>
                        <a:pt x="26149" y="21599"/>
                        <a:pt x="26437" y="21569"/>
                        <a:pt x="26717" y="21540"/>
                      </a:cubicBezTo>
                      <a:cubicBezTo>
                        <a:pt x="27331" y="21481"/>
                        <a:pt x="27936" y="21429"/>
                        <a:pt x="28550" y="21392"/>
                      </a:cubicBezTo>
                      <a:cubicBezTo>
                        <a:pt x="30980" y="21237"/>
                        <a:pt x="33418" y="21259"/>
                        <a:pt x="35849" y="21370"/>
                      </a:cubicBezTo>
                      <a:cubicBezTo>
                        <a:pt x="40836" y="21599"/>
                        <a:pt x="45786" y="22205"/>
                        <a:pt x="50758" y="22604"/>
                      </a:cubicBezTo>
                      <a:cubicBezTo>
                        <a:pt x="54874" y="22929"/>
                        <a:pt x="58989" y="23121"/>
                        <a:pt x="63097" y="22670"/>
                      </a:cubicBezTo>
                      <a:cubicBezTo>
                        <a:pt x="66835" y="22256"/>
                        <a:pt x="70544" y="21510"/>
                        <a:pt x="74068" y="20188"/>
                      </a:cubicBezTo>
                      <a:cubicBezTo>
                        <a:pt x="77622" y="18858"/>
                        <a:pt x="80932" y="17078"/>
                        <a:pt x="83835" y="14625"/>
                      </a:cubicBezTo>
                      <a:cubicBezTo>
                        <a:pt x="86650" y="12247"/>
                        <a:pt x="88785" y="9211"/>
                        <a:pt x="90123" y="5783"/>
                      </a:cubicBezTo>
                      <a:cubicBezTo>
                        <a:pt x="90426" y="5007"/>
                        <a:pt x="90669" y="4210"/>
                        <a:pt x="90861" y="3397"/>
                      </a:cubicBezTo>
                      <a:cubicBezTo>
                        <a:pt x="91194" y="2023"/>
                        <a:pt x="90426" y="405"/>
                        <a:pt x="88977" y="73"/>
                      </a:cubicBezTo>
                      <a:cubicBezTo>
                        <a:pt x="87588" y="-245"/>
                        <a:pt x="86007" y="494"/>
                        <a:pt x="85653" y="1957"/>
                      </a:cubicBezTo>
                      <a:lnTo>
                        <a:pt x="85653" y="1957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9" name="Freeform 628">
                  <a:extLst>
                    <a:ext uri="{FF2B5EF4-FFF2-40B4-BE49-F238E27FC236}">
                      <a16:creationId xmlns:a16="http://schemas.microsoft.com/office/drawing/2014/main" id="{00EA2909-7A34-0407-9C1D-80D19A22E4E2}"/>
                    </a:ext>
                  </a:extLst>
                </p:cNvPr>
                <p:cNvSpPr/>
                <p:nvPr/>
              </p:nvSpPr>
              <p:spPr>
                <a:xfrm>
                  <a:off x="2445503" y="4508353"/>
                  <a:ext cx="77455" cy="174243"/>
                </a:xfrm>
                <a:custGeom>
                  <a:avLst/>
                  <a:gdLst>
                    <a:gd name="csX0" fmla="*/ 75470 w 77455"/>
                    <a:gd name="csY0" fmla="*/ 168895 h 174243"/>
                    <a:gd name="csX1" fmla="*/ 73357 w 77455"/>
                    <a:gd name="csY1" fmla="*/ 168090 h 174243"/>
                    <a:gd name="csX2" fmla="*/ 72189 w 77455"/>
                    <a:gd name="csY2" fmla="*/ 167625 h 174243"/>
                    <a:gd name="csX3" fmla="*/ 71724 w 77455"/>
                    <a:gd name="csY3" fmla="*/ 167433 h 174243"/>
                    <a:gd name="csX4" fmla="*/ 71443 w 77455"/>
                    <a:gd name="csY4" fmla="*/ 167314 h 174243"/>
                    <a:gd name="csX5" fmla="*/ 67099 w 77455"/>
                    <a:gd name="csY5" fmla="*/ 165349 h 174243"/>
                    <a:gd name="csX6" fmla="*/ 58691 w 77455"/>
                    <a:gd name="csY6" fmla="*/ 160851 h 174243"/>
                    <a:gd name="csX7" fmla="*/ 50808 w 77455"/>
                    <a:gd name="csY7" fmla="*/ 155709 h 174243"/>
                    <a:gd name="csX8" fmla="*/ 48983 w 77455"/>
                    <a:gd name="csY8" fmla="*/ 154380 h 174243"/>
                    <a:gd name="csX9" fmla="*/ 48082 w 77455"/>
                    <a:gd name="csY9" fmla="*/ 153700 h 174243"/>
                    <a:gd name="csX10" fmla="*/ 47757 w 77455"/>
                    <a:gd name="csY10" fmla="*/ 153456 h 174243"/>
                    <a:gd name="csX11" fmla="*/ 47336 w 77455"/>
                    <a:gd name="csY11" fmla="*/ 153131 h 174243"/>
                    <a:gd name="csX12" fmla="*/ 43738 w 77455"/>
                    <a:gd name="csY12" fmla="*/ 150191 h 174243"/>
                    <a:gd name="csX13" fmla="*/ 30298 w 77455"/>
                    <a:gd name="csY13" fmla="*/ 136643 h 174243"/>
                    <a:gd name="csX14" fmla="*/ 28865 w 77455"/>
                    <a:gd name="csY14" fmla="*/ 134892 h 174243"/>
                    <a:gd name="csX15" fmla="*/ 28163 w 77455"/>
                    <a:gd name="csY15" fmla="*/ 134006 h 174243"/>
                    <a:gd name="csX16" fmla="*/ 27772 w 77455"/>
                    <a:gd name="csY16" fmla="*/ 133511 h 174243"/>
                    <a:gd name="csX17" fmla="*/ 27580 w 77455"/>
                    <a:gd name="csY17" fmla="*/ 133260 h 174243"/>
                    <a:gd name="csX18" fmla="*/ 24831 w 77455"/>
                    <a:gd name="csY18" fmla="*/ 129514 h 174243"/>
                    <a:gd name="csX19" fmla="*/ 19741 w 77455"/>
                    <a:gd name="csY19" fmla="*/ 121595 h 174243"/>
                    <a:gd name="csX20" fmla="*/ 15286 w 77455"/>
                    <a:gd name="csY20" fmla="*/ 113159 h 174243"/>
                    <a:gd name="csX21" fmla="*/ 14340 w 77455"/>
                    <a:gd name="csY21" fmla="*/ 111106 h 174243"/>
                    <a:gd name="csX22" fmla="*/ 13830 w 77455"/>
                    <a:gd name="csY22" fmla="*/ 109961 h 174243"/>
                    <a:gd name="csX23" fmla="*/ 13631 w 77455"/>
                    <a:gd name="csY23" fmla="*/ 109503 h 174243"/>
                    <a:gd name="csX24" fmla="*/ 13513 w 77455"/>
                    <a:gd name="csY24" fmla="*/ 109222 h 174243"/>
                    <a:gd name="csX25" fmla="*/ 11769 w 77455"/>
                    <a:gd name="csY25" fmla="*/ 104782 h 174243"/>
                    <a:gd name="csX26" fmla="*/ 6738 w 77455"/>
                    <a:gd name="csY26" fmla="*/ 85561 h 174243"/>
                    <a:gd name="csX27" fmla="*/ 6353 w 77455"/>
                    <a:gd name="csY27" fmla="*/ 83005 h 174243"/>
                    <a:gd name="csX28" fmla="*/ 6324 w 77455"/>
                    <a:gd name="csY28" fmla="*/ 82783 h 174243"/>
                    <a:gd name="csX29" fmla="*/ 6257 w 77455"/>
                    <a:gd name="csY29" fmla="*/ 82244 h 174243"/>
                    <a:gd name="csX30" fmla="*/ 6095 w 77455"/>
                    <a:gd name="csY30" fmla="*/ 80892 h 174243"/>
                    <a:gd name="csX31" fmla="*/ 5637 w 77455"/>
                    <a:gd name="csY31" fmla="*/ 75751 h 174243"/>
                    <a:gd name="csX32" fmla="*/ 5437 w 77455"/>
                    <a:gd name="csY32" fmla="*/ 65424 h 174243"/>
                    <a:gd name="csX33" fmla="*/ 6161 w 77455"/>
                    <a:gd name="csY33" fmla="*/ 55251 h 174243"/>
                    <a:gd name="csX34" fmla="*/ 6309 w 77455"/>
                    <a:gd name="csY34" fmla="*/ 54033 h 174243"/>
                    <a:gd name="csX35" fmla="*/ 6368 w 77455"/>
                    <a:gd name="csY35" fmla="*/ 53582 h 174243"/>
                    <a:gd name="csX36" fmla="*/ 6435 w 77455"/>
                    <a:gd name="csY36" fmla="*/ 53131 h 174243"/>
                    <a:gd name="csX37" fmla="*/ 6826 w 77455"/>
                    <a:gd name="csY37" fmla="*/ 50575 h 174243"/>
                    <a:gd name="csX38" fmla="*/ 7757 w 77455"/>
                    <a:gd name="csY38" fmla="*/ 45626 h 174243"/>
                    <a:gd name="csX39" fmla="*/ 13830 w 77455"/>
                    <a:gd name="csY39" fmla="*/ 25895 h 174243"/>
                    <a:gd name="csX40" fmla="*/ 14621 w 77455"/>
                    <a:gd name="csY40" fmla="*/ 24041 h 174243"/>
                    <a:gd name="csX41" fmla="*/ 15744 w 77455"/>
                    <a:gd name="csY41" fmla="*/ 21566 h 174243"/>
                    <a:gd name="csX42" fmla="*/ 17990 w 77455"/>
                    <a:gd name="csY42" fmla="*/ 17067 h 174243"/>
                    <a:gd name="csX43" fmla="*/ 23169 w 77455"/>
                    <a:gd name="csY43" fmla="*/ 8291 h 174243"/>
                    <a:gd name="csX44" fmla="*/ 26109 w 77455"/>
                    <a:gd name="csY44" fmla="*/ 4044 h 174243"/>
                    <a:gd name="csX45" fmla="*/ 25141 w 77455"/>
                    <a:gd name="csY45" fmla="*/ 350 h 174243"/>
                    <a:gd name="csX46" fmla="*/ 21447 w 77455"/>
                    <a:gd name="csY46" fmla="*/ 1318 h 174243"/>
                    <a:gd name="csX47" fmla="*/ 3664 w 77455"/>
                    <a:gd name="csY47" fmla="*/ 39428 h 174243"/>
                    <a:gd name="csX48" fmla="*/ 761 w 77455"/>
                    <a:gd name="csY48" fmla="*/ 81432 h 174243"/>
                    <a:gd name="csX49" fmla="*/ 12825 w 77455"/>
                    <a:gd name="csY49" fmla="*/ 120266 h 174243"/>
                    <a:gd name="csX50" fmla="*/ 36541 w 77455"/>
                    <a:gd name="csY50" fmla="*/ 151004 h 174243"/>
                    <a:gd name="csX51" fmla="*/ 69611 w 77455"/>
                    <a:gd name="csY51" fmla="*/ 172360 h 174243"/>
                    <a:gd name="csX52" fmla="*/ 74051 w 77455"/>
                    <a:gd name="csY52" fmla="*/ 174118 h 174243"/>
                    <a:gd name="csX53" fmla="*/ 77376 w 77455"/>
                    <a:gd name="csY53" fmla="*/ 172234 h 174243"/>
                    <a:gd name="csX54" fmla="*/ 75492 w 77455"/>
                    <a:gd name="csY54" fmla="*/ 168910 h 174243"/>
                    <a:gd name="csX55" fmla="*/ 75492 w 77455"/>
                    <a:gd name="csY55" fmla="*/ 168910 h 17424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</a:cxnLst>
                  <a:rect l="l" t="t" r="r" b="b"/>
                  <a:pathLst>
                    <a:path w="77455" h="174243">
                      <a:moveTo>
                        <a:pt x="75470" y="168895"/>
                      </a:moveTo>
                      <a:cubicBezTo>
                        <a:pt x="74760" y="168629"/>
                        <a:pt x="74058" y="168363"/>
                        <a:pt x="73357" y="168090"/>
                      </a:cubicBezTo>
                      <a:cubicBezTo>
                        <a:pt x="72965" y="167935"/>
                        <a:pt x="72581" y="167780"/>
                        <a:pt x="72189" y="167625"/>
                      </a:cubicBezTo>
                      <a:cubicBezTo>
                        <a:pt x="72034" y="167558"/>
                        <a:pt x="71879" y="167499"/>
                        <a:pt x="71724" y="167433"/>
                      </a:cubicBezTo>
                      <a:cubicBezTo>
                        <a:pt x="71613" y="167388"/>
                        <a:pt x="71007" y="167130"/>
                        <a:pt x="71443" y="167314"/>
                      </a:cubicBezTo>
                      <a:cubicBezTo>
                        <a:pt x="69980" y="166694"/>
                        <a:pt x="68532" y="166036"/>
                        <a:pt x="67099" y="165349"/>
                      </a:cubicBezTo>
                      <a:cubicBezTo>
                        <a:pt x="64232" y="163975"/>
                        <a:pt x="61425" y="162468"/>
                        <a:pt x="58691" y="160851"/>
                      </a:cubicBezTo>
                      <a:cubicBezTo>
                        <a:pt x="55994" y="159248"/>
                        <a:pt x="53357" y="157534"/>
                        <a:pt x="50808" y="155709"/>
                      </a:cubicBezTo>
                      <a:cubicBezTo>
                        <a:pt x="50195" y="155273"/>
                        <a:pt x="49589" y="154830"/>
                        <a:pt x="48983" y="154380"/>
                      </a:cubicBezTo>
                      <a:cubicBezTo>
                        <a:pt x="48680" y="154158"/>
                        <a:pt x="48377" y="153929"/>
                        <a:pt x="48082" y="153700"/>
                      </a:cubicBezTo>
                      <a:cubicBezTo>
                        <a:pt x="48119" y="153729"/>
                        <a:pt x="47461" y="153227"/>
                        <a:pt x="47757" y="153456"/>
                      </a:cubicBezTo>
                      <a:cubicBezTo>
                        <a:pt x="47956" y="153611"/>
                        <a:pt x="47409" y="153183"/>
                        <a:pt x="47336" y="153131"/>
                      </a:cubicBezTo>
                      <a:cubicBezTo>
                        <a:pt x="46116" y="152178"/>
                        <a:pt x="44920" y="151196"/>
                        <a:pt x="43738" y="150191"/>
                      </a:cubicBezTo>
                      <a:cubicBezTo>
                        <a:pt x="38891" y="146062"/>
                        <a:pt x="34391" y="141526"/>
                        <a:pt x="30298" y="136643"/>
                      </a:cubicBezTo>
                      <a:cubicBezTo>
                        <a:pt x="29811" y="136067"/>
                        <a:pt x="29338" y="135483"/>
                        <a:pt x="28865" y="134892"/>
                      </a:cubicBezTo>
                      <a:cubicBezTo>
                        <a:pt x="28629" y="134597"/>
                        <a:pt x="28392" y="134301"/>
                        <a:pt x="28163" y="134006"/>
                      </a:cubicBezTo>
                      <a:cubicBezTo>
                        <a:pt x="28030" y="133843"/>
                        <a:pt x="27905" y="133673"/>
                        <a:pt x="27772" y="133511"/>
                      </a:cubicBezTo>
                      <a:cubicBezTo>
                        <a:pt x="27417" y="133068"/>
                        <a:pt x="27956" y="133755"/>
                        <a:pt x="27580" y="133260"/>
                      </a:cubicBezTo>
                      <a:cubicBezTo>
                        <a:pt x="26641" y="132026"/>
                        <a:pt x="25718" y="130778"/>
                        <a:pt x="24831" y="129514"/>
                      </a:cubicBezTo>
                      <a:cubicBezTo>
                        <a:pt x="23028" y="126944"/>
                        <a:pt x="21329" y="124306"/>
                        <a:pt x="19741" y="121595"/>
                      </a:cubicBezTo>
                      <a:cubicBezTo>
                        <a:pt x="18138" y="118847"/>
                        <a:pt x="16653" y="116033"/>
                        <a:pt x="15286" y="113159"/>
                      </a:cubicBezTo>
                      <a:cubicBezTo>
                        <a:pt x="14961" y="112480"/>
                        <a:pt x="14650" y="111793"/>
                        <a:pt x="14340" y="111106"/>
                      </a:cubicBezTo>
                      <a:cubicBezTo>
                        <a:pt x="14170" y="110722"/>
                        <a:pt x="14000" y="110345"/>
                        <a:pt x="13830" y="109961"/>
                      </a:cubicBezTo>
                      <a:cubicBezTo>
                        <a:pt x="13764" y="109806"/>
                        <a:pt x="13697" y="109650"/>
                        <a:pt x="13631" y="109503"/>
                      </a:cubicBezTo>
                      <a:cubicBezTo>
                        <a:pt x="13306" y="108742"/>
                        <a:pt x="13830" y="109990"/>
                        <a:pt x="13513" y="109222"/>
                      </a:cubicBezTo>
                      <a:cubicBezTo>
                        <a:pt x="12899" y="107752"/>
                        <a:pt x="12316" y="106274"/>
                        <a:pt x="11769" y="104782"/>
                      </a:cubicBezTo>
                      <a:cubicBezTo>
                        <a:pt x="9486" y="98555"/>
                        <a:pt x="7809" y="92106"/>
                        <a:pt x="6738" y="85561"/>
                      </a:cubicBezTo>
                      <a:cubicBezTo>
                        <a:pt x="6597" y="84711"/>
                        <a:pt x="6472" y="83862"/>
                        <a:pt x="6353" y="83005"/>
                      </a:cubicBezTo>
                      <a:cubicBezTo>
                        <a:pt x="6339" y="82894"/>
                        <a:pt x="6265" y="82311"/>
                        <a:pt x="6324" y="82783"/>
                      </a:cubicBezTo>
                      <a:cubicBezTo>
                        <a:pt x="6302" y="82606"/>
                        <a:pt x="6280" y="82421"/>
                        <a:pt x="6257" y="82244"/>
                      </a:cubicBezTo>
                      <a:cubicBezTo>
                        <a:pt x="6198" y="81793"/>
                        <a:pt x="6147" y="81343"/>
                        <a:pt x="6095" y="80892"/>
                      </a:cubicBezTo>
                      <a:cubicBezTo>
                        <a:pt x="5903" y="79178"/>
                        <a:pt x="5748" y="77465"/>
                        <a:pt x="5637" y="75751"/>
                      </a:cubicBezTo>
                      <a:cubicBezTo>
                        <a:pt x="5408" y="72316"/>
                        <a:pt x="5341" y="68866"/>
                        <a:pt x="5437" y="65424"/>
                      </a:cubicBezTo>
                      <a:cubicBezTo>
                        <a:pt x="5526" y="62025"/>
                        <a:pt x="5770" y="58627"/>
                        <a:pt x="6161" y="55251"/>
                      </a:cubicBezTo>
                      <a:cubicBezTo>
                        <a:pt x="6206" y="54845"/>
                        <a:pt x="6257" y="54439"/>
                        <a:pt x="6309" y="54033"/>
                      </a:cubicBezTo>
                      <a:cubicBezTo>
                        <a:pt x="6302" y="54092"/>
                        <a:pt x="6420" y="53213"/>
                        <a:pt x="6368" y="53582"/>
                      </a:cubicBezTo>
                      <a:cubicBezTo>
                        <a:pt x="6316" y="53959"/>
                        <a:pt x="6442" y="53072"/>
                        <a:pt x="6435" y="53131"/>
                      </a:cubicBezTo>
                      <a:cubicBezTo>
                        <a:pt x="6553" y="52282"/>
                        <a:pt x="6686" y="51425"/>
                        <a:pt x="6826" y="50575"/>
                      </a:cubicBezTo>
                      <a:cubicBezTo>
                        <a:pt x="7100" y="48921"/>
                        <a:pt x="7410" y="47273"/>
                        <a:pt x="7757" y="45626"/>
                      </a:cubicBezTo>
                      <a:cubicBezTo>
                        <a:pt x="9176" y="38882"/>
                        <a:pt x="11207" y="32270"/>
                        <a:pt x="13830" y="25895"/>
                      </a:cubicBezTo>
                      <a:cubicBezTo>
                        <a:pt x="14126" y="25178"/>
                        <a:pt x="14222" y="24942"/>
                        <a:pt x="14621" y="24041"/>
                      </a:cubicBezTo>
                      <a:cubicBezTo>
                        <a:pt x="14983" y="23213"/>
                        <a:pt x="15360" y="22386"/>
                        <a:pt x="15744" y="21566"/>
                      </a:cubicBezTo>
                      <a:cubicBezTo>
                        <a:pt x="16460" y="20052"/>
                        <a:pt x="17207" y="18552"/>
                        <a:pt x="17990" y="17067"/>
                      </a:cubicBezTo>
                      <a:cubicBezTo>
                        <a:pt x="19578" y="14061"/>
                        <a:pt x="21300" y="11128"/>
                        <a:pt x="23169" y="8291"/>
                      </a:cubicBezTo>
                      <a:cubicBezTo>
                        <a:pt x="24115" y="6851"/>
                        <a:pt x="25097" y="5433"/>
                        <a:pt x="26109" y="4044"/>
                      </a:cubicBezTo>
                      <a:cubicBezTo>
                        <a:pt x="26944" y="2899"/>
                        <a:pt x="26346" y="986"/>
                        <a:pt x="25141" y="350"/>
                      </a:cubicBezTo>
                      <a:cubicBezTo>
                        <a:pt x="23738" y="-388"/>
                        <a:pt x="22334" y="92"/>
                        <a:pt x="21447" y="1318"/>
                      </a:cubicBezTo>
                      <a:cubicBezTo>
                        <a:pt x="13158" y="12716"/>
                        <a:pt x="7159" y="25784"/>
                        <a:pt x="3664" y="39428"/>
                      </a:cubicBezTo>
                      <a:cubicBezTo>
                        <a:pt x="169" y="53087"/>
                        <a:pt x="-887" y="67425"/>
                        <a:pt x="761" y="81432"/>
                      </a:cubicBezTo>
                      <a:cubicBezTo>
                        <a:pt x="2364" y="95024"/>
                        <a:pt x="6413" y="108166"/>
                        <a:pt x="12825" y="120266"/>
                      </a:cubicBezTo>
                      <a:cubicBezTo>
                        <a:pt x="18899" y="131738"/>
                        <a:pt x="27011" y="142198"/>
                        <a:pt x="36541" y="151004"/>
                      </a:cubicBezTo>
                      <a:cubicBezTo>
                        <a:pt x="46249" y="159964"/>
                        <a:pt x="57428" y="167233"/>
                        <a:pt x="69611" y="172360"/>
                      </a:cubicBezTo>
                      <a:cubicBezTo>
                        <a:pt x="71081" y="172980"/>
                        <a:pt x="72559" y="173564"/>
                        <a:pt x="74051" y="174118"/>
                      </a:cubicBezTo>
                      <a:cubicBezTo>
                        <a:pt x="75381" y="174613"/>
                        <a:pt x="77073" y="173571"/>
                        <a:pt x="77376" y="172234"/>
                      </a:cubicBezTo>
                      <a:cubicBezTo>
                        <a:pt x="77723" y="170705"/>
                        <a:pt x="76910" y="169442"/>
                        <a:pt x="75492" y="168910"/>
                      </a:cubicBezTo>
                      <a:lnTo>
                        <a:pt x="75492" y="168910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0" name="Freeform 629">
                  <a:extLst>
                    <a:ext uri="{FF2B5EF4-FFF2-40B4-BE49-F238E27FC236}">
                      <a16:creationId xmlns:a16="http://schemas.microsoft.com/office/drawing/2014/main" id="{5FD19F71-5C36-ACDF-9099-801E661479D8}"/>
                    </a:ext>
                  </a:extLst>
                </p:cNvPr>
                <p:cNvSpPr/>
                <p:nvPr/>
              </p:nvSpPr>
              <p:spPr>
                <a:xfrm>
                  <a:off x="2376956" y="4603172"/>
                  <a:ext cx="74178" cy="63440"/>
                </a:xfrm>
                <a:custGeom>
                  <a:avLst/>
                  <a:gdLst>
                    <a:gd name="csX0" fmla="*/ 71458 w 74178"/>
                    <a:gd name="csY0" fmla="*/ 219 h 63440"/>
                    <a:gd name="csX1" fmla="*/ 51554 w 74178"/>
                    <a:gd name="csY1" fmla="*/ 1874 h 63440"/>
                    <a:gd name="csX2" fmla="*/ 33128 w 74178"/>
                    <a:gd name="csY2" fmla="*/ 9601 h 63440"/>
                    <a:gd name="csX3" fmla="*/ 17539 w 74178"/>
                    <a:gd name="csY3" fmla="*/ 22255 h 63440"/>
                    <a:gd name="csX4" fmla="*/ 6154 w 74178"/>
                    <a:gd name="csY4" fmla="*/ 38684 h 63440"/>
                    <a:gd name="csX5" fmla="*/ 265 w 74178"/>
                    <a:gd name="csY5" fmla="*/ 58267 h 63440"/>
                    <a:gd name="csX6" fmla="*/ 7 w 74178"/>
                    <a:gd name="csY6" fmla="*/ 60735 h 63440"/>
                    <a:gd name="csX7" fmla="*/ 2711 w 74178"/>
                    <a:gd name="csY7" fmla="*/ 63438 h 63440"/>
                    <a:gd name="csX8" fmla="*/ 5415 w 74178"/>
                    <a:gd name="csY8" fmla="*/ 60735 h 63440"/>
                    <a:gd name="csX9" fmla="*/ 5659 w 74178"/>
                    <a:gd name="csY9" fmla="*/ 58363 h 63440"/>
                    <a:gd name="csX10" fmla="*/ 5696 w 74178"/>
                    <a:gd name="csY10" fmla="*/ 58083 h 63440"/>
                    <a:gd name="csX11" fmla="*/ 5666 w 74178"/>
                    <a:gd name="csY11" fmla="*/ 58327 h 63440"/>
                    <a:gd name="csX12" fmla="*/ 5747 w 74178"/>
                    <a:gd name="csY12" fmla="*/ 57758 h 63440"/>
                    <a:gd name="csX13" fmla="*/ 5947 w 74178"/>
                    <a:gd name="csY13" fmla="*/ 56539 h 63440"/>
                    <a:gd name="csX14" fmla="*/ 6974 w 74178"/>
                    <a:gd name="csY14" fmla="*/ 51818 h 63440"/>
                    <a:gd name="csX15" fmla="*/ 8363 w 74178"/>
                    <a:gd name="csY15" fmla="*/ 47298 h 63440"/>
                    <a:gd name="csX16" fmla="*/ 9190 w 74178"/>
                    <a:gd name="csY16" fmla="*/ 45081 h 63440"/>
                    <a:gd name="csX17" fmla="*/ 9619 w 74178"/>
                    <a:gd name="csY17" fmla="*/ 44032 h 63440"/>
                    <a:gd name="csX18" fmla="*/ 9641 w 74178"/>
                    <a:gd name="csY18" fmla="*/ 43981 h 63440"/>
                    <a:gd name="csX19" fmla="*/ 9907 w 74178"/>
                    <a:gd name="csY19" fmla="*/ 43375 h 63440"/>
                    <a:gd name="csX20" fmla="*/ 14451 w 74178"/>
                    <a:gd name="csY20" fmla="*/ 34968 h 63440"/>
                    <a:gd name="csX21" fmla="*/ 17155 w 74178"/>
                    <a:gd name="csY21" fmla="*/ 31068 h 63440"/>
                    <a:gd name="csX22" fmla="*/ 17502 w 74178"/>
                    <a:gd name="csY22" fmla="*/ 30610 h 63440"/>
                    <a:gd name="csX23" fmla="*/ 17546 w 74178"/>
                    <a:gd name="csY23" fmla="*/ 30551 h 63440"/>
                    <a:gd name="csX24" fmla="*/ 18374 w 74178"/>
                    <a:gd name="csY24" fmla="*/ 29509 h 63440"/>
                    <a:gd name="csX25" fmla="*/ 19903 w 74178"/>
                    <a:gd name="csY25" fmla="*/ 27685 h 63440"/>
                    <a:gd name="csX26" fmla="*/ 26641 w 74178"/>
                    <a:gd name="csY26" fmla="*/ 20948 h 63440"/>
                    <a:gd name="csX27" fmla="*/ 28540 w 74178"/>
                    <a:gd name="csY27" fmla="*/ 19352 h 63440"/>
                    <a:gd name="csX28" fmla="*/ 29434 w 74178"/>
                    <a:gd name="csY28" fmla="*/ 18635 h 63440"/>
                    <a:gd name="csX29" fmla="*/ 29663 w 74178"/>
                    <a:gd name="csY29" fmla="*/ 18458 h 63440"/>
                    <a:gd name="csX30" fmla="*/ 29493 w 74178"/>
                    <a:gd name="csY30" fmla="*/ 18591 h 63440"/>
                    <a:gd name="csX31" fmla="*/ 30025 w 74178"/>
                    <a:gd name="csY31" fmla="*/ 18185 h 63440"/>
                    <a:gd name="csX32" fmla="*/ 33933 w 74178"/>
                    <a:gd name="csY32" fmla="*/ 15452 h 63440"/>
                    <a:gd name="csX33" fmla="*/ 42334 w 74178"/>
                    <a:gd name="csY33" fmla="*/ 10805 h 63440"/>
                    <a:gd name="csX34" fmla="*/ 43368 w 74178"/>
                    <a:gd name="csY34" fmla="*/ 10332 h 63440"/>
                    <a:gd name="csX35" fmla="*/ 43892 w 74178"/>
                    <a:gd name="csY35" fmla="*/ 10103 h 63440"/>
                    <a:gd name="csX36" fmla="*/ 44151 w 74178"/>
                    <a:gd name="csY36" fmla="*/ 9993 h 63440"/>
                    <a:gd name="csX37" fmla="*/ 44033 w 74178"/>
                    <a:gd name="csY37" fmla="*/ 10044 h 63440"/>
                    <a:gd name="csX38" fmla="*/ 46234 w 74178"/>
                    <a:gd name="csY38" fmla="*/ 9173 h 63440"/>
                    <a:gd name="csX39" fmla="*/ 50726 w 74178"/>
                    <a:gd name="csY39" fmla="*/ 7680 h 63440"/>
                    <a:gd name="csX40" fmla="*/ 55403 w 74178"/>
                    <a:gd name="csY40" fmla="*/ 6513 h 63440"/>
                    <a:gd name="csX41" fmla="*/ 57723 w 74178"/>
                    <a:gd name="csY41" fmla="*/ 6077 h 63440"/>
                    <a:gd name="csX42" fmla="*/ 58846 w 74178"/>
                    <a:gd name="csY42" fmla="*/ 5900 h 63440"/>
                    <a:gd name="csX43" fmla="*/ 59408 w 74178"/>
                    <a:gd name="csY43" fmla="*/ 5819 h 63440"/>
                    <a:gd name="csX44" fmla="*/ 59156 w 74178"/>
                    <a:gd name="csY44" fmla="*/ 5856 h 63440"/>
                    <a:gd name="csX45" fmla="*/ 59533 w 74178"/>
                    <a:gd name="csY45" fmla="*/ 5811 h 63440"/>
                    <a:gd name="csX46" fmla="*/ 69093 w 74178"/>
                    <a:gd name="csY46" fmla="*/ 5442 h 63440"/>
                    <a:gd name="csX47" fmla="*/ 71472 w 74178"/>
                    <a:gd name="csY47" fmla="*/ 5605 h 63440"/>
                    <a:gd name="csX48" fmla="*/ 74176 w 74178"/>
                    <a:gd name="csY48" fmla="*/ 2901 h 63440"/>
                    <a:gd name="csX49" fmla="*/ 71472 w 74178"/>
                    <a:gd name="csY49" fmla="*/ 197 h 63440"/>
                    <a:gd name="csX50" fmla="*/ 71472 w 74178"/>
                    <a:gd name="csY50" fmla="*/ 197 h 6344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</a:cxnLst>
                  <a:rect l="l" t="t" r="r" b="b"/>
                  <a:pathLst>
                    <a:path w="74178" h="63440">
                      <a:moveTo>
                        <a:pt x="71458" y="219"/>
                      </a:moveTo>
                      <a:cubicBezTo>
                        <a:pt x="64801" y="-372"/>
                        <a:pt x="58033" y="249"/>
                        <a:pt x="51554" y="1874"/>
                      </a:cubicBezTo>
                      <a:cubicBezTo>
                        <a:pt x="45082" y="3499"/>
                        <a:pt x="38832" y="6159"/>
                        <a:pt x="33128" y="9601"/>
                      </a:cubicBezTo>
                      <a:cubicBezTo>
                        <a:pt x="27387" y="13058"/>
                        <a:pt x="22097" y="17343"/>
                        <a:pt x="17539" y="22255"/>
                      </a:cubicBezTo>
                      <a:cubicBezTo>
                        <a:pt x="12995" y="27145"/>
                        <a:pt x="9087" y="32686"/>
                        <a:pt x="6154" y="38684"/>
                      </a:cubicBezTo>
                      <a:cubicBezTo>
                        <a:pt x="3125" y="44875"/>
                        <a:pt x="1137" y="51434"/>
                        <a:pt x="265" y="58267"/>
                      </a:cubicBezTo>
                      <a:cubicBezTo>
                        <a:pt x="162" y="59087"/>
                        <a:pt x="73" y="59915"/>
                        <a:pt x="7" y="60735"/>
                      </a:cubicBezTo>
                      <a:cubicBezTo>
                        <a:pt x="-111" y="62146"/>
                        <a:pt x="1337" y="63498"/>
                        <a:pt x="2711" y="63438"/>
                      </a:cubicBezTo>
                      <a:cubicBezTo>
                        <a:pt x="4277" y="63372"/>
                        <a:pt x="5289" y="62249"/>
                        <a:pt x="5415" y="60735"/>
                      </a:cubicBezTo>
                      <a:cubicBezTo>
                        <a:pt x="5481" y="59944"/>
                        <a:pt x="5563" y="59147"/>
                        <a:pt x="5659" y="58363"/>
                      </a:cubicBezTo>
                      <a:cubicBezTo>
                        <a:pt x="5673" y="58267"/>
                        <a:pt x="5688" y="58171"/>
                        <a:pt x="5696" y="58083"/>
                      </a:cubicBezTo>
                      <a:cubicBezTo>
                        <a:pt x="5696" y="58083"/>
                        <a:pt x="5614" y="58637"/>
                        <a:pt x="5666" y="58327"/>
                      </a:cubicBezTo>
                      <a:cubicBezTo>
                        <a:pt x="5696" y="58142"/>
                        <a:pt x="5718" y="57950"/>
                        <a:pt x="5747" y="57758"/>
                      </a:cubicBezTo>
                      <a:cubicBezTo>
                        <a:pt x="5806" y="57351"/>
                        <a:pt x="5873" y="56945"/>
                        <a:pt x="5947" y="56539"/>
                      </a:cubicBezTo>
                      <a:cubicBezTo>
                        <a:pt x="6220" y="54951"/>
                        <a:pt x="6567" y="53377"/>
                        <a:pt x="6974" y="51818"/>
                      </a:cubicBezTo>
                      <a:cubicBezTo>
                        <a:pt x="7373" y="50297"/>
                        <a:pt x="7838" y="48790"/>
                        <a:pt x="8363" y="47298"/>
                      </a:cubicBezTo>
                      <a:cubicBezTo>
                        <a:pt x="8621" y="46551"/>
                        <a:pt x="8902" y="45820"/>
                        <a:pt x="9190" y="45081"/>
                      </a:cubicBezTo>
                      <a:cubicBezTo>
                        <a:pt x="9331" y="44734"/>
                        <a:pt x="9501" y="44387"/>
                        <a:pt x="9619" y="44032"/>
                      </a:cubicBezTo>
                      <a:cubicBezTo>
                        <a:pt x="9478" y="44453"/>
                        <a:pt x="9523" y="44261"/>
                        <a:pt x="9641" y="43981"/>
                      </a:cubicBezTo>
                      <a:cubicBezTo>
                        <a:pt x="9730" y="43781"/>
                        <a:pt x="9818" y="43574"/>
                        <a:pt x="9907" y="43375"/>
                      </a:cubicBezTo>
                      <a:cubicBezTo>
                        <a:pt x="11207" y="40464"/>
                        <a:pt x="12729" y="37657"/>
                        <a:pt x="14451" y="34968"/>
                      </a:cubicBezTo>
                      <a:cubicBezTo>
                        <a:pt x="15308" y="33639"/>
                        <a:pt x="16209" y="32339"/>
                        <a:pt x="17155" y="31068"/>
                      </a:cubicBezTo>
                      <a:cubicBezTo>
                        <a:pt x="17266" y="30913"/>
                        <a:pt x="17384" y="30765"/>
                        <a:pt x="17502" y="30610"/>
                      </a:cubicBezTo>
                      <a:cubicBezTo>
                        <a:pt x="17679" y="30381"/>
                        <a:pt x="17790" y="30182"/>
                        <a:pt x="17546" y="30551"/>
                      </a:cubicBezTo>
                      <a:cubicBezTo>
                        <a:pt x="17790" y="30189"/>
                        <a:pt x="18100" y="29849"/>
                        <a:pt x="18374" y="29509"/>
                      </a:cubicBezTo>
                      <a:cubicBezTo>
                        <a:pt x="18876" y="28896"/>
                        <a:pt x="19386" y="28283"/>
                        <a:pt x="19903" y="27685"/>
                      </a:cubicBezTo>
                      <a:cubicBezTo>
                        <a:pt x="21987" y="25291"/>
                        <a:pt x="24240" y="23038"/>
                        <a:pt x="26641" y="20948"/>
                      </a:cubicBezTo>
                      <a:cubicBezTo>
                        <a:pt x="27262" y="20401"/>
                        <a:pt x="27897" y="19869"/>
                        <a:pt x="28540" y="19352"/>
                      </a:cubicBezTo>
                      <a:cubicBezTo>
                        <a:pt x="28835" y="19108"/>
                        <a:pt x="29131" y="18872"/>
                        <a:pt x="29434" y="18635"/>
                      </a:cubicBezTo>
                      <a:cubicBezTo>
                        <a:pt x="29508" y="18576"/>
                        <a:pt x="29596" y="18525"/>
                        <a:pt x="29663" y="18458"/>
                      </a:cubicBezTo>
                      <a:cubicBezTo>
                        <a:pt x="29663" y="18458"/>
                        <a:pt x="29256" y="18768"/>
                        <a:pt x="29493" y="18591"/>
                      </a:cubicBezTo>
                      <a:cubicBezTo>
                        <a:pt x="29670" y="18458"/>
                        <a:pt x="29848" y="18318"/>
                        <a:pt x="30025" y="18185"/>
                      </a:cubicBezTo>
                      <a:cubicBezTo>
                        <a:pt x="31296" y="17232"/>
                        <a:pt x="32596" y="16316"/>
                        <a:pt x="33933" y="15452"/>
                      </a:cubicBezTo>
                      <a:cubicBezTo>
                        <a:pt x="36622" y="13708"/>
                        <a:pt x="39430" y="12150"/>
                        <a:pt x="42334" y="10805"/>
                      </a:cubicBezTo>
                      <a:cubicBezTo>
                        <a:pt x="42681" y="10643"/>
                        <a:pt x="43021" y="10487"/>
                        <a:pt x="43368" y="10332"/>
                      </a:cubicBezTo>
                      <a:cubicBezTo>
                        <a:pt x="43538" y="10258"/>
                        <a:pt x="43715" y="10177"/>
                        <a:pt x="43892" y="10103"/>
                      </a:cubicBezTo>
                      <a:cubicBezTo>
                        <a:pt x="43981" y="10066"/>
                        <a:pt x="44070" y="10029"/>
                        <a:pt x="44151" y="9993"/>
                      </a:cubicBezTo>
                      <a:cubicBezTo>
                        <a:pt x="44469" y="9852"/>
                        <a:pt x="44188" y="9993"/>
                        <a:pt x="44033" y="10044"/>
                      </a:cubicBezTo>
                      <a:cubicBezTo>
                        <a:pt x="44779" y="9823"/>
                        <a:pt x="45503" y="9446"/>
                        <a:pt x="46234" y="9173"/>
                      </a:cubicBezTo>
                      <a:cubicBezTo>
                        <a:pt x="47712" y="8618"/>
                        <a:pt x="49212" y="8116"/>
                        <a:pt x="50726" y="7680"/>
                      </a:cubicBezTo>
                      <a:cubicBezTo>
                        <a:pt x="52271" y="7230"/>
                        <a:pt x="53830" y="6838"/>
                        <a:pt x="55403" y="6513"/>
                      </a:cubicBezTo>
                      <a:cubicBezTo>
                        <a:pt x="56172" y="6351"/>
                        <a:pt x="56947" y="6210"/>
                        <a:pt x="57723" y="6077"/>
                      </a:cubicBezTo>
                      <a:cubicBezTo>
                        <a:pt x="58092" y="6018"/>
                        <a:pt x="58469" y="5959"/>
                        <a:pt x="58846" y="5900"/>
                      </a:cubicBezTo>
                      <a:cubicBezTo>
                        <a:pt x="59031" y="5870"/>
                        <a:pt x="59223" y="5848"/>
                        <a:pt x="59408" y="5819"/>
                      </a:cubicBezTo>
                      <a:cubicBezTo>
                        <a:pt x="59718" y="5774"/>
                        <a:pt x="59156" y="5856"/>
                        <a:pt x="59156" y="5856"/>
                      </a:cubicBezTo>
                      <a:cubicBezTo>
                        <a:pt x="59282" y="5856"/>
                        <a:pt x="59408" y="5826"/>
                        <a:pt x="59533" y="5811"/>
                      </a:cubicBezTo>
                      <a:cubicBezTo>
                        <a:pt x="62703" y="5420"/>
                        <a:pt x="65902" y="5294"/>
                        <a:pt x="69093" y="5442"/>
                      </a:cubicBezTo>
                      <a:cubicBezTo>
                        <a:pt x="69891" y="5479"/>
                        <a:pt x="70682" y="5538"/>
                        <a:pt x="71472" y="5605"/>
                      </a:cubicBezTo>
                      <a:cubicBezTo>
                        <a:pt x="72884" y="5730"/>
                        <a:pt x="74236" y="4275"/>
                        <a:pt x="74176" y="2901"/>
                      </a:cubicBezTo>
                      <a:cubicBezTo>
                        <a:pt x="74103" y="1327"/>
                        <a:pt x="72987" y="338"/>
                        <a:pt x="71472" y="197"/>
                      </a:cubicBezTo>
                      <a:lnTo>
                        <a:pt x="71472" y="197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1" name="Freeform 630">
                  <a:extLst>
                    <a:ext uri="{FF2B5EF4-FFF2-40B4-BE49-F238E27FC236}">
                      <a16:creationId xmlns:a16="http://schemas.microsoft.com/office/drawing/2014/main" id="{34F86F77-E654-D09E-C596-87E0A9944780}"/>
                    </a:ext>
                  </a:extLst>
                </p:cNvPr>
                <p:cNvSpPr/>
                <p:nvPr/>
              </p:nvSpPr>
              <p:spPr>
                <a:xfrm>
                  <a:off x="2669443" y="4482292"/>
                  <a:ext cx="145327" cy="50179"/>
                </a:xfrm>
                <a:custGeom>
                  <a:avLst/>
                  <a:gdLst>
                    <a:gd name="csX0" fmla="*/ 140746 w 145327"/>
                    <a:gd name="csY0" fmla="*/ 21477 h 50179"/>
                    <a:gd name="csX1" fmla="*/ 137724 w 145327"/>
                    <a:gd name="csY1" fmla="*/ 24143 h 50179"/>
                    <a:gd name="csX2" fmla="*/ 136165 w 145327"/>
                    <a:gd name="csY2" fmla="*/ 25421 h 50179"/>
                    <a:gd name="csX3" fmla="*/ 135463 w 145327"/>
                    <a:gd name="csY3" fmla="*/ 25975 h 50179"/>
                    <a:gd name="csX4" fmla="*/ 135109 w 145327"/>
                    <a:gd name="csY4" fmla="*/ 26249 h 50179"/>
                    <a:gd name="csX5" fmla="*/ 134946 w 145327"/>
                    <a:gd name="csY5" fmla="*/ 26374 h 50179"/>
                    <a:gd name="csX6" fmla="*/ 128326 w 145327"/>
                    <a:gd name="csY6" fmla="*/ 30962 h 50179"/>
                    <a:gd name="csX7" fmla="*/ 121322 w 145327"/>
                    <a:gd name="csY7" fmla="*/ 34936 h 50179"/>
                    <a:gd name="csX8" fmla="*/ 117695 w 145327"/>
                    <a:gd name="csY8" fmla="*/ 36694 h 50179"/>
                    <a:gd name="csX9" fmla="*/ 115959 w 145327"/>
                    <a:gd name="csY9" fmla="*/ 37470 h 50179"/>
                    <a:gd name="csX10" fmla="*/ 115441 w 145327"/>
                    <a:gd name="csY10" fmla="*/ 37691 h 50179"/>
                    <a:gd name="csX11" fmla="*/ 115471 w 145327"/>
                    <a:gd name="csY11" fmla="*/ 37677 h 50179"/>
                    <a:gd name="csX12" fmla="*/ 114437 w 145327"/>
                    <a:gd name="csY12" fmla="*/ 38105 h 50179"/>
                    <a:gd name="csX13" fmla="*/ 99151 w 145327"/>
                    <a:gd name="csY13" fmla="*/ 42803 h 50179"/>
                    <a:gd name="csX14" fmla="*/ 95190 w 145327"/>
                    <a:gd name="csY14" fmla="*/ 43572 h 50179"/>
                    <a:gd name="csX15" fmla="*/ 93314 w 145327"/>
                    <a:gd name="csY15" fmla="*/ 43875 h 50179"/>
                    <a:gd name="csX16" fmla="*/ 92316 w 145327"/>
                    <a:gd name="csY16" fmla="*/ 44015 h 50179"/>
                    <a:gd name="csX17" fmla="*/ 92257 w 145327"/>
                    <a:gd name="csY17" fmla="*/ 44022 h 50179"/>
                    <a:gd name="csX18" fmla="*/ 91703 w 145327"/>
                    <a:gd name="csY18" fmla="*/ 44096 h 50179"/>
                    <a:gd name="csX19" fmla="*/ 83672 w 145327"/>
                    <a:gd name="csY19" fmla="*/ 44731 h 50179"/>
                    <a:gd name="csX20" fmla="*/ 75730 w 145327"/>
                    <a:gd name="csY20" fmla="*/ 44658 h 50179"/>
                    <a:gd name="csX21" fmla="*/ 71711 w 145327"/>
                    <a:gd name="csY21" fmla="*/ 44347 h 50179"/>
                    <a:gd name="csX22" fmla="*/ 69709 w 145327"/>
                    <a:gd name="csY22" fmla="*/ 44126 h 50179"/>
                    <a:gd name="csX23" fmla="*/ 69317 w 145327"/>
                    <a:gd name="csY23" fmla="*/ 44074 h 50179"/>
                    <a:gd name="csX24" fmla="*/ 68216 w 145327"/>
                    <a:gd name="csY24" fmla="*/ 43919 h 50179"/>
                    <a:gd name="csX25" fmla="*/ 53351 w 145327"/>
                    <a:gd name="csY25" fmla="*/ 40329 h 50179"/>
                    <a:gd name="csX26" fmla="*/ 49753 w 145327"/>
                    <a:gd name="csY26" fmla="*/ 39036 h 50179"/>
                    <a:gd name="csX27" fmla="*/ 48069 w 145327"/>
                    <a:gd name="csY27" fmla="*/ 38371 h 50179"/>
                    <a:gd name="csX28" fmla="*/ 47182 w 145327"/>
                    <a:gd name="csY28" fmla="*/ 38009 h 50179"/>
                    <a:gd name="csX29" fmla="*/ 47241 w 145327"/>
                    <a:gd name="csY29" fmla="*/ 38031 h 50179"/>
                    <a:gd name="csX30" fmla="*/ 46658 w 145327"/>
                    <a:gd name="csY30" fmla="*/ 37780 h 50179"/>
                    <a:gd name="csX31" fmla="*/ 39772 w 145327"/>
                    <a:gd name="csY31" fmla="*/ 34441 h 50179"/>
                    <a:gd name="csX32" fmla="*/ 26924 w 145327"/>
                    <a:gd name="csY32" fmla="*/ 26131 h 50179"/>
                    <a:gd name="csX33" fmla="*/ 26628 w 145327"/>
                    <a:gd name="csY33" fmla="*/ 25902 h 50179"/>
                    <a:gd name="csX34" fmla="*/ 25963 w 145327"/>
                    <a:gd name="csY34" fmla="*/ 25370 h 50179"/>
                    <a:gd name="csX35" fmla="*/ 24404 w 145327"/>
                    <a:gd name="csY35" fmla="*/ 24084 h 50179"/>
                    <a:gd name="csX36" fmla="*/ 21523 w 145327"/>
                    <a:gd name="csY36" fmla="*/ 21565 h 50179"/>
                    <a:gd name="csX37" fmla="*/ 16085 w 145327"/>
                    <a:gd name="csY37" fmla="*/ 16180 h 50179"/>
                    <a:gd name="csX38" fmla="*/ 11121 w 145327"/>
                    <a:gd name="csY38" fmla="*/ 10359 h 50179"/>
                    <a:gd name="csX39" fmla="*/ 11002 w 145327"/>
                    <a:gd name="csY39" fmla="*/ 10211 h 50179"/>
                    <a:gd name="csX40" fmla="*/ 10825 w 145327"/>
                    <a:gd name="csY40" fmla="*/ 9982 h 50179"/>
                    <a:gd name="csX41" fmla="*/ 10315 w 145327"/>
                    <a:gd name="csY41" fmla="*/ 9303 h 50179"/>
                    <a:gd name="csX42" fmla="*/ 9185 w 145327"/>
                    <a:gd name="csY42" fmla="*/ 7759 h 50179"/>
                    <a:gd name="csX43" fmla="*/ 7035 w 145327"/>
                    <a:gd name="csY43" fmla="*/ 4597 h 50179"/>
                    <a:gd name="csX44" fmla="*/ 5025 w 145327"/>
                    <a:gd name="csY44" fmla="*/ 1339 h 50179"/>
                    <a:gd name="csX45" fmla="*/ 1331 w 145327"/>
                    <a:gd name="csY45" fmla="*/ 372 h 50179"/>
                    <a:gd name="csX46" fmla="*/ 363 w 145327"/>
                    <a:gd name="csY46" fmla="*/ 4065 h 50179"/>
                    <a:gd name="csX47" fmla="*/ 20747 w 145327"/>
                    <a:gd name="csY47" fmla="*/ 28044 h 50179"/>
                    <a:gd name="csX48" fmla="*/ 48320 w 145327"/>
                    <a:gd name="csY48" fmla="*/ 44236 h 50179"/>
                    <a:gd name="csX49" fmla="*/ 79749 w 145327"/>
                    <a:gd name="csY49" fmla="*/ 50176 h 50179"/>
                    <a:gd name="csX50" fmla="*/ 112405 w 145327"/>
                    <a:gd name="csY50" fmla="*/ 44621 h 50179"/>
                    <a:gd name="csX51" fmla="*/ 141522 w 145327"/>
                    <a:gd name="csY51" fmla="*/ 27955 h 50179"/>
                    <a:gd name="csX52" fmla="*/ 144543 w 145327"/>
                    <a:gd name="csY52" fmla="*/ 25288 h 50179"/>
                    <a:gd name="csX53" fmla="*/ 144543 w 145327"/>
                    <a:gd name="csY53" fmla="*/ 21469 h 50179"/>
                    <a:gd name="csX54" fmla="*/ 140724 w 145327"/>
                    <a:gd name="csY54" fmla="*/ 21469 h 50179"/>
                    <a:gd name="csX55" fmla="*/ 140724 w 145327"/>
                    <a:gd name="csY55" fmla="*/ 21469 h 5017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</a:cxnLst>
                  <a:rect l="l" t="t" r="r" b="b"/>
                  <a:pathLst>
                    <a:path w="145327" h="50179">
                      <a:moveTo>
                        <a:pt x="140746" y="21477"/>
                      </a:moveTo>
                      <a:cubicBezTo>
                        <a:pt x="139756" y="22385"/>
                        <a:pt x="138751" y="23279"/>
                        <a:pt x="137724" y="24143"/>
                      </a:cubicBezTo>
                      <a:cubicBezTo>
                        <a:pt x="137207" y="24579"/>
                        <a:pt x="136690" y="25000"/>
                        <a:pt x="136165" y="25421"/>
                      </a:cubicBezTo>
                      <a:cubicBezTo>
                        <a:pt x="135936" y="25606"/>
                        <a:pt x="135700" y="25791"/>
                        <a:pt x="135463" y="25975"/>
                      </a:cubicBezTo>
                      <a:cubicBezTo>
                        <a:pt x="135345" y="26064"/>
                        <a:pt x="135227" y="26160"/>
                        <a:pt x="135109" y="26249"/>
                      </a:cubicBezTo>
                      <a:cubicBezTo>
                        <a:pt x="135581" y="25879"/>
                        <a:pt x="135050" y="26293"/>
                        <a:pt x="134946" y="26374"/>
                      </a:cubicBezTo>
                      <a:cubicBezTo>
                        <a:pt x="132811" y="28000"/>
                        <a:pt x="130602" y="29529"/>
                        <a:pt x="128326" y="30962"/>
                      </a:cubicBezTo>
                      <a:cubicBezTo>
                        <a:pt x="126051" y="32388"/>
                        <a:pt x="123716" y="33717"/>
                        <a:pt x="121322" y="34936"/>
                      </a:cubicBezTo>
                      <a:cubicBezTo>
                        <a:pt x="120126" y="35549"/>
                        <a:pt x="118914" y="36133"/>
                        <a:pt x="117695" y="36694"/>
                      </a:cubicBezTo>
                      <a:cubicBezTo>
                        <a:pt x="117118" y="36960"/>
                        <a:pt x="116535" y="37219"/>
                        <a:pt x="115959" y="37470"/>
                      </a:cubicBezTo>
                      <a:cubicBezTo>
                        <a:pt x="115789" y="37544"/>
                        <a:pt x="115619" y="37618"/>
                        <a:pt x="115441" y="37691"/>
                      </a:cubicBezTo>
                      <a:cubicBezTo>
                        <a:pt x="115530" y="37655"/>
                        <a:pt x="115936" y="37485"/>
                        <a:pt x="115471" y="37677"/>
                      </a:cubicBezTo>
                      <a:cubicBezTo>
                        <a:pt x="115124" y="37817"/>
                        <a:pt x="114784" y="37965"/>
                        <a:pt x="114437" y="38105"/>
                      </a:cubicBezTo>
                      <a:cubicBezTo>
                        <a:pt x="109487" y="40100"/>
                        <a:pt x="104367" y="41673"/>
                        <a:pt x="99151" y="42803"/>
                      </a:cubicBezTo>
                      <a:cubicBezTo>
                        <a:pt x="97835" y="43084"/>
                        <a:pt x="96520" y="43343"/>
                        <a:pt x="95190" y="43572"/>
                      </a:cubicBezTo>
                      <a:cubicBezTo>
                        <a:pt x="94562" y="43675"/>
                        <a:pt x="93942" y="43778"/>
                        <a:pt x="93314" y="43875"/>
                      </a:cubicBezTo>
                      <a:cubicBezTo>
                        <a:pt x="92981" y="43926"/>
                        <a:pt x="92649" y="43971"/>
                        <a:pt x="92316" y="44015"/>
                      </a:cubicBezTo>
                      <a:cubicBezTo>
                        <a:pt x="91866" y="44081"/>
                        <a:pt x="92981" y="43934"/>
                        <a:pt x="92257" y="44022"/>
                      </a:cubicBezTo>
                      <a:cubicBezTo>
                        <a:pt x="92073" y="44044"/>
                        <a:pt x="91888" y="44067"/>
                        <a:pt x="91703" y="44096"/>
                      </a:cubicBezTo>
                      <a:cubicBezTo>
                        <a:pt x="89036" y="44429"/>
                        <a:pt x="86362" y="44643"/>
                        <a:pt x="83672" y="44731"/>
                      </a:cubicBezTo>
                      <a:cubicBezTo>
                        <a:pt x="81027" y="44827"/>
                        <a:pt x="78375" y="44798"/>
                        <a:pt x="75730" y="44658"/>
                      </a:cubicBezTo>
                      <a:cubicBezTo>
                        <a:pt x="74393" y="44584"/>
                        <a:pt x="73048" y="44480"/>
                        <a:pt x="71711" y="44347"/>
                      </a:cubicBezTo>
                      <a:cubicBezTo>
                        <a:pt x="71046" y="44281"/>
                        <a:pt x="70374" y="44207"/>
                        <a:pt x="69709" y="44126"/>
                      </a:cubicBezTo>
                      <a:cubicBezTo>
                        <a:pt x="69494" y="44096"/>
                        <a:pt x="68719" y="43993"/>
                        <a:pt x="69317" y="44074"/>
                      </a:cubicBezTo>
                      <a:cubicBezTo>
                        <a:pt x="68948" y="44022"/>
                        <a:pt x="68586" y="43971"/>
                        <a:pt x="68216" y="43919"/>
                      </a:cubicBezTo>
                      <a:cubicBezTo>
                        <a:pt x="63170" y="43158"/>
                        <a:pt x="58191" y="41946"/>
                        <a:pt x="53351" y="40329"/>
                      </a:cubicBezTo>
                      <a:cubicBezTo>
                        <a:pt x="52140" y="39922"/>
                        <a:pt x="50943" y="39494"/>
                        <a:pt x="49753" y="39036"/>
                      </a:cubicBezTo>
                      <a:cubicBezTo>
                        <a:pt x="49192" y="38822"/>
                        <a:pt x="48630" y="38600"/>
                        <a:pt x="48069" y="38371"/>
                      </a:cubicBezTo>
                      <a:cubicBezTo>
                        <a:pt x="47773" y="38253"/>
                        <a:pt x="47478" y="38127"/>
                        <a:pt x="47182" y="38009"/>
                      </a:cubicBezTo>
                      <a:cubicBezTo>
                        <a:pt x="46717" y="37817"/>
                        <a:pt x="47160" y="37994"/>
                        <a:pt x="47241" y="38031"/>
                      </a:cubicBezTo>
                      <a:cubicBezTo>
                        <a:pt x="47049" y="37950"/>
                        <a:pt x="46850" y="37861"/>
                        <a:pt x="46658" y="37780"/>
                      </a:cubicBezTo>
                      <a:cubicBezTo>
                        <a:pt x="44316" y="36761"/>
                        <a:pt x="42018" y="35653"/>
                        <a:pt x="39772" y="34441"/>
                      </a:cubicBezTo>
                      <a:cubicBezTo>
                        <a:pt x="35272" y="32026"/>
                        <a:pt x="30973" y="29241"/>
                        <a:pt x="26924" y="26131"/>
                      </a:cubicBezTo>
                      <a:cubicBezTo>
                        <a:pt x="27397" y="26493"/>
                        <a:pt x="26769" y="26005"/>
                        <a:pt x="26628" y="25902"/>
                      </a:cubicBezTo>
                      <a:cubicBezTo>
                        <a:pt x="26407" y="25724"/>
                        <a:pt x="26185" y="25547"/>
                        <a:pt x="25963" y="25370"/>
                      </a:cubicBezTo>
                      <a:cubicBezTo>
                        <a:pt x="25439" y="24949"/>
                        <a:pt x="24914" y="24520"/>
                        <a:pt x="24404" y="24084"/>
                      </a:cubicBezTo>
                      <a:cubicBezTo>
                        <a:pt x="23429" y="23264"/>
                        <a:pt x="22469" y="22422"/>
                        <a:pt x="21523" y="21565"/>
                      </a:cubicBezTo>
                      <a:cubicBezTo>
                        <a:pt x="19639" y="19844"/>
                        <a:pt x="17822" y="18049"/>
                        <a:pt x="16085" y="16180"/>
                      </a:cubicBezTo>
                      <a:cubicBezTo>
                        <a:pt x="14349" y="14311"/>
                        <a:pt x="12694" y="12368"/>
                        <a:pt x="11121" y="10359"/>
                      </a:cubicBezTo>
                      <a:cubicBezTo>
                        <a:pt x="11069" y="10293"/>
                        <a:pt x="10788" y="9931"/>
                        <a:pt x="11002" y="10211"/>
                      </a:cubicBezTo>
                      <a:cubicBezTo>
                        <a:pt x="11254" y="10544"/>
                        <a:pt x="10832" y="9990"/>
                        <a:pt x="10825" y="9982"/>
                      </a:cubicBezTo>
                      <a:cubicBezTo>
                        <a:pt x="10655" y="9753"/>
                        <a:pt x="10485" y="9532"/>
                        <a:pt x="10315" y="9303"/>
                      </a:cubicBezTo>
                      <a:cubicBezTo>
                        <a:pt x="9931" y="8793"/>
                        <a:pt x="9562" y="8276"/>
                        <a:pt x="9185" y="7759"/>
                      </a:cubicBezTo>
                      <a:cubicBezTo>
                        <a:pt x="8446" y="6717"/>
                        <a:pt x="7729" y="5668"/>
                        <a:pt x="7035" y="4597"/>
                      </a:cubicBezTo>
                      <a:cubicBezTo>
                        <a:pt x="6340" y="3526"/>
                        <a:pt x="5668" y="2440"/>
                        <a:pt x="5025" y="1339"/>
                      </a:cubicBezTo>
                      <a:cubicBezTo>
                        <a:pt x="4309" y="120"/>
                        <a:pt x="2558" y="-419"/>
                        <a:pt x="1331" y="372"/>
                      </a:cubicBezTo>
                      <a:cubicBezTo>
                        <a:pt x="105" y="1162"/>
                        <a:pt x="-405" y="2765"/>
                        <a:pt x="363" y="4065"/>
                      </a:cubicBezTo>
                      <a:cubicBezTo>
                        <a:pt x="5705" y="13144"/>
                        <a:pt x="12665" y="21299"/>
                        <a:pt x="20747" y="28044"/>
                      </a:cubicBezTo>
                      <a:cubicBezTo>
                        <a:pt x="28993" y="34929"/>
                        <a:pt x="38287" y="40403"/>
                        <a:pt x="48320" y="44236"/>
                      </a:cubicBezTo>
                      <a:cubicBezTo>
                        <a:pt x="58331" y="48070"/>
                        <a:pt x="69036" y="50087"/>
                        <a:pt x="79749" y="50176"/>
                      </a:cubicBezTo>
                      <a:cubicBezTo>
                        <a:pt x="90831" y="50272"/>
                        <a:pt x="101980" y="48359"/>
                        <a:pt x="112405" y="44621"/>
                      </a:cubicBezTo>
                      <a:cubicBezTo>
                        <a:pt x="123014" y="40816"/>
                        <a:pt x="132892" y="35217"/>
                        <a:pt x="141522" y="27955"/>
                      </a:cubicBezTo>
                      <a:cubicBezTo>
                        <a:pt x="142549" y="27091"/>
                        <a:pt x="143553" y="26197"/>
                        <a:pt x="144543" y="25288"/>
                      </a:cubicBezTo>
                      <a:cubicBezTo>
                        <a:pt x="145585" y="24328"/>
                        <a:pt x="145592" y="22430"/>
                        <a:pt x="144543" y="21469"/>
                      </a:cubicBezTo>
                      <a:cubicBezTo>
                        <a:pt x="143428" y="20450"/>
                        <a:pt x="141832" y="20443"/>
                        <a:pt x="140724" y="21469"/>
                      </a:cubicBezTo>
                      <a:lnTo>
                        <a:pt x="140724" y="21469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2" name="Freeform 631">
                  <a:extLst>
                    <a:ext uri="{FF2B5EF4-FFF2-40B4-BE49-F238E27FC236}">
                      <a16:creationId xmlns:a16="http://schemas.microsoft.com/office/drawing/2014/main" id="{138C91ED-59DD-CB5E-B1D8-3008137F9249}"/>
                    </a:ext>
                  </a:extLst>
                </p:cNvPr>
                <p:cNvSpPr/>
                <p:nvPr/>
              </p:nvSpPr>
              <p:spPr>
                <a:xfrm>
                  <a:off x="2661362" y="4514295"/>
                  <a:ext cx="45546" cy="95696"/>
                </a:xfrm>
                <a:custGeom>
                  <a:avLst/>
                  <a:gdLst>
                    <a:gd name="csX0" fmla="*/ 39106 w 45546"/>
                    <a:gd name="csY0" fmla="*/ 3443 h 95696"/>
                    <a:gd name="csX1" fmla="*/ 39291 w 45546"/>
                    <a:gd name="csY1" fmla="*/ 4632 h 95696"/>
                    <a:gd name="csX2" fmla="*/ 39379 w 45546"/>
                    <a:gd name="csY2" fmla="*/ 5223 h 95696"/>
                    <a:gd name="csX3" fmla="*/ 39424 w 45546"/>
                    <a:gd name="csY3" fmla="*/ 5518 h 95696"/>
                    <a:gd name="csX4" fmla="*/ 39409 w 45546"/>
                    <a:gd name="csY4" fmla="*/ 5393 h 95696"/>
                    <a:gd name="csX5" fmla="*/ 39697 w 45546"/>
                    <a:gd name="csY5" fmla="*/ 7875 h 95696"/>
                    <a:gd name="csX6" fmla="*/ 40052 w 45546"/>
                    <a:gd name="csY6" fmla="*/ 12854 h 95696"/>
                    <a:gd name="csX7" fmla="*/ 39897 w 45546"/>
                    <a:gd name="csY7" fmla="*/ 22915 h 95696"/>
                    <a:gd name="csX8" fmla="*/ 39402 w 45546"/>
                    <a:gd name="csY8" fmla="*/ 27879 h 95696"/>
                    <a:gd name="csX9" fmla="*/ 39357 w 45546"/>
                    <a:gd name="csY9" fmla="*/ 28212 h 95696"/>
                    <a:gd name="csX10" fmla="*/ 39313 w 45546"/>
                    <a:gd name="csY10" fmla="*/ 28544 h 95696"/>
                    <a:gd name="csX11" fmla="*/ 39121 w 45546"/>
                    <a:gd name="csY11" fmla="*/ 29829 h 95696"/>
                    <a:gd name="csX12" fmla="*/ 38700 w 45546"/>
                    <a:gd name="csY12" fmla="*/ 32289 h 95696"/>
                    <a:gd name="csX13" fmla="*/ 36365 w 45546"/>
                    <a:gd name="csY13" fmla="*/ 41996 h 95696"/>
                    <a:gd name="csX14" fmla="*/ 33018 w 45546"/>
                    <a:gd name="csY14" fmla="*/ 51407 h 95696"/>
                    <a:gd name="csX15" fmla="*/ 32900 w 45546"/>
                    <a:gd name="csY15" fmla="*/ 51681 h 95696"/>
                    <a:gd name="csX16" fmla="*/ 32981 w 45546"/>
                    <a:gd name="csY16" fmla="*/ 51496 h 95696"/>
                    <a:gd name="csX17" fmla="*/ 32708 w 45546"/>
                    <a:gd name="csY17" fmla="*/ 52139 h 95696"/>
                    <a:gd name="csX18" fmla="*/ 32183 w 45546"/>
                    <a:gd name="csY18" fmla="*/ 53328 h 95696"/>
                    <a:gd name="csX19" fmla="*/ 31127 w 45546"/>
                    <a:gd name="csY19" fmla="*/ 55596 h 95696"/>
                    <a:gd name="csX20" fmla="*/ 28844 w 45546"/>
                    <a:gd name="csY20" fmla="*/ 60043 h 95696"/>
                    <a:gd name="csX21" fmla="*/ 23598 w 45546"/>
                    <a:gd name="csY21" fmla="*/ 68538 h 95696"/>
                    <a:gd name="csX22" fmla="*/ 22150 w 45546"/>
                    <a:gd name="csY22" fmla="*/ 70570 h 95696"/>
                    <a:gd name="csX23" fmla="*/ 21434 w 45546"/>
                    <a:gd name="csY23" fmla="*/ 71530 h 95696"/>
                    <a:gd name="csX24" fmla="*/ 21072 w 45546"/>
                    <a:gd name="csY24" fmla="*/ 72010 h 95696"/>
                    <a:gd name="csX25" fmla="*/ 20887 w 45546"/>
                    <a:gd name="csY25" fmla="*/ 72246 h 95696"/>
                    <a:gd name="csX26" fmla="*/ 20946 w 45546"/>
                    <a:gd name="csY26" fmla="*/ 72173 h 95696"/>
                    <a:gd name="csX27" fmla="*/ 17776 w 45546"/>
                    <a:gd name="csY27" fmla="*/ 76021 h 95696"/>
                    <a:gd name="csX28" fmla="*/ 10750 w 45546"/>
                    <a:gd name="csY28" fmla="*/ 83231 h 95696"/>
                    <a:gd name="csX29" fmla="*/ 6975 w 45546"/>
                    <a:gd name="csY29" fmla="*/ 86489 h 95696"/>
                    <a:gd name="csX30" fmla="*/ 6044 w 45546"/>
                    <a:gd name="csY30" fmla="*/ 87242 h 95696"/>
                    <a:gd name="csX31" fmla="*/ 5571 w 45546"/>
                    <a:gd name="csY31" fmla="*/ 87612 h 95696"/>
                    <a:gd name="csX32" fmla="*/ 5335 w 45546"/>
                    <a:gd name="csY32" fmla="*/ 87796 h 95696"/>
                    <a:gd name="csX33" fmla="*/ 5409 w 45546"/>
                    <a:gd name="csY33" fmla="*/ 87737 h 95696"/>
                    <a:gd name="csX34" fmla="*/ 3399 w 45546"/>
                    <a:gd name="csY34" fmla="*/ 89222 h 95696"/>
                    <a:gd name="csX35" fmla="*/ 1345 w 45546"/>
                    <a:gd name="csY35" fmla="*/ 90648 h 95696"/>
                    <a:gd name="csX36" fmla="*/ 377 w 45546"/>
                    <a:gd name="csY36" fmla="*/ 94341 h 95696"/>
                    <a:gd name="csX37" fmla="*/ 4071 w 45546"/>
                    <a:gd name="csY37" fmla="*/ 95309 h 95696"/>
                    <a:gd name="csX38" fmla="*/ 19867 w 45546"/>
                    <a:gd name="csY38" fmla="*/ 81761 h 95696"/>
                    <a:gd name="csX39" fmla="*/ 32287 w 45546"/>
                    <a:gd name="csY39" fmla="*/ 64933 h 95696"/>
                    <a:gd name="csX40" fmla="*/ 40813 w 45546"/>
                    <a:gd name="csY40" fmla="*/ 45896 h 95696"/>
                    <a:gd name="csX41" fmla="*/ 45105 w 45546"/>
                    <a:gd name="csY41" fmla="*/ 25390 h 95696"/>
                    <a:gd name="csX42" fmla="*/ 44795 w 45546"/>
                    <a:gd name="csY42" fmla="*/ 5083 h 95696"/>
                    <a:gd name="csX43" fmla="*/ 44344 w 45546"/>
                    <a:gd name="csY43" fmla="*/ 1987 h 95696"/>
                    <a:gd name="csX44" fmla="*/ 41020 w 45546"/>
                    <a:gd name="csY44" fmla="*/ 104 h 95696"/>
                    <a:gd name="csX45" fmla="*/ 39136 w 45546"/>
                    <a:gd name="csY45" fmla="*/ 3428 h 95696"/>
                    <a:gd name="csX46" fmla="*/ 39136 w 45546"/>
                    <a:gd name="csY46" fmla="*/ 3428 h 9569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</a:cxnLst>
                  <a:rect l="l" t="t" r="r" b="b"/>
                  <a:pathLst>
                    <a:path w="45546" h="95696">
                      <a:moveTo>
                        <a:pt x="39106" y="3443"/>
                      </a:moveTo>
                      <a:cubicBezTo>
                        <a:pt x="39173" y="3834"/>
                        <a:pt x="39232" y="4233"/>
                        <a:pt x="39291" y="4632"/>
                      </a:cubicBezTo>
                      <a:cubicBezTo>
                        <a:pt x="39320" y="4831"/>
                        <a:pt x="39350" y="5031"/>
                        <a:pt x="39379" y="5223"/>
                      </a:cubicBezTo>
                      <a:cubicBezTo>
                        <a:pt x="39394" y="5319"/>
                        <a:pt x="39409" y="5422"/>
                        <a:pt x="39424" y="5518"/>
                      </a:cubicBezTo>
                      <a:cubicBezTo>
                        <a:pt x="39475" y="5903"/>
                        <a:pt x="39357" y="5009"/>
                        <a:pt x="39409" y="5393"/>
                      </a:cubicBezTo>
                      <a:cubicBezTo>
                        <a:pt x="39512" y="6220"/>
                        <a:pt x="39608" y="7048"/>
                        <a:pt x="39697" y="7875"/>
                      </a:cubicBezTo>
                      <a:cubicBezTo>
                        <a:pt x="39860" y="9530"/>
                        <a:pt x="39978" y="11192"/>
                        <a:pt x="40052" y="12854"/>
                      </a:cubicBezTo>
                      <a:cubicBezTo>
                        <a:pt x="40192" y="16208"/>
                        <a:pt x="40140" y="19569"/>
                        <a:pt x="39897" y="22915"/>
                      </a:cubicBezTo>
                      <a:cubicBezTo>
                        <a:pt x="39778" y="24570"/>
                        <a:pt x="39608" y="26225"/>
                        <a:pt x="39402" y="27879"/>
                      </a:cubicBezTo>
                      <a:cubicBezTo>
                        <a:pt x="39387" y="27983"/>
                        <a:pt x="39298" y="28603"/>
                        <a:pt x="39357" y="28212"/>
                      </a:cubicBezTo>
                      <a:cubicBezTo>
                        <a:pt x="39416" y="27820"/>
                        <a:pt x="39320" y="28441"/>
                        <a:pt x="39313" y="28544"/>
                      </a:cubicBezTo>
                      <a:cubicBezTo>
                        <a:pt x="39254" y="28973"/>
                        <a:pt x="39187" y="29401"/>
                        <a:pt x="39121" y="29829"/>
                      </a:cubicBezTo>
                      <a:cubicBezTo>
                        <a:pt x="38988" y="30649"/>
                        <a:pt x="38847" y="31469"/>
                        <a:pt x="38700" y="32289"/>
                      </a:cubicBezTo>
                      <a:cubicBezTo>
                        <a:pt x="38094" y="35562"/>
                        <a:pt x="37311" y="38805"/>
                        <a:pt x="36365" y="41996"/>
                      </a:cubicBezTo>
                      <a:cubicBezTo>
                        <a:pt x="35412" y="45187"/>
                        <a:pt x="34296" y="48334"/>
                        <a:pt x="33018" y="51407"/>
                      </a:cubicBezTo>
                      <a:cubicBezTo>
                        <a:pt x="33011" y="51429"/>
                        <a:pt x="32900" y="51681"/>
                        <a:pt x="32900" y="51681"/>
                      </a:cubicBezTo>
                      <a:cubicBezTo>
                        <a:pt x="32900" y="51681"/>
                        <a:pt x="33100" y="51208"/>
                        <a:pt x="32981" y="51496"/>
                      </a:cubicBezTo>
                      <a:cubicBezTo>
                        <a:pt x="32893" y="51710"/>
                        <a:pt x="32797" y="51924"/>
                        <a:pt x="32708" y="52139"/>
                      </a:cubicBezTo>
                      <a:cubicBezTo>
                        <a:pt x="32538" y="52538"/>
                        <a:pt x="32361" y="52929"/>
                        <a:pt x="32183" y="53328"/>
                      </a:cubicBezTo>
                      <a:cubicBezTo>
                        <a:pt x="31843" y="54089"/>
                        <a:pt x="31489" y="54842"/>
                        <a:pt x="31127" y="55596"/>
                      </a:cubicBezTo>
                      <a:cubicBezTo>
                        <a:pt x="30403" y="57095"/>
                        <a:pt x="29642" y="58580"/>
                        <a:pt x="28844" y="60043"/>
                      </a:cubicBezTo>
                      <a:cubicBezTo>
                        <a:pt x="27248" y="62961"/>
                        <a:pt x="25490" y="65805"/>
                        <a:pt x="23598" y="68538"/>
                      </a:cubicBezTo>
                      <a:cubicBezTo>
                        <a:pt x="23126" y="69225"/>
                        <a:pt x="22638" y="69897"/>
                        <a:pt x="22150" y="70570"/>
                      </a:cubicBezTo>
                      <a:cubicBezTo>
                        <a:pt x="21914" y="70895"/>
                        <a:pt x="21677" y="71212"/>
                        <a:pt x="21434" y="71530"/>
                      </a:cubicBezTo>
                      <a:cubicBezTo>
                        <a:pt x="21315" y="71692"/>
                        <a:pt x="21190" y="71848"/>
                        <a:pt x="21072" y="72010"/>
                      </a:cubicBezTo>
                      <a:cubicBezTo>
                        <a:pt x="21020" y="72077"/>
                        <a:pt x="20961" y="72195"/>
                        <a:pt x="20887" y="72246"/>
                      </a:cubicBezTo>
                      <a:cubicBezTo>
                        <a:pt x="21020" y="72143"/>
                        <a:pt x="21153" y="71907"/>
                        <a:pt x="20946" y="72173"/>
                      </a:cubicBezTo>
                      <a:cubicBezTo>
                        <a:pt x="19919" y="73480"/>
                        <a:pt x="18863" y="74765"/>
                        <a:pt x="17776" y="76021"/>
                      </a:cubicBezTo>
                      <a:cubicBezTo>
                        <a:pt x="15575" y="78555"/>
                        <a:pt x="13225" y="80963"/>
                        <a:pt x="10750" y="83231"/>
                      </a:cubicBezTo>
                      <a:cubicBezTo>
                        <a:pt x="9524" y="84354"/>
                        <a:pt x="8268" y="85440"/>
                        <a:pt x="6975" y="86489"/>
                      </a:cubicBezTo>
                      <a:cubicBezTo>
                        <a:pt x="6665" y="86740"/>
                        <a:pt x="6354" y="86991"/>
                        <a:pt x="6044" y="87242"/>
                      </a:cubicBezTo>
                      <a:cubicBezTo>
                        <a:pt x="5889" y="87368"/>
                        <a:pt x="5734" y="87486"/>
                        <a:pt x="5571" y="87612"/>
                      </a:cubicBezTo>
                      <a:cubicBezTo>
                        <a:pt x="5497" y="87671"/>
                        <a:pt x="5416" y="87745"/>
                        <a:pt x="5335" y="87796"/>
                      </a:cubicBezTo>
                      <a:cubicBezTo>
                        <a:pt x="5497" y="87700"/>
                        <a:pt x="5667" y="87545"/>
                        <a:pt x="5409" y="87737"/>
                      </a:cubicBezTo>
                      <a:cubicBezTo>
                        <a:pt x="4744" y="88240"/>
                        <a:pt x="4079" y="88735"/>
                        <a:pt x="3399" y="89222"/>
                      </a:cubicBezTo>
                      <a:cubicBezTo>
                        <a:pt x="2719" y="89710"/>
                        <a:pt x="2040" y="90182"/>
                        <a:pt x="1345" y="90648"/>
                      </a:cubicBezTo>
                      <a:cubicBezTo>
                        <a:pt x="178" y="91438"/>
                        <a:pt x="-450" y="93063"/>
                        <a:pt x="377" y="94341"/>
                      </a:cubicBezTo>
                      <a:cubicBezTo>
                        <a:pt x="1131" y="95509"/>
                        <a:pt x="2823" y="96159"/>
                        <a:pt x="4071" y="95309"/>
                      </a:cubicBezTo>
                      <a:cubicBezTo>
                        <a:pt x="9834" y="91416"/>
                        <a:pt x="15154" y="86873"/>
                        <a:pt x="19867" y="81761"/>
                      </a:cubicBezTo>
                      <a:cubicBezTo>
                        <a:pt x="24596" y="76634"/>
                        <a:pt x="28777" y="70961"/>
                        <a:pt x="32287" y="64933"/>
                      </a:cubicBezTo>
                      <a:cubicBezTo>
                        <a:pt x="35789" y="58920"/>
                        <a:pt x="38648" y="52508"/>
                        <a:pt x="40813" y="45896"/>
                      </a:cubicBezTo>
                      <a:cubicBezTo>
                        <a:pt x="42992" y="39241"/>
                        <a:pt x="44411" y="32356"/>
                        <a:pt x="45105" y="25390"/>
                      </a:cubicBezTo>
                      <a:cubicBezTo>
                        <a:pt x="45778" y="18638"/>
                        <a:pt x="45689" y="11812"/>
                        <a:pt x="44795" y="5083"/>
                      </a:cubicBezTo>
                      <a:cubicBezTo>
                        <a:pt x="44655" y="4048"/>
                        <a:pt x="44514" y="3022"/>
                        <a:pt x="44344" y="1987"/>
                      </a:cubicBezTo>
                      <a:cubicBezTo>
                        <a:pt x="44115" y="591"/>
                        <a:pt x="42305" y="-317"/>
                        <a:pt x="41020" y="104"/>
                      </a:cubicBezTo>
                      <a:cubicBezTo>
                        <a:pt x="39505" y="591"/>
                        <a:pt x="38892" y="1928"/>
                        <a:pt x="39136" y="3428"/>
                      </a:cubicBezTo>
                      <a:lnTo>
                        <a:pt x="39136" y="3428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3" name="Freeform 632">
                  <a:extLst>
                    <a:ext uri="{FF2B5EF4-FFF2-40B4-BE49-F238E27FC236}">
                      <a16:creationId xmlns:a16="http://schemas.microsoft.com/office/drawing/2014/main" id="{3E985DAB-C229-8166-113F-FD7F5833CC6B}"/>
                    </a:ext>
                  </a:extLst>
                </p:cNvPr>
                <p:cNvSpPr/>
                <p:nvPr/>
              </p:nvSpPr>
              <p:spPr>
                <a:xfrm>
                  <a:off x="2814476" y="4562867"/>
                  <a:ext cx="49830" cy="99935"/>
                </a:xfrm>
                <a:custGeom>
                  <a:avLst/>
                  <a:gdLst>
                    <a:gd name="csX0" fmla="*/ 48539 w 49830"/>
                    <a:gd name="csY0" fmla="*/ 94961 h 99935"/>
                    <a:gd name="csX1" fmla="*/ 38971 w 49830"/>
                    <a:gd name="csY1" fmla="*/ 89731 h 99935"/>
                    <a:gd name="csX2" fmla="*/ 36725 w 49830"/>
                    <a:gd name="csY2" fmla="*/ 88194 h 99935"/>
                    <a:gd name="csX3" fmla="*/ 35698 w 49830"/>
                    <a:gd name="csY3" fmla="*/ 87448 h 99935"/>
                    <a:gd name="csX4" fmla="*/ 35122 w 49830"/>
                    <a:gd name="csY4" fmla="*/ 87012 h 99935"/>
                    <a:gd name="csX5" fmla="*/ 34908 w 49830"/>
                    <a:gd name="csY5" fmla="*/ 86850 h 99935"/>
                    <a:gd name="csX6" fmla="*/ 34952 w 49830"/>
                    <a:gd name="csY6" fmla="*/ 86887 h 99935"/>
                    <a:gd name="csX7" fmla="*/ 30793 w 49830"/>
                    <a:gd name="csY7" fmla="*/ 83400 h 99935"/>
                    <a:gd name="csX8" fmla="*/ 23279 w 49830"/>
                    <a:gd name="csY8" fmla="*/ 75555 h 99935"/>
                    <a:gd name="csX9" fmla="*/ 22474 w 49830"/>
                    <a:gd name="csY9" fmla="*/ 74572 h 99935"/>
                    <a:gd name="csX10" fmla="*/ 22075 w 49830"/>
                    <a:gd name="csY10" fmla="*/ 74077 h 99935"/>
                    <a:gd name="csX11" fmla="*/ 21882 w 49830"/>
                    <a:gd name="csY11" fmla="*/ 73834 h 99935"/>
                    <a:gd name="csX12" fmla="*/ 20257 w 49830"/>
                    <a:gd name="csY12" fmla="*/ 71647 h 99935"/>
                    <a:gd name="csX13" fmla="*/ 17235 w 49830"/>
                    <a:gd name="csY13" fmla="*/ 67104 h 99935"/>
                    <a:gd name="csX14" fmla="*/ 12160 w 49830"/>
                    <a:gd name="csY14" fmla="*/ 57530 h 99935"/>
                    <a:gd name="csX15" fmla="*/ 11613 w 49830"/>
                    <a:gd name="csY15" fmla="*/ 56274 h 99935"/>
                    <a:gd name="csX16" fmla="*/ 11502 w 49830"/>
                    <a:gd name="csY16" fmla="*/ 56023 h 99935"/>
                    <a:gd name="csX17" fmla="*/ 11561 w 49830"/>
                    <a:gd name="csY17" fmla="*/ 56164 h 99935"/>
                    <a:gd name="csX18" fmla="*/ 11281 w 49830"/>
                    <a:gd name="csY18" fmla="*/ 55491 h 99935"/>
                    <a:gd name="csX19" fmla="*/ 10291 w 49830"/>
                    <a:gd name="csY19" fmla="*/ 52943 h 99935"/>
                    <a:gd name="csX20" fmla="*/ 8569 w 49830"/>
                    <a:gd name="csY20" fmla="*/ 47757 h 99935"/>
                    <a:gd name="csX21" fmla="*/ 6190 w 49830"/>
                    <a:gd name="csY21" fmla="*/ 37112 h 99935"/>
                    <a:gd name="csX22" fmla="*/ 6094 w 49830"/>
                    <a:gd name="csY22" fmla="*/ 36484 h 99935"/>
                    <a:gd name="csX23" fmla="*/ 6042 w 49830"/>
                    <a:gd name="csY23" fmla="*/ 36122 h 99935"/>
                    <a:gd name="csX24" fmla="*/ 5998 w 49830"/>
                    <a:gd name="csY24" fmla="*/ 35760 h 99935"/>
                    <a:gd name="csX25" fmla="*/ 5902 w 49830"/>
                    <a:gd name="csY25" fmla="*/ 34948 h 99935"/>
                    <a:gd name="csX26" fmla="*/ 5636 w 49830"/>
                    <a:gd name="csY26" fmla="*/ 32237 h 99935"/>
                    <a:gd name="csX27" fmla="*/ 5400 w 49830"/>
                    <a:gd name="csY27" fmla="*/ 26807 h 99935"/>
                    <a:gd name="csX28" fmla="*/ 5547 w 49830"/>
                    <a:gd name="csY28" fmla="*/ 21474 h 99935"/>
                    <a:gd name="csX29" fmla="*/ 5776 w 49830"/>
                    <a:gd name="csY29" fmla="*/ 18770 h 99935"/>
                    <a:gd name="csX30" fmla="*/ 5924 w 49830"/>
                    <a:gd name="csY30" fmla="*/ 17418 h 99935"/>
                    <a:gd name="csX31" fmla="*/ 6005 w 49830"/>
                    <a:gd name="csY31" fmla="*/ 16790 h 99935"/>
                    <a:gd name="csX32" fmla="*/ 5983 w 49830"/>
                    <a:gd name="csY32" fmla="*/ 16967 h 99935"/>
                    <a:gd name="csX33" fmla="*/ 6035 w 49830"/>
                    <a:gd name="csY33" fmla="*/ 16605 h 99935"/>
                    <a:gd name="csX34" fmla="*/ 8429 w 49830"/>
                    <a:gd name="csY34" fmla="*/ 5997 h 99935"/>
                    <a:gd name="csX35" fmla="*/ 9300 w 49830"/>
                    <a:gd name="csY35" fmla="*/ 3405 h 99935"/>
                    <a:gd name="csX36" fmla="*/ 7417 w 49830"/>
                    <a:gd name="csY36" fmla="*/ 80 h 99935"/>
                    <a:gd name="csX37" fmla="*/ 4092 w 49830"/>
                    <a:gd name="csY37" fmla="*/ 1964 h 99935"/>
                    <a:gd name="csX38" fmla="*/ 28 w 49830"/>
                    <a:gd name="csY38" fmla="*/ 24177 h 99935"/>
                    <a:gd name="csX39" fmla="*/ 2636 w 49830"/>
                    <a:gd name="csY39" fmla="*/ 46553 h 99935"/>
                    <a:gd name="csX40" fmla="*/ 11221 w 49830"/>
                    <a:gd name="csY40" fmla="*/ 67555 h 99935"/>
                    <a:gd name="csX41" fmla="*/ 24993 w 49830"/>
                    <a:gd name="csY41" fmla="*/ 85365 h 99935"/>
                    <a:gd name="csX42" fmla="*/ 43330 w 49830"/>
                    <a:gd name="csY42" fmla="*/ 98455 h 99935"/>
                    <a:gd name="csX43" fmla="*/ 45805 w 49830"/>
                    <a:gd name="csY43" fmla="*/ 99622 h 99935"/>
                    <a:gd name="csX44" fmla="*/ 49499 w 49830"/>
                    <a:gd name="csY44" fmla="*/ 98654 h 99935"/>
                    <a:gd name="csX45" fmla="*/ 48532 w 49830"/>
                    <a:gd name="csY45" fmla="*/ 94961 h 99935"/>
                    <a:gd name="csX46" fmla="*/ 48532 w 49830"/>
                    <a:gd name="csY46" fmla="*/ 94961 h 9993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</a:cxnLst>
                  <a:rect l="l" t="t" r="r" b="b"/>
                  <a:pathLst>
                    <a:path w="49830" h="99935">
                      <a:moveTo>
                        <a:pt x="48539" y="94961"/>
                      </a:moveTo>
                      <a:cubicBezTo>
                        <a:pt x="45214" y="93476"/>
                        <a:pt x="42015" y="91725"/>
                        <a:pt x="38971" y="89731"/>
                      </a:cubicBezTo>
                      <a:cubicBezTo>
                        <a:pt x="38210" y="89236"/>
                        <a:pt x="37464" y="88726"/>
                        <a:pt x="36725" y="88194"/>
                      </a:cubicBezTo>
                      <a:cubicBezTo>
                        <a:pt x="36378" y="87950"/>
                        <a:pt x="36038" y="87699"/>
                        <a:pt x="35698" y="87448"/>
                      </a:cubicBezTo>
                      <a:cubicBezTo>
                        <a:pt x="35506" y="87308"/>
                        <a:pt x="35314" y="87160"/>
                        <a:pt x="35122" y="87012"/>
                      </a:cubicBezTo>
                      <a:cubicBezTo>
                        <a:pt x="35048" y="86961"/>
                        <a:pt x="34974" y="86901"/>
                        <a:pt x="34908" y="86850"/>
                      </a:cubicBezTo>
                      <a:cubicBezTo>
                        <a:pt x="34612" y="86621"/>
                        <a:pt x="34716" y="86732"/>
                        <a:pt x="34952" y="86887"/>
                      </a:cubicBezTo>
                      <a:cubicBezTo>
                        <a:pt x="33467" y="85912"/>
                        <a:pt x="32108" y="84589"/>
                        <a:pt x="30793" y="83400"/>
                      </a:cubicBezTo>
                      <a:cubicBezTo>
                        <a:pt x="28103" y="80970"/>
                        <a:pt x="25591" y="78340"/>
                        <a:pt x="23279" y="75555"/>
                      </a:cubicBezTo>
                      <a:cubicBezTo>
                        <a:pt x="23006" y="75230"/>
                        <a:pt x="22740" y="74897"/>
                        <a:pt x="22474" y="74572"/>
                      </a:cubicBezTo>
                      <a:cubicBezTo>
                        <a:pt x="22341" y="74410"/>
                        <a:pt x="22208" y="74240"/>
                        <a:pt x="22075" y="74077"/>
                      </a:cubicBezTo>
                      <a:cubicBezTo>
                        <a:pt x="21971" y="73952"/>
                        <a:pt x="21432" y="73213"/>
                        <a:pt x="21882" y="73834"/>
                      </a:cubicBezTo>
                      <a:cubicBezTo>
                        <a:pt x="21351" y="73095"/>
                        <a:pt x="20789" y="72386"/>
                        <a:pt x="20257" y="71647"/>
                      </a:cubicBezTo>
                      <a:cubicBezTo>
                        <a:pt x="19201" y="70170"/>
                        <a:pt x="18188" y="68655"/>
                        <a:pt x="17235" y="67104"/>
                      </a:cubicBezTo>
                      <a:cubicBezTo>
                        <a:pt x="15337" y="64031"/>
                        <a:pt x="13637" y="60832"/>
                        <a:pt x="12160" y="57530"/>
                      </a:cubicBezTo>
                      <a:cubicBezTo>
                        <a:pt x="11975" y="57116"/>
                        <a:pt x="11790" y="56695"/>
                        <a:pt x="11613" y="56274"/>
                      </a:cubicBezTo>
                      <a:cubicBezTo>
                        <a:pt x="11576" y="56193"/>
                        <a:pt x="11539" y="56104"/>
                        <a:pt x="11502" y="56023"/>
                      </a:cubicBezTo>
                      <a:cubicBezTo>
                        <a:pt x="11354" y="55683"/>
                        <a:pt x="11702" y="56503"/>
                        <a:pt x="11561" y="56164"/>
                      </a:cubicBezTo>
                      <a:cubicBezTo>
                        <a:pt x="11473" y="55942"/>
                        <a:pt x="11377" y="55713"/>
                        <a:pt x="11281" y="55491"/>
                      </a:cubicBezTo>
                      <a:cubicBezTo>
                        <a:pt x="10933" y="54649"/>
                        <a:pt x="10608" y="53800"/>
                        <a:pt x="10291" y="52943"/>
                      </a:cubicBezTo>
                      <a:cubicBezTo>
                        <a:pt x="9662" y="51236"/>
                        <a:pt x="9086" y="49500"/>
                        <a:pt x="8569" y="47757"/>
                      </a:cubicBezTo>
                      <a:cubicBezTo>
                        <a:pt x="7542" y="44270"/>
                        <a:pt x="6737" y="40710"/>
                        <a:pt x="6190" y="37112"/>
                      </a:cubicBezTo>
                      <a:cubicBezTo>
                        <a:pt x="6160" y="36905"/>
                        <a:pt x="6124" y="36691"/>
                        <a:pt x="6094" y="36484"/>
                      </a:cubicBezTo>
                      <a:cubicBezTo>
                        <a:pt x="6072" y="36359"/>
                        <a:pt x="5983" y="35701"/>
                        <a:pt x="6042" y="36122"/>
                      </a:cubicBezTo>
                      <a:cubicBezTo>
                        <a:pt x="6101" y="36580"/>
                        <a:pt x="6013" y="35871"/>
                        <a:pt x="5998" y="35760"/>
                      </a:cubicBezTo>
                      <a:cubicBezTo>
                        <a:pt x="5961" y="35487"/>
                        <a:pt x="5931" y="35221"/>
                        <a:pt x="5902" y="34948"/>
                      </a:cubicBezTo>
                      <a:cubicBezTo>
                        <a:pt x="5798" y="34046"/>
                        <a:pt x="5710" y="33145"/>
                        <a:pt x="5636" y="32237"/>
                      </a:cubicBezTo>
                      <a:cubicBezTo>
                        <a:pt x="5488" y="30427"/>
                        <a:pt x="5414" y="28617"/>
                        <a:pt x="5400" y="26807"/>
                      </a:cubicBezTo>
                      <a:cubicBezTo>
                        <a:pt x="5385" y="25027"/>
                        <a:pt x="5436" y="23246"/>
                        <a:pt x="5547" y="21474"/>
                      </a:cubicBezTo>
                      <a:cubicBezTo>
                        <a:pt x="5606" y="20572"/>
                        <a:pt x="5680" y="19671"/>
                        <a:pt x="5776" y="18770"/>
                      </a:cubicBezTo>
                      <a:cubicBezTo>
                        <a:pt x="5821" y="18319"/>
                        <a:pt x="5872" y="17869"/>
                        <a:pt x="5924" y="17418"/>
                      </a:cubicBezTo>
                      <a:cubicBezTo>
                        <a:pt x="5931" y="17344"/>
                        <a:pt x="6013" y="16790"/>
                        <a:pt x="6005" y="16790"/>
                      </a:cubicBezTo>
                      <a:cubicBezTo>
                        <a:pt x="6005" y="16790"/>
                        <a:pt x="5909" y="17492"/>
                        <a:pt x="5983" y="16967"/>
                      </a:cubicBezTo>
                      <a:cubicBezTo>
                        <a:pt x="5998" y="16849"/>
                        <a:pt x="6020" y="16731"/>
                        <a:pt x="6035" y="16605"/>
                      </a:cubicBezTo>
                      <a:cubicBezTo>
                        <a:pt x="6552" y="13015"/>
                        <a:pt x="7350" y="9462"/>
                        <a:pt x="8429" y="5997"/>
                      </a:cubicBezTo>
                      <a:cubicBezTo>
                        <a:pt x="8702" y="5126"/>
                        <a:pt x="8990" y="4262"/>
                        <a:pt x="9300" y="3405"/>
                      </a:cubicBezTo>
                      <a:cubicBezTo>
                        <a:pt x="9773" y="2075"/>
                        <a:pt x="8761" y="391"/>
                        <a:pt x="7417" y="80"/>
                      </a:cubicBezTo>
                      <a:cubicBezTo>
                        <a:pt x="5902" y="-267"/>
                        <a:pt x="4602" y="538"/>
                        <a:pt x="4092" y="1964"/>
                      </a:cubicBezTo>
                      <a:cubicBezTo>
                        <a:pt x="1558" y="9078"/>
                        <a:pt x="235" y="16635"/>
                        <a:pt x="28" y="24177"/>
                      </a:cubicBezTo>
                      <a:cubicBezTo>
                        <a:pt x="-179" y="31697"/>
                        <a:pt x="752" y="39277"/>
                        <a:pt x="2636" y="46553"/>
                      </a:cubicBezTo>
                      <a:cubicBezTo>
                        <a:pt x="4535" y="53881"/>
                        <a:pt x="7453" y="60987"/>
                        <a:pt x="11221" y="67555"/>
                      </a:cubicBezTo>
                      <a:cubicBezTo>
                        <a:pt x="14960" y="74070"/>
                        <a:pt x="19607" y="80120"/>
                        <a:pt x="24993" y="85365"/>
                      </a:cubicBezTo>
                      <a:cubicBezTo>
                        <a:pt x="30386" y="90610"/>
                        <a:pt x="36585" y="95116"/>
                        <a:pt x="43330" y="98455"/>
                      </a:cubicBezTo>
                      <a:cubicBezTo>
                        <a:pt x="44150" y="98861"/>
                        <a:pt x="44978" y="99245"/>
                        <a:pt x="45805" y="99622"/>
                      </a:cubicBezTo>
                      <a:cubicBezTo>
                        <a:pt x="47091" y="100198"/>
                        <a:pt x="48768" y="100036"/>
                        <a:pt x="49499" y="98654"/>
                      </a:cubicBezTo>
                      <a:cubicBezTo>
                        <a:pt x="50120" y="97480"/>
                        <a:pt x="49906" y="95574"/>
                        <a:pt x="48532" y="94961"/>
                      </a:cubicBezTo>
                      <a:lnTo>
                        <a:pt x="48532" y="94961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4" name="Freeform 633">
                  <a:extLst>
                    <a:ext uri="{FF2B5EF4-FFF2-40B4-BE49-F238E27FC236}">
                      <a16:creationId xmlns:a16="http://schemas.microsoft.com/office/drawing/2014/main" id="{9D5882D0-175F-01E8-CC07-4354FAA04A5B}"/>
                    </a:ext>
                  </a:extLst>
                </p:cNvPr>
                <p:cNvSpPr/>
                <p:nvPr/>
              </p:nvSpPr>
              <p:spPr>
                <a:xfrm>
                  <a:off x="2785147" y="4625950"/>
                  <a:ext cx="43363" cy="64128"/>
                </a:xfrm>
                <a:custGeom>
                  <a:avLst/>
                  <a:gdLst>
                    <a:gd name="csX0" fmla="*/ 37957 w 43363"/>
                    <a:gd name="csY0" fmla="*/ 2706 h 64128"/>
                    <a:gd name="csX1" fmla="*/ 37854 w 43363"/>
                    <a:gd name="csY1" fmla="*/ 3518 h 64128"/>
                    <a:gd name="csX2" fmla="*/ 37868 w 43363"/>
                    <a:gd name="csY2" fmla="*/ 3415 h 64128"/>
                    <a:gd name="csX3" fmla="*/ 37809 w 43363"/>
                    <a:gd name="csY3" fmla="*/ 3821 h 64128"/>
                    <a:gd name="csX4" fmla="*/ 37521 w 43363"/>
                    <a:gd name="csY4" fmla="*/ 5646 h 64128"/>
                    <a:gd name="csX5" fmla="*/ 36863 w 43363"/>
                    <a:gd name="csY5" fmla="*/ 9073 h 64128"/>
                    <a:gd name="csX6" fmla="*/ 35083 w 43363"/>
                    <a:gd name="csY6" fmla="*/ 15825 h 64128"/>
                    <a:gd name="csX7" fmla="*/ 32711 w 43363"/>
                    <a:gd name="csY7" fmla="*/ 22392 h 64128"/>
                    <a:gd name="csX8" fmla="*/ 32586 w 43363"/>
                    <a:gd name="csY8" fmla="*/ 22695 h 64128"/>
                    <a:gd name="csX9" fmla="*/ 32261 w 43363"/>
                    <a:gd name="csY9" fmla="*/ 23449 h 64128"/>
                    <a:gd name="csX10" fmla="*/ 31500 w 43363"/>
                    <a:gd name="csY10" fmla="*/ 25133 h 64128"/>
                    <a:gd name="csX11" fmla="*/ 29956 w 43363"/>
                    <a:gd name="csY11" fmla="*/ 28265 h 64128"/>
                    <a:gd name="csX12" fmla="*/ 22494 w 43363"/>
                    <a:gd name="csY12" fmla="*/ 40070 h 64128"/>
                    <a:gd name="csX13" fmla="*/ 22287 w 43363"/>
                    <a:gd name="csY13" fmla="*/ 40336 h 64128"/>
                    <a:gd name="csX14" fmla="*/ 21777 w 43363"/>
                    <a:gd name="csY14" fmla="*/ 40986 h 64128"/>
                    <a:gd name="csX15" fmla="*/ 20676 w 43363"/>
                    <a:gd name="csY15" fmla="*/ 42345 h 64128"/>
                    <a:gd name="csX16" fmla="*/ 18386 w 43363"/>
                    <a:gd name="csY16" fmla="*/ 44982 h 64128"/>
                    <a:gd name="csX17" fmla="*/ 13480 w 43363"/>
                    <a:gd name="csY17" fmla="*/ 49954 h 64128"/>
                    <a:gd name="csX18" fmla="*/ 10554 w 43363"/>
                    <a:gd name="csY18" fmla="*/ 52539 h 64128"/>
                    <a:gd name="csX19" fmla="*/ 9047 w 43363"/>
                    <a:gd name="csY19" fmla="*/ 53773 h 64128"/>
                    <a:gd name="csX20" fmla="*/ 8242 w 43363"/>
                    <a:gd name="csY20" fmla="*/ 54408 h 64128"/>
                    <a:gd name="csX21" fmla="*/ 8301 w 43363"/>
                    <a:gd name="csY21" fmla="*/ 54364 h 64128"/>
                    <a:gd name="csX22" fmla="*/ 7895 w 43363"/>
                    <a:gd name="csY22" fmla="*/ 54674 h 64128"/>
                    <a:gd name="csX23" fmla="*/ 1341 w 43363"/>
                    <a:gd name="csY23" fmla="*/ 59099 h 64128"/>
                    <a:gd name="csX24" fmla="*/ 373 w 43363"/>
                    <a:gd name="csY24" fmla="*/ 62793 h 64128"/>
                    <a:gd name="csX25" fmla="*/ 4068 w 43363"/>
                    <a:gd name="csY25" fmla="*/ 63760 h 64128"/>
                    <a:gd name="csX26" fmla="*/ 25730 w 43363"/>
                    <a:gd name="csY26" fmla="*/ 44642 h 64128"/>
                    <a:gd name="csX27" fmla="*/ 39782 w 43363"/>
                    <a:gd name="csY27" fmla="*/ 18824 h 64128"/>
                    <a:gd name="csX28" fmla="*/ 43350 w 43363"/>
                    <a:gd name="csY28" fmla="*/ 2706 h 64128"/>
                    <a:gd name="csX29" fmla="*/ 40646 w 43363"/>
                    <a:gd name="csY29" fmla="*/ 2 h 64128"/>
                    <a:gd name="csX30" fmla="*/ 37942 w 43363"/>
                    <a:gd name="csY30" fmla="*/ 2706 h 64128"/>
                    <a:gd name="csX31" fmla="*/ 37942 w 43363"/>
                    <a:gd name="csY31" fmla="*/ 2706 h 6412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</a:cxnLst>
                  <a:rect l="l" t="t" r="r" b="b"/>
                  <a:pathLst>
                    <a:path w="43363" h="64128">
                      <a:moveTo>
                        <a:pt x="37957" y="2706"/>
                      </a:moveTo>
                      <a:cubicBezTo>
                        <a:pt x="37927" y="2979"/>
                        <a:pt x="37890" y="3252"/>
                        <a:pt x="37854" y="3518"/>
                      </a:cubicBezTo>
                      <a:cubicBezTo>
                        <a:pt x="37787" y="4065"/>
                        <a:pt x="37839" y="3437"/>
                        <a:pt x="37868" y="3415"/>
                      </a:cubicBezTo>
                      <a:cubicBezTo>
                        <a:pt x="37831" y="3452"/>
                        <a:pt x="37824" y="3747"/>
                        <a:pt x="37809" y="3821"/>
                      </a:cubicBezTo>
                      <a:cubicBezTo>
                        <a:pt x="37721" y="4434"/>
                        <a:pt x="37625" y="5040"/>
                        <a:pt x="37521" y="5646"/>
                      </a:cubicBezTo>
                      <a:cubicBezTo>
                        <a:pt x="37329" y="6791"/>
                        <a:pt x="37107" y="7936"/>
                        <a:pt x="36863" y="9073"/>
                      </a:cubicBezTo>
                      <a:cubicBezTo>
                        <a:pt x="36369" y="11349"/>
                        <a:pt x="35777" y="13602"/>
                        <a:pt x="35083" y="15825"/>
                      </a:cubicBezTo>
                      <a:cubicBezTo>
                        <a:pt x="34388" y="18049"/>
                        <a:pt x="33598" y="20235"/>
                        <a:pt x="32711" y="22392"/>
                      </a:cubicBezTo>
                      <a:cubicBezTo>
                        <a:pt x="32637" y="22577"/>
                        <a:pt x="32416" y="23316"/>
                        <a:pt x="32586" y="22695"/>
                      </a:cubicBezTo>
                      <a:cubicBezTo>
                        <a:pt x="32512" y="22954"/>
                        <a:pt x="32364" y="23205"/>
                        <a:pt x="32261" y="23449"/>
                      </a:cubicBezTo>
                      <a:cubicBezTo>
                        <a:pt x="32017" y="24010"/>
                        <a:pt x="31758" y="24572"/>
                        <a:pt x="31500" y="25133"/>
                      </a:cubicBezTo>
                      <a:cubicBezTo>
                        <a:pt x="31005" y="26189"/>
                        <a:pt x="30495" y="27231"/>
                        <a:pt x="29956" y="28265"/>
                      </a:cubicBezTo>
                      <a:cubicBezTo>
                        <a:pt x="27813" y="32402"/>
                        <a:pt x="25308" y="36354"/>
                        <a:pt x="22494" y="40070"/>
                      </a:cubicBezTo>
                      <a:cubicBezTo>
                        <a:pt x="22390" y="40210"/>
                        <a:pt x="21910" y="40860"/>
                        <a:pt x="22287" y="40336"/>
                      </a:cubicBezTo>
                      <a:cubicBezTo>
                        <a:pt x="22124" y="40557"/>
                        <a:pt x="21947" y="40771"/>
                        <a:pt x="21777" y="40986"/>
                      </a:cubicBezTo>
                      <a:cubicBezTo>
                        <a:pt x="21415" y="41444"/>
                        <a:pt x="21046" y="41894"/>
                        <a:pt x="20676" y="42345"/>
                      </a:cubicBezTo>
                      <a:cubicBezTo>
                        <a:pt x="19930" y="43239"/>
                        <a:pt x="19169" y="44118"/>
                        <a:pt x="18386" y="44982"/>
                      </a:cubicBezTo>
                      <a:cubicBezTo>
                        <a:pt x="16827" y="46711"/>
                        <a:pt x="15187" y="48365"/>
                        <a:pt x="13480" y="49954"/>
                      </a:cubicBezTo>
                      <a:cubicBezTo>
                        <a:pt x="12527" y="50840"/>
                        <a:pt x="11552" y="51697"/>
                        <a:pt x="10554" y="52539"/>
                      </a:cubicBezTo>
                      <a:cubicBezTo>
                        <a:pt x="10059" y="52960"/>
                        <a:pt x="9550" y="53367"/>
                        <a:pt x="9047" y="53773"/>
                      </a:cubicBezTo>
                      <a:cubicBezTo>
                        <a:pt x="8781" y="53987"/>
                        <a:pt x="8523" y="54223"/>
                        <a:pt x="8242" y="54408"/>
                      </a:cubicBezTo>
                      <a:cubicBezTo>
                        <a:pt x="8316" y="54364"/>
                        <a:pt x="8692" y="54061"/>
                        <a:pt x="8301" y="54364"/>
                      </a:cubicBezTo>
                      <a:cubicBezTo>
                        <a:pt x="8168" y="54467"/>
                        <a:pt x="8028" y="54571"/>
                        <a:pt x="7895" y="54674"/>
                      </a:cubicBezTo>
                      <a:cubicBezTo>
                        <a:pt x="5789" y="56262"/>
                        <a:pt x="3602" y="57740"/>
                        <a:pt x="1341" y="59099"/>
                      </a:cubicBezTo>
                      <a:cubicBezTo>
                        <a:pt x="130" y="59830"/>
                        <a:pt x="-425" y="61559"/>
                        <a:pt x="373" y="62793"/>
                      </a:cubicBezTo>
                      <a:cubicBezTo>
                        <a:pt x="1157" y="64011"/>
                        <a:pt x="2775" y="64543"/>
                        <a:pt x="4068" y="63760"/>
                      </a:cubicBezTo>
                      <a:cubicBezTo>
                        <a:pt x="12350" y="58759"/>
                        <a:pt x="19730" y="52236"/>
                        <a:pt x="25730" y="44642"/>
                      </a:cubicBezTo>
                      <a:cubicBezTo>
                        <a:pt x="31854" y="36893"/>
                        <a:pt x="36642" y="28191"/>
                        <a:pt x="39782" y="18824"/>
                      </a:cubicBezTo>
                      <a:cubicBezTo>
                        <a:pt x="41540" y="13587"/>
                        <a:pt x="42693" y="8187"/>
                        <a:pt x="43350" y="2706"/>
                      </a:cubicBezTo>
                      <a:cubicBezTo>
                        <a:pt x="43520" y="1295"/>
                        <a:pt x="41984" y="-57"/>
                        <a:pt x="40646" y="2"/>
                      </a:cubicBezTo>
                      <a:cubicBezTo>
                        <a:pt x="39036" y="76"/>
                        <a:pt x="38127" y="1191"/>
                        <a:pt x="37942" y="2706"/>
                      </a:cubicBezTo>
                      <a:lnTo>
                        <a:pt x="37942" y="2706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5" name="Freeform 634">
                  <a:extLst>
                    <a:ext uri="{FF2B5EF4-FFF2-40B4-BE49-F238E27FC236}">
                      <a16:creationId xmlns:a16="http://schemas.microsoft.com/office/drawing/2014/main" id="{56B11C3F-214D-430B-832C-4D34B0E2A95A}"/>
                    </a:ext>
                  </a:extLst>
                </p:cNvPr>
                <p:cNvSpPr/>
                <p:nvPr/>
              </p:nvSpPr>
              <p:spPr>
                <a:xfrm>
                  <a:off x="2666453" y="4390905"/>
                  <a:ext cx="92585" cy="58813"/>
                </a:xfrm>
                <a:custGeom>
                  <a:avLst/>
                  <a:gdLst>
                    <a:gd name="csX0" fmla="*/ 92403 w 92585"/>
                    <a:gd name="csY0" fmla="*/ 56101 h 58813"/>
                    <a:gd name="csX1" fmla="*/ 87948 w 92585"/>
                    <a:gd name="csY1" fmla="*/ 30889 h 58813"/>
                    <a:gd name="csX2" fmla="*/ 72728 w 92585"/>
                    <a:gd name="csY2" fmla="*/ 10988 h 58813"/>
                    <a:gd name="csX3" fmla="*/ 49500 w 92585"/>
                    <a:gd name="csY3" fmla="*/ 609 h 58813"/>
                    <a:gd name="csX4" fmla="*/ 24218 w 92585"/>
                    <a:gd name="csY4" fmla="*/ 2773 h 58813"/>
                    <a:gd name="csX5" fmla="*/ 2814 w 92585"/>
                    <a:gd name="csY5" fmla="*/ 16218 h 58813"/>
                    <a:gd name="csX6" fmla="*/ 768 w 92585"/>
                    <a:gd name="csY6" fmla="*/ 18545 h 58813"/>
                    <a:gd name="csX7" fmla="*/ 768 w 92585"/>
                    <a:gd name="csY7" fmla="*/ 22364 h 58813"/>
                    <a:gd name="csX8" fmla="*/ 4587 w 92585"/>
                    <a:gd name="csY8" fmla="*/ 22364 h 58813"/>
                    <a:gd name="csX9" fmla="*/ 8688 w 92585"/>
                    <a:gd name="csY9" fmla="*/ 17998 h 58813"/>
                    <a:gd name="csX10" fmla="*/ 10934 w 92585"/>
                    <a:gd name="csY10" fmla="*/ 16026 h 58813"/>
                    <a:gd name="csX11" fmla="*/ 11458 w 92585"/>
                    <a:gd name="csY11" fmla="*/ 15605 h 58813"/>
                    <a:gd name="csX12" fmla="*/ 11761 w 92585"/>
                    <a:gd name="csY12" fmla="*/ 15368 h 58813"/>
                    <a:gd name="csX13" fmla="*/ 11672 w 92585"/>
                    <a:gd name="csY13" fmla="*/ 15435 h 58813"/>
                    <a:gd name="csX14" fmla="*/ 12914 w 92585"/>
                    <a:gd name="csY14" fmla="*/ 14519 h 58813"/>
                    <a:gd name="csX15" fmla="*/ 17982 w 92585"/>
                    <a:gd name="csY15" fmla="*/ 11342 h 58813"/>
                    <a:gd name="csX16" fmla="*/ 20649 w 92585"/>
                    <a:gd name="csY16" fmla="*/ 9983 h 58813"/>
                    <a:gd name="csX17" fmla="*/ 21972 w 92585"/>
                    <a:gd name="csY17" fmla="*/ 9385 h 58813"/>
                    <a:gd name="csX18" fmla="*/ 22363 w 92585"/>
                    <a:gd name="csY18" fmla="*/ 9215 h 58813"/>
                    <a:gd name="csX19" fmla="*/ 22489 w 92585"/>
                    <a:gd name="csY19" fmla="*/ 9163 h 58813"/>
                    <a:gd name="csX20" fmla="*/ 22939 w 92585"/>
                    <a:gd name="csY20" fmla="*/ 8978 h 58813"/>
                    <a:gd name="csX21" fmla="*/ 34406 w 92585"/>
                    <a:gd name="csY21" fmla="*/ 5861 h 58813"/>
                    <a:gd name="csX22" fmla="*/ 34908 w 92585"/>
                    <a:gd name="csY22" fmla="*/ 5787 h 58813"/>
                    <a:gd name="csX23" fmla="*/ 35315 w 92585"/>
                    <a:gd name="csY23" fmla="*/ 5736 h 58813"/>
                    <a:gd name="csX24" fmla="*/ 36851 w 92585"/>
                    <a:gd name="csY24" fmla="*/ 5573 h 58813"/>
                    <a:gd name="csX25" fmla="*/ 39844 w 92585"/>
                    <a:gd name="csY25" fmla="*/ 5388 h 58813"/>
                    <a:gd name="csX26" fmla="*/ 45821 w 92585"/>
                    <a:gd name="csY26" fmla="*/ 5551 h 58813"/>
                    <a:gd name="csX27" fmla="*/ 47261 w 92585"/>
                    <a:gd name="csY27" fmla="*/ 5699 h 58813"/>
                    <a:gd name="csX28" fmla="*/ 47668 w 92585"/>
                    <a:gd name="csY28" fmla="*/ 5750 h 58813"/>
                    <a:gd name="csX29" fmla="*/ 47786 w 92585"/>
                    <a:gd name="csY29" fmla="*/ 5765 h 58813"/>
                    <a:gd name="csX30" fmla="*/ 48266 w 92585"/>
                    <a:gd name="csY30" fmla="*/ 5839 h 58813"/>
                    <a:gd name="csX31" fmla="*/ 51206 w 92585"/>
                    <a:gd name="csY31" fmla="*/ 6386 h 58813"/>
                    <a:gd name="csX32" fmla="*/ 56955 w 92585"/>
                    <a:gd name="csY32" fmla="*/ 8048 h 58813"/>
                    <a:gd name="csX33" fmla="*/ 58314 w 92585"/>
                    <a:gd name="csY33" fmla="*/ 8565 h 58813"/>
                    <a:gd name="csX34" fmla="*/ 58713 w 92585"/>
                    <a:gd name="csY34" fmla="*/ 8727 h 58813"/>
                    <a:gd name="csX35" fmla="*/ 58839 w 92585"/>
                    <a:gd name="csY35" fmla="*/ 8786 h 58813"/>
                    <a:gd name="csX36" fmla="*/ 59289 w 92585"/>
                    <a:gd name="csY36" fmla="*/ 8986 h 58813"/>
                    <a:gd name="csX37" fmla="*/ 62008 w 92585"/>
                    <a:gd name="csY37" fmla="*/ 10308 h 58813"/>
                    <a:gd name="csX38" fmla="*/ 67062 w 92585"/>
                    <a:gd name="csY38" fmla="*/ 13418 h 58813"/>
                    <a:gd name="csX39" fmla="*/ 68244 w 92585"/>
                    <a:gd name="csY39" fmla="*/ 14275 h 58813"/>
                    <a:gd name="csX40" fmla="*/ 68554 w 92585"/>
                    <a:gd name="csY40" fmla="*/ 14511 h 58813"/>
                    <a:gd name="csX41" fmla="*/ 68473 w 92585"/>
                    <a:gd name="csY41" fmla="*/ 14445 h 58813"/>
                    <a:gd name="csX42" fmla="*/ 69160 w 92585"/>
                    <a:gd name="csY42" fmla="*/ 14992 h 58813"/>
                    <a:gd name="csX43" fmla="*/ 71369 w 92585"/>
                    <a:gd name="csY43" fmla="*/ 16897 h 58813"/>
                    <a:gd name="csX44" fmla="*/ 75573 w 92585"/>
                    <a:gd name="csY44" fmla="*/ 21241 h 58813"/>
                    <a:gd name="csX45" fmla="*/ 76511 w 92585"/>
                    <a:gd name="csY45" fmla="*/ 22364 h 58813"/>
                    <a:gd name="csX46" fmla="*/ 76940 w 92585"/>
                    <a:gd name="csY46" fmla="*/ 22896 h 58813"/>
                    <a:gd name="csX47" fmla="*/ 77183 w 92585"/>
                    <a:gd name="csY47" fmla="*/ 23206 h 58813"/>
                    <a:gd name="csX48" fmla="*/ 77183 w 92585"/>
                    <a:gd name="csY48" fmla="*/ 23206 h 58813"/>
                    <a:gd name="csX49" fmla="*/ 78942 w 92585"/>
                    <a:gd name="csY49" fmla="*/ 25673 h 58813"/>
                    <a:gd name="csX50" fmla="*/ 82015 w 92585"/>
                    <a:gd name="csY50" fmla="*/ 30889 h 58813"/>
                    <a:gd name="csX51" fmla="*/ 83323 w 92585"/>
                    <a:gd name="csY51" fmla="*/ 33622 h 58813"/>
                    <a:gd name="csX52" fmla="*/ 83596 w 92585"/>
                    <a:gd name="csY52" fmla="*/ 34250 h 58813"/>
                    <a:gd name="csX53" fmla="*/ 83700 w 92585"/>
                    <a:gd name="csY53" fmla="*/ 34508 h 58813"/>
                    <a:gd name="csX54" fmla="*/ 84261 w 92585"/>
                    <a:gd name="csY54" fmla="*/ 35964 h 58813"/>
                    <a:gd name="csX55" fmla="*/ 86012 w 92585"/>
                    <a:gd name="csY55" fmla="*/ 41740 h 58813"/>
                    <a:gd name="csX56" fmla="*/ 86603 w 92585"/>
                    <a:gd name="csY56" fmla="*/ 44599 h 58813"/>
                    <a:gd name="csX57" fmla="*/ 86832 w 92585"/>
                    <a:gd name="csY57" fmla="*/ 46040 h 58813"/>
                    <a:gd name="csX58" fmla="*/ 86869 w 92585"/>
                    <a:gd name="csY58" fmla="*/ 46284 h 58813"/>
                    <a:gd name="csX59" fmla="*/ 86973 w 92585"/>
                    <a:gd name="csY59" fmla="*/ 47155 h 58813"/>
                    <a:gd name="csX60" fmla="*/ 87216 w 92585"/>
                    <a:gd name="csY60" fmla="*/ 53087 h 58813"/>
                    <a:gd name="csX61" fmla="*/ 87046 w 92585"/>
                    <a:gd name="csY61" fmla="*/ 56108 h 58813"/>
                    <a:gd name="csX62" fmla="*/ 89751 w 92585"/>
                    <a:gd name="csY62" fmla="*/ 58812 h 58813"/>
                    <a:gd name="csX63" fmla="*/ 92455 w 92585"/>
                    <a:gd name="csY63" fmla="*/ 56108 h 58813"/>
                    <a:gd name="csX64" fmla="*/ 92455 w 92585"/>
                    <a:gd name="csY64" fmla="*/ 56108 h 5881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  <a:cxn ang="0">
                      <a:pos x="csX57" y="csY57"/>
                    </a:cxn>
                    <a:cxn ang="0">
                      <a:pos x="csX58" y="csY58"/>
                    </a:cxn>
                    <a:cxn ang="0">
                      <a:pos x="csX59" y="csY59"/>
                    </a:cxn>
                    <a:cxn ang="0">
                      <a:pos x="csX60" y="csY60"/>
                    </a:cxn>
                    <a:cxn ang="0">
                      <a:pos x="csX61" y="csY61"/>
                    </a:cxn>
                    <a:cxn ang="0">
                      <a:pos x="csX62" y="csY62"/>
                    </a:cxn>
                    <a:cxn ang="0">
                      <a:pos x="csX63" y="csY63"/>
                    </a:cxn>
                    <a:cxn ang="0">
                      <a:pos x="csX64" y="csY64"/>
                    </a:cxn>
                  </a:cxnLst>
                  <a:rect l="l" t="t" r="r" b="b"/>
                  <a:pathLst>
                    <a:path w="92585" h="58813">
                      <a:moveTo>
                        <a:pt x="92403" y="56101"/>
                      </a:moveTo>
                      <a:cubicBezTo>
                        <a:pt x="93179" y="47458"/>
                        <a:pt x="91442" y="38786"/>
                        <a:pt x="87948" y="30889"/>
                      </a:cubicBezTo>
                      <a:cubicBezTo>
                        <a:pt x="84557" y="23213"/>
                        <a:pt x="79274" y="16240"/>
                        <a:pt x="72728" y="10988"/>
                      </a:cubicBezTo>
                      <a:cubicBezTo>
                        <a:pt x="66005" y="5588"/>
                        <a:pt x="58055" y="1894"/>
                        <a:pt x="49500" y="609"/>
                      </a:cubicBezTo>
                      <a:cubicBezTo>
                        <a:pt x="41040" y="-662"/>
                        <a:pt x="32337" y="55"/>
                        <a:pt x="24218" y="2773"/>
                      </a:cubicBezTo>
                      <a:cubicBezTo>
                        <a:pt x="16157" y="5477"/>
                        <a:pt x="8658" y="10013"/>
                        <a:pt x="2814" y="16218"/>
                      </a:cubicBezTo>
                      <a:cubicBezTo>
                        <a:pt x="2105" y="16971"/>
                        <a:pt x="1425" y="17747"/>
                        <a:pt x="768" y="18545"/>
                      </a:cubicBezTo>
                      <a:cubicBezTo>
                        <a:pt x="-126" y="19631"/>
                        <a:pt x="-378" y="21315"/>
                        <a:pt x="768" y="22364"/>
                      </a:cubicBezTo>
                      <a:cubicBezTo>
                        <a:pt x="1758" y="23273"/>
                        <a:pt x="3627" y="23531"/>
                        <a:pt x="4587" y="22364"/>
                      </a:cubicBezTo>
                      <a:cubicBezTo>
                        <a:pt x="5858" y="20820"/>
                        <a:pt x="7225" y="19357"/>
                        <a:pt x="8688" y="17998"/>
                      </a:cubicBezTo>
                      <a:cubicBezTo>
                        <a:pt x="9419" y="17319"/>
                        <a:pt x="10165" y="16661"/>
                        <a:pt x="10934" y="16026"/>
                      </a:cubicBezTo>
                      <a:cubicBezTo>
                        <a:pt x="11111" y="15885"/>
                        <a:pt x="11281" y="15745"/>
                        <a:pt x="11458" y="15605"/>
                      </a:cubicBezTo>
                      <a:cubicBezTo>
                        <a:pt x="11562" y="15523"/>
                        <a:pt x="11658" y="15442"/>
                        <a:pt x="11761" y="15368"/>
                      </a:cubicBezTo>
                      <a:cubicBezTo>
                        <a:pt x="12138" y="15073"/>
                        <a:pt x="11724" y="15391"/>
                        <a:pt x="11672" y="15435"/>
                      </a:cubicBezTo>
                      <a:cubicBezTo>
                        <a:pt x="12057" y="15095"/>
                        <a:pt x="12500" y="14814"/>
                        <a:pt x="12914" y="14519"/>
                      </a:cubicBezTo>
                      <a:cubicBezTo>
                        <a:pt x="14539" y="13359"/>
                        <a:pt x="16231" y="12303"/>
                        <a:pt x="17982" y="11342"/>
                      </a:cubicBezTo>
                      <a:cubicBezTo>
                        <a:pt x="18861" y="10862"/>
                        <a:pt x="19748" y="10412"/>
                        <a:pt x="20649" y="9983"/>
                      </a:cubicBezTo>
                      <a:cubicBezTo>
                        <a:pt x="21085" y="9776"/>
                        <a:pt x="21528" y="9577"/>
                        <a:pt x="21972" y="9385"/>
                      </a:cubicBezTo>
                      <a:cubicBezTo>
                        <a:pt x="22068" y="9340"/>
                        <a:pt x="22733" y="9067"/>
                        <a:pt x="22363" y="9215"/>
                      </a:cubicBezTo>
                      <a:cubicBezTo>
                        <a:pt x="22001" y="9363"/>
                        <a:pt x="22400" y="9200"/>
                        <a:pt x="22489" y="9163"/>
                      </a:cubicBezTo>
                      <a:cubicBezTo>
                        <a:pt x="22637" y="9104"/>
                        <a:pt x="22784" y="9045"/>
                        <a:pt x="22939" y="8978"/>
                      </a:cubicBezTo>
                      <a:cubicBezTo>
                        <a:pt x="26626" y="7508"/>
                        <a:pt x="30483" y="6467"/>
                        <a:pt x="34406" y="5861"/>
                      </a:cubicBezTo>
                      <a:cubicBezTo>
                        <a:pt x="34502" y="5846"/>
                        <a:pt x="35337" y="5721"/>
                        <a:pt x="34908" y="5787"/>
                      </a:cubicBezTo>
                      <a:cubicBezTo>
                        <a:pt x="34517" y="5846"/>
                        <a:pt x="35189" y="5750"/>
                        <a:pt x="35315" y="5736"/>
                      </a:cubicBezTo>
                      <a:cubicBezTo>
                        <a:pt x="35824" y="5676"/>
                        <a:pt x="36342" y="5617"/>
                        <a:pt x="36851" y="5573"/>
                      </a:cubicBezTo>
                      <a:cubicBezTo>
                        <a:pt x="37849" y="5484"/>
                        <a:pt x="38846" y="5425"/>
                        <a:pt x="39844" y="5388"/>
                      </a:cubicBezTo>
                      <a:cubicBezTo>
                        <a:pt x="41838" y="5322"/>
                        <a:pt x="43833" y="5381"/>
                        <a:pt x="45821" y="5551"/>
                      </a:cubicBezTo>
                      <a:cubicBezTo>
                        <a:pt x="46301" y="5595"/>
                        <a:pt x="46781" y="5639"/>
                        <a:pt x="47261" y="5699"/>
                      </a:cubicBezTo>
                      <a:cubicBezTo>
                        <a:pt x="47394" y="5713"/>
                        <a:pt x="48067" y="5802"/>
                        <a:pt x="47668" y="5750"/>
                      </a:cubicBezTo>
                      <a:cubicBezTo>
                        <a:pt x="47261" y="5699"/>
                        <a:pt x="47682" y="5750"/>
                        <a:pt x="47786" y="5765"/>
                      </a:cubicBezTo>
                      <a:cubicBezTo>
                        <a:pt x="47948" y="5787"/>
                        <a:pt x="48104" y="5809"/>
                        <a:pt x="48266" y="5839"/>
                      </a:cubicBezTo>
                      <a:cubicBezTo>
                        <a:pt x="49249" y="5994"/>
                        <a:pt x="50231" y="6171"/>
                        <a:pt x="51206" y="6386"/>
                      </a:cubicBezTo>
                      <a:cubicBezTo>
                        <a:pt x="53157" y="6814"/>
                        <a:pt x="55078" y="7368"/>
                        <a:pt x="56955" y="8048"/>
                      </a:cubicBezTo>
                      <a:cubicBezTo>
                        <a:pt x="57413" y="8210"/>
                        <a:pt x="57863" y="8387"/>
                        <a:pt x="58314" y="8565"/>
                      </a:cubicBezTo>
                      <a:cubicBezTo>
                        <a:pt x="58410" y="8602"/>
                        <a:pt x="59082" y="8875"/>
                        <a:pt x="58713" y="8727"/>
                      </a:cubicBezTo>
                      <a:cubicBezTo>
                        <a:pt x="58358" y="8587"/>
                        <a:pt x="58750" y="8742"/>
                        <a:pt x="58839" y="8786"/>
                      </a:cubicBezTo>
                      <a:cubicBezTo>
                        <a:pt x="58986" y="8853"/>
                        <a:pt x="59134" y="8919"/>
                        <a:pt x="59289" y="8986"/>
                      </a:cubicBezTo>
                      <a:cubicBezTo>
                        <a:pt x="60213" y="9400"/>
                        <a:pt x="61114" y="9835"/>
                        <a:pt x="62008" y="10308"/>
                      </a:cubicBezTo>
                      <a:cubicBezTo>
                        <a:pt x="63759" y="11232"/>
                        <a:pt x="65443" y="12273"/>
                        <a:pt x="67062" y="13418"/>
                      </a:cubicBezTo>
                      <a:cubicBezTo>
                        <a:pt x="67460" y="13699"/>
                        <a:pt x="67852" y="13987"/>
                        <a:pt x="68244" y="14275"/>
                      </a:cubicBezTo>
                      <a:cubicBezTo>
                        <a:pt x="68347" y="14356"/>
                        <a:pt x="68451" y="14430"/>
                        <a:pt x="68554" y="14511"/>
                      </a:cubicBezTo>
                      <a:cubicBezTo>
                        <a:pt x="68857" y="14740"/>
                        <a:pt x="68177" y="14209"/>
                        <a:pt x="68473" y="14445"/>
                      </a:cubicBezTo>
                      <a:cubicBezTo>
                        <a:pt x="68702" y="14630"/>
                        <a:pt x="68931" y="14807"/>
                        <a:pt x="69160" y="14992"/>
                      </a:cubicBezTo>
                      <a:cubicBezTo>
                        <a:pt x="69913" y="15605"/>
                        <a:pt x="70652" y="16240"/>
                        <a:pt x="71369" y="16897"/>
                      </a:cubicBezTo>
                      <a:cubicBezTo>
                        <a:pt x="72854" y="18257"/>
                        <a:pt x="74258" y="19712"/>
                        <a:pt x="75573" y="21241"/>
                      </a:cubicBezTo>
                      <a:cubicBezTo>
                        <a:pt x="75890" y="21610"/>
                        <a:pt x="76201" y="21987"/>
                        <a:pt x="76511" y="22364"/>
                      </a:cubicBezTo>
                      <a:cubicBezTo>
                        <a:pt x="76651" y="22541"/>
                        <a:pt x="76799" y="22719"/>
                        <a:pt x="76940" y="22896"/>
                      </a:cubicBezTo>
                      <a:cubicBezTo>
                        <a:pt x="77021" y="22999"/>
                        <a:pt x="77102" y="23095"/>
                        <a:pt x="77183" y="23206"/>
                      </a:cubicBezTo>
                      <a:cubicBezTo>
                        <a:pt x="76806" y="22682"/>
                        <a:pt x="77095" y="23088"/>
                        <a:pt x="77183" y="23206"/>
                      </a:cubicBezTo>
                      <a:cubicBezTo>
                        <a:pt x="77789" y="24011"/>
                        <a:pt x="78380" y="24831"/>
                        <a:pt x="78942" y="25673"/>
                      </a:cubicBezTo>
                      <a:cubicBezTo>
                        <a:pt x="80065" y="27350"/>
                        <a:pt x="81092" y="29094"/>
                        <a:pt x="82015" y="30889"/>
                      </a:cubicBezTo>
                      <a:cubicBezTo>
                        <a:pt x="82473" y="31790"/>
                        <a:pt x="82909" y="32699"/>
                        <a:pt x="83323" y="33622"/>
                      </a:cubicBezTo>
                      <a:cubicBezTo>
                        <a:pt x="83412" y="33829"/>
                        <a:pt x="83515" y="34036"/>
                        <a:pt x="83596" y="34250"/>
                      </a:cubicBezTo>
                      <a:cubicBezTo>
                        <a:pt x="83345" y="33563"/>
                        <a:pt x="83641" y="34368"/>
                        <a:pt x="83700" y="34508"/>
                      </a:cubicBezTo>
                      <a:cubicBezTo>
                        <a:pt x="83892" y="34989"/>
                        <a:pt x="84084" y="35476"/>
                        <a:pt x="84261" y="35964"/>
                      </a:cubicBezTo>
                      <a:cubicBezTo>
                        <a:pt x="84963" y="37855"/>
                        <a:pt x="85547" y="39783"/>
                        <a:pt x="86012" y="41740"/>
                      </a:cubicBezTo>
                      <a:cubicBezTo>
                        <a:pt x="86241" y="42686"/>
                        <a:pt x="86433" y="43639"/>
                        <a:pt x="86603" y="44599"/>
                      </a:cubicBezTo>
                      <a:cubicBezTo>
                        <a:pt x="86684" y="45079"/>
                        <a:pt x="86766" y="45560"/>
                        <a:pt x="86832" y="46040"/>
                      </a:cubicBezTo>
                      <a:cubicBezTo>
                        <a:pt x="86936" y="46742"/>
                        <a:pt x="86780" y="45582"/>
                        <a:pt x="86869" y="46284"/>
                      </a:cubicBezTo>
                      <a:cubicBezTo>
                        <a:pt x="86906" y="46572"/>
                        <a:pt x="86936" y="46860"/>
                        <a:pt x="86973" y="47155"/>
                      </a:cubicBezTo>
                      <a:cubicBezTo>
                        <a:pt x="87179" y="49128"/>
                        <a:pt x="87268" y="51107"/>
                        <a:pt x="87216" y="53087"/>
                      </a:cubicBezTo>
                      <a:cubicBezTo>
                        <a:pt x="87194" y="54099"/>
                        <a:pt x="87135" y="55104"/>
                        <a:pt x="87046" y="56108"/>
                      </a:cubicBezTo>
                      <a:cubicBezTo>
                        <a:pt x="86921" y="57519"/>
                        <a:pt x="88376" y="58871"/>
                        <a:pt x="89751" y="58812"/>
                      </a:cubicBezTo>
                      <a:cubicBezTo>
                        <a:pt x="91324" y="58738"/>
                        <a:pt x="92314" y="57623"/>
                        <a:pt x="92455" y="56108"/>
                      </a:cubicBezTo>
                      <a:lnTo>
                        <a:pt x="92455" y="56108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6" name="Freeform 635">
                  <a:extLst>
                    <a:ext uri="{FF2B5EF4-FFF2-40B4-BE49-F238E27FC236}">
                      <a16:creationId xmlns:a16="http://schemas.microsoft.com/office/drawing/2014/main" id="{3E71C27C-BAEE-1612-17F6-17B242BA381D}"/>
                    </a:ext>
                  </a:extLst>
                </p:cNvPr>
                <p:cNvSpPr/>
                <p:nvPr/>
              </p:nvSpPr>
              <p:spPr>
                <a:xfrm>
                  <a:off x="2581886" y="4340032"/>
                  <a:ext cx="104680" cy="61796"/>
                </a:xfrm>
                <a:custGeom>
                  <a:avLst/>
                  <a:gdLst>
                    <a:gd name="csX0" fmla="*/ 104663 w 104680"/>
                    <a:gd name="csY0" fmla="*/ 59061 h 61796"/>
                    <a:gd name="csX1" fmla="*/ 97976 w 104680"/>
                    <a:gd name="csY1" fmla="*/ 37106 h 61796"/>
                    <a:gd name="csX2" fmla="*/ 82816 w 104680"/>
                    <a:gd name="csY2" fmla="*/ 19902 h 61796"/>
                    <a:gd name="csX3" fmla="*/ 61575 w 104680"/>
                    <a:gd name="csY3" fmla="*/ 8068 h 61796"/>
                    <a:gd name="csX4" fmla="*/ 34098 w 104680"/>
                    <a:gd name="csY4" fmla="*/ 1855 h 61796"/>
                    <a:gd name="csX5" fmla="*/ 6149 w 104680"/>
                    <a:gd name="csY5" fmla="*/ 97 h 61796"/>
                    <a:gd name="csX6" fmla="*/ 2706 w 104680"/>
                    <a:gd name="csY6" fmla="*/ 1 h 61796"/>
                    <a:gd name="csX7" fmla="*/ 2 w 104680"/>
                    <a:gd name="csY7" fmla="*/ 2704 h 61796"/>
                    <a:gd name="csX8" fmla="*/ 2706 w 104680"/>
                    <a:gd name="csY8" fmla="*/ 5408 h 61796"/>
                    <a:gd name="csX9" fmla="*/ 30057 w 104680"/>
                    <a:gd name="csY9" fmla="*/ 6826 h 61796"/>
                    <a:gd name="csX10" fmla="*/ 33485 w 104680"/>
                    <a:gd name="csY10" fmla="*/ 7196 h 61796"/>
                    <a:gd name="csX11" fmla="*/ 35074 w 104680"/>
                    <a:gd name="csY11" fmla="*/ 7388 h 61796"/>
                    <a:gd name="csX12" fmla="*/ 35923 w 104680"/>
                    <a:gd name="csY12" fmla="*/ 7499 h 61796"/>
                    <a:gd name="csX13" fmla="*/ 36049 w 104680"/>
                    <a:gd name="csY13" fmla="*/ 7513 h 61796"/>
                    <a:gd name="csX14" fmla="*/ 36418 w 104680"/>
                    <a:gd name="csY14" fmla="*/ 7565 h 61796"/>
                    <a:gd name="csX15" fmla="*/ 43067 w 104680"/>
                    <a:gd name="csY15" fmla="*/ 8651 h 61796"/>
                    <a:gd name="csX16" fmla="*/ 56204 w 104680"/>
                    <a:gd name="csY16" fmla="*/ 11931 h 61796"/>
                    <a:gd name="csX17" fmla="*/ 62639 w 104680"/>
                    <a:gd name="csY17" fmla="*/ 14258 h 61796"/>
                    <a:gd name="csX18" fmla="*/ 63318 w 104680"/>
                    <a:gd name="csY18" fmla="*/ 14539 h 61796"/>
                    <a:gd name="csX19" fmla="*/ 63355 w 104680"/>
                    <a:gd name="csY19" fmla="*/ 14553 h 61796"/>
                    <a:gd name="csX20" fmla="*/ 63629 w 104680"/>
                    <a:gd name="csY20" fmla="*/ 14672 h 61796"/>
                    <a:gd name="csX21" fmla="*/ 64996 w 104680"/>
                    <a:gd name="csY21" fmla="*/ 15277 h 61796"/>
                    <a:gd name="csX22" fmla="*/ 67426 w 104680"/>
                    <a:gd name="csY22" fmla="*/ 16445 h 61796"/>
                    <a:gd name="csX23" fmla="*/ 76964 w 104680"/>
                    <a:gd name="csY23" fmla="*/ 22221 h 61796"/>
                    <a:gd name="csX24" fmla="*/ 78102 w 104680"/>
                    <a:gd name="csY24" fmla="*/ 23056 h 61796"/>
                    <a:gd name="csX25" fmla="*/ 78582 w 104680"/>
                    <a:gd name="csY25" fmla="*/ 23418 h 61796"/>
                    <a:gd name="csX26" fmla="*/ 78516 w 104680"/>
                    <a:gd name="csY26" fmla="*/ 23366 h 61796"/>
                    <a:gd name="csX27" fmla="*/ 78834 w 104680"/>
                    <a:gd name="csY27" fmla="*/ 23617 h 61796"/>
                    <a:gd name="csX28" fmla="*/ 81013 w 104680"/>
                    <a:gd name="csY28" fmla="*/ 25405 h 61796"/>
                    <a:gd name="csX29" fmla="*/ 85047 w 104680"/>
                    <a:gd name="csY29" fmla="*/ 29165 h 61796"/>
                    <a:gd name="csX30" fmla="*/ 88778 w 104680"/>
                    <a:gd name="csY30" fmla="*/ 33309 h 61796"/>
                    <a:gd name="csX31" fmla="*/ 89583 w 104680"/>
                    <a:gd name="csY31" fmla="*/ 34314 h 61796"/>
                    <a:gd name="csX32" fmla="*/ 89524 w 104680"/>
                    <a:gd name="csY32" fmla="*/ 34233 h 61796"/>
                    <a:gd name="csX33" fmla="*/ 89702 w 104680"/>
                    <a:gd name="csY33" fmla="*/ 34469 h 61796"/>
                    <a:gd name="csX34" fmla="*/ 90115 w 104680"/>
                    <a:gd name="csY34" fmla="*/ 35023 h 61796"/>
                    <a:gd name="csX35" fmla="*/ 91704 w 104680"/>
                    <a:gd name="csY35" fmla="*/ 37276 h 61796"/>
                    <a:gd name="csX36" fmla="*/ 94496 w 104680"/>
                    <a:gd name="csY36" fmla="*/ 41989 h 61796"/>
                    <a:gd name="csX37" fmla="*/ 95693 w 104680"/>
                    <a:gd name="csY37" fmla="*/ 44442 h 61796"/>
                    <a:gd name="csX38" fmla="*/ 95930 w 104680"/>
                    <a:gd name="csY38" fmla="*/ 44974 h 61796"/>
                    <a:gd name="csX39" fmla="*/ 96100 w 104680"/>
                    <a:gd name="csY39" fmla="*/ 45365 h 61796"/>
                    <a:gd name="csX40" fmla="*/ 96262 w 104680"/>
                    <a:gd name="csY40" fmla="*/ 45764 h 61796"/>
                    <a:gd name="csX41" fmla="*/ 96513 w 104680"/>
                    <a:gd name="csY41" fmla="*/ 46399 h 61796"/>
                    <a:gd name="csX42" fmla="*/ 98154 w 104680"/>
                    <a:gd name="csY42" fmla="*/ 51578 h 61796"/>
                    <a:gd name="csX43" fmla="*/ 98730 w 104680"/>
                    <a:gd name="csY43" fmla="*/ 54245 h 61796"/>
                    <a:gd name="csX44" fmla="*/ 98937 w 104680"/>
                    <a:gd name="csY44" fmla="*/ 55500 h 61796"/>
                    <a:gd name="csX45" fmla="*/ 98996 w 104680"/>
                    <a:gd name="csY45" fmla="*/ 55914 h 61796"/>
                    <a:gd name="csX46" fmla="*/ 99048 w 104680"/>
                    <a:gd name="csY46" fmla="*/ 56335 h 61796"/>
                    <a:gd name="csX47" fmla="*/ 99269 w 104680"/>
                    <a:gd name="csY47" fmla="*/ 59090 h 61796"/>
                    <a:gd name="csX48" fmla="*/ 101973 w 104680"/>
                    <a:gd name="csY48" fmla="*/ 61794 h 61796"/>
                    <a:gd name="csX49" fmla="*/ 104677 w 104680"/>
                    <a:gd name="csY49" fmla="*/ 59090 h 61796"/>
                    <a:gd name="csX50" fmla="*/ 104677 w 104680"/>
                    <a:gd name="csY50" fmla="*/ 59090 h 6179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</a:cxnLst>
                  <a:rect l="l" t="t" r="r" b="b"/>
                  <a:pathLst>
                    <a:path w="104680" h="61796">
                      <a:moveTo>
                        <a:pt x="104663" y="59061"/>
                      </a:moveTo>
                      <a:cubicBezTo>
                        <a:pt x="104286" y="51304"/>
                        <a:pt x="101892" y="43792"/>
                        <a:pt x="97976" y="37106"/>
                      </a:cubicBezTo>
                      <a:cubicBezTo>
                        <a:pt x="94098" y="30480"/>
                        <a:pt x="88822" y="24659"/>
                        <a:pt x="82816" y="19902"/>
                      </a:cubicBezTo>
                      <a:cubicBezTo>
                        <a:pt x="76388" y="14812"/>
                        <a:pt x="69266" y="10912"/>
                        <a:pt x="61575" y="8068"/>
                      </a:cubicBezTo>
                      <a:cubicBezTo>
                        <a:pt x="52731" y="4795"/>
                        <a:pt x="43444" y="2978"/>
                        <a:pt x="34098" y="1855"/>
                      </a:cubicBezTo>
                      <a:cubicBezTo>
                        <a:pt x="24826" y="739"/>
                        <a:pt x="15480" y="370"/>
                        <a:pt x="6149" y="97"/>
                      </a:cubicBezTo>
                      <a:cubicBezTo>
                        <a:pt x="5004" y="60"/>
                        <a:pt x="3851" y="30"/>
                        <a:pt x="2706" y="1"/>
                      </a:cubicBezTo>
                      <a:cubicBezTo>
                        <a:pt x="1295" y="-36"/>
                        <a:pt x="-57" y="1271"/>
                        <a:pt x="2" y="2704"/>
                      </a:cubicBezTo>
                      <a:cubicBezTo>
                        <a:pt x="68" y="4204"/>
                        <a:pt x="1191" y="5364"/>
                        <a:pt x="2706" y="5408"/>
                      </a:cubicBezTo>
                      <a:cubicBezTo>
                        <a:pt x="11830" y="5659"/>
                        <a:pt x="20969" y="5933"/>
                        <a:pt x="30057" y="6826"/>
                      </a:cubicBezTo>
                      <a:cubicBezTo>
                        <a:pt x="31202" y="6937"/>
                        <a:pt x="32340" y="7063"/>
                        <a:pt x="33485" y="7196"/>
                      </a:cubicBezTo>
                      <a:cubicBezTo>
                        <a:pt x="34017" y="7255"/>
                        <a:pt x="34542" y="7321"/>
                        <a:pt x="35074" y="7388"/>
                      </a:cubicBezTo>
                      <a:cubicBezTo>
                        <a:pt x="35354" y="7425"/>
                        <a:pt x="35642" y="7462"/>
                        <a:pt x="35923" y="7499"/>
                      </a:cubicBezTo>
                      <a:cubicBezTo>
                        <a:pt x="35960" y="7499"/>
                        <a:pt x="36366" y="7558"/>
                        <a:pt x="36049" y="7513"/>
                      </a:cubicBezTo>
                      <a:cubicBezTo>
                        <a:pt x="35694" y="7462"/>
                        <a:pt x="36352" y="7558"/>
                        <a:pt x="36418" y="7565"/>
                      </a:cubicBezTo>
                      <a:cubicBezTo>
                        <a:pt x="38642" y="7875"/>
                        <a:pt x="40858" y="8237"/>
                        <a:pt x="43067" y="8651"/>
                      </a:cubicBezTo>
                      <a:cubicBezTo>
                        <a:pt x="47508" y="9486"/>
                        <a:pt x="51896" y="10557"/>
                        <a:pt x="56204" y="11931"/>
                      </a:cubicBezTo>
                      <a:cubicBezTo>
                        <a:pt x="58376" y="12625"/>
                        <a:pt x="60526" y="13401"/>
                        <a:pt x="62639" y="14258"/>
                      </a:cubicBezTo>
                      <a:cubicBezTo>
                        <a:pt x="62868" y="14347"/>
                        <a:pt x="63089" y="14443"/>
                        <a:pt x="63318" y="14539"/>
                      </a:cubicBezTo>
                      <a:cubicBezTo>
                        <a:pt x="63806" y="14738"/>
                        <a:pt x="63451" y="14598"/>
                        <a:pt x="63355" y="14553"/>
                      </a:cubicBezTo>
                      <a:cubicBezTo>
                        <a:pt x="63444" y="14590"/>
                        <a:pt x="63540" y="14635"/>
                        <a:pt x="63629" y="14672"/>
                      </a:cubicBezTo>
                      <a:cubicBezTo>
                        <a:pt x="64087" y="14871"/>
                        <a:pt x="64538" y="15071"/>
                        <a:pt x="64996" y="15277"/>
                      </a:cubicBezTo>
                      <a:cubicBezTo>
                        <a:pt x="65816" y="15647"/>
                        <a:pt x="66621" y="16038"/>
                        <a:pt x="67426" y="16445"/>
                      </a:cubicBezTo>
                      <a:cubicBezTo>
                        <a:pt x="70751" y="18114"/>
                        <a:pt x="73943" y="20049"/>
                        <a:pt x="76964" y="22221"/>
                      </a:cubicBezTo>
                      <a:cubicBezTo>
                        <a:pt x="77349" y="22495"/>
                        <a:pt x="77725" y="22775"/>
                        <a:pt x="78102" y="23056"/>
                      </a:cubicBezTo>
                      <a:cubicBezTo>
                        <a:pt x="78265" y="23174"/>
                        <a:pt x="78420" y="23300"/>
                        <a:pt x="78582" y="23418"/>
                      </a:cubicBezTo>
                      <a:cubicBezTo>
                        <a:pt x="78730" y="23529"/>
                        <a:pt x="78959" y="23588"/>
                        <a:pt x="78516" y="23366"/>
                      </a:cubicBezTo>
                      <a:cubicBezTo>
                        <a:pt x="78627" y="23425"/>
                        <a:pt x="78738" y="23536"/>
                        <a:pt x="78834" y="23617"/>
                      </a:cubicBezTo>
                      <a:cubicBezTo>
                        <a:pt x="79572" y="24201"/>
                        <a:pt x="80296" y="24792"/>
                        <a:pt x="81013" y="25405"/>
                      </a:cubicBezTo>
                      <a:cubicBezTo>
                        <a:pt x="82409" y="26602"/>
                        <a:pt x="83754" y="27850"/>
                        <a:pt x="85047" y="29165"/>
                      </a:cubicBezTo>
                      <a:cubicBezTo>
                        <a:pt x="86355" y="30487"/>
                        <a:pt x="87596" y="31869"/>
                        <a:pt x="88778" y="33309"/>
                      </a:cubicBezTo>
                      <a:cubicBezTo>
                        <a:pt x="89051" y="33642"/>
                        <a:pt x="89317" y="33974"/>
                        <a:pt x="89583" y="34314"/>
                      </a:cubicBezTo>
                      <a:cubicBezTo>
                        <a:pt x="89842" y="34639"/>
                        <a:pt x="89561" y="34225"/>
                        <a:pt x="89524" y="34233"/>
                      </a:cubicBezTo>
                      <a:cubicBezTo>
                        <a:pt x="89539" y="34233"/>
                        <a:pt x="89687" y="34447"/>
                        <a:pt x="89702" y="34469"/>
                      </a:cubicBezTo>
                      <a:cubicBezTo>
                        <a:pt x="89842" y="34654"/>
                        <a:pt x="89982" y="34839"/>
                        <a:pt x="90115" y="35023"/>
                      </a:cubicBezTo>
                      <a:cubicBezTo>
                        <a:pt x="90662" y="35762"/>
                        <a:pt x="91194" y="36515"/>
                        <a:pt x="91704" y="37276"/>
                      </a:cubicBezTo>
                      <a:cubicBezTo>
                        <a:pt x="92716" y="38798"/>
                        <a:pt x="93654" y="40371"/>
                        <a:pt x="94496" y="41989"/>
                      </a:cubicBezTo>
                      <a:cubicBezTo>
                        <a:pt x="94918" y="42794"/>
                        <a:pt x="95317" y="43614"/>
                        <a:pt x="95693" y="44442"/>
                      </a:cubicBezTo>
                      <a:cubicBezTo>
                        <a:pt x="95775" y="44619"/>
                        <a:pt x="95856" y="44796"/>
                        <a:pt x="95930" y="44974"/>
                      </a:cubicBezTo>
                      <a:cubicBezTo>
                        <a:pt x="95981" y="45092"/>
                        <a:pt x="96240" y="45705"/>
                        <a:pt x="96100" y="45365"/>
                      </a:cubicBezTo>
                      <a:cubicBezTo>
                        <a:pt x="95952" y="44996"/>
                        <a:pt x="96225" y="45683"/>
                        <a:pt x="96262" y="45764"/>
                      </a:cubicBezTo>
                      <a:cubicBezTo>
                        <a:pt x="96343" y="45971"/>
                        <a:pt x="96432" y="46185"/>
                        <a:pt x="96513" y="46399"/>
                      </a:cubicBezTo>
                      <a:cubicBezTo>
                        <a:pt x="97164" y="48091"/>
                        <a:pt x="97710" y="49820"/>
                        <a:pt x="98154" y="51578"/>
                      </a:cubicBezTo>
                      <a:cubicBezTo>
                        <a:pt x="98375" y="52457"/>
                        <a:pt x="98567" y="53351"/>
                        <a:pt x="98730" y="54245"/>
                      </a:cubicBezTo>
                      <a:cubicBezTo>
                        <a:pt x="98804" y="54658"/>
                        <a:pt x="98878" y="55079"/>
                        <a:pt x="98937" y="55500"/>
                      </a:cubicBezTo>
                      <a:cubicBezTo>
                        <a:pt x="98952" y="55611"/>
                        <a:pt x="99048" y="56342"/>
                        <a:pt x="98996" y="55914"/>
                      </a:cubicBezTo>
                      <a:cubicBezTo>
                        <a:pt x="98952" y="55523"/>
                        <a:pt x="99033" y="56217"/>
                        <a:pt x="99048" y="56335"/>
                      </a:cubicBezTo>
                      <a:cubicBezTo>
                        <a:pt x="99151" y="57251"/>
                        <a:pt x="99225" y="58167"/>
                        <a:pt x="99269" y="59090"/>
                      </a:cubicBezTo>
                      <a:cubicBezTo>
                        <a:pt x="99336" y="60501"/>
                        <a:pt x="100459" y="61861"/>
                        <a:pt x="101973" y="61794"/>
                      </a:cubicBezTo>
                      <a:cubicBezTo>
                        <a:pt x="103377" y="61728"/>
                        <a:pt x="104751" y="60605"/>
                        <a:pt x="104677" y="59090"/>
                      </a:cubicBezTo>
                      <a:lnTo>
                        <a:pt x="104677" y="59090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7" name="Freeform 636">
                  <a:extLst>
                    <a:ext uri="{FF2B5EF4-FFF2-40B4-BE49-F238E27FC236}">
                      <a16:creationId xmlns:a16="http://schemas.microsoft.com/office/drawing/2014/main" id="{A8032003-EC8E-0AB4-0600-88419864181E}"/>
                    </a:ext>
                  </a:extLst>
                </p:cNvPr>
                <p:cNvSpPr/>
                <p:nvPr/>
              </p:nvSpPr>
              <p:spPr>
                <a:xfrm>
                  <a:off x="2582747" y="4250336"/>
                  <a:ext cx="29223" cy="95493"/>
                </a:xfrm>
                <a:custGeom>
                  <a:avLst/>
                  <a:gdLst>
                    <a:gd name="csX0" fmla="*/ 11346 w 29223"/>
                    <a:gd name="csY0" fmla="*/ 94720 h 95493"/>
                    <a:gd name="csX1" fmla="*/ 28893 w 29223"/>
                    <a:gd name="csY1" fmla="*/ 56868 h 95493"/>
                    <a:gd name="csX2" fmla="*/ 19665 w 29223"/>
                    <a:gd name="csY2" fmla="*/ 17517 h 95493"/>
                    <a:gd name="csX3" fmla="*/ 4046 w 29223"/>
                    <a:gd name="csY3" fmla="*/ 393 h 95493"/>
                    <a:gd name="csX4" fmla="*/ 352 w 29223"/>
                    <a:gd name="csY4" fmla="*/ 1361 h 95493"/>
                    <a:gd name="csX5" fmla="*/ 1320 w 29223"/>
                    <a:gd name="csY5" fmla="*/ 5055 h 95493"/>
                    <a:gd name="csX6" fmla="*/ 1446 w 29223"/>
                    <a:gd name="csY6" fmla="*/ 5151 h 95493"/>
                    <a:gd name="csX7" fmla="*/ 1941 w 29223"/>
                    <a:gd name="csY7" fmla="*/ 5542 h 95493"/>
                    <a:gd name="csX8" fmla="*/ 2761 w 29223"/>
                    <a:gd name="csY8" fmla="*/ 6207 h 95493"/>
                    <a:gd name="csX9" fmla="*/ 4674 w 29223"/>
                    <a:gd name="csY9" fmla="*/ 7862 h 95493"/>
                    <a:gd name="csX10" fmla="*/ 8132 w 29223"/>
                    <a:gd name="csY10" fmla="*/ 11260 h 95493"/>
                    <a:gd name="csX11" fmla="*/ 11301 w 29223"/>
                    <a:gd name="csY11" fmla="*/ 14931 h 95493"/>
                    <a:gd name="csX12" fmla="*/ 11693 w 29223"/>
                    <a:gd name="csY12" fmla="*/ 15426 h 95493"/>
                    <a:gd name="csX13" fmla="*/ 11782 w 29223"/>
                    <a:gd name="csY13" fmla="*/ 15552 h 95493"/>
                    <a:gd name="csX14" fmla="*/ 12410 w 29223"/>
                    <a:gd name="csY14" fmla="*/ 16394 h 95493"/>
                    <a:gd name="csX15" fmla="*/ 13858 w 29223"/>
                    <a:gd name="csY15" fmla="*/ 18470 h 95493"/>
                    <a:gd name="csX16" fmla="*/ 18608 w 29223"/>
                    <a:gd name="csY16" fmla="*/ 26921 h 95493"/>
                    <a:gd name="csX17" fmla="*/ 19044 w 29223"/>
                    <a:gd name="csY17" fmla="*/ 27881 h 95493"/>
                    <a:gd name="csX18" fmla="*/ 19295 w 29223"/>
                    <a:gd name="csY18" fmla="*/ 28457 h 95493"/>
                    <a:gd name="csX19" fmla="*/ 19355 w 29223"/>
                    <a:gd name="csY19" fmla="*/ 28590 h 95493"/>
                    <a:gd name="csX20" fmla="*/ 20278 w 29223"/>
                    <a:gd name="csY20" fmla="*/ 30947 h 95493"/>
                    <a:gd name="csX21" fmla="*/ 21763 w 29223"/>
                    <a:gd name="csY21" fmla="*/ 35564 h 95493"/>
                    <a:gd name="csX22" fmla="*/ 22879 w 29223"/>
                    <a:gd name="csY22" fmla="*/ 40284 h 95493"/>
                    <a:gd name="csX23" fmla="*/ 23270 w 29223"/>
                    <a:gd name="csY23" fmla="*/ 42567 h 95493"/>
                    <a:gd name="csX24" fmla="*/ 23329 w 29223"/>
                    <a:gd name="csY24" fmla="*/ 42980 h 95493"/>
                    <a:gd name="csX25" fmla="*/ 23351 w 29223"/>
                    <a:gd name="csY25" fmla="*/ 43098 h 95493"/>
                    <a:gd name="csX26" fmla="*/ 23514 w 29223"/>
                    <a:gd name="csY26" fmla="*/ 44458 h 95493"/>
                    <a:gd name="csX27" fmla="*/ 23721 w 29223"/>
                    <a:gd name="csY27" fmla="*/ 54268 h 95493"/>
                    <a:gd name="csX28" fmla="*/ 23521 w 29223"/>
                    <a:gd name="csY28" fmla="*/ 56647 h 95493"/>
                    <a:gd name="csX29" fmla="*/ 23374 w 29223"/>
                    <a:gd name="csY29" fmla="*/ 57939 h 95493"/>
                    <a:gd name="csX30" fmla="*/ 23337 w 29223"/>
                    <a:gd name="csY30" fmla="*/ 58227 h 95493"/>
                    <a:gd name="csX31" fmla="*/ 23263 w 29223"/>
                    <a:gd name="csY31" fmla="*/ 58730 h 95493"/>
                    <a:gd name="csX32" fmla="*/ 22317 w 29223"/>
                    <a:gd name="csY32" fmla="*/ 63635 h 95493"/>
                    <a:gd name="csX33" fmla="*/ 19251 w 29223"/>
                    <a:gd name="csY33" fmla="*/ 73135 h 95493"/>
                    <a:gd name="csX34" fmla="*/ 19185 w 29223"/>
                    <a:gd name="csY34" fmla="*/ 73290 h 95493"/>
                    <a:gd name="csX35" fmla="*/ 18926 w 29223"/>
                    <a:gd name="csY35" fmla="*/ 73888 h 95493"/>
                    <a:gd name="csX36" fmla="*/ 18291 w 29223"/>
                    <a:gd name="csY36" fmla="*/ 75269 h 95493"/>
                    <a:gd name="csX37" fmla="*/ 17079 w 29223"/>
                    <a:gd name="csY37" fmla="*/ 77700 h 95493"/>
                    <a:gd name="csX38" fmla="*/ 14279 w 29223"/>
                    <a:gd name="csY38" fmla="*/ 82472 h 95493"/>
                    <a:gd name="csX39" fmla="*/ 12683 w 29223"/>
                    <a:gd name="csY39" fmla="*/ 84799 h 95493"/>
                    <a:gd name="csX40" fmla="*/ 11915 w 29223"/>
                    <a:gd name="csY40" fmla="*/ 85848 h 95493"/>
                    <a:gd name="csX41" fmla="*/ 11811 w 29223"/>
                    <a:gd name="csY41" fmla="*/ 85988 h 95493"/>
                    <a:gd name="csX42" fmla="*/ 11272 w 29223"/>
                    <a:gd name="csY42" fmla="*/ 86668 h 95493"/>
                    <a:gd name="csX43" fmla="*/ 7534 w 29223"/>
                    <a:gd name="csY43" fmla="*/ 90901 h 95493"/>
                    <a:gd name="csX44" fmla="*/ 7534 w 29223"/>
                    <a:gd name="csY44" fmla="*/ 94720 h 95493"/>
                    <a:gd name="csX45" fmla="*/ 11353 w 29223"/>
                    <a:gd name="csY45" fmla="*/ 94720 h 95493"/>
                    <a:gd name="csX46" fmla="*/ 11353 w 29223"/>
                    <a:gd name="csY46" fmla="*/ 94720 h 9549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</a:cxnLst>
                  <a:rect l="l" t="t" r="r" b="b"/>
                  <a:pathLst>
                    <a:path w="29223" h="95493">
                      <a:moveTo>
                        <a:pt x="11346" y="94720"/>
                      </a:moveTo>
                      <a:cubicBezTo>
                        <a:pt x="21268" y="84496"/>
                        <a:pt x="27385" y="71000"/>
                        <a:pt x="28893" y="56868"/>
                      </a:cubicBezTo>
                      <a:cubicBezTo>
                        <a:pt x="30355" y="43187"/>
                        <a:pt x="26913" y="29174"/>
                        <a:pt x="19665" y="17517"/>
                      </a:cubicBezTo>
                      <a:cubicBezTo>
                        <a:pt x="15542" y="10883"/>
                        <a:pt x="10252" y="5121"/>
                        <a:pt x="4046" y="393"/>
                      </a:cubicBezTo>
                      <a:cubicBezTo>
                        <a:pt x="2916" y="-463"/>
                        <a:pt x="973" y="179"/>
                        <a:pt x="352" y="1361"/>
                      </a:cubicBezTo>
                      <a:cubicBezTo>
                        <a:pt x="-401" y="2787"/>
                        <a:pt x="116" y="4139"/>
                        <a:pt x="1320" y="5055"/>
                      </a:cubicBezTo>
                      <a:cubicBezTo>
                        <a:pt x="1889" y="5491"/>
                        <a:pt x="884" y="4708"/>
                        <a:pt x="1446" y="5151"/>
                      </a:cubicBezTo>
                      <a:cubicBezTo>
                        <a:pt x="1608" y="5284"/>
                        <a:pt x="1778" y="5409"/>
                        <a:pt x="1941" y="5542"/>
                      </a:cubicBezTo>
                      <a:cubicBezTo>
                        <a:pt x="2214" y="5764"/>
                        <a:pt x="2487" y="5986"/>
                        <a:pt x="2761" y="6207"/>
                      </a:cubicBezTo>
                      <a:cubicBezTo>
                        <a:pt x="3411" y="6746"/>
                        <a:pt x="4046" y="7300"/>
                        <a:pt x="4674" y="7862"/>
                      </a:cubicBezTo>
                      <a:cubicBezTo>
                        <a:pt x="5871" y="8948"/>
                        <a:pt x="7024" y="10085"/>
                        <a:pt x="8132" y="11260"/>
                      </a:cubicBezTo>
                      <a:cubicBezTo>
                        <a:pt x="9240" y="12442"/>
                        <a:pt x="10297" y="13661"/>
                        <a:pt x="11301" y="14931"/>
                      </a:cubicBezTo>
                      <a:cubicBezTo>
                        <a:pt x="11434" y="15094"/>
                        <a:pt x="11560" y="15264"/>
                        <a:pt x="11693" y="15426"/>
                      </a:cubicBezTo>
                      <a:cubicBezTo>
                        <a:pt x="11279" y="14902"/>
                        <a:pt x="11723" y="15463"/>
                        <a:pt x="11782" y="15552"/>
                      </a:cubicBezTo>
                      <a:cubicBezTo>
                        <a:pt x="11996" y="15833"/>
                        <a:pt x="12203" y="16113"/>
                        <a:pt x="12410" y="16394"/>
                      </a:cubicBezTo>
                      <a:cubicBezTo>
                        <a:pt x="12905" y="17074"/>
                        <a:pt x="13392" y="17768"/>
                        <a:pt x="13858" y="18470"/>
                      </a:cubicBezTo>
                      <a:cubicBezTo>
                        <a:pt x="15660" y="21159"/>
                        <a:pt x="17249" y="23988"/>
                        <a:pt x="18608" y="26921"/>
                      </a:cubicBezTo>
                      <a:cubicBezTo>
                        <a:pt x="18756" y="27238"/>
                        <a:pt x="18904" y="27563"/>
                        <a:pt x="19044" y="27881"/>
                      </a:cubicBezTo>
                      <a:cubicBezTo>
                        <a:pt x="19133" y="28073"/>
                        <a:pt x="19214" y="28265"/>
                        <a:pt x="19295" y="28457"/>
                      </a:cubicBezTo>
                      <a:cubicBezTo>
                        <a:pt x="19584" y="29115"/>
                        <a:pt x="19081" y="27925"/>
                        <a:pt x="19355" y="28590"/>
                      </a:cubicBezTo>
                      <a:cubicBezTo>
                        <a:pt x="19672" y="29373"/>
                        <a:pt x="19983" y="30156"/>
                        <a:pt x="20278" y="30947"/>
                      </a:cubicBezTo>
                      <a:cubicBezTo>
                        <a:pt x="20832" y="32461"/>
                        <a:pt x="21335" y="34005"/>
                        <a:pt x="21763" y="35564"/>
                      </a:cubicBezTo>
                      <a:cubicBezTo>
                        <a:pt x="22199" y="37122"/>
                        <a:pt x="22568" y="38696"/>
                        <a:pt x="22879" y="40284"/>
                      </a:cubicBezTo>
                      <a:cubicBezTo>
                        <a:pt x="23026" y="41045"/>
                        <a:pt x="23159" y="41806"/>
                        <a:pt x="23270" y="42567"/>
                      </a:cubicBezTo>
                      <a:cubicBezTo>
                        <a:pt x="23292" y="42707"/>
                        <a:pt x="23315" y="42847"/>
                        <a:pt x="23329" y="42980"/>
                      </a:cubicBezTo>
                      <a:cubicBezTo>
                        <a:pt x="23344" y="43106"/>
                        <a:pt x="23470" y="43815"/>
                        <a:pt x="23351" y="43098"/>
                      </a:cubicBezTo>
                      <a:cubicBezTo>
                        <a:pt x="23425" y="43549"/>
                        <a:pt x="23462" y="44007"/>
                        <a:pt x="23514" y="44458"/>
                      </a:cubicBezTo>
                      <a:cubicBezTo>
                        <a:pt x="23861" y="47715"/>
                        <a:pt x="23928" y="51003"/>
                        <a:pt x="23721" y="54268"/>
                      </a:cubicBezTo>
                      <a:cubicBezTo>
                        <a:pt x="23669" y="55066"/>
                        <a:pt x="23603" y="55856"/>
                        <a:pt x="23521" y="56647"/>
                      </a:cubicBezTo>
                      <a:cubicBezTo>
                        <a:pt x="23477" y="57075"/>
                        <a:pt x="23425" y="57511"/>
                        <a:pt x="23374" y="57939"/>
                      </a:cubicBezTo>
                      <a:cubicBezTo>
                        <a:pt x="23374" y="57961"/>
                        <a:pt x="23270" y="58663"/>
                        <a:pt x="23337" y="58227"/>
                      </a:cubicBezTo>
                      <a:cubicBezTo>
                        <a:pt x="23396" y="57828"/>
                        <a:pt x="23270" y="58656"/>
                        <a:pt x="23263" y="58730"/>
                      </a:cubicBezTo>
                      <a:cubicBezTo>
                        <a:pt x="23012" y="60377"/>
                        <a:pt x="22701" y="62010"/>
                        <a:pt x="22317" y="63635"/>
                      </a:cubicBezTo>
                      <a:cubicBezTo>
                        <a:pt x="21556" y="66885"/>
                        <a:pt x="20507" y="70047"/>
                        <a:pt x="19251" y="73135"/>
                      </a:cubicBezTo>
                      <a:cubicBezTo>
                        <a:pt x="18978" y="73814"/>
                        <a:pt x="19480" y="72618"/>
                        <a:pt x="19185" y="73290"/>
                      </a:cubicBezTo>
                      <a:cubicBezTo>
                        <a:pt x="19096" y="73489"/>
                        <a:pt x="19015" y="73689"/>
                        <a:pt x="18926" y="73888"/>
                      </a:cubicBezTo>
                      <a:cubicBezTo>
                        <a:pt x="18719" y="74353"/>
                        <a:pt x="18512" y="74811"/>
                        <a:pt x="18291" y="75269"/>
                      </a:cubicBezTo>
                      <a:cubicBezTo>
                        <a:pt x="17906" y="76089"/>
                        <a:pt x="17500" y="76895"/>
                        <a:pt x="17079" y="77700"/>
                      </a:cubicBezTo>
                      <a:cubicBezTo>
                        <a:pt x="16215" y="79332"/>
                        <a:pt x="15284" y="80928"/>
                        <a:pt x="14279" y="82472"/>
                      </a:cubicBezTo>
                      <a:cubicBezTo>
                        <a:pt x="13769" y="83262"/>
                        <a:pt x="13237" y="84038"/>
                        <a:pt x="12683" y="84799"/>
                      </a:cubicBezTo>
                      <a:cubicBezTo>
                        <a:pt x="12432" y="85153"/>
                        <a:pt x="12173" y="85501"/>
                        <a:pt x="11915" y="85848"/>
                      </a:cubicBezTo>
                      <a:cubicBezTo>
                        <a:pt x="11856" y="85929"/>
                        <a:pt x="11412" y="86505"/>
                        <a:pt x="11811" y="85988"/>
                      </a:cubicBezTo>
                      <a:cubicBezTo>
                        <a:pt x="11634" y="86217"/>
                        <a:pt x="11457" y="86446"/>
                        <a:pt x="11272" y="86668"/>
                      </a:cubicBezTo>
                      <a:cubicBezTo>
                        <a:pt x="10097" y="88138"/>
                        <a:pt x="8849" y="89549"/>
                        <a:pt x="7534" y="90901"/>
                      </a:cubicBezTo>
                      <a:cubicBezTo>
                        <a:pt x="6551" y="91913"/>
                        <a:pt x="6447" y="93723"/>
                        <a:pt x="7534" y="94720"/>
                      </a:cubicBezTo>
                      <a:cubicBezTo>
                        <a:pt x="8597" y="95695"/>
                        <a:pt x="10304" y="95806"/>
                        <a:pt x="11353" y="94720"/>
                      </a:cubicBezTo>
                      <a:lnTo>
                        <a:pt x="11353" y="94720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8" name="Freeform 637">
                  <a:extLst>
                    <a:ext uri="{FF2B5EF4-FFF2-40B4-BE49-F238E27FC236}">
                      <a16:creationId xmlns:a16="http://schemas.microsoft.com/office/drawing/2014/main" id="{F291E4C5-A0F2-2CC5-4D3F-171164350890}"/>
                    </a:ext>
                  </a:extLst>
                </p:cNvPr>
                <p:cNvSpPr/>
                <p:nvPr/>
              </p:nvSpPr>
              <p:spPr>
                <a:xfrm>
                  <a:off x="2404585" y="4768115"/>
                  <a:ext cx="145327" cy="50179"/>
                </a:xfrm>
                <a:custGeom>
                  <a:avLst/>
                  <a:gdLst>
                    <a:gd name="csX0" fmla="*/ 140746 w 145327"/>
                    <a:gd name="csY0" fmla="*/ 21477 h 50179"/>
                    <a:gd name="csX1" fmla="*/ 137724 w 145327"/>
                    <a:gd name="csY1" fmla="*/ 24143 h 50179"/>
                    <a:gd name="csX2" fmla="*/ 136165 w 145327"/>
                    <a:gd name="csY2" fmla="*/ 25421 h 50179"/>
                    <a:gd name="csX3" fmla="*/ 135463 w 145327"/>
                    <a:gd name="csY3" fmla="*/ 25975 h 50179"/>
                    <a:gd name="csX4" fmla="*/ 135109 w 145327"/>
                    <a:gd name="csY4" fmla="*/ 26249 h 50179"/>
                    <a:gd name="csX5" fmla="*/ 134946 w 145327"/>
                    <a:gd name="csY5" fmla="*/ 26374 h 50179"/>
                    <a:gd name="csX6" fmla="*/ 128326 w 145327"/>
                    <a:gd name="csY6" fmla="*/ 30962 h 50179"/>
                    <a:gd name="csX7" fmla="*/ 121322 w 145327"/>
                    <a:gd name="csY7" fmla="*/ 34936 h 50179"/>
                    <a:gd name="csX8" fmla="*/ 117695 w 145327"/>
                    <a:gd name="csY8" fmla="*/ 36694 h 50179"/>
                    <a:gd name="csX9" fmla="*/ 115959 w 145327"/>
                    <a:gd name="csY9" fmla="*/ 37470 h 50179"/>
                    <a:gd name="csX10" fmla="*/ 115441 w 145327"/>
                    <a:gd name="csY10" fmla="*/ 37691 h 50179"/>
                    <a:gd name="csX11" fmla="*/ 115471 w 145327"/>
                    <a:gd name="csY11" fmla="*/ 37677 h 50179"/>
                    <a:gd name="csX12" fmla="*/ 114437 w 145327"/>
                    <a:gd name="csY12" fmla="*/ 38105 h 50179"/>
                    <a:gd name="csX13" fmla="*/ 99151 w 145327"/>
                    <a:gd name="csY13" fmla="*/ 42803 h 50179"/>
                    <a:gd name="csX14" fmla="*/ 95190 w 145327"/>
                    <a:gd name="csY14" fmla="*/ 43572 h 50179"/>
                    <a:gd name="csX15" fmla="*/ 93314 w 145327"/>
                    <a:gd name="csY15" fmla="*/ 43874 h 50179"/>
                    <a:gd name="csX16" fmla="*/ 92316 w 145327"/>
                    <a:gd name="csY16" fmla="*/ 44015 h 50179"/>
                    <a:gd name="csX17" fmla="*/ 92257 w 145327"/>
                    <a:gd name="csY17" fmla="*/ 44022 h 50179"/>
                    <a:gd name="csX18" fmla="*/ 91703 w 145327"/>
                    <a:gd name="csY18" fmla="*/ 44096 h 50179"/>
                    <a:gd name="csX19" fmla="*/ 83672 w 145327"/>
                    <a:gd name="csY19" fmla="*/ 44731 h 50179"/>
                    <a:gd name="csX20" fmla="*/ 75730 w 145327"/>
                    <a:gd name="csY20" fmla="*/ 44658 h 50179"/>
                    <a:gd name="csX21" fmla="*/ 71711 w 145327"/>
                    <a:gd name="csY21" fmla="*/ 44347 h 50179"/>
                    <a:gd name="csX22" fmla="*/ 69709 w 145327"/>
                    <a:gd name="csY22" fmla="*/ 44126 h 50179"/>
                    <a:gd name="csX23" fmla="*/ 69317 w 145327"/>
                    <a:gd name="csY23" fmla="*/ 44074 h 50179"/>
                    <a:gd name="csX24" fmla="*/ 68216 w 145327"/>
                    <a:gd name="csY24" fmla="*/ 43919 h 50179"/>
                    <a:gd name="csX25" fmla="*/ 53351 w 145327"/>
                    <a:gd name="csY25" fmla="*/ 40329 h 50179"/>
                    <a:gd name="csX26" fmla="*/ 49753 w 145327"/>
                    <a:gd name="csY26" fmla="*/ 39036 h 50179"/>
                    <a:gd name="csX27" fmla="*/ 48069 w 145327"/>
                    <a:gd name="csY27" fmla="*/ 38371 h 50179"/>
                    <a:gd name="csX28" fmla="*/ 47182 w 145327"/>
                    <a:gd name="csY28" fmla="*/ 38009 h 50179"/>
                    <a:gd name="csX29" fmla="*/ 47241 w 145327"/>
                    <a:gd name="csY29" fmla="*/ 38031 h 50179"/>
                    <a:gd name="csX30" fmla="*/ 46658 w 145327"/>
                    <a:gd name="csY30" fmla="*/ 37780 h 50179"/>
                    <a:gd name="csX31" fmla="*/ 39772 w 145327"/>
                    <a:gd name="csY31" fmla="*/ 34441 h 50179"/>
                    <a:gd name="csX32" fmla="*/ 26924 w 145327"/>
                    <a:gd name="csY32" fmla="*/ 26131 h 50179"/>
                    <a:gd name="csX33" fmla="*/ 26628 w 145327"/>
                    <a:gd name="csY33" fmla="*/ 25902 h 50179"/>
                    <a:gd name="csX34" fmla="*/ 25963 w 145327"/>
                    <a:gd name="csY34" fmla="*/ 25370 h 50179"/>
                    <a:gd name="csX35" fmla="*/ 24404 w 145327"/>
                    <a:gd name="csY35" fmla="*/ 24084 h 50179"/>
                    <a:gd name="csX36" fmla="*/ 21523 w 145327"/>
                    <a:gd name="csY36" fmla="*/ 21565 h 50179"/>
                    <a:gd name="csX37" fmla="*/ 16085 w 145327"/>
                    <a:gd name="csY37" fmla="*/ 16180 h 50179"/>
                    <a:gd name="csX38" fmla="*/ 11121 w 145327"/>
                    <a:gd name="csY38" fmla="*/ 10359 h 50179"/>
                    <a:gd name="csX39" fmla="*/ 11002 w 145327"/>
                    <a:gd name="csY39" fmla="*/ 10211 h 50179"/>
                    <a:gd name="csX40" fmla="*/ 10825 w 145327"/>
                    <a:gd name="csY40" fmla="*/ 9982 h 50179"/>
                    <a:gd name="csX41" fmla="*/ 10315 w 145327"/>
                    <a:gd name="csY41" fmla="*/ 9303 h 50179"/>
                    <a:gd name="csX42" fmla="*/ 9185 w 145327"/>
                    <a:gd name="csY42" fmla="*/ 7759 h 50179"/>
                    <a:gd name="csX43" fmla="*/ 7035 w 145327"/>
                    <a:gd name="csY43" fmla="*/ 4597 h 50179"/>
                    <a:gd name="csX44" fmla="*/ 5025 w 145327"/>
                    <a:gd name="csY44" fmla="*/ 1339 h 50179"/>
                    <a:gd name="csX45" fmla="*/ 1331 w 145327"/>
                    <a:gd name="csY45" fmla="*/ 372 h 50179"/>
                    <a:gd name="csX46" fmla="*/ 363 w 145327"/>
                    <a:gd name="csY46" fmla="*/ 4065 h 50179"/>
                    <a:gd name="csX47" fmla="*/ 20747 w 145327"/>
                    <a:gd name="csY47" fmla="*/ 28044 h 50179"/>
                    <a:gd name="csX48" fmla="*/ 48320 w 145327"/>
                    <a:gd name="csY48" fmla="*/ 44236 h 50179"/>
                    <a:gd name="csX49" fmla="*/ 79749 w 145327"/>
                    <a:gd name="csY49" fmla="*/ 50176 h 50179"/>
                    <a:gd name="csX50" fmla="*/ 112405 w 145327"/>
                    <a:gd name="csY50" fmla="*/ 44621 h 50179"/>
                    <a:gd name="csX51" fmla="*/ 141522 w 145327"/>
                    <a:gd name="csY51" fmla="*/ 27955 h 50179"/>
                    <a:gd name="csX52" fmla="*/ 144543 w 145327"/>
                    <a:gd name="csY52" fmla="*/ 25288 h 50179"/>
                    <a:gd name="csX53" fmla="*/ 144543 w 145327"/>
                    <a:gd name="csY53" fmla="*/ 21469 h 50179"/>
                    <a:gd name="csX54" fmla="*/ 140724 w 145327"/>
                    <a:gd name="csY54" fmla="*/ 21469 h 50179"/>
                    <a:gd name="csX55" fmla="*/ 140724 w 145327"/>
                    <a:gd name="csY55" fmla="*/ 21469 h 5017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</a:cxnLst>
                  <a:rect l="l" t="t" r="r" b="b"/>
                  <a:pathLst>
                    <a:path w="145327" h="50179">
                      <a:moveTo>
                        <a:pt x="140746" y="21477"/>
                      </a:moveTo>
                      <a:cubicBezTo>
                        <a:pt x="139756" y="22385"/>
                        <a:pt x="138751" y="23279"/>
                        <a:pt x="137724" y="24143"/>
                      </a:cubicBezTo>
                      <a:cubicBezTo>
                        <a:pt x="137207" y="24579"/>
                        <a:pt x="136690" y="25000"/>
                        <a:pt x="136165" y="25421"/>
                      </a:cubicBezTo>
                      <a:cubicBezTo>
                        <a:pt x="135936" y="25606"/>
                        <a:pt x="135700" y="25791"/>
                        <a:pt x="135463" y="25975"/>
                      </a:cubicBezTo>
                      <a:cubicBezTo>
                        <a:pt x="135345" y="26064"/>
                        <a:pt x="135227" y="26160"/>
                        <a:pt x="135109" y="26249"/>
                      </a:cubicBezTo>
                      <a:cubicBezTo>
                        <a:pt x="135581" y="25879"/>
                        <a:pt x="135050" y="26293"/>
                        <a:pt x="134946" y="26374"/>
                      </a:cubicBezTo>
                      <a:cubicBezTo>
                        <a:pt x="132811" y="28000"/>
                        <a:pt x="130602" y="29529"/>
                        <a:pt x="128326" y="30962"/>
                      </a:cubicBezTo>
                      <a:cubicBezTo>
                        <a:pt x="126051" y="32387"/>
                        <a:pt x="123716" y="33717"/>
                        <a:pt x="121322" y="34936"/>
                      </a:cubicBezTo>
                      <a:cubicBezTo>
                        <a:pt x="120126" y="35549"/>
                        <a:pt x="118914" y="36133"/>
                        <a:pt x="117695" y="36694"/>
                      </a:cubicBezTo>
                      <a:cubicBezTo>
                        <a:pt x="117118" y="36960"/>
                        <a:pt x="116535" y="37219"/>
                        <a:pt x="115959" y="37470"/>
                      </a:cubicBezTo>
                      <a:cubicBezTo>
                        <a:pt x="115789" y="37544"/>
                        <a:pt x="115619" y="37618"/>
                        <a:pt x="115441" y="37691"/>
                      </a:cubicBezTo>
                      <a:cubicBezTo>
                        <a:pt x="115530" y="37655"/>
                        <a:pt x="115936" y="37485"/>
                        <a:pt x="115471" y="37677"/>
                      </a:cubicBezTo>
                      <a:cubicBezTo>
                        <a:pt x="115124" y="37817"/>
                        <a:pt x="114784" y="37965"/>
                        <a:pt x="114437" y="38105"/>
                      </a:cubicBezTo>
                      <a:cubicBezTo>
                        <a:pt x="109487" y="40100"/>
                        <a:pt x="104367" y="41673"/>
                        <a:pt x="99151" y="42803"/>
                      </a:cubicBezTo>
                      <a:cubicBezTo>
                        <a:pt x="97835" y="43084"/>
                        <a:pt x="96520" y="43343"/>
                        <a:pt x="95190" y="43572"/>
                      </a:cubicBezTo>
                      <a:cubicBezTo>
                        <a:pt x="94562" y="43675"/>
                        <a:pt x="93942" y="43778"/>
                        <a:pt x="93314" y="43874"/>
                      </a:cubicBezTo>
                      <a:cubicBezTo>
                        <a:pt x="92981" y="43926"/>
                        <a:pt x="92649" y="43971"/>
                        <a:pt x="92316" y="44015"/>
                      </a:cubicBezTo>
                      <a:cubicBezTo>
                        <a:pt x="91866" y="44081"/>
                        <a:pt x="92981" y="43934"/>
                        <a:pt x="92257" y="44022"/>
                      </a:cubicBezTo>
                      <a:cubicBezTo>
                        <a:pt x="92073" y="44044"/>
                        <a:pt x="91888" y="44067"/>
                        <a:pt x="91703" y="44096"/>
                      </a:cubicBezTo>
                      <a:cubicBezTo>
                        <a:pt x="89036" y="44429"/>
                        <a:pt x="86362" y="44643"/>
                        <a:pt x="83672" y="44731"/>
                      </a:cubicBezTo>
                      <a:cubicBezTo>
                        <a:pt x="81027" y="44827"/>
                        <a:pt x="78375" y="44798"/>
                        <a:pt x="75730" y="44658"/>
                      </a:cubicBezTo>
                      <a:cubicBezTo>
                        <a:pt x="74393" y="44584"/>
                        <a:pt x="73048" y="44480"/>
                        <a:pt x="71711" y="44347"/>
                      </a:cubicBezTo>
                      <a:cubicBezTo>
                        <a:pt x="71046" y="44281"/>
                        <a:pt x="70374" y="44207"/>
                        <a:pt x="69709" y="44126"/>
                      </a:cubicBezTo>
                      <a:cubicBezTo>
                        <a:pt x="69494" y="44096"/>
                        <a:pt x="68719" y="43993"/>
                        <a:pt x="69317" y="44074"/>
                      </a:cubicBezTo>
                      <a:cubicBezTo>
                        <a:pt x="68948" y="44022"/>
                        <a:pt x="68586" y="43971"/>
                        <a:pt x="68216" y="43919"/>
                      </a:cubicBezTo>
                      <a:cubicBezTo>
                        <a:pt x="63170" y="43158"/>
                        <a:pt x="58191" y="41946"/>
                        <a:pt x="53351" y="40329"/>
                      </a:cubicBezTo>
                      <a:cubicBezTo>
                        <a:pt x="52140" y="39922"/>
                        <a:pt x="50943" y="39494"/>
                        <a:pt x="49753" y="39036"/>
                      </a:cubicBezTo>
                      <a:cubicBezTo>
                        <a:pt x="49192" y="38822"/>
                        <a:pt x="48630" y="38600"/>
                        <a:pt x="48069" y="38371"/>
                      </a:cubicBezTo>
                      <a:cubicBezTo>
                        <a:pt x="47773" y="38253"/>
                        <a:pt x="47478" y="38127"/>
                        <a:pt x="47182" y="38009"/>
                      </a:cubicBezTo>
                      <a:cubicBezTo>
                        <a:pt x="46717" y="37817"/>
                        <a:pt x="47160" y="37994"/>
                        <a:pt x="47241" y="38031"/>
                      </a:cubicBezTo>
                      <a:cubicBezTo>
                        <a:pt x="47049" y="37950"/>
                        <a:pt x="46850" y="37861"/>
                        <a:pt x="46658" y="37780"/>
                      </a:cubicBezTo>
                      <a:cubicBezTo>
                        <a:pt x="44316" y="36761"/>
                        <a:pt x="42018" y="35653"/>
                        <a:pt x="39772" y="34441"/>
                      </a:cubicBezTo>
                      <a:cubicBezTo>
                        <a:pt x="35272" y="32026"/>
                        <a:pt x="30973" y="29241"/>
                        <a:pt x="26924" y="26131"/>
                      </a:cubicBezTo>
                      <a:cubicBezTo>
                        <a:pt x="27397" y="26493"/>
                        <a:pt x="26769" y="26005"/>
                        <a:pt x="26628" y="25902"/>
                      </a:cubicBezTo>
                      <a:cubicBezTo>
                        <a:pt x="26407" y="25724"/>
                        <a:pt x="26185" y="25547"/>
                        <a:pt x="25963" y="25370"/>
                      </a:cubicBezTo>
                      <a:cubicBezTo>
                        <a:pt x="25439" y="24949"/>
                        <a:pt x="24914" y="24520"/>
                        <a:pt x="24404" y="24084"/>
                      </a:cubicBezTo>
                      <a:cubicBezTo>
                        <a:pt x="23429" y="23264"/>
                        <a:pt x="22469" y="22422"/>
                        <a:pt x="21523" y="21565"/>
                      </a:cubicBezTo>
                      <a:cubicBezTo>
                        <a:pt x="19639" y="19844"/>
                        <a:pt x="17822" y="18049"/>
                        <a:pt x="16085" y="16180"/>
                      </a:cubicBezTo>
                      <a:cubicBezTo>
                        <a:pt x="14349" y="14311"/>
                        <a:pt x="12694" y="12368"/>
                        <a:pt x="11121" y="10359"/>
                      </a:cubicBezTo>
                      <a:cubicBezTo>
                        <a:pt x="11069" y="10293"/>
                        <a:pt x="10788" y="9931"/>
                        <a:pt x="11002" y="10211"/>
                      </a:cubicBezTo>
                      <a:cubicBezTo>
                        <a:pt x="11254" y="10544"/>
                        <a:pt x="10832" y="9990"/>
                        <a:pt x="10825" y="9982"/>
                      </a:cubicBezTo>
                      <a:cubicBezTo>
                        <a:pt x="10655" y="9753"/>
                        <a:pt x="10485" y="9532"/>
                        <a:pt x="10315" y="9303"/>
                      </a:cubicBezTo>
                      <a:cubicBezTo>
                        <a:pt x="9931" y="8793"/>
                        <a:pt x="9562" y="8276"/>
                        <a:pt x="9185" y="7759"/>
                      </a:cubicBezTo>
                      <a:cubicBezTo>
                        <a:pt x="8446" y="6717"/>
                        <a:pt x="7729" y="5668"/>
                        <a:pt x="7035" y="4597"/>
                      </a:cubicBezTo>
                      <a:cubicBezTo>
                        <a:pt x="6340" y="3526"/>
                        <a:pt x="5668" y="2440"/>
                        <a:pt x="5025" y="1339"/>
                      </a:cubicBezTo>
                      <a:cubicBezTo>
                        <a:pt x="4309" y="120"/>
                        <a:pt x="2558" y="-419"/>
                        <a:pt x="1331" y="372"/>
                      </a:cubicBezTo>
                      <a:cubicBezTo>
                        <a:pt x="105" y="1162"/>
                        <a:pt x="-405" y="2765"/>
                        <a:pt x="363" y="4065"/>
                      </a:cubicBezTo>
                      <a:cubicBezTo>
                        <a:pt x="5705" y="13144"/>
                        <a:pt x="12665" y="21299"/>
                        <a:pt x="20747" y="28044"/>
                      </a:cubicBezTo>
                      <a:cubicBezTo>
                        <a:pt x="28993" y="34929"/>
                        <a:pt x="38287" y="40403"/>
                        <a:pt x="48320" y="44236"/>
                      </a:cubicBezTo>
                      <a:cubicBezTo>
                        <a:pt x="58331" y="48070"/>
                        <a:pt x="69036" y="50087"/>
                        <a:pt x="79749" y="50176"/>
                      </a:cubicBezTo>
                      <a:cubicBezTo>
                        <a:pt x="90831" y="50272"/>
                        <a:pt x="101980" y="48358"/>
                        <a:pt x="112405" y="44621"/>
                      </a:cubicBezTo>
                      <a:cubicBezTo>
                        <a:pt x="123014" y="40816"/>
                        <a:pt x="132892" y="35217"/>
                        <a:pt x="141522" y="27955"/>
                      </a:cubicBezTo>
                      <a:cubicBezTo>
                        <a:pt x="142549" y="27091"/>
                        <a:pt x="143553" y="26197"/>
                        <a:pt x="144543" y="25288"/>
                      </a:cubicBezTo>
                      <a:cubicBezTo>
                        <a:pt x="145585" y="24328"/>
                        <a:pt x="145592" y="22430"/>
                        <a:pt x="144543" y="21469"/>
                      </a:cubicBezTo>
                      <a:cubicBezTo>
                        <a:pt x="143428" y="20450"/>
                        <a:pt x="141832" y="20443"/>
                        <a:pt x="140724" y="21469"/>
                      </a:cubicBezTo>
                      <a:lnTo>
                        <a:pt x="140724" y="21469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9" name="Freeform 638">
                  <a:extLst>
                    <a:ext uri="{FF2B5EF4-FFF2-40B4-BE49-F238E27FC236}">
                      <a16:creationId xmlns:a16="http://schemas.microsoft.com/office/drawing/2014/main" id="{48FB83E9-F364-08AC-841A-BC2AE4116580}"/>
                    </a:ext>
                  </a:extLst>
                </p:cNvPr>
                <p:cNvSpPr/>
                <p:nvPr/>
              </p:nvSpPr>
              <p:spPr>
                <a:xfrm>
                  <a:off x="2396496" y="4800126"/>
                  <a:ext cx="45546" cy="95696"/>
                </a:xfrm>
                <a:custGeom>
                  <a:avLst/>
                  <a:gdLst>
                    <a:gd name="csX0" fmla="*/ 39106 w 45546"/>
                    <a:gd name="csY0" fmla="*/ 3435 h 95696"/>
                    <a:gd name="csX1" fmla="*/ 39291 w 45546"/>
                    <a:gd name="csY1" fmla="*/ 4625 h 95696"/>
                    <a:gd name="csX2" fmla="*/ 39379 w 45546"/>
                    <a:gd name="csY2" fmla="*/ 5216 h 95696"/>
                    <a:gd name="csX3" fmla="*/ 39424 w 45546"/>
                    <a:gd name="csY3" fmla="*/ 5511 h 95696"/>
                    <a:gd name="csX4" fmla="*/ 39409 w 45546"/>
                    <a:gd name="csY4" fmla="*/ 5385 h 95696"/>
                    <a:gd name="csX5" fmla="*/ 39697 w 45546"/>
                    <a:gd name="csY5" fmla="*/ 7868 h 95696"/>
                    <a:gd name="csX6" fmla="*/ 40052 w 45546"/>
                    <a:gd name="csY6" fmla="*/ 12846 h 95696"/>
                    <a:gd name="csX7" fmla="*/ 39897 w 45546"/>
                    <a:gd name="csY7" fmla="*/ 22915 h 95696"/>
                    <a:gd name="csX8" fmla="*/ 39402 w 45546"/>
                    <a:gd name="csY8" fmla="*/ 27879 h 95696"/>
                    <a:gd name="csX9" fmla="*/ 39357 w 45546"/>
                    <a:gd name="csY9" fmla="*/ 28212 h 95696"/>
                    <a:gd name="csX10" fmla="*/ 39313 w 45546"/>
                    <a:gd name="csY10" fmla="*/ 28544 h 95696"/>
                    <a:gd name="csX11" fmla="*/ 39121 w 45546"/>
                    <a:gd name="csY11" fmla="*/ 29829 h 95696"/>
                    <a:gd name="csX12" fmla="*/ 38700 w 45546"/>
                    <a:gd name="csY12" fmla="*/ 32289 h 95696"/>
                    <a:gd name="csX13" fmla="*/ 36365 w 45546"/>
                    <a:gd name="csY13" fmla="*/ 41996 h 95696"/>
                    <a:gd name="csX14" fmla="*/ 33018 w 45546"/>
                    <a:gd name="csY14" fmla="*/ 51407 h 95696"/>
                    <a:gd name="csX15" fmla="*/ 32900 w 45546"/>
                    <a:gd name="csY15" fmla="*/ 51681 h 95696"/>
                    <a:gd name="csX16" fmla="*/ 32981 w 45546"/>
                    <a:gd name="csY16" fmla="*/ 51496 h 95696"/>
                    <a:gd name="csX17" fmla="*/ 32708 w 45546"/>
                    <a:gd name="csY17" fmla="*/ 52139 h 95696"/>
                    <a:gd name="csX18" fmla="*/ 32183 w 45546"/>
                    <a:gd name="csY18" fmla="*/ 53328 h 95696"/>
                    <a:gd name="csX19" fmla="*/ 31127 w 45546"/>
                    <a:gd name="csY19" fmla="*/ 55596 h 95696"/>
                    <a:gd name="csX20" fmla="*/ 28844 w 45546"/>
                    <a:gd name="csY20" fmla="*/ 60043 h 95696"/>
                    <a:gd name="csX21" fmla="*/ 23598 w 45546"/>
                    <a:gd name="csY21" fmla="*/ 68538 h 95696"/>
                    <a:gd name="csX22" fmla="*/ 22150 w 45546"/>
                    <a:gd name="csY22" fmla="*/ 70570 h 95696"/>
                    <a:gd name="csX23" fmla="*/ 21434 w 45546"/>
                    <a:gd name="csY23" fmla="*/ 71530 h 95696"/>
                    <a:gd name="csX24" fmla="*/ 21072 w 45546"/>
                    <a:gd name="csY24" fmla="*/ 72010 h 95696"/>
                    <a:gd name="csX25" fmla="*/ 20887 w 45546"/>
                    <a:gd name="csY25" fmla="*/ 72246 h 95696"/>
                    <a:gd name="csX26" fmla="*/ 20946 w 45546"/>
                    <a:gd name="csY26" fmla="*/ 72173 h 95696"/>
                    <a:gd name="csX27" fmla="*/ 17776 w 45546"/>
                    <a:gd name="csY27" fmla="*/ 76021 h 95696"/>
                    <a:gd name="csX28" fmla="*/ 10750 w 45546"/>
                    <a:gd name="csY28" fmla="*/ 83231 h 95696"/>
                    <a:gd name="csX29" fmla="*/ 6975 w 45546"/>
                    <a:gd name="csY29" fmla="*/ 86489 h 95696"/>
                    <a:gd name="csX30" fmla="*/ 6044 w 45546"/>
                    <a:gd name="csY30" fmla="*/ 87242 h 95696"/>
                    <a:gd name="csX31" fmla="*/ 5571 w 45546"/>
                    <a:gd name="csY31" fmla="*/ 87612 h 95696"/>
                    <a:gd name="csX32" fmla="*/ 5335 w 45546"/>
                    <a:gd name="csY32" fmla="*/ 87796 h 95696"/>
                    <a:gd name="csX33" fmla="*/ 5409 w 45546"/>
                    <a:gd name="csY33" fmla="*/ 87737 h 95696"/>
                    <a:gd name="csX34" fmla="*/ 3399 w 45546"/>
                    <a:gd name="csY34" fmla="*/ 89222 h 95696"/>
                    <a:gd name="csX35" fmla="*/ 1345 w 45546"/>
                    <a:gd name="csY35" fmla="*/ 90648 h 95696"/>
                    <a:gd name="csX36" fmla="*/ 377 w 45546"/>
                    <a:gd name="csY36" fmla="*/ 94341 h 95696"/>
                    <a:gd name="csX37" fmla="*/ 4071 w 45546"/>
                    <a:gd name="csY37" fmla="*/ 95309 h 95696"/>
                    <a:gd name="csX38" fmla="*/ 19867 w 45546"/>
                    <a:gd name="csY38" fmla="*/ 81761 h 95696"/>
                    <a:gd name="csX39" fmla="*/ 32287 w 45546"/>
                    <a:gd name="csY39" fmla="*/ 64933 h 95696"/>
                    <a:gd name="csX40" fmla="*/ 40813 w 45546"/>
                    <a:gd name="csY40" fmla="*/ 45897 h 95696"/>
                    <a:gd name="csX41" fmla="*/ 45105 w 45546"/>
                    <a:gd name="csY41" fmla="*/ 25390 h 95696"/>
                    <a:gd name="csX42" fmla="*/ 44795 w 45546"/>
                    <a:gd name="csY42" fmla="*/ 5083 h 95696"/>
                    <a:gd name="csX43" fmla="*/ 44344 w 45546"/>
                    <a:gd name="csY43" fmla="*/ 1987 h 95696"/>
                    <a:gd name="csX44" fmla="*/ 41020 w 45546"/>
                    <a:gd name="csY44" fmla="*/ 104 h 95696"/>
                    <a:gd name="csX45" fmla="*/ 39136 w 45546"/>
                    <a:gd name="csY45" fmla="*/ 3428 h 95696"/>
                    <a:gd name="csX46" fmla="*/ 39136 w 45546"/>
                    <a:gd name="csY46" fmla="*/ 3428 h 9569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</a:cxnLst>
                  <a:rect l="l" t="t" r="r" b="b"/>
                  <a:pathLst>
                    <a:path w="45546" h="95696">
                      <a:moveTo>
                        <a:pt x="39106" y="3435"/>
                      </a:moveTo>
                      <a:cubicBezTo>
                        <a:pt x="39173" y="3827"/>
                        <a:pt x="39232" y="4226"/>
                        <a:pt x="39291" y="4625"/>
                      </a:cubicBezTo>
                      <a:cubicBezTo>
                        <a:pt x="39320" y="4824"/>
                        <a:pt x="39350" y="5023"/>
                        <a:pt x="39379" y="5216"/>
                      </a:cubicBezTo>
                      <a:cubicBezTo>
                        <a:pt x="39394" y="5312"/>
                        <a:pt x="39409" y="5415"/>
                        <a:pt x="39424" y="5511"/>
                      </a:cubicBezTo>
                      <a:cubicBezTo>
                        <a:pt x="39475" y="5895"/>
                        <a:pt x="39357" y="5001"/>
                        <a:pt x="39409" y="5385"/>
                      </a:cubicBezTo>
                      <a:cubicBezTo>
                        <a:pt x="39512" y="6213"/>
                        <a:pt x="39608" y="7040"/>
                        <a:pt x="39697" y="7868"/>
                      </a:cubicBezTo>
                      <a:cubicBezTo>
                        <a:pt x="39860" y="9522"/>
                        <a:pt x="39978" y="11184"/>
                        <a:pt x="40052" y="12846"/>
                      </a:cubicBezTo>
                      <a:cubicBezTo>
                        <a:pt x="40192" y="16200"/>
                        <a:pt x="40140" y="19561"/>
                        <a:pt x="39897" y="22915"/>
                      </a:cubicBezTo>
                      <a:cubicBezTo>
                        <a:pt x="39778" y="24570"/>
                        <a:pt x="39608" y="26225"/>
                        <a:pt x="39402" y="27879"/>
                      </a:cubicBezTo>
                      <a:cubicBezTo>
                        <a:pt x="39387" y="27983"/>
                        <a:pt x="39298" y="28603"/>
                        <a:pt x="39357" y="28212"/>
                      </a:cubicBezTo>
                      <a:cubicBezTo>
                        <a:pt x="39416" y="27820"/>
                        <a:pt x="39320" y="28441"/>
                        <a:pt x="39313" y="28544"/>
                      </a:cubicBezTo>
                      <a:cubicBezTo>
                        <a:pt x="39254" y="28973"/>
                        <a:pt x="39187" y="29401"/>
                        <a:pt x="39121" y="29829"/>
                      </a:cubicBezTo>
                      <a:cubicBezTo>
                        <a:pt x="38988" y="30649"/>
                        <a:pt x="38847" y="31469"/>
                        <a:pt x="38700" y="32289"/>
                      </a:cubicBezTo>
                      <a:cubicBezTo>
                        <a:pt x="38094" y="35562"/>
                        <a:pt x="37311" y="38805"/>
                        <a:pt x="36365" y="41996"/>
                      </a:cubicBezTo>
                      <a:cubicBezTo>
                        <a:pt x="35412" y="45187"/>
                        <a:pt x="34296" y="48334"/>
                        <a:pt x="33018" y="51407"/>
                      </a:cubicBezTo>
                      <a:cubicBezTo>
                        <a:pt x="33011" y="51429"/>
                        <a:pt x="32900" y="51681"/>
                        <a:pt x="32900" y="51681"/>
                      </a:cubicBezTo>
                      <a:cubicBezTo>
                        <a:pt x="32900" y="51681"/>
                        <a:pt x="33100" y="51208"/>
                        <a:pt x="32981" y="51496"/>
                      </a:cubicBezTo>
                      <a:cubicBezTo>
                        <a:pt x="32893" y="51710"/>
                        <a:pt x="32797" y="51924"/>
                        <a:pt x="32708" y="52139"/>
                      </a:cubicBezTo>
                      <a:cubicBezTo>
                        <a:pt x="32538" y="52538"/>
                        <a:pt x="32361" y="52929"/>
                        <a:pt x="32183" y="53328"/>
                      </a:cubicBezTo>
                      <a:cubicBezTo>
                        <a:pt x="31843" y="54089"/>
                        <a:pt x="31489" y="54842"/>
                        <a:pt x="31127" y="55596"/>
                      </a:cubicBezTo>
                      <a:cubicBezTo>
                        <a:pt x="30403" y="57095"/>
                        <a:pt x="29642" y="58580"/>
                        <a:pt x="28844" y="60043"/>
                      </a:cubicBezTo>
                      <a:cubicBezTo>
                        <a:pt x="27248" y="62961"/>
                        <a:pt x="25490" y="65805"/>
                        <a:pt x="23598" y="68538"/>
                      </a:cubicBezTo>
                      <a:cubicBezTo>
                        <a:pt x="23126" y="69225"/>
                        <a:pt x="22638" y="69897"/>
                        <a:pt x="22150" y="70570"/>
                      </a:cubicBezTo>
                      <a:cubicBezTo>
                        <a:pt x="21914" y="70895"/>
                        <a:pt x="21677" y="71212"/>
                        <a:pt x="21434" y="71530"/>
                      </a:cubicBezTo>
                      <a:cubicBezTo>
                        <a:pt x="21315" y="71692"/>
                        <a:pt x="21190" y="71848"/>
                        <a:pt x="21072" y="72010"/>
                      </a:cubicBezTo>
                      <a:cubicBezTo>
                        <a:pt x="21020" y="72077"/>
                        <a:pt x="20961" y="72195"/>
                        <a:pt x="20887" y="72246"/>
                      </a:cubicBezTo>
                      <a:cubicBezTo>
                        <a:pt x="21020" y="72143"/>
                        <a:pt x="21153" y="71907"/>
                        <a:pt x="20946" y="72173"/>
                      </a:cubicBezTo>
                      <a:cubicBezTo>
                        <a:pt x="19919" y="73480"/>
                        <a:pt x="18870" y="74765"/>
                        <a:pt x="17776" y="76021"/>
                      </a:cubicBezTo>
                      <a:cubicBezTo>
                        <a:pt x="15575" y="78555"/>
                        <a:pt x="13225" y="80963"/>
                        <a:pt x="10750" y="83231"/>
                      </a:cubicBezTo>
                      <a:cubicBezTo>
                        <a:pt x="9524" y="84354"/>
                        <a:pt x="8268" y="85440"/>
                        <a:pt x="6975" y="86489"/>
                      </a:cubicBezTo>
                      <a:cubicBezTo>
                        <a:pt x="6665" y="86740"/>
                        <a:pt x="6354" y="86991"/>
                        <a:pt x="6044" y="87242"/>
                      </a:cubicBezTo>
                      <a:cubicBezTo>
                        <a:pt x="5889" y="87368"/>
                        <a:pt x="5734" y="87486"/>
                        <a:pt x="5571" y="87612"/>
                      </a:cubicBezTo>
                      <a:cubicBezTo>
                        <a:pt x="5497" y="87671"/>
                        <a:pt x="5416" y="87745"/>
                        <a:pt x="5335" y="87796"/>
                      </a:cubicBezTo>
                      <a:cubicBezTo>
                        <a:pt x="5497" y="87700"/>
                        <a:pt x="5667" y="87545"/>
                        <a:pt x="5409" y="87737"/>
                      </a:cubicBezTo>
                      <a:cubicBezTo>
                        <a:pt x="4744" y="88240"/>
                        <a:pt x="4079" y="88735"/>
                        <a:pt x="3399" y="89222"/>
                      </a:cubicBezTo>
                      <a:cubicBezTo>
                        <a:pt x="2719" y="89710"/>
                        <a:pt x="2040" y="90182"/>
                        <a:pt x="1345" y="90648"/>
                      </a:cubicBezTo>
                      <a:cubicBezTo>
                        <a:pt x="178" y="91438"/>
                        <a:pt x="-450" y="93063"/>
                        <a:pt x="377" y="94341"/>
                      </a:cubicBezTo>
                      <a:cubicBezTo>
                        <a:pt x="1131" y="95509"/>
                        <a:pt x="2823" y="96159"/>
                        <a:pt x="4071" y="95309"/>
                      </a:cubicBezTo>
                      <a:cubicBezTo>
                        <a:pt x="9834" y="91416"/>
                        <a:pt x="15154" y="86873"/>
                        <a:pt x="19867" y="81761"/>
                      </a:cubicBezTo>
                      <a:cubicBezTo>
                        <a:pt x="24596" y="76634"/>
                        <a:pt x="28777" y="70961"/>
                        <a:pt x="32287" y="64933"/>
                      </a:cubicBezTo>
                      <a:cubicBezTo>
                        <a:pt x="35789" y="58920"/>
                        <a:pt x="38648" y="52508"/>
                        <a:pt x="40813" y="45897"/>
                      </a:cubicBezTo>
                      <a:cubicBezTo>
                        <a:pt x="42992" y="39241"/>
                        <a:pt x="44411" y="32356"/>
                        <a:pt x="45105" y="25390"/>
                      </a:cubicBezTo>
                      <a:cubicBezTo>
                        <a:pt x="45778" y="18638"/>
                        <a:pt x="45689" y="11812"/>
                        <a:pt x="44795" y="5083"/>
                      </a:cubicBezTo>
                      <a:cubicBezTo>
                        <a:pt x="44655" y="4048"/>
                        <a:pt x="44514" y="3022"/>
                        <a:pt x="44344" y="1987"/>
                      </a:cubicBezTo>
                      <a:cubicBezTo>
                        <a:pt x="44115" y="591"/>
                        <a:pt x="42305" y="-317"/>
                        <a:pt x="41020" y="104"/>
                      </a:cubicBezTo>
                      <a:cubicBezTo>
                        <a:pt x="39505" y="591"/>
                        <a:pt x="38892" y="1928"/>
                        <a:pt x="39136" y="3428"/>
                      </a:cubicBezTo>
                      <a:lnTo>
                        <a:pt x="39136" y="3428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4" name="Freeform 663">
                  <a:extLst>
                    <a:ext uri="{FF2B5EF4-FFF2-40B4-BE49-F238E27FC236}">
                      <a16:creationId xmlns:a16="http://schemas.microsoft.com/office/drawing/2014/main" id="{F55F9AC8-EFB5-CFBA-A801-23AD5702555A}"/>
                    </a:ext>
                  </a:extLst>
                </p:cNvPr>
                <p:cNvSpPr/>
                <p:nvPr/>
              </p:nvSpPr>
              <p:spPr>
                <a:xfrm>
                  <a:off x="1758161" y="4733423"/>
                  <a:ext cx="186098" cy="66300"/>
                </a:xfrm>
                <a:custGeom>
                  <a:avLst/>
                  <a:gdLst>
                    <a:gd name="csX0" fmla="*/ 760 w 186098"/>
                    <a:gd name="csY0" fmla="*/ 4577 h 66300"/>
                    <a:gd name="csX1" fmla="*/ 36614 w 186098"/>
                    <a:gd name="csY1" fmla="*/ 34170 h 66300"/>
                    <a:gd name="csX2" fmla="*/ 76267 w 186098"/>
                    <a:gd name="csY2" fmla="*/ 57336 h 66300"/>
                    <a:gd name="csX3" fmla="*/ 115520 w 186098"/>
                    <a:gd name="csY3" fmla="*/ 66237 h 66300"/>
                    <a:gd name="csX4" fmla="*/ 152764 w 186098"/>
                    <a:gd name="csY4" fmla="*/ 60320 h 66300"/>
                    <a:gd name="csX5" fmla="*/ 182789 w 186098"/>
                    <a:gd name="csY5" fmla="*/ 38942 h 66300"/>
                    <a:gd name="csX6" fmla="*/ 185715 w 186098"/>
                    <a:gd name="csY6" fmla="*/ 34990 h 66300"/>
                    <a:gd name="csX7" fmla="*/ 184747 w 186098"/>
                    <a:gd name="csY7" fmla="*/ 31296 h 66300"/>
                    <a:gd name="csX8" fmla="*/ 181053 w 186098"/>
                    <a:gd name="csY8" fmla="*/ 32264 h 66300"/>
                    <a:gd name="csX9" fmla="*/ 179753 w 186098"/>
                    <a:gd name="csY9" fmla="*/ 34096 h 66300"/>
                    <a:gd name="csX10" fmla="*/ 179457 w 186098"/>
                    <a:gd name="csY10" fmla="*/ 34495 h 66300"/>
                    <a:gd name="csX11" fmla="*/ 179221 w 186098"/>
                    <a:gd name="csY11" fmla="*/ 34813 h 66300"/>
                    <a:gd name="csX12" fmla="*/ 179051 w 186098"/>
                    <a:gd name="csY12" fmla="*/ 35027 h 66300"/>
                    <a:gd name="csX13" fmla="*/ 178585 w 186098"/>
                    <a:gd name="csY13" fmla="*/ 35603 h 66300"/>
                    <a:gd name="csX14" fmla="*/ 175601 w 186098"/>
                    <a:gd name="csY14" fmla="*/ 39031 h 66300"/>
                    <a:gd name="csX15" fmla="*/ 169165 w 186098"/>
                    <a:gd name="csY15" fmla="*/ 44977 h 66300"/>
                    <a:gd name="csX16" fmla="*/ 168693 w 186098"/>
                    <a:gd name="csY16" fmla="*/ 45354 h 66300"/>
                    <a:gd name="csX17" fmla="*/ 168567 w 186098"/>
                    <a:gd name="csY17" fmla="*/ 45457 h 66300"/>
                    <a:gd name="csX18" fmla="*/ 167791 w 186098"/>
                    <a:gd name="csY18" fmla="*/ 46041 h 66300"/>
                    <a:gd name="csX19" fmla="*/ 165915 w 186098"/>
                    <a:gd name="csY19" fmla="*/ 47385 h 66300"/>
                    <a:gd name="csX20" fmla="*/ 162132 w 186098"/>
                    <a:gd name="csY20" fmla="*/ 49823 h 66300"/>
                    <a:gd name="csX21" fmla="*/ 154212 w 186098"/>
                    <a:gd name="csY21" fmla="*/ 53923 h 66300"/>
                    <a:gd name="csX22" fmla="*/ 153200 w 186098"/>
                    <a:gd name="csY22" fmla="*/ 54366 h 66300"/>
                    <a:gd name="csX23" fmla="*/ 152712 w 186098"/>
                    <a:gd name="csY23" fmla="*/ 54566 h 66300"/>
                    <a:gd name="csX24" fmla="*/ 150414 w 186098"/>
                    <a:gd name="csY24" fmla="*/ 55460 h 66300"/>
                    <a:gd name="csX25" fmla="*/ 146196 w 186098"/>
                    <a:gd name="csY25" fmla="*/ 56900 h 66300"/>
                    <a:gd name="csX26" fmla="*/ 137367 w 186098"/>
                    <a:gd name="csY26" fmla="*/ 59146 h 66300"/>
                    <a:gd name="csX27" fmla="*/ 132779 w 186098"/>
                    <a:gd name="csY27" fmla="*/ 59944 h 66300"/>
                    <a:gd name="csX28" fmla="*/ 131781 w 186098"/>
                    <a:gd name="csY28" fmla="*/ 60084 h 66300"/>
                    <a:gd name="csX29" fmla="*/ 131124 w 186098"/>
                    <a:gd name="csY29" fmla="*/ 60165 h 66300"/>
                    <a:gd name="csX30" fmla="*/ 128737 w 186098"/>
                    <a:gd name="csY30" fmla="*/ 60431 h 66300"/>
                    <a:gd name="csX31" fmla="*/ 119487 w 186098"/>
                    <a:gd name="csY31" fmla="*/ 60897 h 66300"/>
                    <a:gd name="csX32" fmla="*/ 110208 w 186098"/>
                    <a:gd name="csY32" fmla="*/ 60512 h 66300"/>
                    <a:gd name="csX33" fmla="*/ 105657 w 186098"/>
                    <a:gd name="csY33" fmla="*/ 60017 h 66300"/>
                    <a:gd name="csX34" fmla="*/ 105494 w 186098"/>
                    <a:gd name="csY34" fmla="*/ 59995 h 66300"/>
                    <a:gd name="csX35" fmla="*/ 104866 w 186098"/>
                    <a:gd name="csY35" fmla="*/ 59907 h 66300"/>
                    <a:gd name="csX36" fmla="*/ 103862 w 186098"/>
                    <a:gd name="csY36" fmla="*/ 59752 h 66300"/>
                    <a:gd name="csX37" fmla="*/ 101483 w 186098"/>
                    <a:gd name="csY37" fmla="*/ 59353 h 66300"/>
                    <a:gd name="csX38" fmla="*/ 82266 w 186098"/>
                    <a:gd name="csY38" fmla="*/ 53938 h 66300"/>
                    <a:gd name="csX39" fmla="*/ 62488 w 186098"/>
                    <a:gd name="csY39" fmla="*/ 44630 h 66300"/>
                    <a:gd name="csX40" fmla="*/ 43611 w 186098"/>
                    <a:gd name="csY40" fmla="*/ 32596 h 66300"/>
                    <a:gd name="csX41" fmla="*/ 8783 w 186098"/>
                    <a:gd name="csY41" fmla="*/ 4414 h 66300"/>
                    <a:gd name="csX42" fmla="*/ 4602 w 186098"/>
                    <a:gd name="csY42" fmla="*/ 765 h 66300"/>
                    <a:gd name="csX43" fmla="*/ 782 w 186098"/>
                    <a:gd name="csY43" fmla="*/ 765 h 66300"/>
                    <a:gd name="csX44" fmla="*/ 782 w 186098"/>
                    <a:gd name="csY44" fmla="*/ 4584 h 66300"/>
                    <a:gd name="csX45" fmla="*/ 782 w 186098"/>
                    <a:gd name="csY45" fmla="*/ 4584 h 6630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</a:cxnLst>
                  <a:rect l="l" t="t" r="r" b="b"/>
                  <a:pathLst>
                    <a:path w="186098" h="66300">
                      <a:moveTo>
                        <a:pt x="760" y="4577"/>
                      </a:moveTo>
                      <a:cubicBezTo>
                        <a:pt x="12426" y="14779"/>
                        <a:pt x="24151" y="24943"/>
                        <a:pt x="36614" y="34170"/>
                      </a:cubicBezTo>
                      <a:cubicBezTo>
                        <a:pt x="48960" y="43308"/>
                        <a:pt x="62067" y="51404"/>
                        <a:pt x="76267" y="57336"/>
                      </a:cubicBezTo>
                      <a:cubicBezTo>
                        <a:pt x="88775" y="62566"/>
                        <a:pt x="101948" y="65765"/>
                        <a:pt x="115520" y="66237"/>
                      </a:cubicBezTo>
                      <a:cubicBezTo>
                        <a:pt x="128109" y="66673"/>
                        <a:pt x="140980" y="64871"/>
                        <a:pt x="152764" y="60320"/>
                      </a:cubicBezTo>
                      <a:cubicBezTo>
                        <a:pt x="164363" y="55844"/>
                        <a:pt x="175032" y="48759"/>
                        <a:pt x="182789" y="38942"/>
                      </a:cubicBezTo>
                      <a:cubicBezTo>
                        <a:pt x="183809" y="37657"/>
                        <a:pt x="184784" y="36342"/>
                        <a:pt x="185715" y="34990"/>
                      </a:cubicBezTo>
                      <a:cubicBezTo>
                        <a:pt x="186542" y="33786"/>
                        <a:pt x="185944" y="31991"/>
                        <a:pt x="184747" y="31296"/>
                      </a:cubicBezTo>
                      <a:cubicBezTo>
                        <a:pt x="183410" y="30513"/>
                        <a:pt x="181880" y="31060"/>
                        <a:pt x="181053" y="32264"/>
                      </a:cubicBezTo>
                      <a:cubicBezTo>
                        <a:pt x="180632" y="32885"/>
                        <a:pt x="180196" y="33490"/>
                        <a:pt x="179753" y="34096"/>
                      </a:cubicBezTo>
                      <a:cubicBezTo>
                        <a:pt x="179657" y="34229"/>
                        <a:pt x="179553" y="34362"/>
                        <a:pt x="179457" y="34495"/>
                      </a:cubicBezTo>
                      <a:cubicBezTo>
                        <a:pt x="179479" y="34465"/>
                        <a:pt x="178992" y="35108"/>
                        <a:pt x="179221" y="34813"/>
                      </a:cubicBezTo>
                      <a:cubicBezTo>
                        <a:pt x="179413" y="34569"/>
                        <a:pt x="179095" y="34975"/>
                        <a:pt x="179051" y="35027"/>
                      </a:cubicBezTo>
                      <a:cubicBezTo>
                        <a:pt x="178896" y="35219"/>
                        <a:pt x="178740" y="35411"/>
                        <a:pt x="178585" y="35603"/>
                      </a:cubicBezTo>
                      <a:cubicBezTo>
                        <a:pt x="177632" y="36785"/>
                        <a:pt x="176635" y="37923"/>
                        <a:pt x="175601" y="39031"/>
                      </a:cubicBezTo>
                      <a:cubicBezTo>
                        <a:pt x="173598" y="41165"/>
                        <a:pt x="171448" y="43153"/>
                        <a:pt x="169165" y="44977"/>
                      </a:cubicBezTo>
                      <a:cubicBezTo>
                        <a:pt x="169010" y="45103"/>
                        <a:pt x="168848" y="45228"/>
                        <a:pt x="168693" y="45354"/>
                      </a:cubicBezTo>
                      <a:cubicBezTo>
                        <a:pt x="168597" y="45428"/>
                        <a:pt x="168175" y="45760"/>
                        <a:pt x="168567" y="45457"/>
                      </a:cubicBezTo>
                      <a:cubicBezTo>
                        <a:pt x="168308" y="45657"/>
                        <a:pt x="168050" y="45849"/>
                        <a:pt x="167791" y="46041"/>
                      </a:cubicBezTo>
                      <a:cubicBezTo>
                        <a:pt x="167171" y="46499"/>
                        <a:pt x="166550" y="46950"/>
                        <a:pt x="165915" y="47385"/>
                      </a:cubicBezTo>
                      <a:cubicBezTo>
                        <a:pt x="164681" y="48235"/>
                        <a:pt x="163417" y="49048"/>
                        <a:pt x="162132" y="49823"/>
                      </a:cubicBezTo>
                      <a:cubicBezTo>
                        <a:pt x="159576" y="51352"/>
                        <a:pt x="156931" y="52712"/>
                        <a:pt x="154212" y="53923"/>
                      </a:cubicBezTo>
                      <a:cubicBezTo>
                        <a:pt x="153872" y="54071"/>
                        <a:pt x="153539" y="54219"/>
                        <a:pt x="153200" y="54366"/>
                      </a:cubicBezTo>
                      <a:cubicBezTo>
                        <a:pt x="153665" y="54167"/>
                        <a:pt x="152867" y="54507"/>
                        <a:pt x="152712" y="54566"/>
                      </a:cubicBezTo>
                      <a:cubicBezTo>
                        <a:pt x="151951" y="54876"/>
                        <a:pt x="151183" y="55171"/>
                        <a:pt x="150414" y="55460"/>
                      </a:cubicBezTo>
                      <a:cubicBezTo>
                        <a:pt x="149018" y="55977"/>
                        <a:pt x="147614" y="56457"/>
                        <a:pt x="146196" y="56900"/>
                      </a:cubicBezTo>
                      <a:cubicBezTo>
                        <a:pt x="143292" y="57801"/>
                        <a:pt x="140344" y="58547"/>
                        <a:pt x="137367" y="59146"/>
                      </a:cubicBezTo>
                      <a:cubicBezTo>
                        <a:pt x="135845" y="59449"/>
                        <a:pt x="134315" y="59715"/>
                        <a:pt x="132779" y="59944"/>
                      </a:cubicBezTo>
                      <a:cubicBezTo>
                        <a:pt x="132446" y="59995"/>
                        <a:pt x="132114" y="60040"/>
                        <a:pt x="131781" y="60084"/>
                      </a:cubicBezTo>
                      <a:cubicBezTo>
                        <a:pt x="132306" y="60010"/>
                        <a:pt x="131279" y="60150"/>
                        <a:pt x="131124" y="60165"/>
                      </a:cubicBezTo>
                      <a:cubicBezTo>
                        <a:pt x="130326" y="60261"/>
                        <a:pt x="129535" y="60350"/>
                        <a:pt x="128737" y="60431"/>
                      </a:cubicBezTo>
                      <a:cubicBezTo>
                        <a:pt x="125664" y="60734"/>
                        <a:pt x="122576" y="60882"/>
                        <a:pt x="119487" y="60897"/>
                      </a:cubicBezTo>
                      <a:cubicBezTo>
                        <a:pt x="116392" y="60911"/>
                        <a:pt x="113289" y="60778"/>
                        <a:pt x="110208" y="60512"/>
                      </a:cubicBezTo>
                      <a:cubicBezTo>
                        <a:pt x="108686" y="60379"/>
                        <a:pt x="107171" y="60217"/>
                        <a:pt x="105657" y="60017"/>
                      </a:cubicBezTo>
                      <a:cubicBezTo>
                        <a:pt x="106181" y="60084"/>
                        <a:pt x="105620" y="60017"/>
                        <a:pt x="105494" y="59995"/>
                      </a:cubicBezTo>
                      <a:cubicBezTo>
                        <a:pt x="105287" y="59966"/>
                        <a:pt x="105073" y="59936"/>
                        <a:pt x="104866" y="59907"/>
                      </a:cubicBezTo>
                      <a:cubicBezTo>
                        <a:pt x="104534" y="59855"/>
                        <a:pt x="104194" y="59803"/>
                        <a:pt x="103862" y="59752"/>
                      </a:cubicBezTo>
                      <a:cubicBezTo>
                        <a:pt x="103071" y="59626"/>
                        <a:pt x="102273" y="59493"/>
                        <a:pt x="101483" y="59353"/>
                      </a:cubicBezTo>
                      <a:cubicBezTo>
                        <a:pt x="94914" y="58163"/>
                        <a:pt x="88509" y="56287"/>
                        <a:pt x="82266" y="53938"/>
                      </a:cubicBezTo>
                      <a:cubicBezTo>
                        <a:pt x="75557" y="51411"/>
                        <a:pt x="68930" y="48235"/>
                        <a:pt x="62488" y="44630"/>
                      </a:cubicBezTo>
                      <a:cubicBezTo>
                        <a:pt x="55971" y="40981"/>
                        <a:pt x="49699" y="36918"/>
                        <a:pt x="43611" y="32596"/>
                      </a:cubicBezTo>
                      <a:cubicBezTo>
                        <a:pt x="31480" y="23976"/>
                        <a:pt x="20117" y="14291"/>
                        <a:pt x="8783" y="4414"/>
                      </a:cubicBezTo>
                      <a:cubicBezTo>
                        <a:pt x="7387" y="3203"/>
                        <a:pt x="5998" y="1984"/>
                        <a:pt x="4602" y="765"/>
                      </a:cubicBezTo>
                      <a:cubicBezTo>
                        <a:pt x="3501" y="-195"/>
                        <a:pt x="1861" y="-313"/>
                        <a:pt x="782" y="765"/>
                      </a:cubicBezTo>
                      <a:cubicBezTo>
                        <a:pt x="-201" y="1748"/>
                        <a:pt x="-319" y="3624"/>
                        <a:pt x="782" y="4584"/>
                      </a:cubicBezTo>
                      <a:lnTo>
                        <a:pt x="782" y="4584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5" name="Freeform 664">
                  <a:extLst>
                    <a:ext uri="{FF2B5EF4-FFF2-40B4-BE49-F238E27FC236}">
                      <a16:creationId xmlns:a16="http://schemas.microsoft.com/office/drawing/2014/main" id="{F9ECDCCE-626B-0C8A-01E1-1CB7E6D70D56}"/>
                    </a:ext>
                  </a:extLst>
                </p:cNvPr>
                <p:cNvSpPr/>
                <p:nvPr/>
              </p:nvSpPr>
              <p:spPr>
                <a:xfrm>
                  <a:off x="1892523" y="4798927"/>
                  <a:ext cx="160740" cy="77830"/>
                </a:xfrm>
                <a:custGeom>
                  <a:avLst/>
                  <a:gdLst>
                    <a:gd name="csX0" fmla="*/ 124 w 160740"/>
                    <a:gd name="csY0" fmla="*/ 3430 h 77830"/>
                    <a:gd name="csX1" fmla="*/ 19821 w 160740"/>
                    <a:gd name="csY1" fmla="*/ 35143 h 77830"/>
                    <a:gd name="csX2" fmla="*/ 48021 w 160740"/>
                    <a:gd name="csY2" fmla="*/ 58641 h 77830"/>
                    <a:gd name="csX3" fmla="*/ 82118 w 160740"/>
                    <a:gd name="csY3" fmla="*/ 73335 h 77830"/>
                    <a:gd name="csX4" fmla="*/ 118630 w 160740"/>
                    <a:gd name="csY4" fmla="*/ 77782 h 77830"/>
                    <a:gd name="csX5" fmla="*/ 154788 w 160740"/>
                    <a:gd name="csY5" fmla="*/ 70734 h 77830"/>
                    <a:gd name="csX6" fmla="*/ 159413 w 160740"/>
                    <a:gd name="csY6" fmla="*/ 68843 h 77830"/>
                    <a:gd name="csX7" fmla="*/ 160381 w 160740"/>
                    <a:gd name="csY7" fmla="*/ 65150 h 77830"/>
                    <a:gd name="csX8" fmla="*/ 156686 w 160740"/>
                    <a:gd name="csY8" fmla="*/ 64182 h 77830"/>
                    <a:gd name="csX9" fmla="*/ 156125 w 160740"/>
                    <a:gd name="csY9" fmla="*/ 64426 h 77830"/>
                    <a:gd name="csX10" fmla="*/ 156014 w 160740"/>
                    <a:gd name="csY10" fmla="*/ 64470 h 77830"/>
                    <a:gd name="csX11" fmla="*/ 155068 w 160740"/>
                    <a:gd name="csY11" fmla="*/ 64854 h 77830"/>
                    <a:gd name="csX12" fmla="*/ 152882 w 160740"/>
                    <a:gd name="csY12" fmla="*/ 65704 h 77830"/>
                    <a:gd name="csX13" fmla="*/ 148559 w 160740"/>
                    <a:gd name="csY13" fmla="*/ 67225 h 77830"/>
                    <a:gd name="csX14" fmla="*/ 139960 w 160740"/>
                    <a:gd name="csY14" fmla="*/ 69626 h 77830"/>
                    <a:gd name="csX15" fmla="*/ 131212 w 160740"/>
                    <a:gd name="csY15" fmla="*/ 71296 h 77830"/>
                    <a:gd name="csX16" fmla="*/ 130207 w 160740"/>
                    <a:gd name="csY16" fmla="*/ 71443 h 77830"/>
                    <a:gd name="csX17" fmla="*/ 130126 w 160740"/>
                    <a:gd name="csY17" fmla="*/ 71458 h 77830"/>
                    <a:gd name="csX18" fmla="*/ 129528 w 160740"/>
                    <a:gd name="csY18" fmla="*/ 71539 h 77830"/>
                    <a:gd name="csX19" fmla="*/ 127319 w 160740"/>
                    <a:gd name="csY19" fmla="*/ 71798 h 77830"/>
                    <a:gd name="csX20" fmla="*/ 122886 w 160740"/>
                    <a:gd name="csY20" fmla="*/ 72182 h 77830"/>
                    <a:gd name="csX21" fmla="*/ 104962 w 160740"/>
                    <a:gd name="csY21" fmla="*/ 71990 h 77830"/>
                    <a:gd name="csX22" fmla="*/ 100418 w 160740"/>
                    <a:gd name="csY22" fmla="*/ 71510 h 77830"/>
                    <a:gd name="csX23" fmla="*/ 99413 w 160740"/>
                    <a:gd name="csY23" fmla="*/ 71377 h 77830"/>
                    <a:gd name="csX24" fmla="*/ 98926 w 160740"/>
                    <a:gd name="csY24" fmla="*/ 71310 h 77830"/>
                    <a:gd name="csX25" fmla="*/ 96510 w 160740"/>
                    <a:gd name="csY25" fmla="*/ 70941 h 77830"/>
                    <a:gd name="csX26" fmla="*/ 87718 w 160740"/>
                    <a:gd name="csY26" fmla="*/ 69190 h 77830"/>
                    <a:gd name="csX27" fmla="*/ 70585 w 160740"/>
                    <a:gd name="csY27" fmla="*/ 63849 h 77830"/>
                    <a:gd name="csX28" fmla="*/ 68501 w 160740"/>
                    <a:gd name="csY28" fmla="*/ 63015 h 77830"/>
                    <a:gd name="csX29" fmla="*/ 67556 w 160740"/>
                    <a:gd name="csY29" fmla="*/ 62623 h 77830"/>
                    <a:gd name="csX30" fmla="*/ 67445 w 160740"/>
                    <a:gd name="csY30" fmla="*/ 62579 h 77830"/>
                    <a:gd name="csX31" fmla="*/ 66883 w 160740"/>
                    <a:gd name="csY31" fmla="*/ 62335 h 77830"/>
                    <a:gd name="csX32" fmla="*/ 62694 w 160740"/>
                    <a:gd name="csY32" fmla="*/ 60437 h 77830"/>
                    <a:gd name="csX33" fmla="*/ 54634 w 160740"/>
                    <a:gd name="csY33" fmla="*/ 56255 h 77830"/>
                    <a:gd name="csX34" fmla="*/ 39695 w 160740"/>
                    <a:gd name="csY34" fmla="*/ 46379 h 77830"/>
                    <a:gd name="csX35" fmla="*/ 39281 w 160740"/>
                    <a:gd name="csY35" fmla="*/ 46054 h 77830"/>
                    <a:gd name="csX36" fmla="*/ 38328 w 160740"/>
                    <a:gd name="csY36" fmla="*/ 45293 h 77830"/>
                    <a:gd name="csX37" fmla="*/ 36599 w 160740"/>
                    <a:gd name="csY37" fmla="*/ 43882 h 77830"/>
                    <a:gd name="csX38" fmla="*/ 33223 w 160740"/>
                    <a:gd name="csY38" fmla="*/ 40964 h 77830"/>
                    <a:gd name="csX39" fmla="*/ 26744 w 160740"/>
                    <a:gd name="csY39" fmla="*/ 34692 h 77830"/>
                    <a:gd name="csX40" fmla="*/ 20781 w 160740"/>
                    <a:gd name="csY40" fmla="*/ 27948 h 77830"/>
                    <a:gd name="csX41" fmla="*/ 19518 w 160740"/>
                    <a:gd name="csY41" fmla="*/ 26367 h 77830"/>
                    <a:gd name="csX42" fmla="*/ 19141 w 160740"/>
                    <a:gd name="csY42" fmla="*/ 25887 h 77830"/>
                    <a:gd name="csX43" fmla="*/ 19067 w 160740"/>
                    <a:gd name="csY43" fmla="*/ 25791 h 77830"/>
                    <a:gd name="csX44" fmla="*/ 18336 w 160740"/>
                    <a:gd name="csY44" fmla="*/ 24823 h 77830"/>
                    <a:gd name="csX45" fmla="*/ 15743 w 160740"/>
                    <a:gd name="csY45" fmla="*/ 21203 h 77830"/>
                    <a:gd name="csX46" fmla="*/ 6936 w 160740"/>
                    <a:gd name="csY46" fmla="*/ 5683 h 77830"/>
                    <a:gd name="csX47" fmla="*/ 6020 w 160740"/>
                    <a:gd name="csY47" fmla="*/ 3629 h 77830"/>
                    <a:gd name="csX48" fmla="*/ 5820 w 160740"/>
                    <a:gd name="csY48" fmla="*/ 3157 h 77830"/>
                    <a:gd name="csX49" fmla="*/ 5820 w 160740"/>
                    <a:gd name="csY49" fmla="*/ 3142 h 77830"/>
                    <a:gd name="csX50" fmla="*/ 5355 w 160740"/>
                    <a:gd name="csY50" fmla="*/ 2004 h 77830"/>
                    <a:gd name="csX51" fmla="*/ 2030 w 160740"/>
                    <a:gd name="csY51" fmla="*/ 121 h 77830"/>
                    <a:gd name="csX52" fmla="*/ 146 w 160740"/>
                    <a:gd name="csY52" fmla="*/ 3445 h 77830"/>
                    <a:gd name="csX53" fmla="*/ 146 w 160740"/>
                    <a:gd name="csY53" fmla="*/ 3445 h 7783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</a:cxnLst>
                  <a:rect l="l" t="t" r="r" b="b"/>
                  <a:pathLst>
                    <a:path w="160740" h="77830">
                      <a:moveTo>
                        <a:pt x="124" y="3430"/>
                      </a:moveTo>
                      <a:cubicBezTo>
                        <a:pt x="4838" y="15065"/>
                        <a:pt x="11517" y="25732"/>
                        <a:pt x="19821" y="35143"/>
                      </a:cubicBezTo>
                      <a:cubicBezTo>
                        <a:pt x="27940" y="44340"/>
                        <a:pt x="37560" y="52244"/>
                        <a:pt x="48021" y="58641"/>
                      </a:cubicBezTo>
                      <a:cubicBezTo>
                        <a:pt x="58601" y="65113"/>
                        <a:pt x="70149" y="70077"/>
                        <a:pt x="82118" y="73335"/>
                      </a:cubicBezTo>
                      <a:cubicBezTo>
                        <a:pt x="93968" y="76563"/>
                        <a:pt x="106344" y="78136"/>
                        <a:pt x="118630" y="77782"/>
                      </a:cubicBezTo>
                      <a:cubicBezTo>
                        <a:pt x="130946" y="77420"/>
                        <a:pt x="143270" y="75144"/>
                        <a:pt x="154788" y="70734"/>
                      </a:cubicBezTo>
                      <a:cubicBezTo>
                        <a:pt x="156347" y="70136"/>
                        <a:pt x="157883" y="69501"/>
                        <a:pt x="159413" y="68843"/>
                      </a:cubicBezTo>
                      <a:cubicBezTo>
                        <a:pt x="160713" y="68282"/>
                        <a:pt x="161105" y="66272"/>
                        <a:pt x="160381" y="65150"/>
                      </a:cubicBezTo>
                      <a:cubicBezTo>
                        <a:pt x="159509" y="63798"/>
                        <a:pt x="158075" y="63583"/>
                        <a:pt x="156686" y="64182"/>
                      </a:cubicBezTo>
                      <a:cubicBezTo>
                        <a:pt x="156502" y="64263"/>
                        <a:pt x="156310" y="64344"/>
                        <a:pt x="156125" y="64426"/>
                      </a:cubicBezTo>
                      <a:cubicBezTo>
                        <a:pt x="156768" y="64152"/>
                        <a:pt x="156125" y="64426"/>
                        <a:pt x="156014" y="64470"/>
                      </a:cubicBezTo>
                      <a:cubicBezTo>
                        <a:pt x="155696" y="64603"/>
                        <a:pt x="155386" y="64728"/>
                        <a:pt x="155068" y="64854"/>
                      </a:cubicBezTo>
                      <a:cubicBezTo>
                        <a:pt x="154344" y="65150"/>
                        <a:pt x="153613" y="65430"/>
                        <a:pt x="152882" y="65704"/>
                      </a:cubicBezTo>
                      <a:cubicBezTo>
                        <a:pt x="151448" y="66243"/>
                        <a:pt x="150008" y="66745"/>
                        <a:pt x="148559" y="67225"/>
                      </a:cubicBezTo>
                      <a:cubicBezTo>
                        <a:pt x="145730" y="68149"/>
                        <a:pt x="142863" y="68954"/>
                        <a:pt x="139960" y="69626"/>
                      </a:cubicBezTo>
                      <a:cubicBezTo>
                        <a:pt x="137071" y="70306"/>
                        <a:pt x="134153" y="70860"/>
                        <a:pt x="131212" y="71296"/>
                      </a:cubicBezTo>
                      <a:cubicBezTo>
                        <a:pt x="130880" y="71347"/>
                        <a:pt x="130547" y="71392"/>
                        <a:pt x="130207" y="71443"/>
                      </a:cubicBezTo>
                      <a:cubicBezTo>
                        <a:pt x="130067" y="71466"/>
                        <a:pt x="129387" y="71576"/>
                        <a:pt x="130126" y="71458"/>
                      </a:cubicBezTo>
                      <a:cubicBezTo>
                        <a:pt x="129927" y="71488"/>
                        <a:pt x="129727" y="71510"/>
                        <a:pt x="129528" y="71539"/>
                      </a:cubicBezTo>
                      <a:cubicBezTo>
                        <a:pt x="128789" y="71635"/>
                        <a:pt x="128057" y="71717"/>
                        <a:pt x="127319" y="71798"/>
                      </a:cubicBezTo>
                      <a:cubicBezTo>
                        <a:pt x="125841" y="71953"/>
                        <a:pt x="124363" y="72079"/>
                        <a:pt x="122886" y="72182"/>
                      </a:cubicBezTo>
                      <a:cubicBezTo>
                        <a:pt x="116916" y="72581"/>
                        <a:pt x="110924" y="72507"/>
                        <a:pt x="104962" y="71990"/>
                      </a:cubicBezTo>
                      <a:cubicBezTo>
                        <a:pt x="103440" y="71857"/>
                        <a:pt x="101925" y="71702"/>
                        <a:pt x="100418" y="71510"/>
                      </a:cubicBezTo>
                      <a:cubicBezTo>
                        <a:pt x="100086" y="71466"/>
                        <a:pt x="99746" y="71429"/>
                        <a:pt x="99413" y="71377"/>
                      </a:cubicBezTo>
                      <a:cubicBezTo>
                        <a:pt x="100182" y="71495"/>
                        <a:pt x="99111" y="71333"/>
                        <a:pt x="98926" y="71310"/>
                      </a:cubicBezTo>
                      <a:cubicBezTo>
                        <a:pt x="98121" y="71192"/>
                        <a:pt x="97315" y="71074"/>
                        <a:pt x="96510" y="70941"/>
                      </a:cubicBezTo>
                      <a:cubicBezTo>
                        <a:pt x="93562" y="70461"/>
                        <a:pt x="90629" y="69877"/>
                        <a:pt x="87718" y="69190"/>
                      </a:cubicBezTo>
                      <a:cubicBezTo>
                        <a:pt x="81889" y="67809"/>
                        <a:pt x="76163" y="66021"/>
                        <a:pt x="70585" y="63849"/>
                      </a:cubicBezTo>
                      <a:cubicBezTo>
                        <a:pt x="69890" y="63576"/>
                        <a:pt x="69188" y="63303"/>
                        <a:pt x="68501" y="63015"/>
                      </a:cubicBezTo>
                      <a:cubicBezTo>
                        <a:pt x="68184" y="62889"/>
                        <a:pt x="67873" y="62756"/>
                        <a:pt x="67556" y="62623"/>
                      </a:cubicBezTo>
                      <a:cubicBezTo>
                        <a:pt x="66913" y="62357"/>
                        <a:pt x="68088" y="62852"/>
                        <a:pt x="67445" y="62579"/>
                      </a:cubicBezTo>
                      <a:cubicBezTo>
                        <a:pt x="67260" y="62498"/>
                        <a:pt x="67068" y="62416"/>
                        <a:pt x="66883" y="62335"/>
                      </a:cubicBezTo>
                      <a:cubicBezTo>
                        <a:pt x="65480" y="61729"/>
                        <a:pt x="64083" y="61094"/>
                        <a:pt x="62694" y="60437"/>
                      </a:cubicBezTo>
                      <a:cubicBezTo>
                        <a:pt x="59961" y="59136"/>
                        <a:pt x="57271" y="57740"/>
                        <a:pt x="54634" y="56255"/>
                      </a:cubicBezTo>
                      <a:cubicBezTo>
                        <a:pt x="49425" y="53315"/>
                        <a:pt x="44438" y="50013"/>
                        <a:pt x="39695" y="46379"/>
                      </a:cubicBezTo>
                      <a:cubicBezTo>
                        <a:pt x="40242" y="46800"/>
                        <a:pt x="39429" y="46172"/>
                        <a:pt x="39281" y="46054"/>
                      </a:cubicBezTo>
                      <a:cubicBezTo>
                        <a:pt x="38964" y="45803"/>
                        <a:pt x="38646" y="45551"/>
                        <a:pt x="38328" y="45293"/>
                      </a:cubicBezTo>
                      <a:cubicBezTo>
                        <a:pt x="37744" y="44828"/>
                        <a:pt x="37168" y="44355"/>
                        <a:pt x="36599" y="43882"/>
                      </a:cubicBezTo>
                      <a:cubicBezTo>
                        <a:pt x="35454" y="42929"/>
                        <a:pt x="34331" y="41954"/>
                        <a:pt x="33223" y="40964"/>
                      </a:cubicBezTo>
                      <a:cubicBezTo>
                        <a:pt x="30984" y="38955"/>
                        <a:pt x="28820" y="36864"/>
                        <a:pt x="26744" y="34692"/>
                      </a:cubicBezTo>
                      <a:cubicBezTo>
                        <a:pt x="24667" y="32521"/>
                        <a:pt x="22680" y="30275"/>
                        <a:pt x="20781" y="27948"/>
                      </a:cubicBezTo>
                      <a:cubicBezTo>
                        <a:pt x="20353" y="27423"/>
                        <a:pt x="19932" y="26899"/>
                        <a:pt x="19518" y="26367"/>
                      </a:cubicBezTo>
                      <a:cubicBezTo>
                        <a:pt x="19392" y="26205"/>
                        <a:pt x="19267" y="26049"/>
                        <a:pt x="19141" y="25887"/>
                      </a:cubicBezTo>
                      <a:cubicBezTo>
                        <a:pt x="19570" y="26434"/>
                        <a:pt x="19141" y="25887"/>
                        <a:pt x="19067" y="25791"/>
                      </a:cubicBezTo>
                      <a:cubicBezTo>
                        <a:pt x="18823" y="25466"/>
                        <a:pt x="18580" y="25148"/>
                        <a:pt x="18336" y="24823"/>
                      </a:cubicBezTo>
                      <a:cubicBezTo>
                        <a:pt x="17449" y="23634"/>
                        <a:pt x="16585" y="22430"/>
                        <a:pt x="15743" y="21203"/>
                      </a:cubicBezTo>
                      <a:cubicBezTo>
                        <a:pt x="12374" y="16291"/>
                        <a:pt x="9418" y="11098"/>
                        <a:pt x="6936" y="5683"/>
                      </a:cubicBezTo>
                      <a:cubicBezTo>
                        <a:pt x="6626" y="5003"/>
                        <a:pt x="6315" y="4316"/>
                        <a:pt x="6020" y="3629"/>
                      </a:cubicBezTo>
                      <a:cubicBezTo>
                        <a:pt x="5953" y="3474"/>
                        <a:pt x="5887" y="3312"/>
                        <a:pt x="5820" y="3157"/>
                      </a:cubicBezTo>
                      <a:cubicBezTo>
                        <a:pt x="5650" y="2765"/>
                        <a:pt x="6071" y="3762"/>
                        <a:pt x="5820" y="3142"/>
                      </a:cubicBezTo>
                      <a:cubicBezTo>
                        <a:pt x="5665" y="2765"/>
                        <a:pt x="5510" y="2388"/>
                        <a:pt x="5355" y="2004"/>
                      </a:cubicBezTo>
                      <a:cubicBezTo>
                        <a:pt x="4830" y="697"/>
                        <a:pt x="3530" y="-367"/>
                        <a:pt x="2030" y="121"/>
                      </a:cubicBezTo>
                      <a:cubicBezTo>
                        <a:pt x="767" y="527"/>
                        <a:pt x="-423" y="2041"/>
                        <a:pt x="146" y="3445"/>
                      </a:cubicBezTo>
                      <a:lnTo>
                        <a:pt x="146" y="3445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6" name="Freeform 665">
                  <a:extLst>
                    <a:ext uri="{FF2B5EF4-FFF2-40B4-BE49-F238E27FC236}">
                      <a16:creationId xmlns:a16="http://schemas.microsoft.com/office/drawing/2014/main" id="{B039DECC-F399-8CB7-4171-8D4C5878715A}"/>
                    </a:ext>
                  </a:extLst>
                </p:cNvPr>
                <p:cNvSpPr/>
                <p:nvPr/>
              </p:nvSpPr>
              <p:spPr>
                <a:xfrm>
                  <a:off x="2047775" y="4856027"/>
                  <a:ext cx="271290" cy="219888"/>
                </a:xfrm>
                <a:custGeom>
                  <a:avLst/>
                  <a:gdLst>
                    <a:gd name="csX0" fmla="*/ 3990 w 271290"/>
                    <a:gd name="csY0" fmla="*/ 11809 h 219888"/>
                    <a:gd name="csX1" fmla="*/ 32176 w 271290"/>
                    <a:gd name="csY1" fmla="*/ 5523 h 219888"/>
                    <a:gd name="csX2" fmla="*/ 62977 w 271290"/>
                    <a:gd name="csY2" fmla="*/ 13863 h 219888"/>
                    <a:gd name="csX3" fmla="*/ 88873 w 271290"/>
                    <a:gd name="csY3" fmla="*/ 32530 h 219888"/>
                    <a:gd name="csX4" fmla="*/ 110572 w 271290"/>
                    <a:gd name="csY4" fmla="*/ 62603 h 219888"/>
                    <a:gd name="csX5" fmla="*/ 146087 w 271290"/>
                    <a:gd name="csY5" fmla="*/ 127677 h 219888"/>
                    <a:gd name="csX6" fmla="*/ 170261 w 271290"/>
                    <a:gd name="csY6" fmla="*/ 154433 h 219888"/>
                    <a:gd name="csX7" fmla="*/ 204837 w 271290"/>
                    <a:gd name="csY7" fmla="*/ 172842 h 219888"/>
                    <a:gd name="csX8" fmla="*/ 262746 w 271290"/>
                    <a:gd name="csY8" fmla="*/ 210656 h 219888"/>
                    <a:gd name="csX9" fmla="*/ 265938 w 271290"/>
                    <a:gd name="csY9" fmla="*/ 218014 h 219888"/>
                    <a:gd name="csX10" fmla="*/ 271146 w 271290"/>
                    <a:gd name="csY10" fmla="*/ 216581 h 219888"/>
                    <a:gd name="csX11" fmla="*/ 217368 w 271290"/>
                    <a:gd name="csY11" fmla="*/ 171955 h 219888"/>
                    <a:gd name="csX12" fmla="*/ 181195 w 271290"/>
                    <a:gd name="csY12" fmla="*/ 155600 h 219888"/>
                    <a:gd name="csX13" fmla="*/ 154997 w 271290"/>
                    <a:gd name="csY13" fmla="*/ 130868 h 219888"/>
                    <a:gd name="csX14" fmla="*/ 118263 w 271290"/>
                    <a:gd name="csY14" fmla="*/ 65314 h 219888"/>
                    <a:gd name="csX15" fmla="*/ 70801 w 271290"/>
                    <a:gd name="csY15" fmla="*/ 11809 h 219888"/>
                    <a:gd name="csX16" fmla="*/ 39261 w 271290"/>
                    <a:gd name="csY16" fmla="*/ 891 h 219888"/>
                    <a:gd name="csX17" fmla="*/ 7958 w 271290"/>
                    <a:gd name="csY17" fmla="*/ 3661 h 219888"/>
                    <a:gd name="csX18" fmla="*/ 1249 w 271290"/>
                    <a:gd name="csY18" fmla="*/ 7141 h 219888"/>
                    <a:gd name="csX19" fmla="*/ 3976 w 271290"/>
                    <a:gd name="csY19" fmla="*/ 11802 h 219888"/>
                    <a:gd name="csX20" fmla="*/ 3976 w 271290"/>
                    <a:gd name="csY20" fmla="*/ 11802 h 21988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</a:cxnLst>
                  <a:rect l="l" t="t" r="r" b="b"/>
                  <a:pathLst>
                    <a:path w="271290" h="219888">
                      <a:moveTo>
                        <a:pt x="3990" y="11809"/>
                      </a:moveTo>
                      <a:cubicBezTo>
                        <a:pt x="12354" y="6409"/>
                        <a:pt x="22365" y="4910"/>
                        <a:pt x="32176" y="5523"/>
                      </a:cubicBezTo>
                      <a:cubicBezTo>
                        <a:pt x="42815" y="6188"/>
                        <a:pt x="53380" y="9305"/>
                        <a:pt x="62977" y="13863"/>
                      </a:cubicBezTo>
                      <a:cubicBezTo>
                        <a:pt x="72752" y="18509"/>
                        <a:pt x="81381" y="24729"/>
                        <a:pt x="88873" y="32530"/>
                      </a:cubicBezTo>
                      <a:cubicBezTo>
                        <a:pt x="97480" y="41491"/>
                        <a:pt x="104418" y="51855"/>
                        <a:pt x="110572" y="62603"/>
                      </a:cubicBezTo>
                      <a:cubicBezTo>
                        <a:pt x="122858" y="84056"/>
                        <a:pt x="132079" y="107214"/>
                        <a:pt x="146087" y="127677"/>
                      </a:cubicBezTo>
                      <a:cubicBezTo>
                        <a:pt x="152891" y="137620"/>
                        <a:pt x="160774" y="146950"/>
                        <a:pt x="170261" y="154433"/>
                      </a:cubicBezTo>
                      <a:cubicBezTo>
                        <a:pt x="180649" y="162625"/>
                        <a:pt x="192595" y="168025"/>
                        <a:pt x="204837" y="172842"/>
                      </a:cubicBezTo>
                      <a:cubicBezTo>
                        <a:pt x="226019" y="181189"/>
                        <a:pt x="250947" y="189433"/>
                        <a:pt x="262746" y="210656"/>
                      </a:cubicBezTo>
                      <a:cubicBezTo>
                        <a:pt x="264054" y="213005"/>
                        <a:pt x="265110" y="215451"/>
                        <a:pt x="265938" y="218014"/>
                      </a:cubicBezTo>
                      <a:cubicBezTo>
                        <a:pt x="267001" y="221309"/>
                        <a:pt x="272217" y="219898"/>
                        <a:pt x="271146" y="216581"/>
                      </a:cubicBezTo>
                      <a:cubicBezTo>
                        <a:pt x="263389" y="192587"/>
                        <a:pt x="239192" y="180524"/>
                        <a:pt x="217368" y="171955"/>
                      </a:cubicBezTo>
                      <a:cubicBezTo>
                        <a:pt x="205052" y="167117"/>
                        <a:pt x="192455" y="162677"/>
                        <a:pt x="181195" y="155600"/>
                      </a:cubicBezTo>
                      <a:cubicBezTo>
                        <a:pt x="170955" y="149166"/>
                        <a:pt x="162267" y="140478"/>
                        <a:pt x="154997" y="130868"/>
                      </a:cubicBezTo>
                      <a:cubicBezTo>
                        <a:pt x="139807" y="110775"/>
                        <a:pt x="130247" y="87306"/>
                        <a:pt x="118263" y="65314"/>
                      </a:cubicBezTo>
                      <a:cubicBezTo>
                        <a:pt x="106745" y="44172"/>
                        <a:pt x="92345" y="23651"/>
                        <a:pt x="70801" y="11809"/>
                      </a:cubicBezTo>
                      <a:cubicBezTo>
                        <a:pt x="61042" y="6446"/>
                        <a:pt x="50292" y="2546"/>
                        <a:pt x="39261" y="891"/>
                      </a:cubicBezTo>
                      <a:cubicBezTo>
                        <a:pt x="28829" y="-668"/>
                        <a:pt x="17814" y="-439"/>
                        <a:pt x="7958" y="3661"/>
                      </a:cubicBezTo>
                      <a:cubicBezTo>
                        <a:pt x="5623" y="4636"/>
                        <a:pt x="3377" y="5767"/>
                        <a:pt x="1249" y="7141"/>
                      </a:cubicBezTo>
                      <a:cubicBezTo>
                        <a:pt x="-1662" y="9017"/>
                        <a:pt x="1042" y="13700"/>
                        <a:pt x="3976" y="11802"/>
                      </a:cubicBezTo>
                      <a:lnTo>
                        <a:pt x="3976" y="11802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7" name="Freeform 666">
                  <a:extLst>
                    <a:ext uri="{FF2B5EF4-FFF2-40B4-BE49-F238E27FC236}">
                      <a16:creationId xmlns:a16="http://schemas.microsoft.com/office/drawing/2014/main" id="{B6BF7186-DDE3-2260-D3F8-BD437874B0A5}"/>
                    </a:ext>
                  </a:extLst>
                </p:cNvPr>
                <p:cNvSpPr/>
                <p:nvPr/>
              </p:nvSpPr>
              <p:spPr>
                <a:xfrm>
                  <a:off x="1952453" y="4684707"/>
                  <a:ext cx="37894" cy="88583"/>
                </a:xfrm>
                <a:custGeom>
                  <a:avLst/>
                  <a:gdLst>
                    <a:gd name="csX0" fmla="*/ 4071 w 37894"/>
                    <a:gd name="csY0" fmla="*/ 88175 h 88583"/>
                    <a:gd name="csX1" fmla="*/ 28940 w 37894"/>
                    <a:gd name="csY1" fmla="*/ 59720 h 88583"/>
                    <a:gd name="csX2" fmla="*/ 37894 w 37894"/>
                    <a:gd name="csY2" fmla="*/ 23050 h 88583"/>
                    <a:gd name="csX3" fmla="*/ 34887 w 37894"/>
                    <a:gd name="csY3" fmla="*/ 1997 h 88583"/>
                    <a:gd name="csX4" fmla="*/ 31563 w 37894"/>
                    <a:gd name="csY4" fmla="*/ 113 h 88583"/>
                    <a:gd name="csX5" fmla="*/ 29679 w 37894"/>
                    <a:gd name="csY5" fmla="*/ 3438 h 88583"/>
                    <a:gd name="csX6" fmla="*/ 31711 w 37894"/>
                    <a:gd name="csY6" fmla="*/ 12369 h 88583"/>
                    <a:gd name="csX7" fmla="*/ 31866 w 37894"/>
                    <a:gd name="csY7" fmla="*/ 13418 h 88583"/>
                    <a:gd name="csX8" fmla="*/ 31873 w 37894"/>
                    <a:gd name="csY8" fmla="*/ 13462 h 88583"/>
                    <a:gd name="csX9" fmla="*/ 31947 w 37894"/>
                    <a:gd name="csY9" fmla="*/ 14038 h 88583"/>
                    <a:gd name="csX10" fmla="*/ 32191 w 37894"/>
                    <a:gd name="csY10" fmla="*/ 16336 h 88583"/>
                    <a:gd name="csX11" fmla="*/ 32464 w 37894"/>
                    <a:gd name="csY11" fmla="*/ 20945 h 88583"/>
                    <a:gd name="csX12" fmla="*/ 32161 w 37894"/>
                    <a:gd name="csY12" fmla="*/ 29987 h 88583"/>
                    <a:gd name="csX13" fmla="*/ 31932 w 37894"/>
                    <a:gd name="csY13" fmla="*/ 32092 h 88583"/>
                    <a:gd name="csX14" fmla="*/ 31858 w 37894"/>
                    <a:gd name="csY14" fmla="*/ 32669 h 88583"/>
                    <a:gd name="csX15" fmla="*/ 31858 w 37894"/>
                    <a:gd name="csY15" fmla="*/ 32713 h 88583"/>
                    <a:gd name="csX16" fmla="*/ 31688 w 37894"/>
                    <a:gd name="csY16" fmla="*/ 33858 h 88583"/>
                    <a:gd name="csX17" fmla="*/ 30846 w 37894"/>
                    <a:gd name="csY17" fmla="*/ 38408 h 88583"/>
                    <a:gd name="csX18" fmla="*/ 28423 w 37894"/>
                    <a:gd name="csY18" fmla="*/ 47155 h 88583"/>
                    <a:gd name="csX19" fmla="*/ 26879 w 37894"/>
                    <a:gd name="csY19" fmla="*/ 51321 h 88583"/>
                    <a:gd name="csX20" fmla="*/ 26435 w 37894"/>
                    <a:gd name="csY20" fmla="*/ 52392 h 88583"/>
                    <a:gd name="csX21" fmla="*/ 26406 w 37894"/>
                    <a:gd name="csY21" fmla="*/ 52459 h 88583"/>
                    <a:gd name="csX22" fmla="*/ 26177 w 37894"/>
                    <a:gd name="csY22" fmla="*/ 52991 h 88583"/>
                    <a:gd name="csX23" fmla="*/ 25209 w 37894"/>
                    <a:gd name="csY23" fmla="*/ 55096 h 88583"/>
                    <a:gd name="csX24" fmla="*/ 20850 w 37894"/>
                    <a:gd name="csY24" fmla="*/ 63044 h 88583"/>
                    <a:gd name="csX25" fmla="*/ 18331 w 37894"/>
                    <a:gd name="csY25" fmla="*/ 66812 h 88583"/>
                    <a:gd name="csX26" fmla="*/ 17015 w 37894"/>
                    <a:gd name="csY26" fmla="*/ 68600 h 88583"/>
                    <a:gd name="csX27" fmla="*/ 16668 w 37894"/>
                    <a:gd name="csY27" fmla="*/ 69058 h 88583"/>
                    <a:gd name="csX28" fmla="*/ 16735 w 37894"/>
                    <a:gd name="csY28" fmla="*/ 68969 h 88583"/>
                    <a:gd name="csX29" fmla="*/ 15892 w 37894"/>
                    <a:gd name="csY29" fmla="*/ 70025 h 88583"/>
                    <a:gd name="csX30" fmla="*/ 8933 w 37894"/>
                    <a:gd name="csY30" fmla="*/ 77471 h 88583"/>
                    <a:gd name="csX31" fmla="*/ 5143 w 37894"/>
                    <a:gd name="csY31" fmla="*/ 80744 h 88583"/>
                    <a:gd name="csX32" fmla="*/ 4692 w 37894"/>
                    <a:gd name="csY32" fmla="*/ 81106 h 88583"/>
                    <a:gd name="csX33" fmla="*/ 4389 w 37894"/>
                    <a:gd name="csY33" fmla="*/ 81342 h 88583"/>
                    <a:gd name="csX34" fmla="*/ 4478 w 37894"/>
                    <a:gd name="csY34" fmla="*/ 81276 h 88583"/>
                    <a:gd name="csX35" fmla="*/ 3554 w 37894"/>
                    <a:gd name="csY35" fmla="*/ 81970 h 88583"/>
                    <a:gd name="csX36" fmla="*/ 1345 w 37894"/>
                    <a:gd name="csY36" fmla="*/ 83536 h 88583"/>
                    <a:gd name="csX37" fmla="*/ 377 w 37894"/>
                    <a:gd name="csY37" fmla="*/ 87230 h 88583"/>
                    <a:gd name="csX38" fmla="*/ 4071 w 37894"/>
                    <a:gd name="csY38" fmla="*/ 88198 h 88583"/>
                    <a:gd name="csX39" fmla="*/ 4071 w 37894"/>
                    <a:gd name="csY39" fmla="*/ 88198 h 8858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</a:cxnLst>
                  <a:rect l="l" t="t" r="r" b="b"/>
                  <a:pathLst>
                    <a:path w="37894" h="88583">
                      <a:moveTo>
                        <a:pt x="4071" y="88175"/>
                      </a:moveTo>
                      <a:cubicBezTo>
                        <a:pt x="14622" y="80995"/>
                        <a:pt x="23155" y="71082"/>
                        <a:pt x="28940" y="59720"/>
                      </a:cubicBezTo>
                      <a:cubicBezTo>
                        <a:pt x="34703" y="48411"/>
                        <a:pt x="37880" y="35764"/>
                        <a:pt x="37894" y="23050"/>
                      </a:cubicBezTo>
                      <a:cubicBezTo>
                        <a:pt x="37902" y="15951"/>
                        <a:pt x="36912" y="8808"/>
                        <a:pt x="34887" y="1997"/>
                      </a:cubicBezTo>
                      <a:cubicBezTo>
                        <a:pt x="34481" y="645"/>
                        <a:pt x="32974" y="-345"/>
                        <a:pt x="31563" y="113"/>
                      </a:cubicBezTo>
                      <a:cubicBezTo>
                        <a:pt x="30196" y="557"/>
                        <a:pt x="29243" y="1982"/>
                        <a:pt x="29679" y="3438"/>
                      </a:cubicBezTo>
                      <a:cubicBezTo>
                        <a:pt x="30551" y="6363"/>
                        <a:pt x="31230" y="9347"/>
                        <a:pt x="31711" y="12369"/>
                      </a:cubicBezTo>
                      <a:cubicBezTo>
                        <a:pt x="31762" y="12716"/>
                        <a:pt x="31821" y="13063"/>
                        <a:pt x="31866" y="13418"/>
                      </a:cubicBezTo>
                      <a:cubicBezTo>
                        <a:pt x="31888" y="13565"/>
                        <a:pt x="32013" y="14223"/>
                        <a:pt x="31873" y="13462"/>
                      </a:cubicBezTo>
                      <a:cubicBezTo>
                        <a:pt x="31910" y="13654"/>
                        <a:pt x="31925" y="13846"/>
                        <a:pt x="31947" y="14038"/>
                      </a:cubicBezTo>
                      <a:cubicBezTo>
                        <a:pt x="32043" y="14799"/>
                        <a:pt x="32124" y="15567"/>
                        <a:pt x="32191" y="16336"/>
                      </a:cubicBezTo>
                      <a:cubicBezTo>
                        <a:pt x="32331" y="17872"/>
                        <a:pt x="32420" y="19409"/>
                        <a:pt x="32464" y="20945"/>
                      </a:cubicBezTo>
                      <a:cubicBezTo>
                        <a:pt x="32545" y="23959"/>
                        <a:pt x="32442" y="26980"/>
                        <a:pt x="32161" y="29987"/>
                      </a:cubicBezTo>
                      <a:cubicBezTo>
                        <a:pt x="32095" y="30689"/>
                        <a:pt x="32021" y="31391"/>
                        <a:pt x="31932" y="32092"/>
                      </a:cubicBezTo>
                      <a:cubicBezTo>
                        <a:pt x="31910" y="32284"/>
                        <a:pt x="31880" y="32476"/>
                        <a:pt x="31858" y="32669"/>
                      </a:cubicBezTo>
                      <a:cubicBezTo>
                        <a:pt x="31777" y="33333"/>
                        <a:pt x="31947" y="32048"/>
                        <a:pt x="31858" y="32713"/>
                      </a:cubicBezTo>
                      <a:cubicBezTo>
                        <a:pt x="31807" y="33097"/>
                        <a:pt x="31747" y="33474"/>
                        <a:pt x="31688" y="33858"/>
                      </a:cubicBezTo>
                      <a:cubicBezTo>
                        <a:pt x="31452" y="35387"/>
                        <a:pt x="31171" y="36901"/>
                        <a:pt x="30846" y="38408"/>
                      </a:cubicBezTo>
                      <a:cubicBezTo>
                        <a:pt x="30211" y="41363"/>
                        <a:pt x="29398" y="44288"/>
                        <a:pt x="28423" y="47155"/>
                      </a:cubicBezTo>
                      <a:cubicBezTo>
                        <a:pt x="27950" y="48558"/>
                        <a:pt x="27433" y="49947"/>
                        <a:pt x="26879" y="51321"/>
                      </a:cubicBezTo>
                      <a:cubicBezTo>
                        <a:pt x="26731" y="51676"/>
                        <a:pt x="26598" y="52038"/>
                        <a:pt x="26435" y="52392"/>
                      </a:cubicBezTo>
                      <a:cubicBezTo>
                        <a:pt x="26731" y="51727"/>
                        <a:pt x="26458" y="52333"/>
                        <a:pt x="26406" y="52459"/>
                      </a:cubicBezTo>
                      <a:cubicBezTo>
                        <a:pt x="26332" y="52636"/>
                        <a:pt x="26251" y="52813"/>
                        <a:pt x="26177" y="52991"/>
                      </a:cubicBezTo>
                      <a:cubicBezTo>
                        <a:pt x="25866" y="53700"/>
                        <a:pt x="25541" y="54401"/>
                        <a:pt x="25209" y="55096"/>
                      </a:cubicBezTo>
                      <a:cubicBezTo>
                        <a:pt x="23909" y="57829"/>
                        <a:pt x="22453" y="60481"/>
                        <a:pt x="20850" y="63044"/>
                      </a:cubicBezTo>
                      <a:cubicBezTo>
                        <a:pt x="20045" y="64322"/>
                        <a:pt x="19210" y="65578"/>
                        <a:pt x="18331" y="66812"/>
                      </a:cubicBezTo>
                      <a:cubicBezTo>
                        <a:pt x="17902" y="67410"/>
                        <a:pt x="17466" y="68009"/>
                        <a:pt x="17015" y="68600"/>
                      </a:cubicBezTo>
                      <a:cubicBezTo>
                        <a:pt x="16897" y="68755"/>
                        <a:pt x="16786" y="68910"/>
                        <a:pt x="16668" y="69058"/>
                      </a:cubicBezTo>
                      <a:cubicBezTo>
                        <a:pt x="17052" y="68570"/>
                        <a:pt x="16823" y="68858"/>
                        <a:pt x="16735" y="68969"/>
                      </a:cubicBezTo>
                      <a:cubicBezTo>
                        <a:pt x="16454" y="69324"/>
                        <a:pt x="16181" y="69671"/>
                        <a:pt x="15892" y="70025"/>
                      </a:cubicBezTo>
                      <a:cubicBezTo>
                        <a:pt x="13750" y="72662"/>
                        <a:pt x="11423" y="75159"/>
                        <a:pt x="8933" y="77471"/>
                      </a:cubicBezTo>
                      <a:cubicBezTo>
                        <a:pt x="7706" y="78609"/>
                        <a:pt x="6443" y="79695"/>
                        <a:pt x="5143" y="80744"/>
                      </a:cubicBezTo>
                      <a:cubicBezTo>
                        <a:pt x="4995" y="80862"/>
                        <a:pt x="4840" y="80988"/>
                        <a:pt x="4692" y="81106"/>
                      </a:cubicBezTo>
                      <a:cubicBezTo>
                        <a:pt x="4589" y="81187"/>
                        <a:pt x="4493" y="81268"/>
                        <a:pt x="4389" y="81342"/>
                      </a:cubicBezTo>
                      <a:cubicBezTo>
                        <a:pt x="4685" y="81121"/>
                        <a:pt x="4714" y="81091"/>
                        <a:pt x="4478" y="81276"/>
                      </a:cubicBezTo>
                      <a:cubicBezTo>
                        <a:pt x="4167" y="81512"/>
                        <a:pt x="3865" y="81741"/>
                        <a:pt x="3554" y="81970"/>
                      </a:cubicBezTo>
                      <a:cubicBezTo>
                        <a:pt x="2830" y="82510"/>
                        <a:pt x="2091" y="83027"/>
                        <a:pt x="1345" y="83536"/>
                      </a:cubicBezTo>
                      <a:cubicBezTo>
                        <a:pt x="178" y="84327"/>
                        <a:pt x="-450" y="85945"/>
                        <a:pt x="377" y="87230"/>
                      </a:cubicBezTo>
                      <a:cubicBezTo>
                        <a:pt x="1124" y="88390"/>
                        <a:pt x="2823" y="89047"/>
                        <a:pt x="4071" y="88198"/>
                      </a:cubicBezTo>
                      <a:lnTo>
                        <a:pt x="4071" y="88198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8" name="Freeform 667">
                  <a:extLst>
                    <a:ext uri="{FF2B5EF4-FFF2-40B4-BE49-F238E27FC236}">
                      <a16:creationId xmlns:a16="http://schemas.microsoft.com/office/drawing/2014/main" id="{800C9E60-E5F3-4B4A-B426-409FC4AE1146}"/>
                    </a:ext>
                  </a:extLst>
                </p:cNvPr>
                <p:cNvSpPr/>
                <p:nvPr/>
              </p:nvSpPr>
              <p:spPr>
                <a:xfrm>
                  <a:off x="1987184" y="4206092"/>
                  <a:ext cx="262710" cy="523405"/>
                </a:xfrm>
                <a:custGeom>
                  <a:avLst/>
                  <a:gdLst>
                    <a:gd name="csX0" fmla="*/ 1952 w 262710"/>
                    <a:gd name="csY0" fmla="*/ 515649 h 523405"/>
                    <a:gd name="csX1" fmla="*/ 100377 w 262710"/>
                    <a:gd name="csY1" fmla="*/ 519616 h 523405"/>
                    <a:gd name="csX2" fmla="*/ 160923 w 262710"/>
                    <a:gd name="csY2" fmla="*/ 477443 h 523405"/>
                    <a:gd name="csX3" fmla="*/ 170565 w 262710"/>
                    <a:gd name="csY3" fmla="*/ 438542 h 523405"/>
                    <a:gd name="csX4" fmla="*/ 169486 w 262710"/>
                    <a:gd name="csY4" fmla="*/ 394729 h 523405"/>
                    <a:gd name="csX5" fmla="*/ 173453 w 262710"/>
                    <a:gd name="csY5" fmla="*/ 373728 h 523405"/>
                    <a:gd name="csX6" fmla="*/ 183117 w 262710"/>
                    <a:gd name="csY6" fmla="*/ 357343 h 523405"/>
                    <a:gd name="csX7" fmla="*/ 206013 w 262710"/>
                    <a:gd name="csY7" fmla="*/ 329346 h 523405"/>
                    <a:gd name="csX8" fmla="*/ 211399 w 262710"/>
                    <a:gd name="csY8" fmla="*/ 299132 h 523405"/>
                    <a:gd name="csX9" fmla="*/ 197494 w 262710"/>
                    <a:gd name="csY9" fmla="*/ 274659 h 523405"/>
                    <a:gd name="csX10" fmla="*/ 177635 w 262710"/>
                    <a:gd name="csY10" fmla="*/ 252253 h 523405"/>
                    <a:gd name="csX11" fmla="*/ 165319 w 262710"/>
                    <a:gd name="csY11" fmla="*/ 228777 h 523405"/>
                    <a:gd name="csX12" fmla="*/ 207365 w 262710"/>
                    <a:gd name="csY12" fmla="*/ 187498 h 523405"/>
                    <a:gd name="csX13" fmla="*/ 240863 w 262710"/>
                    <a:gd name="csY13" fmla="*/ 174519 h 523405"/>
                    <a:gd name="csX14" fmla="*/ 261823 w 262710"/>
                    <a:gd name="csY14" fmla="*/ 149757 h 523405"/>
                    <a:gd name="csX15" fmla="*/ 223523 w 262710"/>
                    <a:gd name="csY15" fmla="*/ 92492 h 523405"/>
                    <a:gd name="csX16" fmla="*/ 207158 w 262710"/>
                    <a:gd name="csY16" fmla="*/ 21546 h 523405"/>
                    <a:gd name="csX17" fmla="*/ 213253 w 262710"/>
                    <a:gd name="csY17" fmla="*/ 4105 h 523405"/>
                    <a:gd name="csX18" fmla="*/ 208591 w 262710"/>
                    <a:gd name="csY18" fmla="*/ 1379 h 523405"/>
                    <a:gd name="csX19" fmla="*/ 206375 w 262710"/>
                    <a:gd name="csY19" fmla="*/ 73514 h 523405"/>
                    <a:gd name="csX20" fmla="*/ 227010 w 262710"/>
                    <a:gd name="csY20" fmla="*/ 104156 h 523405"/>
                    <a:gd name="csX21" fmla="*/ 253342 w 262710"/>
                    <a:gd name="csY21" fmla="*/ 129760 h 523405"/>
                    <a:gd name="csX22" fmla="*/ 250298 w 262710"/>
                    <a:gd name="csY22" fmla="*/ 159981 h 523405"/>
                    <a:gd name="csX23" fmla="*/ 220523 w 262710"/>
                    <a:gd name="csY23" fmla="*/ 177946 h 523405"/>
                    <a:gd name="csX24" fmla="*/ 187070 w 262710"/>
                    <a:gd name="csY24" fmla="*/ 189293 h 523405"/>
                    <a:gd name="csX25" fmla="*/ 162800 w 262710"/>
                    <a:gd name="csY25" fmla="*/ 210679 h 523405"/>
                    <a:gd name="csX26" fmla="*/ 162334 w 262710"/>
                    <a:gd name="csY26" fmla="*/ 238018 h 523405"/>
                    <a:gd name="csX27" fmla="*/ 177960 w 262710"/>
                    <a:gd name="csY27" fmla="*/ 260904 h 523405"/>
                    <a:gd name="csX28" fmla="*/ 207114 w 262710"/>
                    <a:gd name="csY28" fmla="*/ 307760 h 523405"/>
                    <a:gd name="csX29" fmla="*/ 192973 w 262710"/>
                    <a:gd name="csY29" fmla="*/ 337737 h 523405"/>
                    <a:gd name="csX30" fmla="*/ 171052 w 262710"/>
                    <a:gd name="csY30" fmla="*/ 365831 h 523405"/>
                    <a:gd name="csX31" fmla="*/ 164277 w 262710"/>
                    <a:gd name="csY31" fmla="*/ 451115 h 523405"/>
                    <a:gd name="csX32" fmla="*/ 118833 w 262710"/>
                    <a:gd name="csY32" fmla="*/ 507442 h 523405"/>
                    <a:gd name="csX33" fmla="*/ 27493 w 262710"/>
                    <a:gd name="csY33" fmla="*/ 514622 h 523405"/>
                    <a:gd name="csX34" fmla="*/ 3385 w 262710"/>
                    <a:gd name="csY34" fmla="*/ 510427 h 523405"/>
                    <a:gd name="csX35" fmla="*/ 1952 w 262710"/>
                    <a:gd name="csY35" fmla="*/ 515635 h 523405"/>
                    <a:gd name="csX36" fmla="*/ 1952 w 262710"/>
                    <a:gd name="csY36" fmla="*/ 515635 h 52340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</a:cxnLst>
                  <a:rect l="l" t="t" r="r" b="b"/>
                  <a:pathLst>
                    <a:path w="262710" h="523405">
                      <a:moveTo>
                        <a:pt x="1952" y="515649"/>
                      </a:moveTo>
                      <a:cubicBezTo>
                        <a:pt x="34157" y="521677"/>
                        <a:pt x="67950" y="527432"/>
                        <a:pt x="100377" y="519616"/>
                      </a:cubicBezTo>
                      <a:cubicBezTo>
                        <a:pt x="124595" y="513780"/>
                        <a:pt x="148215" y="499368"/>
                        <a:pt x="160923" y="477443"/>
                      </a:cubicBezTo>
                      <a:cubicBezTo>
                        <a:pt x="167824" y="465535"/>
                        <a:pt x="170358" y="452179"/>
                        <a:pt x="170565" y="438542"/>
                      </a:cubicBezTo>
                      <a:cubicBezTo>
                        <a:pt x="170786" y="423931"/>
                        <a:pt x="168762" y="409348"/>
                        <a:pt x="169486" y="394729"/>
                      </a:cubicBezTo>
                      <a:cubicBezTo>
                        <a:pt x="169841" y="387578"/>
                        <a:pt x="170956" y="380457"/>
                        <a:pt x="173453" y="373728"/>
                      </a:cubicBezTo>
                      <a:cubicBezTo>
                        <a:pt x="175670" y="367744"/>
                        <a:pt x="179164" y="362322"/>
                        <a:pt x="183117" y="357343"/>
                      </a:cubicBezTo>
                      <a:cubicBezTo>
                        <a:pt x="190609" y="347917"/>
                        <a:pt x="199681" y="339658"/>
                        <a:pt x="206013" y="329346"/>
                      </a:cubicBezTo>
                      <a:cubicBezTo>
                        <a:pt x="211613" y="320230"/>
                        <a:pt x="214029" y="309637"/>
                        <a:pt x="211399" y="299132"/>
                      </a:cubicBezTo>
                      <a:cubicBezTo>
                        <a:pt x="209086" y="289898"/>
                        <a:pt x="203479" y="281891"/>
                        <a:pt x="197494" y="274659"/>
                      </a:cubicBezTo>
                      <a:cubicBezTo>
                        <a:pt x="191133" y="266969"/>
                        <a:pt x="183989" y="259951"/>
                        <a:pt x="177635" y="252253"/>
                      </a:cubicBezTo>
                      <a:cubicBezTo>
                        <a:pt x="172035" y="245465"/>
                        <a:pt x="166649" y="237679"/>
                        <a:pt x="165319" y="228777"/>
                      </a:cubicBezTo>
                      <a:cubicBezTo>
                        <a:pt x="161669" y="204311"/>
                        <a:pt x="188473" y="193245"/>
                        <a:pt x="207365" y="187498"/>
                      </a:cubicBezTo>
                      <a:cubicBezTo>
                        <a:pt x="218942" y="183974"/>
                        <a:pt x="230409" y="180864"/>
                        <a:pt x="240863" y="174519"/>
                      </a:cubicBezTo>
                      <a:cubicBezTo>
                        <a:pt x="250157" y="168875"/>
                        <a:pt x="259163" y="160712"/>
                        <a:pt x="261823" y="149757"/>
                      </a:cubicBezTo>
                      <a:cubicBezTo>
                        <a:pt x="268325" y="123001"/>
                        <a:pt x="237413" y="109615"/>
                        <a:pt x="223523" y="92492"/>
                      </a:cubicBezTo>
                      <a:cubicBezTo>
                        <a:pt x="207757" y="73056"/>
                        <a:pt x="201750" y="45894"/>
                        <a:pt x="207158" y="21546"/>
                      </a:cubicBezTo>
                      <a:cubicBezTo>
                        <a:pt x="208503" y="15510"/>
                        <a:pt x="210527" y="9652"/>
                        <a:pt x="213253" y="4105"/>
                      </a:cubicBezTo>
                      <a:cubicBezTo>
                        <a:pt x="214783" y="995"/>
                        <a:pt x="210128" y="-1746"/>
                        <a:pt x="208591" y="1379"/>
                      </a:cubicBezTo>
                      <a:cubicBezTo>
                        <a:pt x="197598" y="23725"/>
                        <a:pt x="197132" y="50474"/>
                        <a:pt x="206375" y="73514"/>
                      </a:cubicBezTo>
                      <a:cubicBezTo>
                        <a:pt x="211007" y="85046"/>
                        <a:pt x="217908" y="95646"/>
                        <a:pt x="227010" y="104156"/>
                      </a:cubicBezTo>
                      <a:cubicBezTo>
                        <a:pt x="235846" y="112415"/>
                        <a:pt x="246966" y="119211"/>
                        <a:pt x="253342" y="129760"/>
                      </a:cubicBezTo>
                      <a:cubicBezTo>
                        <a:pt x="259378" y="139747"/>
                        <a:pt x="257937" y="151323"/>
                        <a:pt x="250298" y="159981"/>
                      </a:cubicBezTo>
                      <a:cubicBezTo>
                        <a:pt x="242570" y="168734"/>
                        <a:pt x="231413" y="174238"/>
                        <a:pt x="220523" y="177946"/>
                      </a:cubicBezTo>
                      <a:cubicBezTo>
                        <a:pt x="209330" y="181758"/>
                        <a:pt x="197856" y="184284"/>
                        <a:pt x="187070" y="189293"/>
                      </a:cubicBezTo>
                      <a:cubicBezTo>
                        <a:pt x="177251" y="193851"/>
                        <a:pt x="167484" y="200566"/>
                        <a:pt x="162800" y="210679"/>
                      </a:cubicBezTo>
                      <a:cubicBezTo>
                        <a:pt x="158773" y="219381"/>
                        <a:pt x="158736" y="229176"/>
                        <a:pt x="162334" y="238018"/>
                      </a:cubicBezTo>
                      <a:cubicBezTo>
                        <a:pt x="165844" y="246654"/>
                        <a:pt x="171828" y="253989"/>
                        <a:pt x="177960" y="260904"/>
                      </a:cubicBezTo>
                      <a:cubicBezTo>
                        <a:pt x="189633" y="274068"/>
                        <a:pt x="206929" y="288643"/>
                        <a:pt x="207114" y="307760"/>
                      </a:cubicBezTo>
                      <a:cubicBezTo>
                        <a:pt x="207232" y="319462"/>
                        <a:pt x="200280" y="329235"/>
                        <a:pt x="192973" y="337737"/>
                      </a:cubicBezTo>
                      <a:cubicBezTo>
                        <a:pt x="185267" y="346713"/>
                        <a:pt x="176512" y="355193"/>
                        <a:pt x="171052" y="365831"/>
                      </a:cubicBezTo>
                      <a:cubicBezTo>
                        <a:pt x="157392" y="392454"/>
                        <a:pt x="168245" y="422904"/>
                        <a:pt x="164277" y="451115"/>
                      </a:cubicBezTo>
                      <a:cubicBezTo>
                        <a:pt x="160635" y="477007"/>
                        <a:pt x="141832" y="496590"/>
                        <a:pt x="118833" y="507442"/>
                      </a:cubicBezTo>
                      <a:cubicBezTo>
                        <a:pt x="90433" y="520842"/>
                        <a:pt x="57762" y="519262"/>
                        <a:pt x="27493" y="514622"/>
                      </a:cubicBezTo>
                      <a:cubicBezTo>
                        <a:pt x="19432" y="513389"/>
                        <a:pt x="11401" y="511926"/>
                        <a:pt x="3385" y="510427"/>
                      </a:cubicBezTo>
                      <a:cubicBezTo>
                        <a:pt x="-13" y="509791"/>
                        <a:pt x="-1469" y="514999"/>
                        <a:pt x="1952" y="515635"/>
                      </a:cubicBezTo>
                      <a:lnTo>
                        <a:pt x="1952" y="515635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9" name="Freeform 668">
                  <a:extLst>
                    <a:ext uri="{FF2B5EF4-FFF2-40B4-BE49-F238E27FC236}">
                      <a16:creationId xmlns:a16="http://schemas.microsoft.com/office/drawing/2014/main" id="{B402ED39-7DF0-ABBC-7B84-6DAEA8091E0B}"/>
                    </a:ext>
                  </a:extLst>
                </p:cNvPr>
                <p:cNvSpPr/>
                <p:nvPr/>
              </p:nvSpPr>
              <p:spPr>
                <a:xfrm>
                  <a:off x="2137944" y="4689881"/>
                  <a:ext cx="90986" cy="53358"/>
                </a:xfrm>
                <a:custGeom>
                  <a:avLst/>
                  <a:gdLst>
                    <a:gd name="csX0" fmla="*/ 71 w 90986"/>
                    <a:gd name="csY0" fmla="*/ 3382 h 53358"/>
                    <a:gd name="csX1" fmla="*/ 14005 w 90986"/>
                    <a:gd name="csY1" fmla="*/ 18984 h 53358"/>
                    <a:gd name="csX2" fmla="*/ 36561 w 90986"/>
                    <a:gd name="csY2" fmla="*/ 22825 h 53358"/>
                    <a:gd name="csX3" fmla="*/ 51359 w 90986"/>
                    <a:gd name="csY3" fmla="*/ 21584 h 53358"/>
                    <a:gd name="csX4" fmla="*/ 58703 w 90986"/>
                    <a:gd name="csY4" fmla="*/ 21259 h 53358"/>
                    <a:gd name="csX5" fmla="*/ 62397 w 90986"/>
                    <a:gd name="csY5" fmla="*/ 21370 h 53358"/>
                    <a:gd name="csX6" fmla="*/ 64111 w 90986"/>
                    <a:gd name="csY6" fmla="*/ 21510 h 53358"/>
                    <a:gd name="csX7" fmla="*/ 64961 w 90986"/>
                    <a:gd name="csY7" fmla="*/ 21599 h 53358"/>
                    <a:gd name="csX8" fmla="*/ 65448 w 90986"/>
                    <a:gd name="csY8" fmla="*/ 21658 h 53358"/>
                    <a:gd name="csX9" fmla="*/ 65581 w 90986"/>
                    <a:gd name="csY9" fmla="*/ 21680 h 53358"/>
                    <a:gd name="csX10" fmla="*/ 72356 w 90986"/>
                    <a:gd name="csY10" fmla="*/ 23350 h 53358"/>
                    <a:gd name="csX11" fmla="*/ 72903 w 90986"/>
                    <a:gd name="csY11" fmla="*/ 23564 h 53358"/>
                    <a:gd name="csX12" fmla="*/ 72955 w 90986"/>
                    <a:gd name="csY12" fmla="*/ 23586 h 53358"/>
                    <a:gd name="csX13" fmla="*/ 74093 w 90986"/>
                    <a:gd name="csY13" fmla="*/ 24140 h 53358"/>
                    <a:gd name="csX14" fmla="*/ 76279 w 90986"/>
                    <a:gd name="csY14" fmla="*/ 25448 h 53358"/>
                    <a:gd name="csX15" fmla="*/ 77255 w 90986"/>
                    <a:gd name="csY15" fmla="*/ 26142 h 53358"/>
                    <a:gd name="csX16" fmla="*/ 77314 w 90986"/>
                    <a:gd name="csY16" fmla="*/ 26194 h 53358"/>
                    <a:gd name="csX17" fmla="*/ 77912 w 90986"/>
                    <a:gd name="csY17" fmla="*/ 26689 h 53358"/>
                    <a:gd name="csX18" fmla="*/ 79730 w 90986"/>
                    <a:gd name="csY18" fmla="*/ 28403 h 53358"/>
                    <a:gd name="csX19" fmla="*/ 81370 w 90986"/>
                    <a:gd name="csY19" fmla="*/ 30279 h 53358"/>
                    <a:gd name="csX20" fmla="*/ 81266 w 90986"/>
                    <a:gd name="csY20" fmla="*/ 30139 h 53358"/>
                    <a:gd name="csX21" fmla="*/ 81473 w 90986"/>
                    <a:gd name="csY21" fmla="*/ 30412 h 53358"/>
                    <a:gd name="csX22" fmla="*/ 81821 w 90986"/>
                    <a:gd name="csY22" fmla="*/ 30899 h 53358"/>
                    <a:gd name="csX23" fmla="*/ 82530 w 90986"/>
                    <a:gd name="csY23" fmla="*/ 31963 h 53358"/>
                    <a:gd name="csX24" fmla="*/ 83771 w 90986"/>
                    <a:gd name="csY24" fmla="*/ 34165 h 53358"/>
                    <a:gd name="csX25" fmla="*/ 84266 w 90986"/>
                    <a:gd name="csY25" fmla="*/ 35221 h 53358"/>
                    <a:gd name="csX26" fmla="*/ 84281 w 90986"/>
                    <a:gd name="csY26" fmla="*/ 35258 h 53358"/>
                    <a:gd name="csX27" fmla="*/ 84517 w 90986"/>
                    <a:gd name="csY27" fmla="*/ 35871 h 53358"/>
                    <a:gd name="csX28" fmla="*/ 85212 w 90986"/>
                    <a:gd name="csY28" fmla="*/ 38191 h 53358"/>
                    <a:gd name="csX29" fmla="*/ 85433 w 90986"/>
                    <a:gd name="csY29" fmla="*/ 39276 h 53358"/>
                    <a:gd name="csX30" fmla="*/ 85470 w 90986"/>
                    <a:gd name="csY30" fmla="*/ 39505 h 53358"/>
                    <a:gd name="csX31" fmla="*/ 85441 w 90986"/>
                    <a:gd name="csY31" fmla="*/ 39254 h 53358"/>
                    <a:gd name="csX32" fmla="*/ 85507 w 90986"/>
                    <a:gd name="csY32" fmla="*/ 39875 h 53358"/>
                    <a:gd name="csX33" fmla="*/ 85552 w 90986"/>
                    <a:gd name="csY33" fmla="*/ 42172 h 53358"/>
                    <a:gd name="csX34" fmla="*/ 85515 w 90986"/>
                    <a:gd name="csY34" fmla="*/ 42704 h 53358"/>
                    <a:gd name="csX35" fmla="*/ 85492 w 90986"/>
                    <a:gd name="csY35" fmla="*/ 42933 h 53358"/>
                    <a:gd name="csX36" fmla="*/ 85529 w 90986"/>
                    <a:gd name="csY36" fmla="*/ 42667 h 53358"/>
                    <a:gd name="csX37" fmla="*/ 85308 w 90986"/>
                    <a:gd name="csY37" fmla="*/ 43849 h 53358"/>
                    <a:gd name="csX38" fmla="*/ 85020 w 90986"/>
                    <a:gd name="csY38" fmla="*/ 44861 h 53358"/>
                    <a:gd name="csX39" fmla="*/ 84842 w 90986"/>
                    <a:gd name="csY39" fmla="*/ 45356 h 53358"/>
                    <a:gd name="csX40" fmla="*/ 84761 w 90986"/>
                    <a:gd name="csY40" fmla="*/ 45570 h 53358"/>
                    <a:gd name="csX41" fmla="*/ 84828 w 90986"/>
                    <a:gd name="csY41" fmla="*/ 45415 h 53358"/>
                    <a:gd name="csX42" fmla="*/ 83697 w 90986"/>
                    <a:gd name="csY42" fmla="*/ 47417 h 53358"/>
                    <a:gd name="csX43" fmla="*/ 83697 w 90986"/>
                    <a:gd name="csY43" fmla="*/ 47439 h 53358"/>
                    <a:gd name="csX44" fmla="*/ 83343 w 90986"/>
                    <a:gd name="csY44" fmla="*/ 47875 h 53358"/>
                    <a:gd name="csX45" fmla="*/ 82500 w 90986"/>
                    <a:gd name="csY45" fmla="*/ 48769 h 53358"/>
                    <a:gd name="csX46" fmla="*/ 82500 w 90986"/>
                    <a:gd name="csY46" fmla="*/ 52588 h 53358"/>
                    <a:gd name="csX47" fmla="*/ 86320 w 90986"/>
                    <a:gd name="csY47" fmla="*/ 52588 h 53358"/>
                    <a:gd name="csX48" fmla="*/ 90893 w 90986"/>
                    <a:gd name="csY48" fmla="*/ 42948 h 53358"/>
                    <a:gd name="csX49" fmla="*/ 89009 w 90986"/>
                    <a:gd name="csY49" fmla="*/ 32672 h 53358"/>
                    <a:gd name="csX50" fmla="*/ 73428 w 90986"/>
                    <a:gd name="csY50" fmla="*/ 18046 h 53358"/>
                    <a:gd name="csX51" fmla="*/ 43609 w 90986"/>
                    <a:gd name="csY51" fmla="*/ 16930 h 53358"/>
                    <a:gd name="csX52" fmla="*/ 30140 w 90986"/>
                    <a:gd name="csY52" fmla="*/ 17484 h 53358"/>
                    <a:gd name="csX53" fmla="*/ 27429 w 90986"/>
                    <a:gd name="csY53" fmla="*/ 17241 h 53358"/>
                    <a:gd name="csX54" fmla="*/ 27156 w 90986"/>
                    <a:gd name="csY54" fmla="*/ 17211 h 53358"/>
                    <a:gd name="csX55" fmla="*/ 27333 w 90986"/>
                    <a:gd name="csY55" fmla="*/ 17233 h 53358"/>
                    <a:gd name="csX56" fmla="*/ 26698 w 90986"/>
                    <a:gd name="csY56" fmla="*/ 17145 h 53358"/>
                    <a:gd name="csX57" fmla="*/ 25257 w 90986"/>
                    <a:gd name="csY57" fmla="*/ 16901 h 53358"/>
                    <a:gd name="csX58" fmla="*/ 19960 w 90986"/>
                    <a:gd name="csY58" fmla="*/ 15571 h 53358"/>
                    <a:gd name="csX59" fmla="*/ 17507 w 90986"/>
                    <a:gd name="csY59" fmla="*/ 14685 h 53358"/>
                    <a:gd name="csX60" fmla="*/ 17174 w 90986"/>
                    <a:gd name="csY60" fmla="*/ 14552 h 53358"/>
                    <a:gd name="csX61" fmla="*/ 17329 w 90986"/>
                    <a:gd name="csY61" fmla="*/ 14618 h 53358"/>
                    <a:gd name="csX62" fmla="*/ 16760 w 90986"/>
                    <a:gd name="csY62" fmla="*/ 14367 h 53358"/>
                    <a:gd name="csX63" fmla="*/ 15571 w 90986"/>
                    <a:gd name="csY63" fmla="*/ 13791 h 53358"/>
                    <a:gd name="csX64" fmla="*/ 13295 w 90986"/>
                    <a:gd name="csY64" fmla="*/ 12513 h 53358"/>
                    <a:gd name="csX65" fmla="*/ 12224 w 90986"/>
                    <a:gd name="csY65" fmla="*/ 11804 h 53358"/>
                    <a:gd name="csX66" fmla="*/ 11736 w 90986"/>
                    <a:gd name="csY66" fmla="*/ 11456 h 53358"/>
                    <a:gd name="csX67" fmla="*/ 11463 w 90986"/>
                    <a:gd name="csY67" fmla="*/ 11257 h 53358"/>
                    <a:gd name="csX68" fmla="*/ 11604 w 90986"/>
                    <a:gd name="csY68" fmla="*/ 11368 h 53358"/>
                    <a:gd name="csX69" fmla="*/ 11079 w 90986"/>
                    <a:gd name="csY69" fmla="*/ 10947 h 53358"/>
                    <a:gd name="csX70" fmla="*/ 10628 w 90986"/>
                    <a:gd name="csY70" fmla="*/ 10563 h 53358"/>
                    <a:gd name="csX71" fmla="*/ 9712 w 90986"/>
                    <a:gd name="csY71" fmla="*/ 9706 h 53358"/>
                    <a:gd name="csX72" fmla="*/ 8848 w 90986"/>
                    <a:gd name="csY72" fmla="*/ 8804 h 53358"/>
                    <a:gd name="csX73" fmla="*/ 8042 w 90986"/>
                    <a:gd name="csY73" fmla="*/ 7859 h 53358"/>
                    <a:gd name="csX74" fmla="*/ 8161 w 90986"/>
                    <a:gd name="csY74" fmla="*/ 8014 h 53358"/>
                    <a:gd name="csX75" fmla="*/ 7961 w 90986"/>
                    <a:gd name="csY75" fmla="*/ 7748 h 53358"/>
                    <a:gd name="csX76" fmla="*/ 7629 w 90986"/>
                    <a:gd name="csY76" fmla="*/ 7275 h 53358"/>
                    <a:gd name="csX77" fmla="*/ 6964 w 90986"/>
                    <a:gd name="csY77" fmla="*/ 6226 h 53358"/>
                    <a:gd name="csX78" fmla="*/ 6373 w 90986"/>
                    <a:gd name="csY78" fmla="*/ 5126 h 53358"/>
                    <a:gd name="csX79" fmla="*/ 6122 w 90986"/>
                    <a:gd name="csY79" fmla="*/ 4594 h 53358"/>
                    <a:gd name="csX80" fmla="*/ 5988 w 90986"/>
                    <a:gd name="csY80" fmla="*/ 4284 h 53358"/>
                    <a:gd name="csX81" fmla="*/ 6070 w 90986"/>
                    <a:gd name="csY81" fmla="*/ 4461 h 53358"/>
                    <a:gd name="csX82" fmla="*/ 5294 w 90986"/>
                    <a:gd name="csY82" fmla="*/ 1994 h 53358"/>
                    <a:gd name="csX83" fmla="*/ 1969 w 90986"/>
                    <a:gd name="csY83" fmla="*/ 110 h 53358"/>
                    <a:gd name="csX84" fmla="*/ 85 w 90986"/>
                    <a:gd name="csY84" fmla="*/ 3434 h 53358"/>
                    <a:gd name="csX85" fmla="*/ 85 w 90986"/>
                    <a:gd name="csY85" fmla="*/ 3434 h 5335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  <a:cxn ang="0">
                      <a:pos x="csX57" y="csY57"/>
                    </a:cxn>
                    <a:cxn ang="0">
                      <a:pos x="csX58" y="csY58"/>
                    </a:cxn>
                    <a:cxn ang="0">
                      <a:pos x="csX59" y="csY59"/>
                    </a:cxn>
                    <a:cxn ang="0">
                      <a:pos x="csX60" y="csY60"/>
                    </a:cxn>
                    <a:cxn ang="0">
                      <a:pos x="csX61" y="csY61"/>
                    </a:cxn>
                    <a:cxn ang="0">
                      <a:pos x="csX62" y="csY62"/>
                    </a:cxn>
                    <a:cxn ang="0">
                      <a:pos x="csX63" y="csY63"/>
                    </a:cxn>
                    <a:cxn ang="0">
                      <a:pos x="csX64" y="csY64"/>
                    </a:cxn>
                    <a:cxn ang="0">
                      <a:pos x="csX65" y="csY65"/>
                    </a:cxn>
                    <a:cxn ang="0">
                      <a:pos x="csX66" y="csY66"/>
                    </a:cxn>
                    <a:cxn ang="0">
                      <a:pos x="csX67" y="csY67"/>
                    </a:cxn>
                    <a:cxn ang="0">
                      <a:pos x="csX68" y="csY68"/>
                    </a:cxn>
                    <a:cxn ang="0">
                      <a:pos x="csX69" y="csY69"/>
                    </a:cxn>
                    <a:cxn ang="0">
                      <a:pos x="csX70" y="csY70"/>
                    </a:cxn>
                    <a:cxn ang="0">
                      <a:pos x="csX71" y="csY71"/>
                    </a:cxn>
                    <a:cxn ang="0">
                      <a:pos x="csX72" y="csY72"/>
                    </a:cxn>
                    <a:cxn ang="0">
                      <a:pos x="csX73" y="csY73"/>
                    </a:cxn>
                    <a:cxn ang="0">
                      <a:pos x="csX74" y="csY74"/>
                    </a:cxn>
                    <a:cxn ang="0">
                      <a:pos x="csX75" y="csY75"/>
                    </a:cxn>
                    <a:cxn ang="0">
                      <a:pos x="csX76" y="csY76"/>
                    </a:cxn>
                    <a:cxn ang="0">
                      <a:pos x="csX77" y="csY77"/>
                    </a:cxn>
                    <a:cxn ang="0">
                      <a:pos x="csX78" y="csY78"/>
                    </a:cxn>
                    <a:cxn ang="0">
                      <a:pos x="csX79" y="csY79"/>
                    </a:cxn>
                    <a:cxn ang="0">
                      <a:pos x="csX80" y="csY80"/>
                    </a:cxn>
                    <a:cxn ang="0">
                      <a:pos x="csX81" y="csY81"/>
                    </a:cxn>
                    <a:cxn ang="0">
                      <a:pos x="csX82" y="csY82"/>
                    </a:cxn>
                    <a:cxn ang="0">
                      <a:pos x="csX83" y="csY83"/>
                    </a:cxn>
                    <a:cxn ang="0">
                      <a:pos x="csX84" y="csY84"/>
                    </a:cxn>
                    <a:cxn ang="0">
                      <a:pos x="csX85" y="csY85"/>
                    </a:cxn>
                  </a:cxnLst>
                  <a:rect l="l" t="t" r="r" b="b"/>
                  <a:pathLst>
                    <a:path w="90986" h="53358">
                      <a:moveTo>
                        <a:pt x="71" y="3382"/>
                      </a:moveTo>
                      <a:cubicBezTo>
                        <a:pt x="1814" y="10585"/>
                        <a:pt x="7414" y="15977"/>
                        <a:pt x="14005" y="18984"/>
                      </a:cubicBezTo>
                      <a:cubicBezTo>
                        <a:pt x="21083" y="22212"/>
                        <a:pt x="28833" y="23224"/>
                        <a:pt x="36561" y="22825"/>
                      </a:cubicBezTo>
                      <a:cubicBezTo>
                        <a:pt x="41503" y="22574"/>
                        <a:pt x="46424" y="21968"/>
                        <a:pt x="51359" y="21584"/>
                      </a:cubicBezTo>
                      <a:cubicBezTo>
                        <a:pt x="53805" y="21400"/>
                        <a:pt x="56250" y="21267"/>
                        <a:pt x="58703" y="21259"/>
                      </a:cubicBezTo>
                      <a:cubicBezTo>
                        <a:pt x="59937" y="21259"/>
                        <a:pt x="61171" y="21289"/>
                        <a:pt x="62397" y="21370"/>
                      </a:cubicBezTo>
                      <a:cubicBezTo>
                        <a:pt x="62966" y="21407"/>
                        <a:pt x="63542" y="21451"/>
                        <a:pt x="64111" y="21510"/>
                      </a:cubicBezTo>
                      <a:cubicBezTo>
                        <a:pt x="64399" y="21540"/>
                        <a:pt x="64680" y="21569"/>
                        <a:pt x="64961" y="21599"/>
                      </a:cubicBezTo>
                      <a:cubicBezTo>
                        <a:pt x="65123" y="21621"/>
                        <a:pt x="65286" y="21636"/>
                        <a:pt x="65448" y="21658"/>
                      </a:cubicBezTo>
                      <a:cubicBezTo>
                        <a:pt x="65899" y="21710"/>
                        <a:pt x="64806" y="21555"/>
                        <a:pt x="65581" y="21680"/>
                      </a:cubicBezTo>
                      <a:cubicBezTo>
                        <a:pt x="67879" y="22042"/>
                        <a:pt x="70169" y="22545"/>
                        <a:pt x="72356" y="23350"/>
                      </a:cubicBezTo>
                      <a:cubicBezTo>
                        <a:pt x="72541" y="23416"/>
                        <a:pt x="72718" y="23490"/>
                        <a:pt x="72903" y="23564"/>
                      </a:cubicBezTo>
                      <a:cubicBezTo>
                        <a:pt x="73346" y="23734"/>
                        <a:pt x="72401" y="23328"/>
                        <a:pt x="72955" y="23586"/>
                      </a:cubicBezTo>
                      <a:cubicBezTo>
                        <a:pt x="73339" y="23763"/>
                        <a:pt x="73716" y="23941"/>
                        <a:pt x="74093" y="24140"/>
                      </a:cubicBezTo>
                      <a:cubicBezTo>
                        <a:pt x="74846" y="24532"/>
                        <a:pt x="75578" y="24968"/>
                        <a:pt x="76279" y="25448"/>
                      </a:cubicBezTo>
                      <a:cubicBezTo>
                        <a:pt x="76612" y="25669"/>
                        <a:pt x="76930" y="25906"/>
                        <a:pt x="77255" y="26142"/>
                      </a:cubicBezTo>
                      <a:cubicBezTo>
                        <a:pt x="77639" y="26423"/>
                        <a:pt x="76848" y="25810"/>
                        <a:pt x="77314" y="26194"/>
                      </a:cubicBezTo>
                      <a:cubicBezTo>
                        <a:pt x="77513" y="26356"/>
                        <a:pt x="77713" y="26519"/>
                        <a:pt x="77912" y="26689"/>
                      </a:cubicBezTo>
                      <a:cubicBezTo>
                        <a:pt x="78548" y="27228"/>
                        <a:pt x="79146" y="27804"/>
                        <a:pt x="79730" y="28403"/>
                      </a:cubicBezTo>
                      <a:cubicBezTo>
                        <a:pt x="80306" y="29001"/>
                        <a:pt x="80845" y="29636"/>
                        <a:pt x="81370" y="30279"/>
                      </a:cubicBezTo>
                      <a:cubicBezTo>
                        <a:pt x="81680" y="30663"/>
                        <a:pt x="81259" y="30161"/>
                        <a:pt x="81266" y="30139"/>
                      </a:cubicBezTo>
                      <a:cubicBezTo>
                        <a:pt x="81266" y="30161"/>
                        <a:pt x="81481" y="30427"/>
                        <a:pt x="81473" y="30412"/>
                      </a:cubicBezTo>
                      <a:cubicBezTo>
                        <a:pt x="81592" y="30574"/>
                        <a:pt x="81710" y="30737"/>
                        <a:pt x="81821" y="30899"/>
                      </a:cubicBezTo>
                      <a:cubicBezTo>
                        <a:pt x="82064" y="31247"/>
                        <a:pt x="82301" y="31601"/>
                        <a:pt x="82530" y="31963"/>
                      </a:cubicBezTo>
                      <a:cubicBezTo>
                        <a:pt x="82980" y="32672"/>
                        <a:pt x="83394" y="33411"/>
                        <a:pt x="83771" y="34165"/>
                      </a:cubicBezTo>
                      <a:cubicBezTo>
                        <a:pt x="83941" y="34512"/>
                        <a:pt x="84104" y="34866"/>
                        <a:pt x="84266" y="35221"/>
                      </a:cubicBezTo>
                      <a:cubicBezTo>
                        <a:pt x="84466" y="35657"/>
                        <a:pt x="84067" y="34696"/>
                        <a:pt x="84281" y="35258"/>
                      </a:cubicBezTo>
                      <a:cubicBezTo>
                        <a:pt x="84355" y="35465"/>
                        <a:pt x="84436" y="35664"/>
                        <a:pt x="84517" y="35871"/>
                      </a:cubicBezTo>
                      <a:cubicBezTo>
                        <a:pt x="84791" y="36632"/>
                        <a:pt x="85027" y="37400"/>
                        <a:pt x="85212" y="38191"/>
                      </a:cubicBezTo>
                      <a:cubicBezTo>
                        <a:pt x="85293" y="38552"/>
                        <a:pt x="85367" y="38914"/>
                        <a:pt x="85433" y="39276"/>
                      </a:cubicBezTo>
                      <a:cubicBezTo>
                        <a:pt x="85448" y="39350"/>
                        <a:pt x="85456" y="39432"/>
                        <a:pt x="85470" y="39505"/>
                      </a:cubicBezTo>
                      <a:cubicBezTo>
                        <a:pt x="85552" y="39956"/>
                        <a:pt x="85441" y="39291"/>
                        <a:pt x="85441" y="39254"/>
                      </a:cubicBezTo>
                      <a:cubicBezTo>
                        <a:pt x="85456" y="39461"/>
                        <a:pt x="85492" y="39668"/>
                        <a:pt x="85507" y="39875"/>
                      </a:cubicBezTo>
                      <a:cubicBezTo>
                        <a:pt x="85574" y="40636"/>
                        <a:pt x="85596" y="41404"/>
                        <a:pt x="85552" y="42172"/>
                      </a:cubicBezTo>
                      <a:cubicBezTo>
                        <a:pt x="85544" y="42349"/>
                        <a:pt x="85529" y="42527"/>
                        <a:pt x="85515" y="42704"/>
                      </a:cubicBezTo>
                      <a:cubicBezTo>
                        <a:pt x="85515" y="42778"/>
                        <a:pt x="85500" y="42852"/>
                        <a:pt x="85492" y="42933"/>
                      </a:cubicBezTo>
                      <a:cubicBezTo>
                        <a:pt x="85456" y="43376"/>
                        <a:pt x="85522" y="42697"/>
                        <a:pt x="85529" y="42667"/>
                      </a:cubicBezTo>
                      <a:cubicBezTo>
                        <a:pt x="85433" y="43051"/>
                        <a:pt x="85396" y="43458"/>
                        <a:pt x="85308" y="43849"/>
                      </a:cubicBezTo>
                      <a:cubicBezTo>
                        <a:pt x="85226" y="44189"/>
                        <a:pt x="85130" y="44529"/>
                        <a:pt x="85020" y="44861"/>
                      </a:cubicBezTo>
                      <a:cubicBezTo>
                        <a:pt x="84968" y="45031"/>
                        <a:pt x="84909" y="45193"/>
                        <a:pt x="84842" y="45356"/>
                      </a:cubicBezTo>
                      <a:cubicBezTo>
                        <a:pt x="84813" y="45430"/>
                        <a:pt x="84791" y="45496"/>
                        <a:pt x="84761" y="45570"/>
                      </a:cubicBezTo>
                      <a:cubicBezTo>
                        <a:pt x="84576" y="46073"/>
                        <a:pt x="84975" y="45134"/>
                        <a:pt x="84828" y="45415"/>
                      </a:cubicBezTo>
                      <a:cubicBezTo>
                        <a:pt x="84466" y="46102"/>
                        <a:pt x="84140" y="46782"/>
                        <a:pt x="83697" y="47417"/>
                      </a:cubicBezTo>
                      <a:cubicBezTo>
                        <a:pt x="83557" y="47624"/>
                        <a:pt x="83187" y="47912"/>
                        <a:pt x="83697" y="47439"/>
                      </a:cubicBezTo>
                      <a:cubicBezTo>
                        <a:pt x="83564" y="47557"/>
                        <a:pt x="83461" y="47735"/>
                        <a:pt x="83343" y="47875"/>
                      </a:cubicBezTo>
                      <a:cubicBezTo>
                        <a:pt x="83077" y="48185"/>
                        <a:pt x="82796" y="48481"/>
                        <a:pt x="82500" y="48769"/>
                      </a:cubicBezTo>
                      <a:cubicBezTo>
                        <a:pt x="81488" y="49759"/>
                        <a:pt x="81436" y="51613"/>
                        <a:pt x="82500" y="52588"/>
                      </a:cubicBezTo>
                      <a:cubicBezTo>
                        <a:pt x="83586" y="53585"/>
                        <a:pt x="85241" y="53644"/>
                        <a:pt x="86320" y="52588"/>
                      </a:cubicBezTo>
                      <a:cubicBezTo>
                        <a:pt x="88987" y="49980"/>
                        <a:pt x="90487" y="46634"/>
                        <a:pt x="90893" y="42948"/>
                      </a:cubicBezTo>
                      <a:cubicBezTo>
                        <a:pt x="91285" y="39424"/>
                        <a:pt x="90398" y="35886"/>
                        <a:pt x="89009" y="32672"/>
                      </a:cubicBezTo>
                      <a:cubicBezTo>
                        <a:pt x="86135" y="26009"/>
                        <a:pt x="80306" y="20417"/>
                        <a:pt x="73428" y="18046"/>
                      </a:cubicBezTo>
                      <a:cubicBezTo>
                        <a:pt x="63838" y="14736"/>
                        <a:pt x="53480" y="16014"/>
                        <a:pt x="43609" y="16930"/>
                      </a:cubicBezTo>
                      <a:cubicBezTo>
                        <a:pt x="39139" y="17344"/>
                        <a:pt x="34625" y="17758"/>
                        <a:pt x="30140" y="17484"/>
                      </a:cubicBezTo>
                      <a:cubicBezTo>
                        <a:pt x="29232" y="17433"/>
                        <a:pt x="28330" y="17344"/>
                        <a:pt x="27429" y="17241"/>
                      </a:cubicBezTo>
                      <a:cubicBezTo>
                        <a:pt x="27340" y="17233"/>
                        <a:pt x="27252" y="17218"/>
                        <a:pt x="27156" y="17211"/>
                      </a:cubicBezTo>
                      <a:cubicBezTo>
                        <a:pt x="26646" y="17152"/>
                        <a:pt x="27303" y="17248"/>
                        <a:pt x="27333" y="17233"/>
                      </a:cubicBezTo>
                      <a:cubicBezTo>
                        <a:pt x="27200" y="17292"/>
                        <a:pt x="26853" y="17167"/>
                        <a:pt x="26698" y="17145"/>
                      </a:cubicBezTo>
                      <a:cubicBezTo>
                        <a:pt x="26217" y="17071"/>
                        <a:pt x="25737" y="16989"/>
                        <a:pt x="25257" y="16901"/>
                      </a:cubicBezTo>
                      <a:cubicBezTo>
                        <a:pt x="23469" y="16568"/>
                        <a:pt x="21696" y="16133"/>
                        <a:pt x="19960" y="15571"/>
                      </a:cubicBezTo>
                      <a:cubicBezTo>
                        <a:pt x="19132" y="15305"/>
                        <a:pt x="18312" y="15010"/>
                        <a:pt x="17507" y="14685"/>
                      </a:cubicBezTo>
                      <a:cubicBezTo>
                        <a:pt x="17470" y="14670"/>
                        <a:pt x="17218" y="14596"/>
                        <a:pt x="17174" y="14552"/>
                      </a:cubicBezTo>
                      <a:cubicBezTo>
                        <a:pt x="17196" y="14581"/>
                        <a:pt x="17780" y="14818"/>
                        <a:pt x="17329" y="14618"/>
                      </a:cubicBezTo>
                      <a:cubicBezTo>
                        <a:pt x="17137" y="14537"/>
                        <a:pt x="16953" y="14448"/>
                        <a:pt x="16760" y="14367"/>
                      </a:cubicBezTo>
                      <a:cubicBezTo>
                        <a:pt x="16361" y="14182"/>
                        <a:pt x="15962" y="13990"/>
                        <a:pt x="15571" y="13791"/>
                      </a:cubicBezTo>
                      <a:cubicBezTo>
                        <a:pt x="14795" y="13399"/>
                        <a:pt x="14034" y="12971"/>
                        <a:pt x="13295" y="12513"/>
                      </a:cubicBezTo>
                      <a:cubicBezTo>
                        <a:pt x="12933" y="12284"/>
                        <a:pt x="12571" y="12047"/>
                        <a:pt x="12224" y="11804"/>
                      </a:cubicBezTo>
                      <a:cubicBezTo>
                        <a:pt x="12062" y="11693"/>
                        <a:pt x="11899" y="11575"/>
                        <a:pt x="11736" y="11456"/>
                      </a:cubicBezTo>
                      <a:cubicBezTo>
                        <a:pt x="11648" y="11390"/>
                        <a:pt x="11552" y="11323"/>
                        <a:pt x="11463" y="11257"/>
                      </a:cubicBezTo>
                      <a:cubicBezTo>
                        <a:pt x="11153" y="11028"/>
                        <a:pt x="11574" y="11287"/>
                        <a:pt x="11604" y="11368"/>
                      </a:cubicBezTo>
                      <a:cubicBezTo>
                        <a:pt x="11559" y="11250"/>
                        <a:pt x="11175" y="11028"/>
                        <a:pt x="11079" y="10947"/>
                      </a:cubicBezTo>
                      <a:cubicBezTo>
                        <a:pt x="10931" y="10821"/>
                        <a:pt x="10776" y="10696"/>
                        <a:pt x="10628" y="10563"/>
                      </a:cubicBezTo>
                      <a:cubicBezTo>
                        <a:pt x="10311" y="10289"/>
                        <a:pt x="10008" y="10001"/>
                        <a:pt x="9712" y="9706"/>
                      </a:cubicBezTo>
                      <a:cubicBezTo>
                        <a:pt x="9417" y="9418"/>
                        <a:pt x="9128" y="9115"/>
                        <a:pt x="8848" y="8804"/>
                      </a:cubicBezTo>
                      <a:cubicBezTo>
                        <a:pt x="8626" y="8553"/>
                        <a:pt x="8331" y="8014"/>
                        <a:pt x="8042" y="7859"/>
                      </a:cubicBezTo>
                      <a:cubicBezTo>
                        <a:pt x="8308" y="8007"/>
                        <a:pt x="8345" y="8258"/>
                        <a:pt x="8161" y="8014"/>
                      </a:cubicBezTo>
                      <a:cubicBezTo>
                        <a:pt x="8094" y="7925"/>
                        <a:pt x="8028" y="7837"/>
                        <a:pt x="7961" y="7748"/>
                      </a:cubicBezTo>
                      <a:cubicBezTo>
                        <a:pt x="7850" y="7593"/>
                        <a:pt x="7740" y="7430"/>
                        <a:pt x="7629" y="7275"/>
                      </a:cubicBezTo>
                      <a:cubicBezTo>
                        <a:pt x="7400" y="6936"/>
                        <a:pt x="7178" y="6581"/>
                        <a:pt x="6964" y="6226"/>
                      </a:cubicBezTo>
                      <a:cubicBezTo>
                        <a:pt x="6757" y="5864"/>
                        <a:pt x="6557" y="5502"/>
                        <a:pt x="6373" y="5126"/>
                      </a:cubicBezTo>
                      <a:cubicBezTo>
                        <a:pt x="6284" y="4948"/>
                        <a:pt x="6203" y="4771"/>
                        <a:pt x="6122" y="4594"/>
                      </a:cubicBezTo>
                      <a:cubicBezTo>
                        <a:pt x="6085" y="4505"/>
                        <a:pt x="6040" y="4357"/>
                        <a:pt x="5988" y="4284"/>
                      </a:cubicBezTo>
                      <a:cubicBezTo>
                        <a:pt x="6062" y="4372"/>
                        <a:pt x="6195" y="4808"/>
                        <a:pt x="6070" y="4461"/>
                      </a:cubicBezTo>
                      <a:cubicBezTo>
                        <a:pt x="5767" y="3648"/>
                        <a:pt x="5501" y="2836"/>
                        <a:pt x="5294" y="1994"/>
                      </a:cubicBezTo>
                      <a:cubicBezTo>
                        <a:pt x="4962" y="620"/>
                        <a:pt x="3329" y="-333"/>
                        <a:pt x="1969" y="110"/>
                      </a:cubicBezTo>
                      <a:cubicBezTo>
                        <a:pt x="543" y="575"/>
                        <a:pt x="-277" y="1957"/>
                        <a:pt x="85" y="3434"/>
                      </a:cubicBezTo>
                      <a:lnTo>
                        <a:pt x="85" y="3434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0" name="Freeform 669">
                  <a:extLst>
                    <a:ext uri="{FF2B5EF4-FFF2-40B4-BE49-F238E27FC236}">
                      <a16:creationId xmlns:a16="http://schemas.microsoft.com/office/drawing/2014/main" id="{AE5485D8-38C6-563F-FDF5-B8E27A5A2184}"/>
                    </a:ext>
                  </a:extLst>
                </p:cNvPr>
                <p:cNvSpPr/>
                <p:nvPr/>
              </p:nvSpPr>
              <p:spPr>
                <a:xfrm>
                  <a:off x="2173787" y="4511447"/>
                  <a:ext cx="77495" cy="174283"/>
                </a:xfrm>
                <a:custGeom>
                  <a:avLst/>
                  <a:gdLst>
                    <a:gd name="csX0" fmla="*/ 3466 w 77495"/>
                    <a:gd name="csY0" fmla="*/ 174134 h 174283"/>
                    <a:gd name="csX1" fmla="*/ 37400 w 77495"/>
                    <a:gd name="csY1" fmla="*/ 154189 h 174283"/>
                    <a:gd name="csX2" fmla="*/ 62438 w 77495"/>
                    <a:gd name="csY2" fmla="*/ 124345 h 174283"/>
                    <a:gd name="csX3" fmla="*/ 76003 w 77495"/>
                    <a:gd name="csY3" fmla="*/ 86885 h 174283"/>
                    <a:gd name="csX4" fmla="*/ 75028 w 77495"/>
                    <a:gd name="csY4" fmla="*/ 44490 h 174283"/>
                    <a:gd name="csX5" fmla="*/ 59017 w 77495"/>
                    <a:gd name="csY5" fmla="*/ 5596 h 174283"/>
                    <a:gd name="csX6" fmla="*/ 56077 w 77495"/>
                    <a:gd name="csY6" fmla="*/ 1349 h 174283"/>
                    <a:gd name="csX7" fmla="*/ 52383 w 77495"/>
                    <a:gd name="csY7" fmla="*/ 381 h 174283"/>
                    <a:gd name="csX8" fmla="*/ 51415 w 77495"/>
                    <a:gd name="csY8" fmla="*/ 4075 h 174283"/>
                    <a:gd name="csX9" fmla="*/ 61891 w 77495"/>
                    <a:gd name="csY9" fmla="*/ 21848 h 174283"/>
                    <a:gd name="csX10" fmla="*/ 62904 w 77495"/>
                    <a:gd name="csY10" fmla="*/ 24079 h 174283"/>
                    <a:gd name="csX11" fmla="*/ 63340 w 77495"/>
                    <a:gd name="csY11" fmla="*/ 25076 h 174283"/>
                    <a:gd name="csX12" fmla="*/ 63487 w 77495"/>
                    <a:gd name="csY12" fmla="*/ 25431 h 174283"/>
                    <a:gd name="csX13" fmla="*/ 63798 w 77495"/>
                    <a:gd name="csY13" fmla="*/ 26184 h 174283"/>
                    <a:gd name="csX14" fmla="*/ 65593 w 77495"/>
                    <a:gd name="csY14" fmla="*/ 30883 h 174283"/>
                    <a:gd name="csX15" fmla="*/ 68585 w 77495"/>
                    <a:gd name="csY15" fmla="*/ 40634 h 174283"/>
                    <a:gd name="csX16" fmla="*/ 70713 w 77495"/>
                    <a:gd name="csY16" fmla="*/ 50747 h 174283"/>
                    <a:gd name="csX17" fmla="*/ 71082 w 77495"/>
                    <a:gd name="csY17" fmla="*/ 53170 h 174283"/>
                    <a:gd name="csX18" fmla="*/ 71156 w 77495"/>
                    <a:gd name="csY18" fmla="*/ 53709 h 174283"/>
                    <a:gd name="csX19" fmla="*/ 71201 w 77495"/>
                    <a:gd name="csY19" fmla="*/ 54071 h 174283"/>
                    <a:gd name="csX20" fmla="*/ 71363 w 77495"/>
                    <a:gd name="csY20" fmla="*/ 55423 h 174283"/>
                    <a:gd name="csX21" fmla="*/ 71836 w 77495"/>
                    <a:gd name="csY21" fmla="*/ 60572 h 174283"/>
                    <a:gd name="csX22" fmla="*/ 71407 w 77495"/>
                    <a:gd name="csY22" fmla="*/ 80931 h 174283"/>
                    <a:gd name="csX23" fmla="*/ 71245 w 77495"/>
                    <a:gd name="csY23" fmla="*/ 82282 h 174283"/>
                    <a:gd name="csX24" fmla="*/ 71178 w 77495"/>
                    <a:gd name="csY24" fmla="*/ 82822 h 174283"/>
                    <a:gd name="csX25" fmla="*/ 71164 w 77495"/>
                    <a:gd name="csY25" fmla="*/ 82910 h 174283"/>
                    <a:gd name="csX26" fmla="*/ 70757 w 77495"/>
                    <a:gd name="csY26" fmla="*/ 85599 h 174283"/>
                    <a:gd name="csX27" fmla="*/ 69797 w 77495"/>
                    <a:gd name="csY27" fmla="*/ 90674 h 174283"/>
                    <a:gd name="csX28" fmla="*/ 67181 w 77495"/>
                    <a:gd name="csY28" fmla="*/ 100543 h 174283"/>
                    <a:gd name="csX29" fmla="*/ 63931 w 77495"/>
                    <a:gd name="csY29" fmla="*/ 109378 h 174283"/>
                    <a:gd name="csX30" fmla="*/ 63857 w 77495"/>
                    <a:gd name="csY30" fmla="*/ 109541 h 174283"/>
                    <a:gd name="csX31" fmla="*/ 63657 w 77495"/>
                    <a:gd name="csY31" fmla="*/ 109999 h 174283"/>
                    <a:gd name="csX32" fmla="*/ 63147 w 77495"/>
                    <a:gd name="csY32" fmla="*/ 111144 h 174283"/>
                    <a:gd name="csX33" fmla="*/ 62150 w 77495"/>
                    <a:gd name="csY33" fmla="*/ 113308 h 174283"/>
                    <a:gd name="csX34" fmla="*/ 60067 w 77495"/>
                    <a:gd name="csY34" fmla="*/ 117460 h 174283"/>
                    <a:gd name="csX35" fmla="*/ 49753 w 77495"/>
                    <a:gd name="csY35" fmla="*/ 133497 h 174283"/>
                    <a:gd name="csX36" fmla="*/ 49405 w 77495"/>
                    <a:gd name="csY36" fmla="*/ 133941 h 174283"/>
                    <a:gd name="csX37" fmla="*/ 48622 w 77495"/>
                    <a:gd name="csY37" fmla="*/ 134923 h 174283"/>
                    <a:gd name="csX38" fmla="*/ 47026 w 77495"/>
                    <a:gd name="csY38" fmla="*/ 136866 h 174283"/>
                    <a:gd name="csX39" fmla="*/ 43960 w 77495"/>
                    <a:gd name="csY39" fmla="*/ 140360 h 174283"/>
                    <a:gd name="csX40" fmla="*/ 37318 w 77495"/>
                    <a:gd name="csY40" fmla="*/ 147045 h 174283"/>
                    <a:gd name="csX41" fmla="*/ 30056 w 77495"/>
                    <a:gd name="csY41" fmla="*/ 153236 h 174283"/>
                    <a:gd name="csX42" fmla="*/ 29657 w 77495"/>
                    <a:gd name="csY42" fmla="*/ 153546 h 174283"/>
                    <a:gd name="csX43" fmla="*/ 29406 w 77495"/>
                    <a:gd name="csY43" fmla="*/ 153738 h 174283"/>
                    <a:gd name="csX44" fmla="*/ 28600 w 77495"/>
                    <a:gd name="csY44" fmla="*/ 154344 h 174283"/>
                    <a:gd name="csX45" fmla="*/ 26569 w 77495"/>
                    <a:gd name="csY45" fmla="*/ 155821 h 174283"/>
                    <a:gd name="csX46" fmla="*/ 22623 w 77495"/>
                    <a:gd name="csY46" fmla="*/ 158503 h 174283"/>
                    <a:gd name="csX47" fmla="*/ 6030 w 77495"/>
                    <a:gd name="csY47" fmla="*/ 167353 h 174283"/>
                    <a:gd name="csX48" fmla="*/ 5749 w 77495"/>
                    <a:gd name="csY48" fmla="*/ 167471 h 174283"/>
                    <a:gd name="csX49" fmla="*/ 5283 w 77495"/>
                    <a:gd name="csY49" fmla="*/ 167663 h 174283"/>
                    <a:gd name="csX50" fmla="*/ 4234 w 77495"/>
                    <a:gd name="csY50" fmla="*/ 168084 h 174283"/>
                    <a:gd name="csX51" fmla="*/ 2003 w 77495"/>
                    <a:gd name="csY51" fmla="*/ 168941 h 174283"/>
                    <a:gd name="csX52" fmla="*/ 119 w 77495"/>
                    <a:gd name="csY52" fmla="*/ 172265 h 174283"/>
                    <a:gd name="csX53" fmla="*/ 3444 w 77495"/>
                    <a:gd name="csY53" fmla="*/ 174149 h 174283"/>
                    <a:gd name="csX54" fmla="*/ 3444 w 77495"/>
                    <a:gd name="csY54" fmla="*/ 174149 h 17428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</a:cxnLst>
                  <a:rect l="l" t="t" r="r" b="b"/>
                  <a:pathLst>
                    <a:path w="77495" h="174283">
                      <a:moveTo>
                        <a:pt x="3466" y="174134"/>
                      </a:moveTo>
                      <a:cubicBezTo>
                        <a:pt x="15871" y="169532"/>
                        <a:pt x="27315" y="162743"/>
                        <a:pt x="37400" y="154189"/>
                      </a:cubicBezTo>
                      <a:cubicBezTo>
                        <a:pt x="47337" y="145760"/>
                        <a:pt x="55863" y="135595"/>
                        <a:pt x="62438" y="124345"/>
                      </a:cubicBezTo>
                      <a:cubicBezTo>
                        <a:pt x="69176" y="112813"/>
                        <a:pt x="73860" y="100071"/>
                        <a:pt x="76003" y="86885"/>
                      </a:cubicBezTo>
                      <a:cubicBezTo>
                        <a:pt x="78293" y="72819"/>
                        <a:pt x="77931" y="58437"/>
                        <a:pt x="75028" y="44490"/>
                      </a:cubicBezTo>
                      <a:cubicBezTo>
                        <a:pt x="72161" y="30713"/>
                        <a:pt x="66745" y="17372"/>
                        <a:pt x="59017" y="5596"/>
                      </a:cubicBezTo>
                      <a:cubicBezTo>
                        <a:pt x="58072" y="4156"/>
                        <a:pt x="57089" y="2738"/>
                        <a:pt x="56077" y="1349"/>
                      </a:cubicBezTo>
                      <a:cubicBezTo>
                        <a:pt x="55249" y="211"/>
                        <a:pt x="53691" y="-468"/>
                        <a:pt x="52383" y="381"/>
                      </a:cubicBezTo>
                      <a:cubicBezTo>
                        <a:pt x="51253" y="1112"/>
                        <a:pt x="50528" y="2856"/>
                        <a:pt x="51415" y="4075"/>
                      </a:cubicBezTo>
                      <a:cubicBezTo>
                        <a:pt x="55471" y="9645"/>
                        <a:pt x="58973" y="15606"/>
                        <a:pt x="61891" y="21848"/>
                      </a:cubicBezTo>
                      <a:cubicBezTo>
                        <a:pt x="62239" y="22587"/>
                        <a:pt x="62571" y="23333"/>
                        <a:pt x="62904" y="24079"/>
                      </a:cubicBezTo>
                      <a:cubicBezTo>
                        <a:pt x="63051" y="24411"/>
                        <a:pt x="63192" y="24744"/>
                        <a:pt x="63340" y="25076"/>
                      </a:cubicBezTo>
                      <a:cubicBezTo>
                        <a:pt x="63694" y="25896"/>
                        <a:pt x="63147" y="24611"/>
                        <a:pt x="63487" y="25431"/>
                      </a:cubicBezTo>
                      <a:cubicBezTo>
                        <a:pt x="63591" y="25682"/>
                        <a:pt x="63694" y="25933"/>
                        <a:pt x="63798" y="26184"/>
                      </a:cubicBezTo>
                      <a:cubicBezTo>
                        <a:pt x="64433" y="27736"/>
                        <a:pt x="65031" y="29302"/>
                        <a:pt x="65593" y="30883"/>
                      </a:cubicBezTo>
                      <a:cubicBezTo>
                        <a:pt x="66738" y="34081"/>
                        <a:pt x="67735" y="37339"/>
                        <a:pt x="68585" y="40634"/>
                      </a:cubicBezTo>
                      <a:cubicBezTo>
                        <a:pt x="69450" y="43973"/>
                        <a:pt x="70159" y="47349"/>
                        <a:pt x="70713" y="50747"/>
                      </a:cubicBezTo>
                      <a:cubicBezTo>
                        <a:pt x="70846" y="51552"/>
                        <a:pt x="70972" y="52357"/>
                        <a:pt x="71082" y="53170"/>
                      </a:cubicBezTo>
                      <a:cubicBezTo>
                        <a:pt x="71104" y="53347"/>
                        <a:pt x="71134" y="53532"/>
                        <a:pt x="71156" y="53709"/>
                      </a:cubicBezTo>
                      <a:cubicBezTo>
                        <a:pt x="71082" y="53162"/>
                        <a:pt x="71201" y="54049"/>
                        <a:pt x="71201" y="54071"/>
                      </a:cubicBezTo>
                      <a:cubicBezTo>
                        <a:pt x="71260" y="54521"/>
                        <a:pt x="71311" y="54972"/>
                        <a:pt x="71363" y="55423"/>
                      </a:cubicBezTo>
                      <a:cubicBezTo>
                        <a:pt x="71563" y="57137"/>
                        <a:pt x="71718" y="58850"/>
                        <a:pt x="71836" y="60572"/>
                      </a:cubicBezTo>
                      <a:cubicBezTo>
                        <a:pt x="72309" y="67353"/>
                        <a:pt x="72176" y="74179"/>
                        <a:pt x="71407" y="80931"/>
                      </a:cubicBezTo>
                      <a:cubicBezTo>
                        <a:pt x="71356" y="81381"/>
                        <a:pt x="71304" y="81832"/>
                        <a:pt x="71245" y="82282"/>
                      </a:cubicBezTo>
                      <a:cubicBezTo>
                        <a:pt x="71223" y="82460"/>
                        <a:pt x="71201" y="82644"/>
                        <a:pt x="71178" y="82822"/>
                      </a:cubicBezTo>
                      <a:cubicBezTo>
                        <a:pt x="71237" y="82378"/>
                        <a:pt x="71178" y="82836"/>
                        <a:pt x="71164" y="82910"/>
                      </a:cubicBezTo>
                      <a:cubicBezTo>
                        <a:pt x="71038" y="83804"/>
                        <a:pt x="70905" y="84705"/>
                        <a:pt x="70757" y="85599"/>
                      </a:cubicBezTo>
                      <a:cubicBezTo>
                        <a:pt x="70477" y="87298"/>
                        <a:pt x="70159" y="88990"/>
                        <a:pt x="69797" y="90674"/>
                      </a:cubicBezTo>
                      <a:cubicBezTo>
                        <a:pt x="69088" y="94006"/>
                        <a:pt x="68216" y="97300"/>
                        <a:pt x="67181" y="100543"/>
                      </a:cubicBezTo>
                      <a:cubicBezTo>
                        <a:pt x="66228" y="103535"/>
                        <a:pt x="65142" y="106483"/>
                        <a:pt x="63931" y="109378"/>
                      </a:cubicBezTo>
                      <a:cubicBezTo>
                        <a:pt x="63746" y="109822"/>
                        <a:pt x="64182" y="108802"/>
                        <a:pt x="63857" y="109541"/>
                      </a:cubicBezTo>
                      <a:cubicBezTo>
                        <a:pt x="63790" y="109696"/>
                        <a:pt x="63724" y="109851"/>
                        <a:pt x="63657" y="109999"/>
                      </a:cubicBezTo>
                      <a:cubicBezTo>
                        <a:pt x="63487" y="110383"/>
                        <a:pt x="63325" y="110767"/>
                        <a:pt x="63147" y="111144"/>
                      </a:cubicBezTo>
                      <a:cubicBezTo>
                        <a:pt x="62822" y="111868"/>
                        <a:pt x="62490" y="112592"/>
                        <a:pt x="62150" y="113308"/>
                      </a:cubicBezTo>
                      <a:cubicBezTo>
                        <a:pt x="61485" y="114704"/>
                        <a:pt x="60791" y="116093"/>
                        <a:pt x="60067" y="117460"/>
                      </a:cubicBezTo>
                      <a:cubicBezTo>
                        <a:pt x="57097" y="123082"/>
                        <a:pt x="53639" y="128459"/>
                        <a:pt x="49753" y="133497"/>
                      </a:cubicBezTo>
                      <a:cubicBezTo>
                        <a:pt x="50041" y="133121"/>
                        <a:pt x="49502" y="133815"/>
                        <a:pt x="49405" y="133941"/>
                      </a:cubicBezTo>
                      <a:cubicBezTo>
                        <a:pt x="49147" y="134273"/>
                        <a:pt x="48888" y="134598"/>
                        <a:pt x="48622" y="134923"/>
                      </a:cubicBezTo>
                      <a:cubicBezTo>
                        <a:pt x="48098" y="135573"/>
                        <a:pt x="47566" y="136223"/>
                        <a:pt x="47026" y="136866"/>
                      </a:cubicBezTo>
                      <a:cubicBezTo>
                        <a:pt x="46029" y="138048"/>
                        <a:pt x="45002" y="139215"/>
                        <a:pt x="43960" y="140360"/>
                      </a:cubicBezTo>
                      <a:cubicBezTo>
                        <a:pt x="41840" y="142680"/>
                        <a:pt x="39624" y="144911"/>
                        <a:pt x="37318" y="147045"/>
                      </a:cubicBezTo>
                      <a:cubicBezTo>
                        <a:pt x="34984" y="149210"/>
                        <a:pt x="32560" y="151278"/>
                        <a:pt x="30056" y="153236"/>
                      </a:cubicBezTo>
                      <a:cubicBezTo>
                        <a:pt x="29923" y="153339"/>
                        <a:pt x="29790" y="153443"/>
                        <a:pt x="29657" y="153546"/>
                      </a:cubicBezTo>
                      <a:cubicBezTo>
                        <a:pt x="30093" y="153206"/>
                        <a:pt x="29435" y="153709"/>
                        <a:pt x="29406" y="153738"/>
                      </a:cubicBezTo>
                      <a:cubicBezTo>
                        <a:pt x="29140" y="153938"/>
                        <a:pt x="28874" y="154144"/>
                        <a:pt x="28600" y="154344"/>
                      </a:cubicBezTo>
                      <a:cubicBezTo>
                        <a:pt x="27928" y="154846"/>
                        <a:pt x="27256" y="155341"/>
                        <a:pt x="26569" y="155821"/>
                      </a:cubicBezTo>
                      <a:cubicBezTo>
                        <a:pt x="25276" y="156745"/>
                        <a:pt x="23961" y="157639"/>
                        <a:pt x="22623" y="158503"/>
                      </a:cubicBezTo>
                      <a:cubicBezTo>
                        <a:pt x="17356" y="161923"/>
                        <a:pt x="11807" y="164893"/>
                        <a:pt x="6030" y="167353"/>
                      </a:cubicBezTo>
                      <a:cubicBezTo>
                        <a:pt x="6554" y="167131"/>
                        <a:pt x="5793" y="167449"/>
                        <a:pt x="5749" y="167471"/>
                      </a:cubicBezTo>
                      <a:cubicBezTo>
                        <a:pt x="5594" y="167537"/>
                        <a:pt x="5439" y="167596"/>
                        <a:pt x="5283" y="167663"/>
                      </a:cubicBezTo>
                      <a:cubicBezTo>
                        <a:pt x="4936" y="167803"/>
                        <a:pt x="4582" y="167944"/>
                        <a:pt x="4234" y="168084"/>
                      </a:cubicBezTo>
                      <a:cubicBezTo>
                        <a:pt x="3495" y="168379"/>
                        <a:pt x="2749" y="168660"/>
                        <a:pt x="2003" y="168941"/>
                      </a:cubicBezTo>
                      <a:cubicBezTo>
                        <a:pt x="681" y="169428"/>
                        <a:pt x="-361" y="170795"/>
                        <a:pt x="119" y="172265"/>
                      </a:cubicBezTo>
                      <a:cubicBezTo>
                        <a:pt x="540" y="173558"/>
                        <a:pt x="2025" y="174681"/>
                        <a:pt x="3444" y="174149"/>
                      </a:cubicBezTo>
                      <a:lnTo>
                        <a:pt x="3444" y="174149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1" name="Freeform 670">
                  <a:extLst>
                    <a:ext uri="{FF2B5EF4-FFF2-40B4-BE49-F238E27FC236}">
                      <a16:creationId xmlns:a16="http://schemas.microsoft.com/office/drawing/2014/main" id="{3FAE5F0E-E9BB-F5E1-3D2E-E5DA3B89FDA9}"/>
                    </a:ext>
                  </a:extLst>
                </p:cNvPr>
                <p:cNvSpPr/>
                <p:nvPr/>
              </p:nvSpPr>
              <p:spPr>
                <a:xfrm>
                  <a:off x="2245643" y="4606281"/>
                  <a:ext cx="74172" cy="63456"/>
                </a:xfrm>
                <a:custGeom>
                  <a:avLst/>
                  <a:gdLst>
                    <a:gd name="csX0" fmla="*/ 2729 w 74172"/>
                    <a:gd name="csY0" fmla="*/ 5635 h 63456"/>
                    <a:gd name="csX1" fmla="*/ 12318 w 74172"/>
                    <a:gd name="csY1" fmla="*/ 5598 h 63456"/>
                    <a:gd name="csX2" fmla="*/ 14668 w 74172"/>
                    <a:gd name="csY2" fmla="*/ 5842 h 63456"/>
                    <a:gd name="csX3" fmla="*/ 14697 w 74172"/>
                    <a:gd name="csY3" fmla="*/ 5842 h 63456"/>
                    <a:gd name="csX4" fmla="*/ 15259 w 74172"/>
                    <a:gd name="csY4" fmla="*/ 5923 h 63456"/>
                    <a:gd name="csX5" fmla="*/ 16471 w 74172"/>
                    <a:gd name="csY5" fmla="*/ 6115 h 63456"/>
                    <a:gd name="csX6" fmla="*/ 21096 w 74172"/>
                    <a:gd name="csY6" fmla="*/ 7076 h 63456"/>
                    <a:gd name="csX7" fmla="*/ 25728 w 74172"/>
                    <a:gd name="csY7" fmla="*/ 8420 h 63456"/>
                    <a:gd name="csX8" fmla="*/ 27959 w 74172"/>
                    <a:gd name="csY8" fmla="*/ 9211 h 63456"/>
                    <a:gd name="csX9" fmla="*/ 30161 w 74172"/>
                    <a:gd name="csY9" fmla="*/ 10082 h 63456"/>
                    <a:gd name="csX10" fmla="*/ 30212 w 74172"/>
                    <a:gd name="csY10" fmla="*/ 10104 h 63456"/>
                    <a:gd name="csX11" fmla="*/ 30737 w 74172"/>
                    <a:gd name="csY11" fmla="*/ 10333 h 63456"/>
                    <a:gd name="csX12" fmla="*/ 31860 w 74172"/>
                    <a:gd name="csY12" fmla="*/ 10843 h 63456"/>
                    <a:gd name="csX13" fmla="*/ 33995 w 74172"/>
                    <a:gd name="csY13" fmla="*/ 11877 h 63456"/>
                    <a:gd name="csX14" fmla="*/ 38236 w 74172"/>
                    <a:gd name="csY14" fmla="*/ 14226 h 63456"/>
                    <a:gd name="csX15" fmla="*/ 42233 w 74172"/>
                    <a:gd name="csY15" fmla="*/ 16819 h 63456"/>
                    <a:gd name="csX16" fmla="*/ 44161 w 74172"/>
                    <a:gd name="csY16" fmla="*/ 18215 h 63456"/>
                    <a:gd name="csX17" fmla="*/ 44619 w 74172"/>
                    <a:gd name="csY17" fmla="*/ 18563 h 63456"/>
                    <a:gd name="csX18" fmla="*/ 44679 w 74172"/>
                    <a:gd name="csY18" fmla="*/ 18607 h 63456"/>
                    <a:gd name="csX19" fmla="*/ 45646 w 74172"/>
                    <a:gd name="csY19" fmla="*/ 19383 h 63456"/>
                    <a:gd name="csX20" fmla="*/ 52687 w 74172"/>
                    <a:gd name="csY20" fmla="*/ 25950 h 63456"/>
                    <a:gd name="csX21" fmla="*/ 55812 w 74172"/>
                    <a:gd name="csY21" fmla="*/ 29540 h 63456"/>
                    <a:gd name="csX22" fmla="*/ 56581 w 74172"/>
                    <a:gd name="csY22" fmla="*/ 30508 h 63456"/>
                    <a:gd name="csX23" fmla="*/ 56448 w 74172"/>
                    <a:gd name="csY23" fmla="*/ 30338 h 63456"/>
                    <a:gd name="csX24" fmla="*/ 56618 w 74172"/>
                    <a:gd name="csY24" fmla="*/ 30567 h 63456"/>
                    <a:gd name="csX25" fmla="*/ 57017 w 74172"/>
                    <a:gd name="csY25" fmla="*/ 31099 h 63456"/>
                    <a:gd name="csX26" fmla="*/ 58406 w 74172"/>
                    <a:gd name="csY26" fmla="*/ 33027 h 63456"/>
                    <a:gd name="csX27" fmla="*/ 63223 w 74172"/>
                    <a:gd name="csY27" fmla="*/ 41182 h 63456"/>
                    <a:gd name="csX28" fmla="*/ 64272 w 74172"/>
                    <a:gd name="csY28" fmla="*/ 43406 h 63456"/>
                    <a:gd name="csX29" fmla="*/ 64501 w 74172"/>
                    <a:gd name="csY29" fmla="*/ 43923 h 63456"/>
                    <a:gd name="csX30" fmla="*/ 64627 w 74172"/>
                    <a:gd name="csY30" fmla="*/ 44211 h 63456"/>
                    <a:gd name="csX31" fmla="*/ 64745 w 74172"/>
                    <a:gd name="csY31" fmla="*/ 44499 h 63456"/>
                    <a:gd name="csX32" fmla="*/ 64989 w 74172"/>
                    <a:gd name="csY32" fmla="*/ 45112 h 63456"/>
                    <a:gd name="csX33" fmla="*/ 66555 w 74172"/>
                    <a:gd name="csY33" fmla="*/ 49567 h 63456"/>
                    <a:gd name="csX34" fmla="*/ 67759 w 74172"/>
                    <a:gd name="csY34" fmla="*/ 54139 h 63456"/>
                    <a:gd name="csX35" fmla="*/ 68232 w 74172"/>
                    <a:gd name="csY35" fmla="*/ 56562 h 63456"/>
                    <a:gd name="csX36" fmla="*/ 68417 w 74172"/>
                    <a:gd name="csY36" fmla="*/ 57685 h 63456"/>
                    <a:gd name="csX37" fmla="*/ 68498 w 74172"/>
                    <a:gd name="csY37" fmla="*/ 58246 h 63456"/>
                    <a:gd name="csX38" fmla="*/ 68513 w 74172"/>
                    <a:gd name="csY38" fmla="*/ 58379 h 63456"/>
                    <a:gd name="csX39" fmla="*/ 68757 w 74172"/>
                    <a:gd name="csY39" fmla="*/ 60751 h 63456"/>
                    <a:gd name="csX40" fmla="*/ 71461 w 74172"/>
                    <a:gd name="csY40" fmla="*/ 63454 h 63456"/>
                    <a:gd name="csX41" fmla="*/ 74165 w 74172"/>
                    <a:gd name="csY41" fmla="*/ 60751 h 63456"/>
                    <a:gd name="csX42" fmla="*/ 69052 w 74172"/>
                    <a:gd name="csY42" fmla="*/ 40924 h 63456"/>
                    <a:gd name="csX43" fmla="*/ 58280 w 74172"/>
                    <a:gd name="csY43" fmla="*/ 24110 h 63456"/>
                    <a:gd name="csX44" fmla="*/ 43134 w 74172"/>
                    <a:gd name="csY44" fmla="*/ 10924 h 63456"/>
                    <a:gd name="csX45" fmla="*/ 24982 w 74172"/>
                    <a:gd name="csY45" fmla="*/ 2525 h 63456"/>
                    <a:gd name="csX46" fmla="*/ 5181 w 74172"/>
                    <a:gd name="csY46" fmla="*/ 58 h 63456"/>
                    <a:gd name="csX47" fmla="*/ 2706 w 74172"/>
                    <a:gd name="csY47" fmla="*/ 228 h 63456"/>
                    <a:gd name="csX48" fmla="*/ 2 w 74172"/>
                    <a:gd name="csY48" fmla="*/ 2932 h 63456"/>
                    <a:gd name="csX49" fmla="*/ 2706 w 74172"/>
                    <a:gd name="csY49" fmla="*/ 5635 h 63456"/>
                    <a:gd name="csX50" fmla="*/ 2706 w 74172"/>
                    <a:gd name="csY50" fmla="*/ 5635 h 6345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</a:cxnLst>
                  <a:rect l="l" t="t" r="r" b="b"/>
                  <a:pathLst>
                    <a:path w="74172" h="63456">
                      <a:moveTo>
                        <a:pt x="2729" y="5635"/>
                      </a:moveTo>
                      <a:cubicBezTo>
                        <a:pt x="5920" y="5347"/>
                        <a:pt x="9127" y="5340"/>
                        <a:pt x="12318" y="5598"/>
                      </a:cubicBezTo>
                      <a:cubicBezTo>
                        <a:pt x="13102" y="5665"/>
                        <a:pt x="13892" y="5746"/>
                        <a:pt x="14668" y="5842"/>
                      </a:cubicBezTo>
                      <a:cubicBezTo>
                        <a:pt x="14993" y="5879"/>
                        <a:pt x="15148" y="5916"/>
                        <a:pt x="14697" y="5842"/>
                      </a:cubicBezTo>
                      <a:cubicBezTo>
                        <a:pt x="14882" y="5872"/>
                        <a:pt x="15074" y="5894"/>
                        <a:pt x="15259" y="5923"/>
                      </a:cubicBezTo>
                      <a:cubicBezTo>
                        <a:pt x="15665" y="5982"/>
                        <a:pt x="16072" y="6049"/>
                        <a:pt x="16471" y="6115"/>
                      </a:cubicBezTo>
                      <a:cubicBezTo>
                        <a:pt x="18022" y="6374"/>
                        <a:pt x="19566" y="6699"/>
                        <a:pt x="21096" y="7076"/>
                      </a:cubicBezTo>
                      <a:cubicBezTo>
                        <a:pt x="22654" y="7467"/>
                        <a:pt x="24199" y="7918"/>
                        <a:pt x="25728" y="8420"/>
                      </a:cubicBezTo>
                      <a:cubicBezTo>
                        <a:pt x="26474" y="8671"/>
                        <a:pt x="27220" y="8930"/>
                        <a:pt x="27959" y="9211"/>
                      </a:cubicBezTo>
                      <a:cubicBezTo>
                        <a:pt x="28691" y="9484"/>
                        <a:pt x="29415" y="9861"/>
                        <a:pt x="30161" y="10082"/>
                      </a:cubicBezTo>
                      <a:cubicBezTo>
                        <a:pt x="29740" y="9957"/>
                        <a:pt x="29932" y="9986"/>
                        <a:pt x="30212" y="10104"/>
                      </a:cubicBezTo>
                      <a:cubicBezTo>
                        <a:pt x="30390" y="10178"/>
                        <a:pt x="30560" y="10252"/>
                        <a:pt x="30737" y="10333"/>
                      </a:cubicBezTo>
                      <a:cubicBezTo>
                        <a:pt x="31114" y="10496"/>
                        <a:pt x="31491" y="10666"/>
                        <a:pt x="31860" y="10843"/>
                      </a:cubicBezTo>
                      <a:cubicBezTo>
                        <a:pt x="32577" y="11176"/>
                        <a:pt x="33293" y="11523"/>
                        <a:pt x="33995" y="11877"/>
                      </a:cubicBezTo>
                      <a:cubicBezTo>
                        <a:pt x="35436" y="12609"/>
                        <a:pt x="36854" y="13392"/>
                        <a:pt x="38236" y="14226"/>
                      </a:cubicBezTo>
                      <a:cubicBezTo>
                        <a:pt x="39595" y="15046"/>
                        <a:pt x="40933" y="15911"/>
                        <a:pt x="42233" y="16819"/>
                      </a:cubicBezTo>
                      <a:cubicBezTo>
                        <a:pt x="42883" y="17277"/>
                        <a:pt x="43526" y="17743"/>
                        <a:pt x="44161" y="18215"/>
                      </a:cubicBezTo>
                      <a:cubicBezTo>
                        <a:pt x="44316" y="18334"/>
                        <a:pt x="44464" y="18444"/>
                        <a:pt x="44619" y="18563"/>
                      </a:cubicBezTo>
                      <a:cubicBezTo>
                        <a:pt x="45026" y="18873"/>
                        <a:pt x="44272" y="18289"/>
                        <a:pt x="44679" y="18607"/>
                      </a:cubicBezTo>
                      <a:cubicBezTo>
                        <a:pt x="45004" y="18866"/>
                        <a:pt x="45329" y="19117"/>
                        <a:pt x="45646" y="19383"/>
                      </a:cubicBezTo>
                      <a:cubicBezTo>
                        <a:pt x="48144" y="21407"/>
                        <a:pt x="50493" y="23601"/>
                        <a:pt x="52687" y="25950"/>
                      </a:cubicBezTo>
                      <a:cubicBezTo>
                        <a:pt x="53773" y="27110"/>
                        <a:pt x="54815" y="28306"/>
                        <a:pt x="55812" y="29540"/>
                      </a:cubicBezTo>
                      <a:cubicBezTo>
                        <a:pt x="56071" y="29858"/>
                        <a:pt x="56330" y="30183"/>
                        <a:pt x="56581" y="30508"/>
                      </a:cubicBezTo>
                      <a:cubicBezTo>
                        <a:pt x="56766" y="30744"/>
                        <a:pt x="56455" y="30345"/>
                        <a:pt x="56448" y="30338"/>
                      </a:cubicBezTo>
                      <a:cubicBezTo>
                        <a:pt x="56500" y="30419"/>
                        <a:pt x="56566" y="30486"/>
                        <a:pt x="56618" y="30567"/>
                      </a:cubicBezTo>
                      <a:cubicBezTo>
                        <a:pt x="56751" y="30744"/>
                        <a:pt x="56884" y="30921"/>
                        <a:pt x="57017" y="31099"/>
                      </a:cubicBezTo>
                      <a:cubicBezTo>
                        <a:pt x="57490" y="31734"/>
                        <a:pt x="57955" y="32377"/>
                        <a:pt x="58406" y="33027"/>
                      </a:cubicBezTo>
                      <a:cubicBezTo>
                        <a:pt x="60208" y="35620"/>
                        <a:pt x="61819" y="38345"/>
                        <a:pt x="63223" y="41182"/>
                      </a:cubicBezTo>
                      <a:cubicBezTo>
                        <a:pt x="63585" y="41913"/>
                        <a:pt x="63932" y="42660"/>
                        <a:pt x="64272" y="43406"/>
                      </a:cubicBezTo>
                      <a:cubicBezTo>
                        <a:pt x="64346" y="43576"/>
                        <a:pt x="64427" y="43753"/>
                        <a:pt x="64501" y="43923"/>
                      </a:cubicBezTo>
                      <a:cubicBezTo>
                        <a:pt x="64538" y="44011"/>
                        <a:pt x="64782" y="44573"/>
                        <a:pt x="64627" y="44211"/>
                      </a:cubicBezTo>
                      <a:cubicBezTo>
                        <a:pt x="64471" y="43849"/>
                        <a:pt x="64708" y="44410"/>
                        <a:pt x="64745" y="44499"/>
                      </a:cubicBezTo>
                      <a:cubicBezTo>
                        <a:pt x="64826" y="44706"/>
                        <a:pt x="64907" y="44905"/>
                        <a:pt x="64989" y="45112"/>
                      </a:cubicBezTo>
                      <a:cubicBezTo>
                        <a:pt x="65572" y="46575"/>
                        <a:pt x="66089" y="48067"/>
                        <a:pt x="66555" y="49567"/>
                      </a:cubicBezTo>
                      <a:cubicBezTo>
                        <a:pt x="67020" y="51074"/>
                        <a:pt x="67419" y="52603"/>
                        <a:pt x="67759" y="54139"/>
                      </a:cubicBezTo>
                      <a:cubicBezTo>
                        <a:pt x="67936" y="54944"/>
                        <a:pt x="68092" y="55750"/>
                        <a:pt x="68232" y="56562"/>
                      </a:cubicBezTo>
                      <a:cubicBezTo>
                        <a:pt x="68298" y="56939"/>
                        <a:pt x="68358" y="57316"/>
                        <a:pt x="68417" y="57685"/>
                      </a:cubicBezTo>
                      <a:cubicBezTo>
                        <a:pt x="68446" y="57870"/>
                        <a:pt x="68476" y="58062"/>
                        <a:pt x="68498" y="58246"/>
                      </a:cubicBezTo>
                      <a:cubicBezTo>
                        <a:pt x="68564" y="58719"/>
                        <a:pt x="68431" y="57737"/>
                        <a:pt x="68513" y="58379"/>
                      </a:cubicBezTo>
                      <a:cubicBezTo>
                        <a:pt x="68609" y="59170"/>
                        <a:pt x="68690" y="59960"/>
                        <a:pt x="68757" y="60751"/>
                      </a:cubicBezTo>
                      <a:cubicBezTo>
                        <a:pt x="68875" y="62154"/>
                        <a:pt x="69916" y="63521"/>
                        <a:pt x="71461" y="63454"/>
                      </a:cubicBezTo>
                      <a:cubicBezTo>
                        <a:pt x="72820" y="63395"/>
                        <a:pt x="74290" y="62258"/>
                        <a:pt x="74165" y="60751"/>
                      </a:cubicBezTo>
                      <a:cubicBezTo>
                        <a:pt x="73588" y="53866"/>
                        <a:pt x="71837" y="47240"/>
                        <a:pt x="69052" y="40924"/>
                      </a:cubicBezTo>
                      <a:cubicBezTo>
                        <a:pt x="66355" y="34807"/>
                        <a:pt x="62647" y="29163"/>
                        <a:pt x="58280" y="24110"/>
                      </a:cubicBezTo>
                      <a:cubicBezTo>
                        <a:pt x="53899" y="19035"/>
                        <a:pt x="48749" y="14596"/>
                        <a:pt x="43134" y="10924"/>
                      </a:cubicBezTo>
                      <a:cubicBezTo>
                        <a:pt x="37542" y="7275"/>
                        <a:pt x="31387" y="4409"/>
                        <a:pt x="24982" y="2525"/>
                      </a:cubicBezTo>
                      <a:cubicBezTo>
                        <a:pt x="18591" y="649"/>
                        <a:pt x="11838" y="-245"/>
                        <a:pt x="5181" y="58"/>
                      </a:cubicBezTo>
                      <a:cubicBezTo>
                        <a:pt x="4354" y="95"/>
                        <a:pt x="3526" y="154"/>
                        <a:pt x="2706" y="228"/>
                      </a:cubicBezTo>
                      <a:cubicBezTo>
                        <a:pt x="1303" y="353"/>
                        <a:pt x="-64" y="1380"/>
                        <a:pt x="2" y="2932"/>
                      </a:cubicBezTo>
                      <a:cubicBezTo>
                        <a:pt x="61" y="4291"/>
                        <a:pt x="1199" y="5768"/>
                        <a:pt x="2706" y="5635"/>
                      </a:cubicBezTo>
                      <a:lnTo>
                        <a:pt x="2706" y="5635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2" name="Freeform 671">
                  <a:extLst>
                    <a:ext uri="{FF2B5EF4-FFF2-40B4-BE49-F238E27FC236}">
                      <a16:creationId xmlns:a16="http://schemas.microsoft.com/office/drawing/2014/main" id="{47611806-FDFE-9454-6AEC-5C81FC84046A}"/>
                    </a:ext>
                  </a:extLst>
                </p:cNvPr>
                <p:cNvSpPr/>
                <p:nvPr/>
              </p:nvSpPr>
              <p:spPr>
                <a:xfrm>
                  <a:off x="1882014" y="4485437"/>
                  <a:ext cx="145302" cy="50162"/>
                </a:xfrm>
                <a:custGeom>
                  <a:avLst/>
                  <a:gdLst>
                    <a:gd name="csX0" fmla="*/ 762 w 145302"/>
                    <a:gd name="csY0" fmla="*/ 25275 h 50162"/>
                    <a:gd name="csX1" fmla="*/ 29140 w 145302"/>
                    <a:gd name="csY1" fmla="*/ 43167 h 50162"/>
                    <a:gd name="csX2" fmla="*/ 61537 w 145302"/>
                    <a:gd name="csY2" fmla="*/ 50103 h 50162"/>
                    <a:gd name="csX3" fmla="*/ 93395 w 145302"/>
                    <a:gd name="csY3" fmla="*/ 45508 h 50162"/>
                    <a:gd name="csX4" fmla="*/ 121204 w 145302"/>
                    <a:gd name="csY4" fmla="*/ 30705 h 50162"/>
                    <a:gd name="csX5" fmla="*/ 142940 w 145302"/>
                    <a:gd name="csY5" fmla="*/ 7295 h 50162"/>
                    <a:gd name="csX6" fmla="*/ 144949 w 145302"/>
                    <a:gd name="csY6" fmla="*/ 4037 h 50162"/>
                    <a:gd name="csX7" fmla="*/ 143981 w 145302"/>
                    <a:gd name="csY7" fmla="*/ 343 h 50162"/>
                    <a:gd name="csX8" fmla="*/ 140287 w 145302"/>
                    <a:gd name="csY8" fmla="*/ 1311 h 50162"/>
                    <a:gd name="csX9" fmla="*/ 136120 w 145302"/>
                    <a:gd name="csY9" fmla="*/ 7731 h 50162"/>
                    <a:gd name="csX10" fmla="*/ 134990 w 145302"/>
                    <a:gd name="csY10" fmla="*/ 9274 h 50162"/>
                    <a:gd name="csX11" fmla="*/ 134480 w 145302"/>
                    <a:gd name="csY11" fmla="*/ 9954 h 50162"/>
                    <a:gd name="csX12" fmla="*/ 134222 w 145302"/>
                    <a:gd name="csY12" fmla="*/ 10294 h 50162"/>
                    <a:gd name="csX13" fmla="*/ 134126 w 145302"/>
                    <a:gd name="csY13" fmla="*/ 10419 h 50162"/>
                    <a:gd name="csX14" fmla="*/ 131702 w 145302"/>
                    <a:gd name="csY14" fmla="*/ 13382 h 50162"/>
                    <a:gd name="csX15" fmla="*/ 120827 w 145302"/>
                    <a:gd name="csY15" fmla="*/ 24130 h 50162"/>
                    <a:gd name="csX16" fmla="*/ 119431 w 145302"/>
                    <a:gd name="csY16" fmla="*/ 25275 h 50162"/>
                    <a:gd name="csX17" fmla="*/ 118684 w 145302"/>
                    <a:gd name="csY17" fmla="*/ 25873 h 50162"/>
                    <a:gd name="csX18" fmla="*/ 118352 w 145302"/>
                    <a:gd name="csY18" fmla="*/ 26139 h 50162"/>
                    <a:gd name="csX19" fmla="*/ 118226 w 145302"/>
                    <a:gd name="csY19" fmla="*/ 26235 h 50162"/>
                    <a:gd name="csX20" fmla="*/ 115138 w 145302"/>
                    <a:gd name="csY20" fmla="*/ 28503 h 50162"/>
                    <a:gd name="csX21" fmla="*/ 108792 w 145302"/>
                    <a:gd name="csY21" fmla="*/ 32596 h 50162"/>
                    <a:gd name="csX22" fmla="*/ 102039 w 145302"/>
                    <a:gd name="csY22" fmla="*/ 36208 h 50162"/>
                    <a:gd name="csX23" fmla="*/ 98559 w 145302"/>
                    <a:gd name="csY23" fmla="*/ 37804 h 50162"/>
                    <a:gd name="csX24" fmla="*/ 98167 w 145302"/>
                    <a:gd name="csY24" fmla="*/ 37973 h 50162"/>
                    <a:gd name="csX25" fmla="*/ 98131 w 145302"/>
                    <a:gd name="csY25" fmla="*/ 37988 h 50162"/>
                    <a:gd name="csX26" fmla="*/ 97347 w 145302"/>
                    <a:gd name="csY26" fmla="*/ 38313 h 50162"/>
                    <a:gd name="csX27" fmla="*/ 95471 w 145302"/>
                    <a:gd name="csY27" fmla="*/ 39052 h 50162"/>
                    <a:gd name="csX28" fmla="*/ 80879 w 145302"/>
                    <a:gd name="csY28" fmla="*/ 43241 h 50162"/>
                    <a:gd name="csX29" fmla="*/ 77104 w 145302"/>
                    <a:gd name="csY29" fmla="*/ 43891 h 50162"/>
                    <a:gd name="csX30" fmla="*/ 76114 w 145302"/>
                    <a:gd name="csY30" fmla="*/ 44031 h 50162"/>
                    <a:gd name="csX31" fmla="*/ 76055 w 145302"/>
                    <a:gd name="csY31" fmla="*/ 44038 h 50162"/>
                    <a:gd name="csX32" fmla="*/ 75611 w 145302"/>
                    <a:gd name="csY32" fmla="*/ 44097 h 50162"/>
                    <a:gd name="csX33" fmla="*/ 73609 w 145302"/>
                    <a:gd name="csY33" fmla="*/ 44319 h 50162"/>
                    <a:gd name="csX34" fmla="*/ 65571 w 145302"/>
                    <a:gd name="csY34" fmla="*/ 44755 h 50162"/>
                    <a:gd name="csX35" fmla="*/ 57525 w 145302"/>
                    <a:gd name="csY35" fmla="*/ 44459 h 50162"/>
                    <a:gd name="csX36" fmla="*/ 53521 w 145302"/>
                    <a:gd name="csY36" fmla="*/ 44046 h 50162"/>
                    <a:gd name="csX37" fmla="*/ 53129 w 145302"/>
                    <a:gd name="csY37" fmla="*/ 43994 h 50162"/>
                    <a:gd name="csX38" fmla="*/ 52132 w 145302"/>
                    <a:gd name="csY38" fmla="*/ 43854 h 50162"/>
                    <a:gd name="csX39" fmla="*/ 50034 w 145302"/>
                    <a:gd name="csY39" fmla="*/ 43514 h 50162"/>
                    <a:gd name="csX40" fmla="*/ 34459 w 145302"/>
                    <a:gd name="csY40" fmla="*/ 39421 h 50162"/>
                    <a:gd name="csX41" fmla="*/ 30795 w 145302"/>
                    <a:gd name="csY41" fmla="*/ 38025 h 50162"/>
                    <a:gd name="csX42" fmla="*/ 29864 w 145302"/>
                    <a:gd name="csY42" fmla="*/ 37641 h 50162"/>
                    <a:gd name="csX43" fmla="*/ 29893 w 145302"/>
                    <a:gd name="csY43" fmla="*/ 37656 h 50162"/>
                    <a:gd name="csX44" fmla="*/ 29480 w 145302"/>
                    <a:gd name="csY44" fmla="*/ 37479 h 50162"/>
                    <a:gd name="csX45" fmla="*/ 27537 w 145302"/>
                    <a:gd name="csY45" fmla="*/ 36614 h 50162"/>
                    <a:gd name="csX46" fmla="*/ 20370 w 145302"/>
                    <a:gd name="csY46" fmla="*/ 32935 h 50162"/>
                    <a:gd name="csX47" fmla="*/ 13558 w 145302"/>
                    <a:gd name="csY47" fmla="*/ 28644 h 50162"/>
                    <a:gd name="csX48" fmla="*/ 10396 w 145302"/>
                    <a:gd name="csY48" fmla="*/ 26339 h 50162"/>
                    <a:gd name="csX49" fmla="*/ 10138 w 145302"/>
                    <a:gd name="csY49" fmla="*/ 26139 h 50162"/>
                    <a:gd name="csX50" fmla="*/ 9968 w 145302"/>
                    <a:gd name="csY50" fmla="*/ 26006 h 50162"/>
                    <a:gd name="csX51" fmla="*/ 9177 w 145302"/>
                    <a:gd name="csY51" fmla="*/ 25378 h 50162"/>
                    <a:gd name="csX52" fmla="*/ 7618 w 145302"/>
                    <a:gd name="csY52" fmla="*/ 24100 h 50162"/>
                    <a:gd name="csX53" fmla="*/ 4596 w 145302"/>
                    <a:gd name="csY53" fmla="*/ 21434 h 50162"/>
                    <a:gd name="csX54" fmla="*/ 777 w 145302"/>
                    <a:gd name="csY54" fmla="*/ 21434 h 50162"/>
                    <a:gd name="csX55" fmla="*/ 777 w 145302"/>
                    <a:gd name="csY55" fmla="*/ 25253 h 50162"/>
                    <a:gd name="csX56" fmla="*/ 777 w 145302"/>
                    <a:gd name="csY56" fmla="*/ 25253 h 5016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</a:cxnLst>
                  <a:rect l="l" t="t" r="r" b="b"/>
                  <a:pathLst>
                    <a:path w="145302" h="50162">
                      <a:moveTo>
                        <a:pt x="762" y="25275"/>
                      </a:moveTo>
                      <a:cubicBezTo>
                        <a:pt x="9059" y="32928"/>
                        <a:pt x="18700" y="38912"/>
                        <a:pt x="29140" y="43167"/>
                      </a:cubicBezTo>
                      <a:cubicBezTo>
                        <a:pt x="39409" y="47355"/>
                        <a:pt x="50447" y="49704"/>
                        <a:pt x="61537" y="50103"/>
                      </a:cubicBezTo>
                      <a:cubicBezTo>
                        <a:pt x="72309" y="50495"/>
                        <a:pt x="83169" y="48936"/>
                        <a:pt x="93395" y="45508"/>
                      </a:cubicBezTo>
                      <a:cubicBezTo>
                        <a:pt x="103398" y="42155"/>
                        <a:pt x="112840" y="37146"/>
                        <a:pt x="121204" y="30705"/>
                      </a:cubicBezTo>
                      <a:cubicBezTo>
                        <a:pt x="129700" y="24160"/>
                        <a:pt x="137103" y="16300"/>
                        <a:pt x="142940" y="7295"/>
                      </a:cubicBezTo>
                      <a:cubicBezTo>
                        <a:pt x="143634" y="6224"/>
                        <a:pt x="144306" y="5138"/>
                        <a:pt x="144949" y="4037"/>
                      </a:cubicBezTo>
                      <a:cubicBezTo>
                        <a:pt x="145666" y="2818"/>
                        <a:pt x="145267" y="1023"/>
                        <a:pt x="143981" y="343"/>
                      </a:cubicBezTo>
                      <a:cubicBezTo>
                        <a:pt x="142681" y="-344"/>
                        <a:pt x="141048" y="11"/>
                        <a:pt x="140287" y="1311"/>
                      </a:cubicBezTo>
                      <a:cubicBezTo>
                        <a:pt x="138994" y="3512"/>
                        <a:pt x="137605" y="5655"/>
                        <a:pt x="136120" y="7731"/>
                      </a:cubicBezTo>
                      <a:cubicBezTo>
                        <a:pt x="135751" y="8248"/>
                        <a:pt x="135374" y="8765"/>
                        <a:pt x="134990" y="9274"/>
                      </a:cubicBezTo>
                      <a:cubicBezTo>
                        <a:pt x="134820" y="9503"/>
                        <a:pt x="134650" y="9725"/>
                        <a:pt x="134480" y="9954"/>
                      </a:cubicBezTo>
                      <a:cubicBezTo>
                        <a:pt x="134392" y="10065"/>
                        <a:pt x="134310" y="10176"/>
                        <a:pt x="134222" y="10294"/>
                      </a:cubicBezTo>
                      <a:cubicBezTo>
                        <a:pt x="134621" y="9769"/>
                        <a:pt x="134177" y="10346"/>
                        <a:pt x="134126" y="10419"/>
                      </a:cubicBezTo>
                      <a:cubicBezTo>
                        <a:pt x="133342" y="11424"/>
                        <a:pt x="132530" y="12407"/>
                        <a:pt x="131702" y="13382"/>
                      </a:cubicBezTo>
                      <a:cubicBezTo>
                        <a:pt x="128385" y="17260"/>
                        <a:pt x="124743" y="20857"/>
                        <a:pt x="120827" y="24130"/>
                      </a:cubicBezTo>
                      <a:cubicBezTo>
                        <a:pt x="120361" y="24514"/>
                        <a:pt x="119896" y="24898"/>
                        <a:pt x="119431" y="25275"/>
                      </a:cubicBezTo>
                      <a:cubicBezTo>
                        <a:pt x="119179" y="25474"/>
                        <a:pt x="118936" y="25674"/>
                        <a:pt x="118684" y="25873"/>
                      </a:cubicBezTo>
                      <a:cubicBezTo>
                        <a:pt x="118574" y="25962"/>
                        <a:pt x="118463" y="26051"/>
                        <a:pt x="118352" y="26139"/>
                      </a:cubicBezTo>
                      <a:cubicBezTo>
                        <a:pt x="117901" y="26494"/>
                        <a:pt x="118721" y="25859"/>
                        <a:pt x="118226" y="26235"/>
                      </a:cubicBezTo>
                      <a:cubicBezTo>
                        <a:pt x="117207" y="27011"/>
                        <a:pt x="116187" y="27764"/>
                        <a:pt x="115138" y="28503"/>
                      </a:cubicBezTo>
                      <a:cubicBezTo>
                        <a:pt x="113077" y="29951"/>
                        <a:pt x="110964" y="31318"/>
                        <a:pt x="108792" y="32596"/>
                      </a:cubicBezTo>
                      <a:cubicBezTo>
                        <a:pt x="106590" y="33888"/>
                        <a:pt x="104337" y="35092"/>
                        <a:pt x="102039" y="36208"/>
                      </a:cubicBezTo>
                      <a:cubicBezTo>
                        <a:pt x="100886" y="36762"/>
                        <a:pt x="99726" y="37294"/>
                        <a:pt x="98559" y="37804"/>
                      </a:cubicBezTo>
                      <a:cubicBezTo>
                        <a:pt x="98426" y="37863"/>
                        <a:pt x="98300" y="37914"/>
                        <a:pt x="98167" y="37973"/>
                      </a:cubicBezTo>
                      <a:cubicBezTo>
                        <a:pt x="97768" y="38151"/>
                        <a:pt x="98766" y="37722"/>
                        <a:pt x="98131" y="37988"/>
                      </a:cubicBezTo>
                      <a:cubicBezTo>
                        <a:pt x="97872" y="38099"/>
                        <a:pt x="97606" y="38202"/>
                        <a:pt x="97347" y="38313"/>
                      </a:cubicBezTo>
                      <a:cubicBezTo>
                        <a:pt x="96727" y="38564"/>
                        <a:pt x="96099" y="38816"/>
                        <a:pt x="95471" y="39052"/>
                      </a:cubicBezTo>
                      <a:cubicBezTo>
                        <a:pt x="90735" y="40854"/>
                        <a:pt x="85851" y="42265"/>
                        <a:pt x="80879" y="43241"/>
                      </a:cubicBezTo>
                      <a:cubicBezTo>
                        <a:pt x="79623" y="43484"/>
                        <a:pt x="78367" y="43706"/>
                        <a:pt x="77104" y="43891"/>
                      </a:cubicBezTo>
                      <a:cubicBezTo>
                        <a:pt x="76779" y="43942"/>
                        <a:pt x="76446" y="43987"/>
                        <a:pt x="76114" y="44031"/>
                      </a:cubicBezTo>
                      <a:cubicBezTo>
                        <a:pt x="75663" y="44097"/>
                        <a:pt x="76779" y="43950"/>
                        <a:pt x="76055" y="44038"/>
                      </a:cubicBezTo>
                      <a:cubicBezTo>
                        <a:pt x="75907" y="44053"/>
                        <a:pt x="75759" y="44075"/>
                        <a:pt x="75611" y="44097"/>
                      </a:cubicBezTo>
                      <a:cubicBezTo>
                        <a:pt x="74946" y="44179"/>
                        <a:pt x="74274" y="44253"/>
                        <a:pt x="73609" y="44319"/>
                      </a:cubicBezTo>
                      <a:cubicBezTo>
                        <a:pt x="70935" y="44585"/>
                        <a:pt x="68253" y="44733"/>
                        <a:pt x="65571" y="44755"/>
                      </a:cubicBezTo>
                      <a:cubicBezTo>
                        <a:pt x="62889" y="44777"/>
                        <a:pt x="60200" y="44681"/>
                        <a:pt x="57525" y="44459"/>
                      </a:cubicBezTo>
                      <a:cubicBezTo>
                        <a:pt x="56188" y="44349"/>
                        <a:pt x="54851" y="44216"/>
                        <a:pt x="53521" y="44046"/>
                      </a:cubicBezTo>
                      <a:cubicBezTo>
                        <a:pt x="53307" y="44016"/>
                        <a:pt x="52531" y="43913"/>
                        <a:pt x="53129" y="43994"/>
                      </a:cubicBezTo>
                      <a:cubicBezTo>
                        <a:pt x="52797" y="43950"/>
                        <a:pt x="52464" y="43898"/>
                        <a:pt x="52132" y="43854"/>
                      </a:cubicBezTo>
                      <a:cubicBezTo>
                        <a:pt x="51430" y="43750"/>
                        <a:pt x="50728" y="43639"/>
                        <a:pt x="50034" y="43514"/>
                      </a:cubicBezTo>
                      <a:cubicBezTo>
                        <a:pt x="44736" y="42605"/>
                        <a:pt x="39520" y="41231"/>
                        <a:pt x="34459" y="39421"/>
                      </a:cubicBezTo>
                      <a:cubicBezTo>
                        <a:pt x="33226" y="38986"/>
                        <a:pt x="32006" y="38520"/>
                        <a:pt x="30795" y="38025"/>
                      </a:cubicBezTo>
                      <a:cubicBezTo>
                        <a:pt x="30485" y="37900"/>
                        <a:pt x="30174" y="37774"/>
                        <a:pt x="29864" y="37641"/>
                      </a:cubicBezTo>
                      <a:cubicBezTo>
                        <a:pt x="29760" y="37597"/>
                        <a:pt x="29391" y="37434"/>
                        <a:pt x="29893" y="37656"/>
                      </a:cubicBezTo>
                      <a:cubicBezTo>
                        <a:pt x="29753" y="37597"/>
                        <a:pt x="29620" y="37538"/>
                        <a:pt x="29480" y="37479"/>
                      </a:cubicBezTo>
                      <a:cubicBezTo>
                        <a:pt x="28830" y="37198"/>
                        <a:pt x="28179" y="36910"/>
                        <a:pt x="27537" y="36614"/>
                      </a:cubicBezTo>
                      <a:cubicBezTo>
                        <a:pt x="25099" y="35491"/>
                        <a:pt x="22705" y="34265"/>
                        <a:pt x="20370" y="32935"/>
                      </a:cubicBezTo>
                      <a:cubicBezTo>
                        <a:pt x="18035" y="31606"/>
                        <a:pt x="15760" y="30173"/>
                        <a:pt x="13558" y="28644"/>
                      </a:cubicBezTo>
                      <a:cubicBezTo>
                        <a:pt x="12487" y="27897"/>
                        <a:pt x="11430" y="27129"/>
                        <a:pt x="10396" y="26339"/>
                      </a:cubicBezTo>
                      <a:cubicBezTo>
                        <a:pt x="10396" y="26339"/>
                        <a:pt x="9820" y="25896"/>
                        <a:pt x="10138" y="26139"/>
                      </a:cubicBezTo>
                      <a:cubicBezTo>
                        <a:pt x="10404" y="26346"/>
                        <a:pt x="10034" y="26058"/>
                        <a:pt x="9968" y="26006"/>
                      </a:cubicBezTo>
                      <a:cubicBezTo>
                        <a:pt x="9702" y="25799"/>
                        <a:pt x="9443" y="25593"/>
                        <a:pt x="9177" y="25378"/>
                      </a:cubicBezTo>
                      <a:cubicBezTo>
                        <a:pt x="8653" y="24957"/>
                        <a:pt x="8135" y="24529"/>
                        <a:pt x="7618" y="24100"/>
                      </a:cubicBezTo>
                      <a:cubicBezTo>
                        <a:pt x="6591" y="23236"/>
                        <a:pt x="5586" y="22342"/>
                        <a:pt x="4596" y="21434"/>
                      </a:cubicBezTo>
                      <a:cubicBezTo>
                        <a:pt x="3555" y="20473"/>
                        <a:pt x="1789" y="20326"/>
                        <a:pt x="777" y="21434"/>
                      </a:cubicBezTo>
                      <a:cubicBezTo>
                        <a:pt x="-184" y="22475"/>
                        <a:pt x="-331" y="24233"/>
                        <a:pt x="777" y="25253"/>
                      </a:cubicBezTo>
                      <a:lnTo>
                        <a:pt x="777" y="25253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3" name="Freeform 672">
                  <a:extLst>
                    <a:ext uri="{FF2B5EF4-FFF2-40B4-BE49-F238E27FC236}">
                      <a16:creationId xmlns:a16="http://schemas.microsoft.com/office/drawing/2014/main" id="{0F9C6C06-B09E-F480-F18A-9BDDDA4ECB33}"/>
                    </a:ext>
                  </a:extLst>
                </p:cNvPr>
                <p:cNvSpPr/>
                <p:nvPr/>
              </p:nvSpPr>
              <p:spPr>
                <a:xfrm>
                  <a:off x="1989922" y="4517478"/>
                  <a:ext cx="45516" cy="95625"/>
                </a:xfrm>
                <a:custGeom>
                  <a:avLst/>
                  <a:gdLst>
                    <a:gd name="csX0" fmla="*/ 1194 w 45516"/>
                    <a:gd name="csY0" fmla="*/ 1944 h 95625"/>
                    <a:gd name="csX1" fmla="*/ 219 w 45516"/>
                    <a:gd name="csY1" fmla="*/ 22753 h 95625"/>
                    <a:gd name="csX2" fmla="*/ 3957 w 45516"/>
                    <a:gd name="csY2" fmla="*/ 43363 h 95625"/>
                    <a:gd name="csX3" fmla="*/ 11981 w 45516"/>
                    <a:gd name="csY3" fmla="*/ 62614 h 95625"/>
                    <a:gd name="csX4" fmla="*/ 23949 w 45516"/>
                    <a:gd name="csY4" fmla="*/ 79774 h 95625"/>
                    <a:gd name="csX5" fmla="*/ 39339 w 45516"/>
                    <a:gd name="csY5" fmla="*/ 93766 h 95625"/>
                    <a:gd name="csX6" fmla="*/ 41474 w 45516"/>
                    <a:gd name="csY6" fmla="*/ 95251 h 95625"/>
                    <a:gd name="csX7" fmla="*/ 45168 w 45516"/>
                    <a:gd name="csY7" fmla="*/ 94283 h 95625"/>
                    <a:gd name="csX8" fmla="*/ 44200 w 45516"/>
                    <a:gd name="csY8" fmla="*/ 90589 h 95625"/>
                    <a:gd name="csX9" fmla="*/ 40137 w 45516"/>
                    <a:gd name="csY9" fmla="*/ 87679 h 95625"/>
                    <a:gd name="csX10" fmla="*/ 40048 w 45516"/>
                    <a:gd name="csY10" fmla="*/ 87612 h 95625"/>
                    <a:gd name="csX11" fmla="*/ 39575 w 45516"/>
                    <a:gd name="csY11" fmla="*/ 87243 h 95625"/>
                    <a:gd name="csX12" fmla="*/ 38563 w 45516"/>
                    <a:gd name="csY12" fmla="*/ 86430 h 95625"/>
                    <a:gd name="csX13" fmla="*/ 36650 w 45516"/>
                    <a:gd name="csY13" fmla="*/ 84827 h 95625"/>
                    <a:gd name="csX14" fmla="*/ 29424 w 45516"/>
                    <a:gd name="csY14" fmla="*/ 77817 h 95625"/>
                    <a:gd name="csX15" fmla="*/ 26151 w 45516"/>
                    <a:gd name="csY15" fmla="*/ 74057 h 95625"/>
                    <a:gd name="csX16" fmla="*/ 24592 w 45516"/>
                    <a:gd name="csY16" fmla="*/ 72114 h 95625"/>
                    <a:gd name="csX17" fmla="*/ 24526 w 45516"/>
                    <a:gd name="csY17" fmla="*/ 72025 h 95625"/>
                    <a:gd name="csX18" fmla="*/ 24164 w 45516"/>
                    <a:gd name="csY18" fmla="*/ 71545 h 95625"/>
                    <a:gd name="csX19" fmla="*/ 23388 w 45516"/>
                    <a:gd name="csY19" fmla="*/ 70504 h 95625"/>
                    <a:gd name="csX20" fmla="*/ 17921 w 45516"/>
                    <a:gd name="csY20" fmla="*/ 62156 h 95625"/>
                    <a:gd name="csX21" fmla="*/ 13355 w 45516"/>
                    <a:gd name="csY21" fmla="*/ 53269 h 95625"/>
                    <a:gd name="csX22" fmla="*/ 12830 w 45516"/>
                    <a:gd name="csY22" fmla="*/ 52080 h 95625"/>
                    <a:gd name="csX23" fmla="*/ 12594 w 45516"/>
                    <a:gd name="csY23" fmla="*/ 51526 h 95625"/>
                    <a:gd name="csX24" fmla="*/ 12572 w 45516"/>
                    <a:gd name="csY24" fmla="*/ 51482 h 95625"/>
                    <a:gd name="csX25" fmla="*/ 12512 w 45516"/>
                    <a:gd name="csY25" fmla="*/ 51341 h 95625"/>
                    <a:gd name="csX26" fmla="*/ 11582 w 45516"/>
                    <a:gd name="csY26" fmla="*/ 49022 h 95625"/>
                    <a:gd name="csX27" fmla="*/ 9904 w 45516"/>
                    <a:gd name="csY27" fmla="*/ 44316 h 95625"/>
                    <a:gd name="csX28" fmla="*/ 7311 w 45516"/>
                    <a:gd name="csY28" fmla="*/ 34676 h 95625"/>
                    <a:gd name="csX29" fmla="*/ 6402 w 45516"/>
                    <a:gd name="csY29" fmla="*/ 29771 h 95625"/>
                    <a:gd name="csX30" fmla="*/ 6225 w 45516"/>
                    <a:gd name="csY30" fmla="*/ 28589 h 95625"/>
                    <a:gd name="csX31" fmla="*/ 6144 w 45516"/>
                    <a:gd name="csY31" fmla="*/ 27998 h 95625"/>
                    <a:gd name="csX32" fmla="*/ 6173 w 45516"/>
                    <a:gd name="csY32" fmla="*/ 28220 h 95625"/>
                    <a:gd name="csX33" fmla="*/ 6122 w 45516"/>
                    <a:gd name="csY33" fmla="*/ 27821 h 95625"/>
                    <a:gd name="csX34" fmla="*/ 5841 w 45516"/>
                    <a:gd name="csY34" fmla="*/ 25346 h 95625"/>
                    <a:gd name="csX35" fmla="*/ 6107 w 45516"/>
                    <a:gd name="csY35" fmla="*/ 5342 h 95625"/>
                    <a:gd name="csX36" fmla="*/ 6077 w 45516"/>
                    <a:gd name="csY36" fmla="*/ 5563 h 95625"/>
                    <a:gd name="csX37" fmla="*/ 6122 w 45516"/>
                    <a:gd name="csY37" fmla="*/ 5268 h 95625"/>
                    <a:gd name="csX38" fmla="*/ 6210 w 45516"/>
                    <a:gd name="csY38" fmla="*/ 4677 h 95625"/>
                    <a:gd name="csX39" fmla="*/ 6410 w 45516"/>
                    <a:gd name="csY39" fmla="*/ 3391 h 95625"/>
                    <a:gd name="csX40" fmla="*/ 4526 w 45516"/>
                    <a:gd name="csY40" fmla="*/ 67 h 95625"/>
                    <a:gd name="csX41" fmla="*/ 1201 w 45516"/>
                    <a:gd name="csY41" fmla="*/ 1951 h 95625"/>
                    <a:gd name="csX42" fmla="*/ 1201 w 45516"/>
                    <a:gd name="csY42" fmla="*/ 1951 h 956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</a:cxnLst>
                  <a:rect l="l" t="t" r="r" b="b"/>
                  <a:pathLst>
                    <a:path w="45516" h="95625">
                      <a:moveTo>
                        <a:pt x="1194" y="1944"/>
                      </a:moveTo>
                      <a:cubicBezTo>
                        <a:pt x="78" y="8828"/>
                        <a:pt x="-276" y="15802"/>
                        <a:pt x="219" y="22753"/>
                      </a:cubicBezTo>
                      <a:cubicBezTo>
                        <a:pt x="714" y="29727"/>
                        <a:pt x="1962" y="36663"/>
                        <a:pt x="3957" y="43363"/>
                      </a:cubicBezTo>
                      <a:cubicBezTo>
                        <a:pt x="5937" y="50034"/>
                        <a:pt x="8641" y="56512"/>
                        <a:pt x="11981" y="62614"/>
                      </a:cubicBezTo>
                      <a:cubicBezTo>
                        <a:pt x="15327" y="68746"/>
                        <a:pt x="19361" y="74507"/>
                        <a:pt x="23949" y="79774"/>
                      </a:cubicBezTo>
                      <a:cubicBezTo>
                        <a:pt x="28515" y="85019"/>
                        <a:pt x="33694" y="89703"/>
                        <a:pt x="39339" y="93766"/>
                      </a:cubicBezTo>
                      <a:cubicBezTo>
                        <a:pt x="40041" y="94275"/>
                        <a:pt x="40757" y="94763"/>
                        <a:pt x="41474" y="95251"/>
                      </a:cubicBezTo>
                      <a:cubicBezTo>
                        <a:pt x="42649" y="96041"/>
                        <a:pt x="44518" y="95516"/>
                        <a:pt x="45168" y="94283"/>
                      </a:cubicBezTo>
                      <a:cubicBezTo>
                        <a:pt x="45892" y="92916"/>
                        <a:pt x="45449" y="91431"/>
                        <a:pt x="44200" y="90589"/>
                      </a:cubicBezTo>
                      <a:cubicBezTo>
                        <a:pt x="42819" y="89658"/>
                        <a:pt x="41467" y="88683"/>
                        <a:pt x="40137" y="87679"/>
                      </a:cubicBezTo>
                      <a:cubicBezTo>
                        <a:pt x="39723" y="87368"/>
                        <a:pt x="40462" y="87930"/>
                        <a:pt x="40048" y="87612"/>
                      </a:cubicBezTo>
                      <a:cubicBezTo>
                        <a:pt x="39893" y="87487"/>
                        <a:pt x="39730" y="87368"/>
                        <a:pt x="39575" y="87243"/>
                      </a:cubicBezTo>
                      <a:cubicBezTo>
                        <a:pt x="39235" y="86977"/>
                        <a:pt x="38896" y="86704"/>
                        <a:pt x="38563" y="86430"/>
                      </a:cubicBezTo>
                      <a:cubicBezTo>
                        <a:pt x="37920" y="85906"/>
                        <a:pt x="37285" y="85374"/>
                        <a:pt x="36650" y="84827"/>
                      </a:cubicBezTo>
                      <a:cubicBezTo>
                        <a:pt x="34108" y="82633"/>
                        <a:pt x="31699" y="80292"/>
                        <a:pt x="29424" y="77817"/>
                      </a:cubicBezTo>
                      <a:cubicBezTo>
                        <a:pt x="28301" y="76591"/>
                        <a:pt x="27207" y="75342"/>
                        <a:pt x="26151" y="74057"/>
                      </a:cubicBezTo>
                      <a:cubicBezTo>
                        <a:pt x="25619" y="73414"/>
                        <a:pt x="25102" y="72764"/>
                        <a:pt x="24592" y="72114"/>
                      </a:cubicBezTo>
                      <a:cubicBezTo>
                        <a:pt x="24274" y="71708"/>
                        <a:pt x="24843" y="72439"/>
                        <a:pt x="24526" y="72025"/>
                      </a:cubicBezTo>
                      <a:cubicBezTo>
                        <a:pt x="24407" y="71863"/>
                        <a:pt x="24282" y="71708"/>
                        <a:pt x="24164" y="71545"/>
                      </a:cubicBezTo>
                      <a:cubicBezTo>
                        <a:pt x="23905" y="71198"/>
                        <a:pt x="23646" y="70851"/>
                        <a:pt x="23388" y="70504"/>
                      </a:cubicBezTo>
                      <a:cubicBezTo>
                        <a:pt x="21415" y="67822"/>
                        <a:pt x="19590" y="65030"/>
                        <a:pt x="17921" y="62156"/>
                      </a:cubicBezTo>
                      <a:cubicBezTo>
                        <a:pt x="16243" y="59275"/>
                        <a:pt x="14722" y="56306"/>
                        <a:pt x="13355" y="53269"/>
                      </a:cubicBezTo>
                      <a:cubicBezTo>
                        <a:pt x="13177" y="52878"/>
                        <a:pt x="13000" y="52479"/>
                        <a:pt x="12830" y="52080"/>
                      </a:cubicBezTo>
                      <a:cubicBezTo>
                        <a:pt x="12749" y="51895"/>
                        <a:pt x="12675" y="51711"/>
                        <a:pt x="12594" y="51526"/>
                      </a:cubicBezTo>
                      <a:cubicBezTo>
                        <a:pt x="12572" y="51467"/>
                        <a:pt x="12439" y="51149"/>
                        <a:pt x="12572" y="51482"/>
                      </a:cubicBezTo>
                      <a:cubicBezTo>
                        <a:pt x="12712" y="51829"/>
                        <a:pt x="12542" y="51408"/>
                        <a:pt x="12512" y="51341"/>
                      </a:cubicBezTo>
                      <a:cubicBezTo>
                        <a:pt x="12195" y="50573"/>
                        <a:pt x="11884" y="49798"/>
                        <a:pt x="11582" y="49022"/>
                      </a:cubicBezTo>
                      <a:cubicBezTo>
                        <a:pt x="10983" y="47471"/>
                        <a:pt x="10422" y="45897"/>
                        <a:pt x="9904" y="44316"/>
                      </a:cubicBezTo>
                      <a:cubicBezTo>
                        <a:pt x="8870" y="41147"/>
                        <a:pt x="8006" y="37934"/>
                        <a:pt x="7311" y="34676"/>
                      </a:cubicBezTo>
                      <a:cubicBezTo>
                        <a:pt x="6964" y="33051"/>
                        <a:pt x="6661" y="31411"/>
                        <a:pt x="6402" y="29771"/>
                      </a:cubicBezTo>
                      <a:cubicBezTo>
                        <a:pt x="6343" y="29379"/>
                        <a:pt x="6284" y="28981"/>
                        <a:pt x="6225" y="28589"/>
                      </a:cubicBezTo>
                      <a:cubicBezTo>
                        <a:pt x="6196" y="28397"/>
                        <a:pt x="6188" y="28183"/>
                        <a:pt x="6144" y="27998"/>
                      </a:cubicBezTo>
                      <a:cubicBezTo>
                        <a:pt x="6144" y="27998"/>
                        <a:pt x="6218" y="28537"/>
                        <a:pt x="6173" y="28220"/>
                      </a:cubicBezTo>
                      <a:cubicBezTo>
                        <a:pt x="6159" y="28087"/>
                        <a:pt x="6136" y="27954"/>
                        <a:pt x="6122" y="27821"/>
                      </a:cubicBezTo>
                      <a:cubicBezTo>
                        <a:pt x="6018" y="26993"/>
                        <a:pt x="5922" y="26173"/>
                        <a:pt x="5841" y="25346"/>
                      </a:cubicBezTo>
                      <a:cubicBezTo>
                        <a:pt x="5176" y="18683"/>
                        <a:pt x="5287" y="11983"/>
                        <a:pt x="6107" y="5342"/>
                      </a:cubicBezTo>
                      <a:cubicBezTo>
                        <a:pt x="6144" y="5031"/>
                        <a:pt x="6077" y="5556"/>
                        <a:pt x="6077" y="5563"/>
                      </a:cubicBezTo>
                      <a:cubicBezTo>
                        <a:pt x="6100" y="5467"/>
                        <a:pt x="6107" y="5364"/>
                        <a:pt x="6122" y="5268"/>
                      </a:cubicBezTo>
                      <a:cubicBezTo>
                        <a:pt x="6151" y="5068"/>
                        <a:pt x="6181" y="4869"/>
                        <a:pt x="6210" y="4677"/>
                      </a:cubicBezTo>
                      <a:cubicBezTo>
                        <a:pt x="6277" y="4248"/>
                        <a:pt x="6343" y="3820"/>
                        <a:pt x="6410" y="3391"/>
                      </a:cubicBezTo>
                      <a:cubicBezTo>
                        <a:pt x="6631" y="2003"/>
                        <a:pt x="6048" y="414"/>
                        <a:pt x="4526" y="67"/>
                      </a:cubicBezTo>
                      <a:cubicBezTo>
                        <a:pt x="3226" y="-228"/>
                        <a:pt x="1445" y="459"/>
                        <a:pt x="1201" y="1951"/>
                      </a:cubicBezTo>
                      <a:lnTo>
                        <a:pt x="1201" y="1951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4" name="Freeform 673">
                  <a:extLst>
                    <a:ext uri="{FF2B5EF4-FFF2-40B4-BE49-F238E27FC236}">
                      <a16:creationId xmlns:a16="http://schemas.microsoft.com/office/drawing/2014/main" id="{F2B6D4D8-E44F-51D7-735E-C38FDDC87309}"/>
                    </a:ext>
                  </a:extLst>
                </p:cNvPr>
                <p:cNvSpPr/>
                <p:nvPr/>
              </p:nvSpPr>
              <p:spPr>
                <a:xfrm>
                  <a:off x="1832456" y="4565955"/>
                  <a:ext cx="49865" cy="99988"/>
                </a:xfrm>
                <a:custGeom>
                  <a:avLst/>
                  <a:gdLst>
                    <a:gd name="csX0" fmla="*/ 4048 w 49865"/>
                    <a:gd name="csY0" fmla="*/ 99659 h 99988"/>
                    <a:gd name="csX1" fmla="*/ 22888 w 49865"/>
                    <a:gd name="csY1" fmla="*/ 87263 h 99988"/>
                    <a:gd name="csX2" fmla="*/ 37243 w 49865"/>
                    <a:gd name="csY2" fmla="*/ 69940 h 99988"/>
                    <a:gd name="csX3" fmla="*/ 46501 w 49865"/>
                    <a:gd name="csY3" fmla="*/ 49227 h 99988"/>
                    <a:gd name="csX4" fmla="*/ 49862 w 49865"/>
                    <a:gd name="csY4" fmla="*/ 26932 h 99988"/>
                    <a:gd name="csX5" fmla="*/ 46641 w 49865"/>
                    <a:gd name="csY5" fmla="*/ 4594 h 99988"/>
                    <a:gd name="csX6" fmla="*/ 45769 w 49865"/>
                    <a:gd name="csY6" fmla="*/ 2001 h 99988"/>
                    <a:gd name="csX7" fmla="*/ 42444 w 49865"/>
                    <a:gd name="csY7" fmla="*/ 117 h 99988"/>
                    <a:gd name="csX8" fmla="*/ 40560 w 49865"/>
                    <a:gd name="csY8" fmla="*/ 3441 h 99988"/>
                    <a:gd name="csX9" fmla="*/ 43383 w 49865"/>
                    <a:gd name="csY9" fmla="*/ 13968 h 99988"/>
                    <a:gd name="csX10" fmla="*/ 43819 w 49865"/>
                    <a:gd name="csY10" fmla="*/ 16649 h 99988"/>
                    <a:gd name="csX11" fmla="*/ 43870 w 49865"/>
                    <a:gd name="csY11" fmla="*/ 17004 h 99988"/>
                    <a:gd name="csX12" fmla="*/ 43915 w 49865"/>
                    <a:gd name="csY12" fmla="*/ 17366 h 99988"/>
                    <a:gd name="csX13" fmla="*/ 44077 w 49865"/>
                    <a:gd name="csY13" fmla="*/ 18806 h 99988"/>
                    <a:gd name="csX14" fmla="*/ 44424 w 49865"/>
                    <a:gd name="csY14" fmla="*/ 24221 h 99988"/>
                    <a:gd name="csX15" fmla="*/ 43937 w 49865"/>
                    <a:gd name="csY15" fmla="*/ 35073 h 99988"/>
                    <a:gd name="csX16" fmla="*/ 43782 w 49865"/>
                    <a:gd name="csY16" fmla="*/ 36336 h 99988"/>
                    <a:gd name="csX17" fmla="*/ 43804 w 49865"/>
                    <a:gd name="csY17" fmla="*/ 36159 h 99988"/>
                    <a:gd name="csX18" fmla="*/ 43767 w 49865"/>
                    <a:gd name="csY18" fmla="*/ 36432 h 99988"/>
                    <a:gd name="csX19" fmla="*/ 43649 w 49865"/>
                    <a:gd name="csY19" fmla="*/ 37237 h 99988"/>
                    <a:gd name="csX20" fmla="*/ 43191 w 49865"/>
                    <a:gd name="csY20" fmla="*/ 39926 h 99988"/>
                    <a:gd name="csX21" fmla="*/ 41994 w 49865"/>
                    <a:gd name="csY21" fmla="*/ 45252 h 99988"/>
                    <a:gd name="csX22" fmla="*/ 38573 w 49865"/>
                    <a:gd name="csY22" fmla="*/ 55535 h 99988"/>
                    <a:gd name="csX23" fmla="*/ 38329 w 49865"/>
                    <a:gd name="csY23" fmla="*/ 56126 h 99988"/>
                    <a:gd name="csX24" fmla="*/ 38388 w 49865"/>
                    <a:gd name="csY24" fmla="*/ 55986 h 99988"/>
                    <a:gd name="csX25" fmla="*/ 38248 w 49865"/>
                    <a:gd name="csY25" fmla="*/ 56318 h 99988"/>
                    <a:gd name="csX26" fmla="*/ 37701 w 49865"/>
                    <a:gd name="csY26" fmla="*/ 57574 h 99988"/>
                    <a:gd name="csX27" fmla="*/ 36541 w 49865"/>
                    <a:gd name="csY27" fmla="*/ 60049 h 99988"/>
                    <a:gd name="csX28" fmla="*/ 33978 w 49865"/>
                    <a:gd name="csY28" fmla="*/ 64880 h 99988"/>
                    <a:gd name="csX29" fmla="*/ 31104 w 49865"/>
                    <a:gd name="csY29" fmla="*/ 69519 h 99988"/>
                    <a:gd name="csX30" fmla="*/ 29552 w 49865"/>
                    <a:gd name="csY30" fmla="*/ 71765 h 99988"/>
                    <a:gd name="csX31" fmla="*/ 28798 w 49865"/>
                    <a:gd name="csY31" fmla="*/ 72792 h 99988"/>
                    <a:gd name="csX32" fmla="*/ 28414 w 49865"/>
                    <a:gd name="csY32" fmla="*/ 73301 h 99988"/>
                    <a:gd name="csX33" fmla="*/ 28193 w 49865"/>
                    <a:gd name="csY33" fmla="*/ 73589 h 99988"/>
                    <a:gd name="csX34" fmla="*/ 28074 w 49865"/>
                    <a:gd name="csY34" fmla="*/ 73752 h 99988"/>
                    <a:gd name="csX35" fmla="*/ 27838 w 49865"/>
                    <a:gd name="csY35" fmla="*/ 74055 h 99988"/>
                    <a:gd name="csX36" fmla="*/ 27439 w 49865"/>
                    <a:gd name="csY36" fmla="*/ 74550 h 99988"/>
                    <a:gd name="csX37" fmla="*/ 26523 w 49865"/>
                    <a:gd name="csY37" fmla="*/ 75673 h 99988"/>
                    <a:gd name="csX38" fmla="*/ 24750 w 49865"/>
                    <a:gd name="csY38" fmla="*/ 77734 h 99988"/>
                    <a:gd name="csX39" fmla="*/ 20989 w 49865"/>
                    <a:gd name="csY39" fmla="*/ 81656 h 99988"/>
                    <a:gd name="csX40" fmla="*/ 17029 w 49865"/>
                    <a:gd name="csY40" fmla="*/ 85232 h 99988"/>
                    <a:gd name="csX41" fmla="*/ 14916 w 49865"/>
                    <a:gd name="csY41" fmla="*/ 86938 h 99988"/>
                    <a:gd name="csX42" fmla="*/ 14746 w 49865"/>
                    <a:gd name="csY42" fmla="*/ 87064 h 99988"/>
                    <a:gd name="csX43" fmla="*/ 14236 w 49865"/>
                    <a:gd name="csY43" fmla="*/ 87440 h 99988"/>
                    <a:gd name="csX44" fmla="*/ 13136 w 49865"/>
                    <a:gd name="csY44" fmla="*/ 88238 h 99988"/>
                    <a:gd name="csX45" fmla="*/ 3804 w 49865"/>
                    <a:gd name="csY45" fmla="*/ 93838 h 99988"/>
                    <a:gd name="csX46" fmla="*/ 1329 w 49865"/>
                    <a:gd name="csY46" fmla="*/ 95005 h 99988"/>
                    <a:gd name="csX47" fmla="*/ 361 w 49865"/>
                    <a:gd name="csY47" fmla="*/ 98698 h 99988"/>
                    <a:gd name="csX48" fmla="*/ 4056 w 49865"/>
                    <a:gd name="csY48" fmla="*/ 99666 h 99988"/>
                    <a:gd name="csX49" fmla="*/ 4056 w 49865"/>
                    <a:gd name="csY49" fmla="*/ 99666 h 9998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</a:cxnLst>
                  <a:rect l="l" t="t" r="r" b="b"/>
                  <a:pathLst>
                    <a:path w="49865" h="99988">
                      <a:moveTo>
                        <a:pt x="4048" y="99659"/>
                      </a:moveTo>
                      <a:cubicBezTo>
                        <a:pt x="10949" y="96578"/>
                        <a:pt x="17288" y="92323"/>
                        <a:pt x="22888" y="87263"/>
                      </a:cubicBezTo>
                      <a:cubicBezTo>
                        <a:pt x="28459" y="82225"/>
                        <a:pt x="33283" y="76323"/>
                        <a:pt x="37243" y="69940"/>
                      </a:cubicBezTo>
                      <a:cubicBezTo>
                        <a:pt x="41233" y="63506"/>
                        <a:pt x="44358" y="56488"/>
                        <a:pt x="46501" y="49227"/>
                      </a:cubicBezTo>
                      <a:cubicBezTo>
                        <a:pt x="48628" y="42009"/>
                        <a:pt x="49796" y="34460"/>
                        <a:pt x="49862" y="26932"/>
                      </a:cubicBezTo>
                      <a:cubicBezTo>
                        <a:pt x="49929" y="19397"/>
                        <a:pt x="48887" y="11796"/>
                        <a:pt x="46641" y="4594"/>
                      </a:cubicBezTo>
                      <a:cubicBezTo>
                        <a:pt x="46368" y="3722"/>
                        <a:pt x="46079" y="2858"/>
                        <a:pt x="45769" y="2001"/>
                      </a:cubicBezTo>
                      <a:cubicBezTo>
                        <a:pt x="45296" y="671"/>
                        <a:pt x="43907" y="-356"/>
                        <a:pt x="42444" y="117"/>
                      </a:cubicBezTo>
                      <a:cubicBezTo>
                        <a:pt x="41137" y="538"/>
                        <a:pt x="40051" y="2015"/>
                        <a:pt x="40560" y="3441"/>
                      </a:cubicBezTo>
                      <a:cubicBezTo>
                        <a:pt x="41779" y="6869"/>
                        <a:pt x="42725" y="10392"/>
                        <a:pt x="43383" y="13968"/>
                      </a:cubicBezTo>
                      <a:cubicBezTo>
                        <a:pt x="43545" y="14862"/>
                        <a:pt x="43693" y="15756"/>
                        <a:pt x="43819" y="16649"/>
                      </a:cubicBezTo>
                      <a:cubicBezTo>
                        <a:pt x="43833" y="16775"/>
                        <a:pt x="43929" y="17432"/>
                        <a:pt x="43870" y="17004"/>
                      </a:cubicBezTo>
                      <a:cubicBezTo>
                        <a:pt x="43804" y="16546"/>
                        <a:pt x="43900" y="17255"/>
                        <a:pt x="43915" y="17366"/>
                      </a:cubicBezTo>
                      <a:cubicBezTo>
                        <a:pt x="43974" y="17846"/>
                        <a:pt x="44025" y="18326"/>
                        <a:pt x="44077" y="18806"/>
                      </a:cubicBezTo>
                      <a:cubicBezTo>
                        <a:pt x="44262" y="20609"/>
                        <a:pt x="44380" y="22411"/>
                        <a:pt x="44424" y="24221"/>
                      </a:cubicBezTo>
                      <a:cubicBezTo>
                        <a:pt x="44520" y="27841"/>
                        <a:pt x="44358" y="31475"/>
                        <a:pt x="43937" y="35073"/>
                      </a:cubicBezTo>
                      <a:cubicBezTo>
                        <a:pt x="43915" y="35280"/>
                        <a:pt x="43929" y="36211"/>
                        <a:pt x="43782" y="36336"/>
                      </a:cubicBezTo>
                      <a:cubicBezTo>
                        <a:pt x="43796" y="36321"/>
                        <a:pt x="43878" y="35642"/>
                        <a:pt x="43804" y="36159"/>
                      </a:cubicBezTo>
                      <a:cubicBezTo>
                        <a:pt x="43789" y="36247"/>
                        <a:pt x="43782" y="36336"/>
                        <a:pt x="43767" y="36432"/>
                      </a:cubicBezTo>
                      <a:cubicBezTo>
                        <a:pt x="43730" y="36705"/>
                        <a:pt x="43686" y="36971"/>
                        <a:pt x="43649" y="37237"/>
                      </a:cubicBezTo>
                      <a:cubicBezTo>
                        <a:pt x="43508" y="38139"/>
                        <a:pt x="43353" y="39032"/>
                        <a:pt x="43191" y="39926"/>
                      </a:cubicBezTo>
                      <a:cubicBezTo>
                        <a:pt x="42851" y="41714"/>
                        <a:pt x="42452" y="43487"/>
                        <a:pt x="41994" y="45252"/>
                      </a:cubicBezTo>
                      <a:cubicBezTo>
                        <a:pt x="41085" y="48746"/>
                        <a:pt x="39940" y="52189"/>
                        <a:pt x="38573" y="55535"/>
                      </a:cubicBezTo>
                      <a:cubicBezTo>
                        <a:pt x="38492" y="55735"/>
                        <a:pt x="38410" y="55927"/>
                        <a:pt x="38329" y="56126"/>
                      </a:cubicBezTo>
                      <a:cubicBezTo>
                        <a:pt x="38145" y="56562"/>
                        <a:pt x="38366" y="56045"/>
                        <a:pt x="38388" y="55986"/>
                      </a:cubicBezTo>
                      <a:cubicBezTo>
                        <a:pt x="38351" y="56097"/>
                        <a:pt x="38292" y="56215"/>
                        <a:pt x="38248" y="56318"/>
                      </a:cubicBezTo>
                      <a:cubicBezTo>
                        <a:pt x="38071" y="56739"/>
                        <a:pt x="37886" y="57153"/>
                        <a:pt x="37701" y="57574"/>
                      </a:cubicBezTo>
                      <a:cubicBezTo>
                        <a:pt x="37324" y="58409"/>
                        <a:pt x="36940" y="59229"/>
                        <a:pt x="36541" y="60049"/>
                      </a:cubicBezTo>
                      <a:cubicBezTo>
                        <a:pt x="35743" y="61689"/>
                        <a:pt x="34886" y="63299"/>
                        <a:pt x="33978" y="64880"/>
                      </a:cubicBezTo>
                      <a:cubicBezTo>
                        <a:pt x="33069" y="66461"/>
                        <a:pt x="32108" y="68005"/>
                        <a:pt x="31104" y="69519"/>
                      </a:cubicBezTo>
                      <a:cubicBezTo>
                        <a:pt x="30601" y="70273"/>
                        <a:pt x="30084" y="71026"/>
                        <a:pt x="29552" y="71765"/>
                      </a:cubicBezTo>
                      <a:cubicBezTo>
                        <a:pt x="29308" y="72112"/>
                        <a:pt x="29057" y="72452"/>
                        <a:pt x="28798" y="72792"/>
                      </a:cubicBezTo>
                      <a:cubicBezTo>
                        <a:pt x="28673" y="72962"/>
                        <a:pt x="28547" y="73131"/>
                        <a:pt x="28414" y="73301"/>
                      </a:cubicBezTo>
                      <a:cubicBezTo>
                        <a:pt x="28340" y="73397"/>
                        <a:pt x="28267" y="73493"/>
                        <a:pt x="28193" y="73589"/>
                      </a:cubicBezTo>
                      <a:cubicBezTo>
                        <a:pt x="28141" y="73663"/>
                        <a:pt x="27808" y="74084"/>
                        <a:pt x="28074" y="73752"/>
                      </a:cubicBezTo>
                      <a:cubicBezTo>
                        <a:pt x="28311" y="73442"/>
                        <a:pt x="27919" y="73951"/>
                        <a:pt x="27838" y="74055"/>
                      </a:cubicBezTo>
                      <a:cubicBezTo>
                        <a:pt x="27705" y="74225"/>
                        <a:pt x="27572" y="74387"/>
                        <a:pt x="27439" y="74550"/>
                      </a:cubicBezTo>
                      <a:cubicBezTo>
                        <a:pt x="27136" y="74927"/>
                        <a:pt x="26833" y="75303"/>
                        <a:pt x="26523" y="75673"/>
                      </a:cubicBezTo>
                      <a:cubicBezTo>
                        <a:pt x="25939" y="76367"/>
                        <a:pt x="25348" y="77054"/>
                        <a:pt x="24750" y="77734"/>
                      </a:cubicBezTo>
                      <a:cubicBezTo>
                        <a:pt x="23546" y="79085"/>
                        <a:pt x="22290" y="80393"/>
                        <a:pt x="20989" y="81656"/>
                      </a:cubicBezTo>
                      <a:cubicBezTo>
                        <a:pt x="19711" y="82897"/>
                        <a:pt x="18389" y="84087"/>
                        <a:pt x="17029" y="85232"/>
                      </a:cubicBezTo>
                      <a:cubicBezTo>
                        <a:pt x="16335" y="85815"/>
                        <a:pt x="15611" y="86362"/>
                        <a:pt x="14916" y="86938"/>
                      </a:cubicBezTo>
                      <a:cubicBezTo>
                        <a:pt x="15500" y="86450"/>
                        <a:pt x="14872" y="86968"/>
                        <a:pt x="14746" y="87064"/>
                      </a:cubicBezTo>
                      <a:cubicBezTo>
                        <a:pt x="14576" y="87189"/>
                        <a:pt x="14406" y="87315"/>
                        <a:pt x="14236" y="87440"/>
                      </a:cubicBezTo>
                      <a:cubicBezTo>
                        <a:pt x="13874" y="87714"/>
                        <a:pt x="13505" y="87980"/>
                        <a:pt x="13136" y="88238"/>
                      </a:cubicBezTo>
                      <a:cubicBezTo>
                        <a:pt x="10180" y="90343"/>
                        <a:pt x="7063" y="92220"/>
                        <a:pt x="3804" y="93838"/>
                      </a:cubicBezTo>
                      <a:cubicBezTo>
                        <a:pt x="2984" y="94244"/>
                        <a:pt x="2157" y="94628"/>
                        <a:pt x="1329" y="95005"/>
                      </a:cubicBezTo>
                      <a:cubicBezTo>
                        <a:pt x="36" y="95581"/>
                        <a:pt x="-370" y="97568"/>
                        <a:pt x="361" y="98698"/>
                      </a:cubicBezTo>
                      <a:cubicBezTo>
                        <a:pt x="1226" y="100035"/>
                        <a:pt x="2674" y="100287"/>
                        <a:pt x="4056" y="99666"/>
                      </a:cubicBezTo>
                      <a:lnTo>
                        <a:pt x="4056" y="99666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5" name="Freeform 674">
                  <a:extLst>
                    <a:ext uri="{FF2B5EF4-FFF2-40B4-BE49-F238E27FC236}">
                      <a16:creationId xmlns:a16="http://schemas.microsoft.com/office/drawing/2014/main" id="{19406C62-479B-C301-84D6-2E06071CDD97}"/>
                    </a:ext>
                  </a:extLst>
                </p:cNvPr>
                <p:cNvSpPr/>
                <p:nvPr/>
              </p:nvSpPr>
              <p:spPr>
                <a:xfrm>
                  <a:off x="1868244" y="4629059"/>
                  <a:ext cx="43365" cy="64126"/>
                </a:xfrm>
                <a:custGeom>
                  <a:avLst/>
                  <a:gdLst>
                    <a:gd name="csX0" fmla="*/ 36 w 43365"/>
                    <a:gd name="csY0" fmla="*/ 2713 h 64126"/>
                    <a:gd name="csX1" fmla="*/ 8680 w 43365"/>
                    <a:gd name="csY1" fmla="*/ 30821 h 64126"/>
                    <a:gd name="csX2" fmla="*/ 26161 w 43365"/>
                    <a:gd name="csY2" fmla="*/ 53847 h 64126"/>
                    <a:gd name="csX3" fmla="*/ 39326 w 43365"/>
                    <a:gd name="csY3" fmla="*/ 63768 h 64126"/>
                    <a:gd name="csX4" fmla="*/ 43020 w 43365"/>
                    <a:gd name="csY4" fmla="*/ 62800 h 64126"/>
                    <a:gd name="csX5" fmla="*/ 42052 w 43365"/>
                    <a:gd name="csY5" fmla="*/ 59107 h 64126"/>
                    <a:gd name="csX6" fmla="*/ 36238 w 43365"/>
                    <a:gd name="csY6" fmla="*/ 55229 h 64126"/>
                    <a:gd name="csX7" fmla="*/ 34923 w 43365"/>
                    <a:gd name="csY7" fmla="*/ 54239 h 64126"/>
                    <a:gd name="csX8" fmla="*/ 34657 w 43365"/>
                    <a:gd name="csY8" fmla="*/ 54032 h 64126"/>
                    <a:gd name="csX9" fmla="*/ 33852 w 43365"/>
                    <a:gd name="csY9" fmla="*/ 53389 h 64126"/>
                    <a:gd name="csX10" fmla="*/ 31192 w 43365"/>
                    <a:gd name="csY10" fmla="*/ 51129 h 64126"/>
                    <a:gd name="csX11" fmla="*/ 21602 w 43365"/>
                    <a:gd name="csY11" fmla="*/ 40994 h 64126"/>
                    <a:gd name="csX12" fmla="*/ 21092 w 43365"/>
                    <a:gd name="csY12" fmla="*/ 40344 h 64126"/>
                    <a:gd name="csX13" fmla="*/ 21137 w 43365"/>
                    <a:gd name="csY13" fmla="*/ 40403 h 64126"/>
                    <a:gd name="csX14" fmla="*/ 20885 w 43365"/>
                    <a:gd name="csY14" fmla="*/ 40078 h 64126"/>
                    <a:gd name="csX15" fmla="*/ 19785 w 43365"/>
                    <a:gd name="csY15" fmla="*/ 38593 h 64126"/>
                    <a:gd name="csX16" fmla="*/ 17797 w 43365"/>
                    <a:gd name="csY16" fmla="*/ 35719 h 64126"/>
                    <a:gd name="csX17" fmla="*/ 14199 w 43365"/>
                    <a:gd name="csY17" fmla="*/ 29728 h 64126"/>
                    <a:gd name="csX18" fmla="*/ 11163 w 43365"/>
                    <a:gd name="csY18" fmla="*/ 23553 h 64126"/>
                    <a:gd name="csX19" fmla="*/ 10793 w 43365"/>
                    <a:gd name="csY19" fmla="*/ 22703 h 64126"/>
                    <a:gd name="csX20" fmla="*/ 10823 w 43365"/>
                    <a:gd name="csY20" fmla="*/ 22777 h 64126"/>
                    <a:gd name="csX21" fmla="*/ 10668 w 43365"/>
                    <a:gd name="csY21" fmla="*/ 22400 h 64126"/>
                    <a:gd name="csX22" fmla="*/ 10017 w 43365"/>
                    <a:gd name="csY22" fmla="*/ 20775 h 64126"/>
                    <a:gd name="csX23" fmla="*/ 8828 w 43365"/>
                    <a:gd name="csY23" fmla="*/ 17488 h 64126"/>
                    <a:gd name="csX24" fmla="*/ 6708 w 43365"/>
                    <a:gd name="csY24" fmla="*/ 9982 h 64126"/>
                    <a:gd name="csX25" fmla="*/ 5932 w 43365"/>
                    <a:gd name="csY25" fmla="*/ 6156 h 64126"/>
                    <a:gd name="csX26" fmla="*/ 5621 w 43365"/>
                    <a:gd name="csY26" fmla="*/ 4228 h 64126"/>
                    <a:gd name="csX27" fmla="*/ 5562 w 43365"/>
                    <a:gd name="csY27" fmla="*/ 3822 h 64126"/>
                    <a:gd name="csX28" fmla="*/ 5548 w 43365"/>
                    <a:gd name="csY28" fmla="*/ 3725 h 64126"/>
                    <a:gd name="csX29" fmla="*/ 5422 w 43365"/>
                    <a:gd name="csY29" fmla="*/ 2706 h 64126"/>
                    <a:gd name="csX30" fmla="*/ 2718 w 43365"/>
                    <a:gd name="csY30" fmla="*/ 2 h 64126"/>
                    <a:gd name="csX31" fmla="*/ 14 w 43365"/>
                    <a:gd name="csY31" fmla="*/ 2706 h 64126"/>
                    <a:gd name="csX32" fmla="*/ 14 w 43365"/>
                    <a:gd name="csY32" fmla="*/ 2706 h 6412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</a:cxnLst>
                  <a:rect l="l" t="t" r="r" b="b"/>
                  <a:pathLst>
                    <a:path w="43365" h="64126">
                      <a:moveTo>
                        <a:pt x="36" y="2713"/>
                      </a:moveTo>
                      <a:cubicBezTo>
                        <a:pt x="1218" y="12538"/>
                        <a:pt x="4144" y="22023"/>
                        <a:pt x="8680" y="30821"/>
                      </a:cubicBezTo>
                      <a:cubicBezTo>
                        <a:pt x="13106" y="39413"/>
                        <a:pt x="19068" y="47280"/>
                        <a:pt x="26161" y="53847"/>
                      </a:cubicBezTo>
                      <a:cubicBezTo>
                        <a:pt x="30194" y="57585"/>
                        <a:pt x="34620" y="60924"/>
                        <a:pt x="39326" y="63768"/>
                      </a:cubicBezTo>
                      <a:cubicBezTo>
                        <a:pt x="40538" y="64499"/>
                        <a:pt x="42348" y="64078"/>
                        <a:pt x="43020" y="62800"/>
                      </a:cubicBezTo>
                      <a:cubicBezTo>
                        <a:pt x="43715" y="61493"/>
                        <a:pt x="43345" y="59882"/>
                        <a:pt x="42052" y="59107"/>
                      </a:cubicBezTo>
                      <a:cubicBezTo>
                        <a:pt x="40058" y="57903"/>
                        <a:pt x="38115" y="56610"/>
                        <a:pt x="36238" y="55229"/>
                      </a:cubicBezTo>
                      <a:cubicBezTo>
                        <a:pt x="35795" y="54904"/>
                        <a:pt x="35351" y="54586"/>
                        <a:pt x="34923" y="54239"/>
                      </a:cubicBezTo>
                      <a:cubicBezTo>
                        <a:pt x="35433" y="54645"/>
                        <a:pt x="34797" y="54135"/>
                        <a:pt x="34657" y="54032"/>
                      </a:cubicBezTo>
                      <a:cubicBezTo>
                        <a:pt x="34391" y="53818"/>
                        <a:pt x="34118" y="53603"/>
                        <a:pt x="33852" y="53389"/>
                      </a:cubicBezTo>
                      <a:cubicBezTo>
                        <a:pt x="32950" y="52658"/>
                        <a:pt x="32064" y="51904"/>
                        <a:pt x="31192" y="51129"/>
                      </a:cubicBezTo>
                      <a:cubicBezTo>
                        <a:pt x="27712" y="48034"/>
                        <a:pt x="24498" y="44635"/>
                        <a:pt x="21602" y="40994"/>
                      </a:cubicBezTo>
                      <a:cubicBezTo>
                        <a:pt x="21432" y="40787"/>
                        <a:pt x="21233" y="40573"/>
                        <a:pt x="21092" y="40344"/>
                      </a:cubicBezTo>
                      <a:cubicBezTo>
                        <a:pt x="21137" y="40417"/>
                        <a:pt x="21440" y="40794"/>
                        <a:pt x="21137" y="40403"/>
                      </a:cubicBezTo>
                      <a:cubicBezTo>
                        <a:pt x="21055" y="40292"/>
                        <a:pt x="20967" y="40188"/>
                        <a:pt x="20885" y="40078"/>
                      </a:cubicBezTo>
                      <a:cubicBezTo>
                        <a:pt x="20516" y="39583"/>
                        <a:pt x="20147" y="39088"/>
                        <a:pt x="19785" y="38593"/>
                      </a:cubicBezTo>
                      <a:cubicBezTo>
                        <a:pt x="19105" y="37647"/>
                        <a:pt x="18440" y="36687"/>
                        <a:pt x="17797" y="35719"/>
                      </a:cubicBezTo>
                      <a:cubicBezTo>
                        <a:pt x="16512" y="33776"/>
                        <a:pt x="15315" y="31774"/>
                        <a:pt x="14199" y="29728"/>
                      </a:cubicBezTo>
                      <a:cubicBezTo>
                        <a:pt x="13098" y="27711"/>
                        <a:pt x="12086" y="25650"/>
                        <a:pt x="11163" y="23553"/>
                      </a:cubicBezTo>
                      <a:cubicBezTo>
                        <a:pt x="11037" y="23272"/>
                        <a:pt x="10904" y="22991"/>
                        <a:pt x="10793" y="22703"/>
                      </a:cubicBezTo>
                      <a:cubicBezTo>
                        <a:pt x="10823" y="22784"/>
                        <a:pt x="11015" y="23235"/>
                        <a:pt x="10823" y="22777"/>
                      </a:cubicBezTo>
                      <a:cubicBezTo>
                        <a:pt x="10771" y="22651"/>
                        <a:pt x="10719" y="22526"/>
                        <a:pt x="10668" y="22400"/>
                      </a:cubicBezTo>
                      <a:cubicBezTo>
                        <a:pt x="10446" y="21861"/>
                        <a:pt x="10232" y="21322"/>
                        <a:pt x="10017" y="20775"/>
                      </a:cubicBezTo>
                      <a:cubicBezTo>
                        <a:pt x="9596" y="19689"/>
                        <a:pt x="9205" y="18596"/>
                        <a:pt x="8828" y="17488"/>
                      </a:cubicBezTo>
                      <a:cubicBezTo>
                        <a:pt x="8000" y="15020"/>
                        <a:pt x="7291" y="12516"/>
                        <a:pt x="6708" y="9982"/>
                      </a:cubicBezTo>
                      <a:cubicBezTo>
                        <a:pt x="6419" y="8712"/>
                        <a:pt x="6161" y="7441"/>
                        <a:pt x="5932" y="6156"/>
                      </a:cubicBezTo>
                      <a:cubicBezTo>
                        <a:pt x="5821" y="5513"/>
                        <a:pt x="5718" y="4870"/>
                        <a:pt x="5621" y="4228"/>
                      </a:cubicBezTo>
                      <a:cubicBezTo>
                        <a:pt x="5599" y="4095"/>
                        <a:pt x="5585" y="3954"/>
                        <a:pt x="5562" y="3822"/>
                      </a:cubicBezTo>
                      <a:cubicBezTo>
                        <a:pt x="5548" y="3703"/>
                        <a:pt x="5437" y="2994"/>
                        <a:pt x="5548" y="3725"/>
                      </a:cubicBezTo>
                      <a:cubicBezTo>
                        <a:pt x="5496" y="3386"/>
                        <a:pt x="5459" y="3046"/>
                        <a:pt x="5422" y="2706"/>
                      </a:cubicBezTo>
                      <a:cubicBezTo>
                        <a:pt x="5252" y="1310"/>
                        <a:pt x="4299" y="-64"/>
                        <a:pt x="2718" y="2"/>
                      </a:cubicBezTo>
                      <a:cubicBezTo>
                        <a:pt x="1395" y="61"/>
                        <a:pt x="-163" y="1199"/>
                        <a:pt x="14" y="2706"/>
                      </a:cubicBezTo>
                      <a:lnTo>
                        <a:pt x="14" y="2706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6" name="Freeform 675">
                  <a:extLst>
                    <a:ext uri="{FF2B5EF4-FFF2-40B4-BE49-F238E27FC236}">
                      <a16:creationId xmlns:a16="http://schemas.microsoft.com/office/drawing/2014/main" id="{5C195105-E23A-59D5-25A2-C76E7D4F81DF}"/>
                    </a:ext>
                  </a:extLst>
                </p:cNvPr>
                <p:cNvSpPr/>
                <p:nvPr/>
              </p:nvSpPr>
              <p:spPr>
                <a:xfrm>
                  <a:off x="1937733" y="4393990"/>
                  <a:ext cx="92585" cy="58846"/>
                </a:xfrm>
                <a:custGeom>
                  <a:avLst/>
                  <a:gdLst>
                    <a:gd name="csX0" fmla="*/ 5604 w 92585"/>
                    <a:gd name="csY0" fmla="*/ 56140 h 58846"/>
                    <a:gd name="csX1" fmla="*/ 5456 w 92585"/>
                    <a:gd name="csY1" fmla="*/ 50098 h 58846"/>
                    <a:gd name="csX2" fmla="*/ 5685 w 92585"/>
                    <a:gd name="csY2" fmla="*/ 47091 h 58846"/>
                    <a:gd name="csX3" fmla="*/ 5766 w 92585"/>
                    <a:gd name="csY3" fmla="*/ 46412 h 58846"/>
                    <a:gd name="csX4" fmla="*/ 5818 w 92585"/>
                    <a:gd name="csY4" fmla="*/ 46027 h 58846"/>
                    <a:gd name="csX5" fmla="*/ 5803 w 92585"/>
                    <a:gd name="csY5" fmla="*/ 46168 h 58846"/>
                    <a:gd name="csX6" fmla="*/ 6047 w 92585"/>
                    <a:gd name="csY6" fmla="*/ 44631 h 58846"/>
                    <a:gd name="csX7" fmla="*/ 7458 w 92585"/>
                    <a:gd name="csY7" fmla="*/ 38766 h 58846"/>
                    <a:gd name="csX8" fmla="*/ 8426 w 92585"/>
                    <a:gd name="csY8" fmla="*/ 35900 h 58846"/>
                    <a:gd name="csX9" fmla="*/ 8958 w 92585"/>
                    <a:gd name="csY9" fmla="*/ 34533 h 58846"/>
                    <a:gd name="csX10" fmla="*/ 9120 w 92585"/>
                    <a:gd name="csY10" fmla="*/ 34134 h 58846"/>
                    <a:gd name="csX11" fmla="*/ 9179 w 92585"/>
                    <a:gd name="csY11" fmla="*/ 34009 h 58846"/>
                    <a:gd name="csX12" fmla="*/ 9379 w 92585"/>
                    <a:gd name="csY12" fmla="*/ 33558 h 58846"/>
                    <a:gd name="csX13" fmla="*/ 15474 w 92585"/>
                    <a:gd name="csY13" fmla="*/ 23231 h 58846"/>
                    <a:gd name="csX14" fmla="*/ 15652 w 92585"/>
                    <a:gd name="csY14" fmla="*/ 23002 h 58846"/>
                    <a:gd name="csX15" fmla="*/ 16080 w 92585"/>
                    <a:gd name="csY15" fmla="*/ 22470 h 58846"/>
                    <a:gd name="csX16" fmla="*/ 17077 w 92585"/>
                    <a:gd name="csY16" fmla="*/ 21273 h 58846"/>
                    <a:gd name="csX17" fmla="*/ 19117 w 92585"/>
                    <a:gd name="csY17" fmla="*/ 19042 h 58846"/>
                    <a:gd name="csX18" fmla="*/ 23564 w 92585"/>
                    <a:gd name="csY18" fmla="*/ 14964 h 58846"/>
                    <a:gd name="csX19" fmla="*/ 24096 w 92585"/>
                    <a:gd name="csY19" fmla="*/ 14536 h 58846"/>
                    <a:gd name="csX20" fmla="*/ 24008 w 92585"/>
                    <a:gd name="csY20" fmla="*/ 14603 h 58846"/>
                    <a:gd name="csX21" fmla="*/ 24318 w 92585"/>
                    <a:gd name="csY21" fmla="*/ 14366 h 58846"/>
                    <a:gd name="csX22" fmla="*/ 25574 w 92585"/>
                    <a:gd name="csY22" fmla="*/ 13450 h 58846"/>
                    <a:gd name="csX23" fmla="*/ 28093 w 92585"/>
                    <a:gd name="csY23" fmla="*/ 11788 h 58846"/>
                    <a:gd name="csX24" fmla="*/ 33435 w 92585"/>
                    <a:gd name="csY24" fmla="*/ 8974 h 58846"/>
                    <a:gd name="csX25" fmla="*/ 34063 w 92585"/>
                    <a:gd name="csY25" fmla="*/ 8700 h 58846"/>
                    <a:gd name="csX26" fmla="*/ 34321 w 92585"/>
                    <a:gd name="csY26" fmla="*/ 8604 h 58846"/>
                    <a:gd name="csX27" fmla="*/ 35769 w 92585"/>
                    <a:gd name="csY27" fmla="*/ 8058 h 58846"/>
                    <a:gd name="csX28" fmla="*/ 38621 w 92585"/>
                    <a:gd name="csY28" fmla="*/ 7142 h 58846"/>
                    <a:gd name="csX29" fmla="*/ 44362 w 92585"/>
                    <a:gd name="csY29" fmla="*/ 5886 h 58846"/>
                    <a:gd name="csX30" fmla="*/ 45123 w 92585"/>
                    <a:gd name="csY30" fmla="*/ 5775 h 58846"/>
                    <a:gd name="csX31" fmla="*/ 44975 w 92585"/>
                    <a:gd name="csY31" fmla="*/ 5797 h 58846"/>
                    <a:gd name="csX32" fmla="*/ 45263 w 92585"/>
                    <a:gd name="csY32" fmla="*/ 5760 h 58846"/>
                    <a:gd name="csX33" fmla="*/ 46896 w 92585"/>
                    <a:gd name="csY33" fmla="*/ 5590 h 58846"/>
                    <a:gd name="csX34" fmla="*/ 49785 w 92585"/>
                    <a:gd name="csY34" fmla="*/ 5428 h 58846"/>
                    <a:gd name="csX35" fmla="*/ 55769 w 92585"/>
                    <a:gd name="csY35" fmla="*/ 5620 h 58846"/>
                    <a:gd name="csX36" fmla="*/ 57210 w 92585"/>
                    <a:gd name="csY36" fmla="*/ 5768 h 58846"/>
                    <a:gd name="csX37" fmla="*/ 57882 w 92585"/>
                    <a:gd name="csY37" fmla="*/ 5849 h 58846"/>
                    <a:gd name="csX38" fmla="*/ 58215 w 92585"/>
                    <a:gd name="csY38" fmla="*/ 5900 h 58846"/>
                    <a:gd name="csX39" fmla="*/ 61163 w 92585"/>
                    <a:gd name="csY39" fmla="*/ 6440 h 58846"/>
                    <a:gd name="csX40" fmla="*/ 66947 w 92585"/>
                    <a:gd name="csY40" fmla="*/ 8021 h 58846"/>
                    <a:gd name="csX41" fmla="*/ 69762 w 92585"/>
                    <a:gd name="csY41" fmla="*/ 9055 h 58846"/>
                    <a:gd name="csX42" fmla="*/ 70390 w 92585"/>
                    <a:gd name="csY42" fmla="*/ 9313 h 58846"/>
                    <a:gd name="csX43" fmla="*/ 70634 w 92585"/>
                    <a:gd name="csY43" fmla="*/ 9424 h 58846"/>
                    <a:gd name="csX44" fmla="*/ 72038 w 92585"/>
                    <a:gd name="csY44" fmla="*/ 10067 h 58846"/>
                    <a:gd name="csX45" fmla="*/ 77284 w 92585"/>
                    <a:gd name="csY45" fmla="*/ 12948 h 58846"/>
                    <a:gd name="csX46" fmla="*/ 79685 w 92585"/>
                    <a:gd name="csY46" fmla="*/ 14558 h 58846"/>
                    <a:gd name="csX47" fmla="*/ 80845 w 92585"/>
                    <a:gd name="csY47" fmla="*/ 15415 h 58846"/>
                    <a:gd name="csX48" fmla="*/ 80756 w 92585"/>
                    <a:gd name="csY48" fmla="*/ 15349 h 58846"/>
                    <a:gd name="csX49" fmla="*/ 81059 w 92585"/>
                    <a:gd name="csY49" fmla="*/ 15585 h 58846"/>
                    <a:gd name="csX50" fmla="*/ 81731 w 92585"/>
                    <a:gd name="csY50" fmla="*/ 16132 h 58846"/>
                    <a:gd name="csX51" fmla="*/ 86024 w 92585"/>
                    <a:gd name="csY51" fmla="*/ 20150 h 58846"/>
                    <a:gd name="csX52" fmla="*/ 88004 w 92585"/>
                    <a:gd name="csY52" fmla="*/ 22403 h 58846"/>
                    <a:gd name="csX53" fmla="*/ 91823 w 92585"/>
                    <a:gd name="csY53" fmla="*/ 22403 h 58846"/>
                    <a:gd name="csX54" fmla="*/ 91823 w 92585"/>
                    <a:gd name="csY54" fmla="*/ 18584 h 58846"/>
                    <a:gd name="csX55" fmla="*/ 71188 w 92585"/>
                    <a:gd name="csY55" fmla="*/ 3847 h 58846"/>
                    <a:gd name="csX56" fmla="*/ 46586 w 92585"/>
                    <a:gd name="csY56" fmla="*/ 212 h 58846"/>
                    <a:gd name="csX57" fmla="*/ 22663 w 92585"/>
                    <a:gd name="csY57" fmla="*/ 8900 h 58846"/>
                    <a:gd name="csX58" fmla="*/ 5951 w 92585"/>
                    <a:gd name="csY58" fmla="*/ 28195 h 58846"/>
                    <a:gd name="csX59" fmla="*/ 11 w 92585"/>
                    <a:gd name="csY59" fmla="*/ 53023 h 58846"/>
                    <a:gd name="csX60" fmla="*/ 188 w 92585"/>
                    <a:gd name="csY60" fmla="*/ 56140 h 58846"/>
                    <a:gd name="csX61" fmla="*/ 2892 w 92585"/>
                    <a:gd name="csY61" fmla="*/ 58844 h 58846"/>
                    <a:gd name="csX62" fmla="*/ 5596 w 92585"/>
                    <a:gd name="csY62" fmla="*/ 56140 h 58846"/>
                    <a:gd name="csX63" fmla="*/ 5596 w 92585"/>
                    <a:gd name="csY63" fmla="*/ 56140 h 5884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  <a:cxn ang="0">
                      <a:pos x="csX57" y="csY57"/>
                    </a:cxn>
                    <a:cxn ang="0">
                      <a:pos x="csX58" y="csY58"/>
                    </a:cxn>
                    <a:cxn ang="0">
                      <a:pos x="csX59" y="csY59"/>
                    </a:cxn>
                    <a:cxn ang="0">
                      <a:pos x="csX60" y="csY60"/>
                    </a:cxn>
                    <a:cxn ang="0">
                      <a:pos x="csX61" y="csY61"/>
                    </a:cxn>
                    <a:cxn ang="0">
                      <a:pos x="csX62" y="csY62"/>
                    </a:cxn>
                    <a:cxn ang="0">
                      <a:pos x="csX63" y="csY63"/>
                    </a:cxn>
                  </a:cxnLst>
                  <a:rect l="l" t="t" r="r" b="b"/>
                  <a:pathLst>
                    <a:path w="92585" h="58846">
                      <a:moveTo>
                        <a:pt x="5604" y="56140"/>
                      </a:moveTo>
                      <a:cubicBezTo>
                        <a:pt x="5426" y="54131"/>
                        <a:pt x="5375" y="52114"/>
                        <a:pt x="5456" y="50098"/>
                      </a:cubicBezTo>
                      <a:cubicBezTo>
                        <a:pt x="5500" y="49093"/>
                        <a:pt x="5574" y="48088"/>
                        <a:pt x="5685" y="47091"/>
                      </a:cubicBezTo>
                      <a:cubicBezTo>
                        <a:pt x="5707" y="46862"/>
                        <a:pt x="5737" y="46641"/>
                        <a:pt x="5766" y="46412"/>
                      </a:cubicBezTo>
                      <a:cubicBezTo>
                        <a:pt x="5781" y="46286"/>
                        <a:pt x="5788" y="46153"/>
                        <a:pt x="5818" y="46027"/>
                      </a:cubicBezTo>
                      <a:cubicBezTo>
                        <a:pt x="5685" y="46670"/>
                        <a:pt x="5774" y="46323"/>
                        <a:pt x="5803" y="46168"/>
                      </a:cubicBezTo>
                      <a:cubicBezTo>
                        <a:pt x="5884" y="45658"/>
                        <a:pt x="5958" y="45141"/>
                        <a:pt x="6047" y="44631"/>
                      </a:cubicBezTo>
                      <a:cubicBezTo>
                        <a:pt x="6394" y="42652"/>
                        <a:pt x="6867" y="40687"/>
                        <a:pt x="7458" y="38766"/>
                      </a:cubicBezTo>
                      <a:cubicBezTo>
                        <a:pt x="7754" y="37806"/>
                        <a:pt x="8079" y="36845"/>
                        <a:pt x="8426" y="35900"/>
                      </a:cubicBezTo>
                      <a:cubicBezTo>
                        <a:pt x="8596" y="35442"/>
                        <a:pt x="8773" y="34991"/>
                        <a:pt x="8958" y="34533"/>
                      </a:cubicBezTo>
                      <a:cubicBezTo>
                        <a:pt x="8995" y="34437"/>
                        <a:pt x="9276" y="33772"/>
                        <a:pt x="9120" y="34134"/>
                      </a:cubicBezTo>
                      <a:cubicBezTo>
                        <a:pt x="8973" y="34489"/>
                        <a:pt x="9135" y="34097"/>
                        <a:pt x="9179" y="34009"/>
                      </a:cubicBezTo>
                      <a:cubicBezTo>
                        <a:pt x="9246" y="33861"/>
                        <a:pt x="9312" y="33713"/>
                        <a:pt x="9379" y="33558"/>
                      </a:cubicBezTo>
                      <a:cubicBezTo>
                        <a:pt x="11004" y="29901"/>
                        <a:pt x="13058" y="26429"/>
                        <a:pt x="15474" y="23231"/>
                      </a:cubicBezTo>
                      <a:cubicBezTo>
                        <a:pt x="15881" y="22691"/>
                        <a:pt x="15230" y="23534"/>
                        <a:pt x="15652" y="23002"/>
                      </a:cubicBezTo>
                      <a:cubicBezTo>
                        <a:pt x="15792" y="22824"/>
                        <a:pt x="15932" y="22647"/>
                        <a:pt x="16080" y="22470"/>
                      </a:cubicBezTo>
                      <a:cubicBezTo>
                        <a:pt x="16405" y="22064"/>
                        <a:pt x="16738" y="21665"/>
                        <a:pt x="17077" y="21273"/>
                      </a:cubicBezTo>
                      <a:cubicBezTo>
                        <a:pt x="17735" y="20512"/>
                        <a:pt x="18415" y="19766"/>
                        <a:pt x="19117" y="19042"/>
                      </a:cubicBezTo>
                      <a:cubicBezTo>
                        <a:pt x="20520" y="17594"/>
                        <a:pt x="22005" y="16235"/>
                        <a:pt x="23564" y="14964"/>
                      </a:cubicBezTo>
                      <a:cubicBezTo>
                        <a:pt x="23742" y="14824"/>
                        <a:pt x="23919" y="14684"/>
                        <a:pt x="24096" y="14536"/>
                      </a:cubicBezTo>
                      <a:cubicBezTo>
                        <a:pt x="24480" y="14233"/>
                        <a:pt x="24074" y="14573"/>
                        <a:pt x="24008" y="14603"/>
                      </a:cubicBezTo>
                      <a:cubicBezTo>
                        <a:pt x="24104" y="14558"/>
                        <a:pt x="24229" y="14433"/>
                        <a:pt x="24318" y="14366"/>
                      </a:cubicBezTo>
                      <a:cubicBezTo>
                        <a:pt x="24732" y="14056"/>
                        <a:pt x="25153" y="13746"/>
                        <a:pt x="25574" y="13450"/>
                      </a:cubicBezTo>
                      <a:cubicBezTo>
                        <a:pt x="26394" y="12874"/>
                        <a:pt x="27236" y="12320"/>
                        <a:pt x="28093" y="11788"/>
                      </a:cubicBezTo>
                      <a:cubicBezTo>
                        <a:pt x="29807" y="10732"/>
                        <a:pt x="31595" y="9793"/>
                        <a:pt x="33435" y="8974"/>
                      </a:cubicBezTo>
                      <a:cubicBezTo>
                        <a:pt x="33642" y="8885"/>
                        <a:pt x="33849" y="8781"/>
                        <a:pt x="34063" y="8700"/>
                      </a:cubicBezTo>
                      <a:cubicBezTo>
                        <a:pt x="33376" y="8966"/>
                        <a:pt x="34181" y="8656"/>
                        <a:pt x="34321" y="8604"/>
                      </a:cubicBezTo>
                      <a:cubicBezTo>
                        <a:pt x="34802" y="8412"/>
                        <a:pt x="35282" y="8227"/>
                        <a:pt x="35769" y="8058"/>
                      </a:cubicBezTo>
                      <a:cubicBezTo>
                        <a:pt x="36708" y="7718"/>
                        <a:pt x="37661" y="7415"/>
                        <a:pt x="38621" y="7142"/>
                      </a:cubicBezTo>
                      <a:cubicBezTo>
                        <a:pt x="40505" y="6602"/>
                        <a:pt x="42426" y="6181"/>
                        <a:pt x="44362" y="5886"/>
                      </a:cubicBezTo>
                      <a:cubicBezTo>
                        <a:pt x="44613" y="5849"/>
                        <a:pt x="44872" y="5782"/>
                        <a:pt x="45123" y="5775"/>
                      </a:cubicBezTo>
                      <a:cubicBezTo>
                        <a:pt x="45056" y="5775"/>
                        <a:pt x="44487" y="5856"/>
                        <a:pt x="44975" y="5797"/>
                      </a:cubicBezTo>
                      <a:cubicBezTo>
                        <a:pt x="45071" y="5782"/>
                        <a:pt x="45167" y="5775"/>
                        <a:pt x="45263" y="5760"/>
                      </a:cubicBezTo>
                      <a:cubicBezTo>
                        <a:pt x="45803" y="5694"/>
                        <a:pt x="46349" y="5642"/>
                        <a:pt x="46896" y="5590"/>
                      </a:cubicBezTo>
                      <a:cubicBezTo>
                        <a:pt x="47856" y="5509"/>
                        <a:pt x="48824" y="5450"/>
                        <a:pt x="49785" y="5428"/>
                      </a:cubicBezTo>
                      <a:cubicBezTo>
                        <a:pt x="51780" y="5376"/>
                        <a:pt x="53782" y="5435"/>
                        <a:pt x="55769" y="5620"/>
                      </a:cubicBezTo>
                      <a:cubicBezTo>
                        <a:pt x="56249" y="5664"/>
                        <a:pt x="56730" y="5716"/>
                        <a:pt x="57210" y="5768"/>
                      </a:cubicBezTo>
                      <a:cubicBezTo>
                        <a:pt x="57432" y="5797"/>
                        <a:pt x="57661" y="5827"/>
                        <a:pt x="57882" y="5849"/>
                      </a:cubicBezTo>
                      <a:cubicBezTo>
                        <a:pt x="57121" y="5775"/>
                        <a:pt x="58008" y="5871"/>
                        <a:pt x="58215" y="5900"/>
                      </a:cubicBezTo>
                      <a:cubicBezTo>
                        <a:pt x="59205" y="6048"/>
                        <a:pt x="60187" y="6233"/>
                        <a:pt x="61163" y="6440"/>
                      </a:cubicBezTo>
                      <a:cubicBezTo>
                        <a:pt x="63120" y="6853"/>
                        <a:pt x="65056" y="7385"/>
                        <a:pt x="66947" y="8021"/>
                      </a:cubicBezTo>
                      <a:cubicBezTo>
                        <a:pt x="67893" y="8338"/>
                        <a:pt x="68831" y="8685"/>
                        <a:pt x="69762" y="9055"/>
                      </a:cubicBezTo>
                      <a:cubicBezTo>
                        <a:pt x="69969" y="9136"/>
                        <a:pt x="70191" y="9210"/>
                        <a:pt x="70390" y="9313"/>
                      </a:cubicBezTo>
                      <a:cubicBezTo>
                        <a:pt x="69740" y="8981"/>
                        <a:pt x="70486" y="9358"/>
                        <a:pt x="70634" y="9424"/>
                      </a:cubicBezTo>
                      <a:cubicBezTo>
                        <a:pt x="71107" y="9631"/>
                        <a:pt x="71572" y="9845"/>
                        <a:pt x="72038" y="10067"/>
                      </a:cubicBezTo>
                      <a:cubicBezTo>
                        <a:pt x="73841" y="10924"/>
                        <a:pt x="75592" y="11884"/>
                        <a:pt x="77284" y="12948"/>
                      </a:cubicBezTo>
                      <a:cubicBezTo>
                        <a:pt x="78096" y="13465"/>
                        <a:pt x="78902" y="13997"/>
                        <a:pt x="79685" y="14558"/>
                      </a:cubicBezTo>
                      <a:cubicBezTo>
                        <a:pt x="80076" y="14839"/>
                        <a:pt x="80460" y="15127"/>
                        <a:pt x="80845" y="15415"/>
                      </a:cubicBezTo>
                      <a:cubicBezTo>
                        <a:pt x="81148" y="15637"/>
                        <a:pt x="80460" y="15112"/>
                        <a:pt x="80756" y="15349"/>
                      </a:cubicBezTo>
                      <a:cubicBezTo>
                        <a:pt x="80859" y="15430"/>
                        <a:pt x="80955" y="15504"/>
                        <a:pt x="81059" y="15585"/>
                      </a:cubicBezTo>
                      <a:cubicBezTo>
                        <a:pt x="81288" y="15762"/>
                        <a:pt x="81510" y="15947"/>
                        <a:pt x="81731" y="16132"/>
                      </a:cubicBezTo>
                      <a:cubicBezTo>
                        <a:pt x="83246" y="17380"/>
                        <a:pt x="84679" y="18725"/>
                        <a:pt x="86024" y="20150"/>
                      </a:cubicBezTo>
                      <a:cubicBezTo>
                        <a:pt x="86711" y="20882"/>
                        <a:pt x="87368" y="21635"/>
                        <a:pt x="88004" y="22403"/>
                      </a:cubicBezTo>
                      <a:cubicBezTo>
                        <a:pt x="88905" y="23497"/>
                        <a:pt x="90900" y="23408"/>
                        <a:pt x="91823" y="22403"/>
                      </a:cubicBezTo>
                      <a:cubicBezTo>
                        <a:pt x="92895" y="21236"/>
                        <a:pt x="92784" y="19751"/>
                        <a:pt x="91823" y="18584"/>
                      </a:cubicBezTo>
                      <a:cubicBezTo>
                        <a:pt x="86364" y="11951"/>
                        <a:pt x="79131" y="7031"/>
                        <a:pt x="71188" y="3847"/>
                      </a:cubicBezTo>
                      <a:cubicBezTo>
                        <a:pt x="63460" y="752"/>
                        <a:pt x="54883" y="-548"/>
                        <a:pt x="46586" y="212"/>
                      </a:cubicBezTo>
                      <a:cubicBezTo>
                        <a:pt x="38001" y="1003"/>
                        <a:pt x="29711" y="3891"/>
                        <a:pt x="22663" y="8900"/>
                      </a:cubicBezTo>
                      <a:cubicBezTo>
                        <a:pt x="15659" y="13879"/>
                        <a:pt x="9881" y="20549"/>
                        <a:pt x="5951" y="28195"/>
                      </a:cubicBezTo>
                      <a:cubicBezTo>
                        <a:pt x="2028" y="35833"/>
                        <a:pt x="-174" y="44410"/>
                        <a:pt x="11" y="53023"/>
                      </a:cubicBezTo>
                      <a:cubicBezTo>
                        <a:pt x="33" y="54065"/>
                        <a:pt x="92" y="55106"/>
                        <a:pt x="188" y="56140"/>
                      </a:cubicBezTo>
                      <a:cubicBezTo>
                        <a:pt x="314" y="57544"/>
                        <a:pt x="1341" y="58911"/>
                        <a:pt x="2892" y="58844"/>
                      </a:cubicBezTo>
                      <a:cubicBezTo>
                        <a:pt x="4244" y="58785"/>
                        <a:pt x="5729" y="57647"/>
                        <a:pt x="5596" y="56140"/>
                      </a:cubicBezTo>
                      <a:lnTo>
                        <a:pt x="5596" y="56140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7" name="Freeform 676">
                  <a:extLst>
                    <a:ext uri="{FF2B5EF4-FFF2-40B4-BE49-F238E27FC236}">
                      <a16:creationId xmlns:a16="http://schemas.microsoft.com/office/drawing/2014/main" id="{FE7DA2F2-0907-BC10-25C0-9F56CA0A86EC}"/>
                    </a:ext>
                  </a:extLst>
                </p:cNvPr>
                <p:cNvSpPr/>
                <p:nvPr/>
              </p:nvSpPr>
              <p:spPr>
                <a:xfrm>
                  <a:off x="2010227" y="4343142"/>
                  <a:ext cx="104665" cy="61766"/>
                </a:xfrm>
                <a:custGeom>
                  <a:avLst/>
                  <a:gdLst>
                    <a:gd name="csX0" fmla="*/ 5418 w 104665"/>
                    <a:gd name="csY0" fmla="*/ 59076 h 61766"/>
                    <a:gd name="csX1" fmla="*/ 5640 w 104665"/>
                    <a:gd name="csY1" fmla="*/ 56320 h 61766"/>
                    <a:gd name="csX2" fmla="*/ 5713 w 104665"/>
                    <a:gd name="csY2" fmla="*/ 55737 h 61766"/>
                    <a:gd name="csX3" fmla="*/ 5736 w 104665"/>
                    <a:gd name="csY3" fmla="*/ 55582 h 61766"/>
                    <a:gd name="csX4" fmla="*/ 5979 w 104665"/>
                    <a:gd name="csY4" fmla="*/ 54134 h 61766"/>
                    <a:gd name="csX5" fmla="*/ 7280 w 104665"/>
                    <a:gd name="csY5" fmla="*/ 48948 h 61766"/>
                    <a:gd name="csX6" fmla="*/ 8174 w 104665"/>
                    <a:gd name="csY6" fmla="*/ 46385 h 61766"/>
                    <a:gd name="csX7" fmla="*/ 8639 w 104665"/>
                    <a:gd name="csY7" fmla="*/ 45210 h 61766"/>
                    <a:gd name="csX8" fmla="*/ 8595 w 104665"/>
                    <a:gd name="csY8" fmla="*/ 45321 h 61766"/>
                    <a:gd name="csX9" fmla="*/ 8713 w 104665"/>
                    <a:gd name="csY9" fmla="*/ 45055 h 61766"/>
                    <a:gd name="csX10" fmla="*/ 9031 w 104665"/>
                    <a:gd name="csY10" fmla="*/ 44346 h 61766"/>
                    <a:gd name="csX11" fmla="*/ 11520 w 104665"/>
                    <a:gd name="csY11" fmla="*/ 39596 h 61766"/>
                    <a:gd name="csX12" fmla="*/ 14564 w 104665"/>
                    <a:gd name="csY12" fmla="*/ 35016 h 61766"/>
                    <a:gd name="csX13" fmla="*/ 14919 w 104665"/>
                    <a:gd name="csY13" fmla="*/ 34543 h 61766"/>
                    <a:gd name="csX14" fmla="*/ 15155 w 104665"/>
                    <a:gd name="csY14" fmla="*/ 34225 h 61766"/>
                    <a:gd name="csX15" fmla="*/ 15037 w 104665"/>
                    <a:gd name="csY15" fmla="*/ 34381 h 61766"/>
                    <a:gd name="csX16" fmla="*/ 15902 w 104665"/>
                    <a:gd name="csY16" fmla="*/ 33295 h 61766"/>
                    <a:gd name="csX17" fmla="*/ 17712 w 104665"/>
                    <a:gd name="csY17" fmla="*/ 31182 h 61766"/>
                    <a:gd name="csX18" fmla="*/ 25831 w 104665"/>
                    <a:gd name="csY18" fmla="*/ 23603 h 61766"/>
                    <a:gd name="csX19" fmla="*/ 26149 w 104665"/>
                    <a:gd name="csY19" fmla="*/ 23352 h 61766"/>
                    <a:gd name="csX20" fmla="*/ 26001 w 104665"/>
                    <a:gd name="csY20" fmla="*/ 23470 h 61766"/>
                    <a:gd name="csX21" fmla="*/ 26563 w 104665"/>
                    <a:gd name="csY21" fmla="*/ 23041 h 61766"/>
                    <a:gd name="csX22" fmla="*/ 27701 w 104665"/>
                    <a:gd name="csY22" fmla="*/ 22207 h 61766"/>
                    <a:gd name="csX23" fmla="*/ 30020 w 104665"/>
                    <a:gd name="csY23" fmla="*/ 20604 h 61766"/>
                    <a:gd name="csX24" fmla="*/ 34756 w 104665"/>
                    <a:gd name="csY24" fmla="*/ 17737 h 61766"/>
                    <a:gd name="csX25" fmla="*/ 39758 w 104665"/>
                    <a:gd name="csY25" fmla="*/ 15226 h 61766"/>
                    <a:gd name="csX26" fmla="*/ 40940 w 104665"/>
                    <a:gd name="csY26" fmla="*/ 14701 h 61766"/>
                    <a:gd name="csX27" fmla="*/ 41213 w 104665"/>
                    <a:gd name="csY27" fmla="*/ 14583 h 61766"/>
                    <a:gd name="csX28" fmla="*/ 41228 w 104665"/>
                    <a:gd name="csY28" fmla="*/ 14583 h 61766"/>
                    <a:gd name="csX29" fmla="*/ 42026 w 104665"/>
                    <a:gd name="csY29" fmla="*/ 14258 h 61766"/>
                    <a:gd name="csX30" fmla="*/ 45225 w 104665"/>
                    <a:gd name="csY30" fmla="*/ 13032 h 61766"/>
                    <a:gd name="csX31" fmla="*/ 58243 w 104665"/>
                    <a:gd name="csY31" fmla="*/ 9331 h 61766"/>
                    <a:gd name="csX32" fmla="*/ 64974 w 104665"/>
                    <a:gd name="csY32" fmla="*/ 8060 h 61766"/>
                    <a:gd name="csX33" fmla="*/ 68247 w 104665"/>
                    <a:gd name="csY33" fmla="*/ 7565 h 61766"/>
                    <a:gd name="csX34" fmla="*/ 68734 w 104665"/>
                    <a:gd name="csY34" fmla="*/ 7499 h 61766"/>
                    <a:gd name="csX35" fmla="*/ 68624 w 104665"/>
                    <a:gd name="csY35" fmla="*/ 7513 h 61766"/>
                    <a:gd name="csX36" fmla="*/ 69473 w 104665"/>
                    <a:gd name="csY36" fmla="*/ 7403 h 61766"/>
                    <a:gd name="csX37" fmla="*/ 71180 w 104665"/>
                    <a:gd name="csY37" fmla="*/ 7196 h 61766"/>
                    <a:gd name="csX38" fmla="*/ 98516 w 104665"/>
                    <a:gd name="csY38" fmla="*/ 5504 h 61766"/>
                    <a:gd name="csX39" fmla="*/ 101959 w 104665"/>
                    <a:gd name="csY39" fmla="*/ 5408 h 61766"/>
                    <a:gd name="csX40" fmla="*/ 104663 w 104665"/>
                    <a:gd name="csY40" fmla="*/ 2704 h 61766"/>
                    <a:gd name="csX41" fmla="*/ 101959 w 104665"/>
                    <a:gd name="csY41" fmla="*/ 1 h 61766"/>
                    <a:gd name="csX42" fmla="*/ 73995 w 104665"/>
                    <a:gd name="csY42" fmla="*/ 1478 h 61766"/>
                    <a:gd name="csX43" fmla="*/ 46326 w 104665"/>
                    <a:gd name="csY43" fmla="*/ 6945 h 61766"/>
                    <a:gd name="csX44" fmla="*/ 24479 w 104665"/>
                    <a:gd name="csY44" fmla="*/ 17892 h 61766"/>
                    <a:gd name="csX45" fmla="*/ 8137 w 104665"/>
                    <a:gd name="csY45" fmla="*/ 34772 h 61766"/>
                    <a:gd name="csX46" fmla="*/ 224 w 104665"/>
                    <a:gd name="csY46" fmla="*/ 56306 h 61766"/>
                    <a:gd name="csX47" fmla="*/ 2 w 104665"/>
                    <a:gd name="csY47" fmla="*/ 59061 h 61766"/>
                    <a:gd name="csX48" fmla="*/ 2706 w 104665"/>
                    <a:gd name="csY48" fmla="*/ 61765 h 61766"/>
                    <a:gd name="csX49" fmla="*/ 5410 w 104665"/>
                    <a:gd name="csY49" fmla="*/ 59061 h 61766"/>
                    <a:gd name="csX50" fmla="*/ 5410 w 104665"/>
                    <a:gd name="csY50" fmla="*/ 59061 h 6176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</a:cxnLst>
                  <a:rect l="l" t="t" r="r" b="b"/>
                  <a:pathLst>
                    <a:path w="104665" h="61766">
                      <a:moveTo>
                        <a:pt x="5418" y="59076"/>
                      </a:moveTo>
                      <a:cubicBezTo>
                        <a:pt x="5462" y="58152"/>
                        <a:pt x="5536" y="57236"/>
                        <a:pt x="5640" y="56320"/>
                      </a:cubicBezTo>
                      <a:cubicBezTo>
                        <a:pt x="5662" y="56128"/>
                        <a:pt x="5713" y="55929"/>
                        <a:pt x="5713" y="55737"/>
                      </a:cubicBezTo>
                      <a:cubicBezTo>
                        <a:pt x="5713" y="56439"/>
                        <a:pt x="5713" y="55788"/>
                        <a:pt x="5736" y="55582"/>
                      </a:cubicBezTo>
                      <a:cubicBezTo>
                        <a:pt x="5809" y="55101"/>
                        <a:pt x="5891" y="54614"/>
                        <a:pt x="5979" y="54134"/>
                      </a:cubicBezTo>
                      <a:cubicBezTo>
                        <a:pt x="6304" y="52383"/>
                        <a:pt x="6740" y="50647"/>
                        <a:pt x="7280" y="48948"/>
                      </a:cubicBezTo>
                      <a:cubicBezTo>
                        <a:pt x="7553" y="48084"/>
                        <a:pt x="7856" y="47227"/>
                        <a:pt x="8174" y="46385"/>
                      </a:cubicBezTo>
                      <a:cubicBezTo>
                        <a:pt x="8314" y="46023"/>
                        <a:pt x="8587" y="45594"/>
                        <a:pt x="8639" y="45210"/>
                      </a:cubicBezTo>
                      <a:cubicBezTo>
                        <a:pt x="8632" y="45277"/>
                        <a:pt x="8395" y="45771"/>
                        <a:pt x="8595" y="45321"/>
                      </a:cubicBezTo>
                      <a:cubicBezTo>
                        <a:pt x="8632" y="45232"/>
                        <a:pt x="8669" y="45144"/>
                        <a:pt x="8713" y="45055"/>
                      </a:cubicBezTo>
                      <a:cubicBezTo>
                        <a:pt x="8816" y="44819"/>
                        <a:pt x="8920" y="44582"/>
                        <a:pt x="9031" y="44346"/>
                      </a:cubicBezTo>
                      <a:cubicBezTo>
                        <a:pt x="9777" y="42721"/>
                        <a:pt x="10604" y="41132"/>
                        <a:pt x="11520" y="39596"/>
                      </a:cubicBezTo>
                      <a:cubicBezTo>
                        <a:pt x="12459" y="38015"/>
                        <a:pt x="13478" y="36493"/>
                        <a:pt x="14564" y="35016"/>
                      </a:cubicBezTo>
                      <a:cubicBezTo>
                        <a:pt x="14683" y="34861"/>
                        <a:pt x="14801" y="34698"/>
                        <a:pt x="14919" y="34543"/>
                      </a:cubicBezTo>
                      <a:cubicBezTo>
                        <a:pt x="14949" y="34499"/>
                        <a:pt x="15148" y="34225"/>
                        <a:pt x="15155" y="34225"/>
                      </a:cubicBezTo>
                      <a:cubicBezTo>
                        <a:pt x="15155" y="34225"/>
                        <a:pt x="14838" y="34624"/>
                        <a:pt x="15037" y="34381"/>
                      </a:cubicBezTo>
                      <a:cubicBezTo>
                        <a:pt x="15325" y="34019"/>
                        <a:pt x="15614" y="33657"/>
                        <a:pt x="15902" y="33295"/>
                      </a:cubicBezTo>
                      <a:cubicBezTo>
                        <a:pt x="16493" y="32578"/>
                        <a:pt x="17091" y="31876"/>
                        <a:pt x="17712" y="31182"/>
                      </a:cubicBezTo>
                      <a:cubicBezTo>
                        <a:pt x="20194" y="28426"/>
                        <a:pt x="22920" y="25900"/>
                        <a:pt x="25831" y="23603"/>
                      </a:cubicBezTo>
                      <a:cubicBezTo>
                        <a:pt x="25927" y="23529"/>
                        <a:pt x="26046" y="23403"/>
                        <a:pt x="26149" y="23352"/>
                      </a:cubicBezTo>
                      <a:cubicBezTo>
                        <a:pt x="26134" y="23352"/>
                        <a:pt x="25757" y="23647"/>
                        <a:pt x="26001" y="23470"/>
                      </a:cubicBezTo>
                      <a:cubicBezTo>
                        <a:pt x="26186" y="23329"/>
                        <a:pt x="26378" y="23182"/>
                        <a:pt x="26563" y="23041"/>
                      </a:cubicBezTo>
                      <a:cubicBezTo>
                        <a:pt x="26940" y="22761"/>
                        <a:pt x="27316" y="22480"/>
                        <a:pt x="27701" y="22207"/>
                      </a:cubicBezTo>
                      <a:cubicBezTo>
                        <a:pt x="28462" y="21660"/>
                        <a:pt x="29237" y="21121"/>
                        <a:pt x="30020" y="20604"/>
                      </a:cubicBezTo>
                      <a:cubicBezTo>
                        <a:pt x="31557" y="19591"/>
                        <a:pt x="33138" y="18631"/>
                        <a:pt x="34756" y="17737"/>
                      </a:cubicBezTo>
                      <a:cubicBezTo>
                        <a:pt x="36389" y="16836"/>
                        <a:pt x="38059" y="15994"/>
                        <a:pt x="39758" y="15226"/>
                      </a:cubicBezTo>
                      <a:cubicBezTo>
                        <a:pt x="40150" y="15048"/>
                        <a:pt x="40541" y="14871"/>
                        <a:pt x="40940" y="14701"/>
                      </a:cubicBezTo>
                      <a:cubicBezTo>
                        <a:pt x="41029" y="14664"/>
                        <a:pt x="41125" y="14620"/>
                        <a:pt x="41213" y="14583"/>
                      </a:cubicBezTo>
                      <a:cubicBezTo>
                        <a:pt x="41546" y="14435"/>
                        <a:pt x="40837" y="14738"/>
                        <a:pt x="41228" y="14583"/>
                      </a:cubicBezTo>
                      <a:cubicBezTo>
                        <a:pt x="41494" y="14472"/>
                        <a:pt x="41760" y="14361"/>
                        <a:pt x="42026" y="14258"/>
                      </a:cubicBezTo>
                      <a:cubicBezTo>
                        <a:pt x="43083" y="13829"/>
                        <a:pt x="44154" y="13423"/>
                        <a:pt x="45225" y="13032"/>
                      </a:cubicBezTo>
                      <a:cubicBezTo>
                        <a:pt x="49473" y="11503"/>
                        <a:pt x="53832" y="10291"/>
                        <a:pt x="58243" y="9331"/>
                      </a:cubicBezTo>
                      <a:cubicBezTo>
                        <a:pt x="60474" y="8843"/>
                        <a:pt x="62720" y="8422"/>
                        <a:pt x="64974" y="8060"/>
                      </a:cubicBezTo>
                      <a:cubicBezTo>
                        <a:pt x="66060" y="7883"/>
                        <a:pt x="67153" y="7720"/>
                        <a:pt x="68247" y="7565"/>
                      </a:cubicBezTo>
                      <a:cubicBezTo>
                        <a:pt x="68409" y="7543"/>
                        <a:pt x="68572" y="7521"/>
                        <a:pt x="68734" y="7499"/>
                      </a:cubicBezTo>
                      <a:cubicBezTo>
                        <a:pt x="68690" y="7499"/>
                        <a:pt x="68306" y="7558"/>
                        <a:pt x="68624" y="7513"/>
                      </a:cubicBezTo>
                      <a:cubicBezTo>
                        <a:pt x="68904" y="7477"/>
                        <a:pt x="69192" y="7440"/>
                        <a:pt x="69473" y="7403"/>
                      </a:cubicBezTo>
                      <a:cubicBezTo>
                        <a:pt x="70042" y="7329"/>
                        <a:pt x="70611" y="7262"/>
                        <a:pt x="71180" y="7196"/>
                      </a:cubicBezTo>
                      <a:cubicBezTo>
                        <a:pt x="80253" y="6132"/>
                        <a:pt x="89392" y="5778"/>
                        <a:pt x="98516" y="5504"/>
                      </a:cubicBezTo>
                      <a:cubicBezTo>
                        <a:pt x="99661" y="5467"/>
                        <a:pt x="100814" y="5438"/>
                        <a:pt x="101959" y="5408"/>
                      </a:cubicBezTo>
                      <a:cubicBezTo>
                        <a:pt x="103370" y="5371"/>
                        <a:pt x="104729" y="4197"/>
                        <a:pt x="104663" y="2704"/>
                      </a:cubicBezTo>
                      <a:cubicBezTo>
                        <a:pt x="104597" y="1271"/>
                        <a:pt x="103473" y="-36"/>
                        <a:pt x="101959" y="1"/>
                      </a:cubicBezTo>
                      <a:cubicBezTo>
                        <a:pt x="92628" y="259"/>
                        <a:pt x="83282" y="533"/>
                        <a:pt x="73995" y="1478"/>
                      </a:cubicBezTo>
                      <a:cubicBezTo>
                        <a:pt x="64634" y="2431"/>
                        <a:pt x="55288" y="4005"/>
                        <a:pt x="46326" y="6945"/>
                      </a:cubicBezTo>
                      <a:cubicBezTo>
                        <a:pt x="38539" y="9501"/>
                        <a:pt x="31106" y="13046"/>
                        <a:pt x="24479" y="17892"/>
                      </a:cubicBezTo>
                      <a:cubicBezTo>
                        <a:pt x="18111" y="22554"/>
                        <a:pt x="12481" y="28168"/>
                        <a:pt x="8137" y="34772"/>
                      </a:cubicBezTo>
                      <a:cubicBezTo>
                        <a:pt x="3874" y="41251"/>
                        <a:pt x="1096" y="48593"/>
                        <a:pt x="224" y="56306"/>
                      </a:cubicBezTo>
                      <a:cubicBezTo>
                        <a:pt x="121" y="57222"/>
                        <a:pt x="47" y="58138"/>
                        <a:pt x="2" y="59061"/>
                      </a:cubicBezTo>
                      <a:cubicBezTo>
                        <a:pt x="-64" y="60472"/>
                        <a:pt x="1295" y="61824"/>
                        <a:pt x="2706" y="61765"/>
                      </a:cubicBezTo>
                      <a:cubicBezTo>
                        <a:pt x="4228" y="61698"/>
                        <a:pt x="5337" y="60575"/>
                        <a:pt x="5410" y="59061"/>
                      </a:cubicBezTo>
                      <a:lnTo>
                        <a:pt x="5410" y="59061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8" name="Freeform 677">
                  <a:extLst>
                    <a:ext uri="{FF2B5EF4-FFF2-40B4-BE49-F238E27FC236}">
                      <a16:creationId xmlns:a16="http://schemas.microsoft.com/office/drawing/2014/main" id="{C418A4F5-3682-E0AB-04EC-0796C5B79305}"/>
                    </a:ext>
                  </a:extLst>
                </p:cNvPr>
                <p:cNvSpPr/>
                <p:nvPr/>
              </p:nvSpPr>
              <p:spPr>
                <a:xfrm>
                  <a:off x="2084848" y="4253435"/>
                  <a:ext cx="29215" cy="95519"/>
                </a:xfrm>
                <a:custGeom>
                  <a:avLst/>
                  <a:gdLst>
                    <a:gd name="csX0" fmla="*/ 21663 w 29215"/>
                    <a:gd name="csY0" fmla="*/ 90927 h 95519"/>
                    <a:gd name="csX1" fmla="*/ 18339 w 29215"/>
                    <a:gd name="csY1" fmla="*/ 87204 h 95519"/>
                    <a:gd name="csX2" fmla="*/ 17526 w 29215"/>
                    <a:gd name="csY2" fmla="*/ 86184 h 95519"/>
                    <a:gd name="csX3" fmla="*/ 17415 w 29215"/>
                    <a:gd name="csY3" fmla="*/ 86044 h 95519"/>
                    <a:gd name="csX4" fmla="*/ 17156 w 29215"/>
                    <a:gd name="csY4" fmla="*/ 85697 h 95519"/>
                    <a:gd name="csX5" fmla="*/ 15642 w 29215"/>
                    <a:gd name="csY5" fmla="*/ 83576 h 95519"/>
                    <a:gd name="csX6" fmla="*/ 10721 w 29215"/>
                    <a:gd name="csY6" fmla="*/ 74897 h 95519"/>
                    <a:gd name="csX7" fmla="*/ 10226 w 29215"/>
                    <a:gd name="csY7" fmla="*/ 73811 h 95519"/>
                    <a:gd name="csX8" fmla="*/ 10012 w 29215"/>
                    <a:gd name="csY8" fmla="*/ 73316 h 95519"/>
                    <a:gd name="csX9" fmla="*/ 9946 w 29215"/>
                    <a:gd name="csY9" fmla="*/ 73161 h 95519"/>
                    <a:gd name="csX10" fmla="*/ 9000 w 29215"/>
                    <a:gd name="csY10" fmla="*/ 70730 h 95519"/>
                    <a:gd name="csX11" fmla="*/ 7478 w 29215"/>
                    <a:gd name="csY11" fmla="*/ 65973 h 95519"/>
                    <a:gd name="csX12" fmla="*/ 6340 w 29215"/>
                    <a:gd name="csY12" fmla="*/ 61112 h 95519"/>
                    <a:gd name="csX13" fmla="*/ 5941 w 29215"/>
                    <a:gd name="csY13" fmla="*/ 58756 h 95519"/>
                    <a:gd name="csX14" fmla="*/ 5860 w 29215"/>
                    <a:gd name="csY14" fmla="*/ 58216 h 95519"/>
                    <a:gd name="csX15" fmla="*/ 5860 w 29215"/>
                    <a:gd name="csY15" fmla="*/ 58179 h 95519"/>
                    <a:gd name="csX16" fmla="*/ 5683 w 29215"/>
                    <a:gd name="csY16" fmla="*/ 56673 h 95519"/>
                    <a:gd name="csX17" fmla="*/ 5491 w 29215"/>
                    <a:gd name="csY17" fmla="*/ 46811 h 95519"/>
                    <a:gd name="csX18" fmla="*/ 5683 w 29215"/>
                    <a:gd name="csY18" fmla="*/ 44587 h 95519"/>
                    <a:gd name="csX19" fmla="*/ 5830 w 29215"/>
                    <a:gd name="csY19" fmla="*/ 43331 h 95519"/>
                    <a:gd name="csX20" fmla="*/ 5845 w 29215"/>
                    <a:gd name="csY20" fmla="*/ 43213 h 95519"/>
                    <a:gd name="csX21" fmla="*/ 5934 w 29215"/>
                    <a:gd name="csY21" fmla="*/ 42585 h 95519"/>
                    <a:gd name="csX22" fmla="*/ 6865 w 29215"/>
                    <a:gd name="csY22" fmla="*/ 37828 h 95519"/>
                    <a:gd name="csX23" fmla="*/ 9850 w 29215"/>
                    <a:gd name="csY23" fmla="*/ 28609 h 95519"/>
                    <a:gd name="csX24" fmla="*/ 9909 w 29215"/>
                    <a:gd name="csY24" fmla="*/ 28476 h 95519"/>
                    <a:gd name="csX25" fmla="*/ 10160 w 29215"/>
                    <a:gd name="csY25" fmla="*/ 27900 h 95519"/>
                    <a:gd name="csX26" fmla="*/ 10596 w 29215"/>
                    <a:gd name="csY26" fmla="*/ 26939 h 95519"/>
                    <a:gd name="csX27" fmla="*/ 11704 w 29215"/>
                    <a:gd name="csY27" fmla="*/ 24664 h 95519"/>
                    <a:gd name="csX28" fmla="*/ 14090 w 29215"/>
                    <a:gd name="csY28" fmla="*/ 20439 h 95519"/>
                    <a:gd name="csX29" fmla="*/ 17112 w 29215"/>
                    <a:gd name="csY29" fmla="*/ 15992 h 95519"/>
                    <a:gd name="csX30" fmla="*/ 17430 w 29215"/>
                    <a:gd name="csY30" fmla="*/ 15570 h 95519"/>
                    <a:gd name="csX31" fmla="*/ 17688 w 29215"/>
                    <a:gd name="csY31" fmla="*/ 15238 h 95519"/>
                    <a:gd name="csX32" fmla="*/ 17651 w 29215"/>
                    <a:gd name="csY32" fmla="*/ 15282 h 95519"/>
                    <a:gd name="csX33" fmla="*/ 18442 w 29215"/>
                    <a:gd name="csY33" fmla="*/ 14292 h 95519"/>
                    <a:gd name="csX34" fmla="*/ 20230 w 29215"/>
                    <a:gd name="csY34" fmla="*/ 12209 h 95519"/>
                    <a:gd name="csX35" fmla="*/ 24072 w 29215"/>
                    <a:gd name="csY35" fmla="*/ 8309 h 95519"/>
                    <a:gd name="csX36" fmla="*/ 26126 w 29215"/>
                    <a:gd name="csY36" fmla="*/ 6492 h 95519"/>
                    <a:gd name="csX37" fmla="*/ 27101 w 29215"/>
                    <a:gd name="csY37" fmla="*/ 5686 h 95519"/>
                    <a:gd name="csX38" fmla="*/ 27596 w 29215"/>
                    <a:gd name="csY38" fmla="*/ 5295 h 95519"/>
                    <a:gd name="csX39" fmla="*/ 27928 w 29215"/>
                    <a:gd name="csY39" fmla="*/ 5036 h 95519"/>
                    <a:gd name="csX40" fmla="*/ 27884 w 29215"/>
                    <a:gd name="csY40" fmla="*/ 5073 h 95519"/>
                    <a:gd name="csX41" fmla="*/ 29125 w 29215"/>
                    <a:gd name="csY41" fmla="*/ 3456 h 95519"/>
                    <a:gd name="csX42" fmla="*/ 28852 w 29215"/>
                    <a:gd name="csY42" fmla="*/ 1372 h 95519"/>
                    <a:gd name="csX43" fmla="*/ 25158 w 29215"/>
                    <a:gd name="csY43" fmla="*/ 405 h 95519"/>
                    <a:gd name="csX44" fmla="*/ 2291 w 29215"/>
                    <a:gd name="csY44" fmla="*/ 33935 h 95519"/>
                    <a:gd name="csX45" fmla="*/ 4826 w 29215"/>
                    <a:gd name="csY45" fmla="*/ 74786 h 95519"/>
                    <a:gd name="csX46" fmla="*/ 17851 w 29215"/>
                    <a:gd name="csY46" fmla="*/ 94738 h 95519"/>
                    <a:gd name="csX47" fmla="*/ 21671 w 29215"/>
                    <a:gd name="csY47" fmla="*/ 94738 h 95519"/>
                    <a:gd name="csX48" fmla="*/ 21671 w 29215"/>
                    <a:gd name="csY48" fmla="*/ 90919 h 95519"/>
                    <a:gd name="csX49" fmla="*/ 21671 w 29215"/>
                    <a:gd name="csY49" fmla="*/ 90919 h 9551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</a:cxnLst>
                  <a:rect l="l" t="t" r="r" b="b"/>
                  <a:pathLst>
                    <a:path w="29215" h="95519">
                      <a:moveTo>
                        <a:pt x="21663" y="90927"/>
                      </a:moveTo>
                      <a:cubicBezTo>
                        <a:pt x="20503" y="89730"/>
                        <a:pt x="19395" y="88489"/>
                        <a:pt x="18339" y="87204"/>
                      </a:cubicBezTo>
                      <a:cubicBezTo>
                        <a:pt x="18065" y="86871"/>
                        <a:pt x="17792" y="86524"/>
                        <a:pt x="17526" y="86184"/>
                      </a:cubicBezTo>
                      <a:cubicBezTo>
                        <a:pt x="17075" y="85608"/>
                        <a:pt x="17851" y="86627"/>
                        <a:pt x="17415" y="86044"/>
                      </a:cubicBezTo>
                      <a:cubicBezTo>
                        <a:pt x="17326" y="85926"/>
                        <a:pt x="17238" y="85815"/>
                        <a:pt x="17156" y="85697"/>
                      </a:cubicBezTo>
                      <a:cubicBezTo>
                        <a:pt x="16639" y="85002"/>
                        <a:pt x="16129" y="84293"/>
                        <a:pt x="15642" y="83576"/>
                      </a:cubicBezTo>
                      <a:cubicBezTo>
                        <a:pt x="13765" y="80828"/>
                        <a:pt x="12118" y="77918"/>
                        <a:pt x="10721" y="74897"/>
                      </a:cubicBezTo>
                      <a:cubicBezTo>
                        <a:pt x="10551" y="74535"/>
                        <a:pt x="10389" y="74173"/>
                        <a:pt x="10226" y="73811"/>
                      </a:cubicBezTo>
                      <a:cubicBezTo>
                        <a:pt x="10152" y="73648"/>
                        <a:pt x="10079" y="73478"/>
                        <a:pt x="10012" y="73316"/>
                      </a:cubicBezTo>
                      <a:cubicBezTo>
                        <a:pt x="9717" y="72644"/>
                        <a:pt x="10219" y="73840"/>
                        <a:pt x="9946" y="73161"/>
                      </a:cubicBezTo>
                      <a:cubicBezTo>
                        <a:pt x="9621" y="72355"/>
                        <a:pt x="9295" y="71550"/>
                        <a:pt x="9000" y="70730"/>
                      </a:cubicBezTo>
                      <a:cubicBezTo>
                        <a:pt x="8431" y="69164"/>
                        <a:pt x="7921" y="67576"/>
                        <a:pt x="7478" y="65973"/>
                      </a:cubicBezTo>
                      <a:cubicBezTo>
                        <a:pt x="7035" y="64370"/>
                        <a:pt x="6658" y="62745"/>
                        <a:pt x="6340" y="61112"/>
                      </a:cubicBezTo>
                      <a:cubicBezTo>
                        <a:pt x="6192" y="60329"/>
                        <a:pt x="6059" y="59546"/>
                        <a:pt x="5941" y="58756"/>
                      </a:cubicBezTo>
                      <a:cubicBezTo>
                        <a:pt x="5912" y="58578"/>
                        <a:pt x="5889" y="58401"/>
                        <a:pt x="5860" y="58216"/>
                      </a:cubicBezTo>
                      <a:cubicBezTo>
                        <a:pt x="5793" y="57773"/>
                        <a:pt x="5941" y="58889"/>
                        <a:pt x="5860" y="58179"/>
                      </a:cubicBezTo>
                      <a:cubicBezTo>
                        <a:pt x="5801" y="57677"/>
                        <a:pt x="5734" y="57175"/>
                        <a:pt x="5683" y="56673"/>
                      </a:cubicBezTo>
                      <a:cubicBezTo>
                        <a:pt x="5343" y="53400"/>
                        <a:pt x="5276" y="50091"/>
                        <a:pt x="5491" y="46811"/>
                      </a:cubicBezTo>
                      <a:cubicBezTo>
                        <a:pt x="5542" y="46072"/>
                        <a:pt x="5601" y="45326"/>
                        <a:pt x="5683" y="44587"/>
                      </a:cubicBezTo>
                      <a:cubicBezTo>
                        <a:pt x="5727" y="44166"/>
                        <a:pt x="5779" y="43752"/>
                        <a:pt x="5830" y="43331"/>
                      </a:cubicBezTo>
                      <a:cubicBezTo>
                        <a:pt x="5919" y="42615"/>
                        <a:pt x="5742" y="43930"/>
                        <a:pt x="5845" y="43213"/>
                      </a:cubicBezTo>
                      <a:cubicBezTo>
                        <a:pt x="5875" y="43006"/>
                        <a:pt x="5904" y="42799"/>
                        <a:pt x="5934" y="42585"/>
                      </a:cubicBezTo>
                      <a:cubicBezTo>
                        <a:pt x="6178" y="40990"/>
                        <a:pt x="6488" y="39401"/>
                        <a:pt x="6865" y="37828"/>
                      </a:cubicBezTo>
                      <a:cubicBezTo>
                        <a:pt x="7611" y="34681"/>
                        <a:pt x="8630" y="31608"/>
                        <a:pt x="9850" y="28609"/>
                      </a:cubicBezTo>
                      <a:cubicBezTo>
                        <a:pt x="10123" y="27944"/>
                        <a:pt x="9621" y="29133"/>
                        <a:pt x="9909" y="28476"/>
                      </a:cubicBezTo>
                      <a:cubicBezTo>
                        <a:pt x="9990" y="28284"/>
                        <a:pt x="10079" y="28092"/>
                        <a:pt x="10160" y="27900"/>
                      </a:cubicBezTo>
                      <a:cubicBezTo>
                        <a:pt x="10300" y="27575"/>
                        <a:pt x="10448" y="27257"/>
                        <a:pt x="10596" y="26939"/>
                      </a:cubicBezTo>
                      <a:cubicBezTo>
                        <a:pt x="10950" y="26171"/>
                        <a:pt x="11320" y="25418"/>
                        <a:pt x="11704" y="24664"/>
                      </a:cubicBezTo>
                      <a:cubicBezTo>
                        <a:pt x="12443" y="23224"/>
                        <a:pt x="13241" y="21813"/>
                        <a:pt x="14090" y="20439"/>
                      </a:cubicBezTo>
                      <a:cubicBezTo>
                        <a:pt x="15029" y="18909"/>
                        <a:pt x="16041" y="17425"/>
                        <a:pt x="17112" y="15992"/>
                      </a:cubicBezTo>
                      <a:cubicBezTo>
                        <a:pt x="17216" y="15851"/>
                        <a:pt x="17319" y="15711"/>
                        <a:pt x="17430" y="15570"/>
                      </a:cubicBezTo>
                      <a:cubicBezTo>
                        <a:pt x="17511" y="15460"/>
                        <a:pt x="17600" y="15349"/>
                        <a:pt x="17688" y="15238"/>
                      </a:cubicBezTo>
                      <a:cubicBezTo>
                        <a:pt x="17481" y="15504"/>
                        <a:pt x="17467" y="15519"/>
                        <a:pt x="17651" y="15282"/>
                      </a:cubicBezTo>
                      <a:cubicBezTo>
                        <a:pt x="17917" y="14950"/>
                        <a:pt x="18176" y="14625"/>
                        <a:pt x="18442" y="14292"/>
                      </a:cubicBezTo>
                      <a:cubicBezTo>
                        <a:pt x="19018" y="13583"/>
                        <a:pt x="19617" y="12889"/>
                        <a:pt x="20230" y="12209"/>
                      </a:cubicBezTo>
                      <a:cubicBezTo>
                        <a:pt x="21449" y="10850"/>
                        <a:pt x="22734" y="9550"/>
                        <a:pt x="24072" y="8309"/>
                      </a:cubicBezTo>
                      <a:cubicBezTo>
                        <a:pt x="24744" y="7688"/>
                        <a:pt x="25424" y="7083"/>
                        <a:pt x="26126" y="6492"/>
                      </a:cubicBezTo>
                      <a:cubicBezTo>
                        <a:pt x="26451" y="6218"/>
                        <a:pt x="26776" y="5952"/>
                        <a:pt x="27101" y="5686"/>
                      </a:cubicBezTo>
                      <a:cubicBezTo>
                        <a:pt x="27263" y="5554"/>
                        <a:pt x="27433" y="5421"/>
                        <a:pt x="27596" y="5295"/>
                      </a:cubicBezTo>
                      <a:cubicBezTo>
                        <a:pt x="27707" y="5206"/>
                        <a:pt x="27818" y="5118"/>
                        <a:pt x="27928" y="5036"/>
                      </a:cubicBezTo>
                      <a:cubicBezTo>
                        <a:pt x="27662" y="5243"/>
                        <a:pt x="27648" y="5258"/>
                        <a:pt x="27884" y="5073"/>
                      </a:cubicBezTo>
                      <a:cubicBezTo>
                        <a:pt x="28468" y="4630"/>
                        <a:pt x="28926" y="4194"/>
                        <a:pt x="29125" y="3456"/>
                      </a:cubicBezTo>
                      <a:cubicBezTo>
                        <a:pt x="29303" y="2805"/>
                        <a:pt x="29221" y="1949"/>
                        <a:pt x="28852" y="1372"/>
                      </a:cubicBezTo>
                      <a:cubicBezTo>
                        <a:pt x="28135" y="264"/>
                        <a:pt x="26362" y="-511"/>
                        <a:pt x="25158" y="405"/>
                      </a:cubicBezTo>
                      <a:cubicBezTo>
                        <a:pt x="14157" y="8782"/>
                        <a:pt x="6059" y="20616"/>
                        <a:pt x="2291" y="33935"/>
                      </a:cubicBezTo>
                      <a:cubicBezTo>
                        <a:pt x="-1506" y="47365"/>
                        <a:pt x="-531" y="61917"/>
                        <a:pt x="4826" y="74786"/>
                      </a:cubicBezTo>
                      <a:cubicBezTo>
                        <a:pt x="7906" y="82188"/>
                        <a:pt x="12258" y="88976"/>
                        <a:pt x="17851" y="94738"/>
                      </a:cubicBezTo>
                      <a:cubicBezTo>
                        <a:pt x="18834" y="95758"/>
                        <a:pt x="20695" y="95802"/>
                        <a:pt x="21671" y="94738"/>
                      </a:cubicBezTo>
                      <a:cubicBezTo>
                        <a:pt x="22675" y="93645"/>
                        <a:pt x="22720" y="92005"/>
                        <a:pt x="21671" y="90919"/>
                      </a:cubicBezTo>
                      <a:lnTo>
                        <a:pt x="21671" y="90919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9" name="Freeform 678">
                  <a:extLst>
                    <a:ext uri="{FF2B5EF4-FFF2-40B4-BE49-F238E27FC236}">
                      <a16:creationId xmlns:a16="http://schemas.microsoft.com/office/drawing/2014/main" id="{C0D14FAF-2357-9654-AF3F-8E5B0B5269AC}"/>
                    </a:ext>
                  </a:extLst>
                </p:cNvPr>
                <p:cNvSpPr/>
                <p:nvPr/>
              </p:nvSpPr>
              <p:spPr>
                <a:xfrm>
                  <a:off x="2146879" y="4771261"/>
                  <a:ext cx="145302" cy="50162"/>
                </a:xfrm>
                <a:custGeom>
                  <a:avLst/>
                  <a:gdLst>
                    <a:gd name="csX0" fmla="*/ 762 w 145302"/>
                    <a:gd name="csY0" fmla="*/ 25275 h 50162"/>
                    <a:gd name="csX1" fmla="*/ 29140 w 145302"/>
                    <a:gd name="csY1" fmla="*/ 43167 h 50162"/>
                    <a:gd name="csX2" fmla="*/ 61537 w 145302"/>
                    <a:gd name="csY2" fmla="*/ 50103 h 50162"/>
                    <a:gd name="csX3" fmla="*/ 93395 w 145302"/>
                    <a:gd name="csY3" fmla="*/ 45508 h 50162"/>
                    <a:gd name="csX4" fmla="*/ 121204 w 145302"/>
                    <a:gd name="csY4" fmla="*/ 30704 h 50162"/>
                    <a:gd name="csX5" fmla="*/ 142940 w 145302"/>
                    <a:gd name="csY5" fmla="*/ 7295 h 50162"/>
                    <a:gd name="csX6" fmla="*/ 144949 w 145302"/>
                    <a:gd name="csY6" fmla="*/ 4037 h 50162"/>
                    <a:gd name="csX7" fmla="*/ 143981 w 145302"/>
                    <a:gd name="csY7" fmla="*/ 343 h 50162"/>
                    <a:gd name="csX8" fmla="*/ 140287 w 145302"/>
                    <a:gd name="csY8" fmla="*/ 1311 h 50162"/>
                    <a:gd name="csX9" fmla="*/ 136120 w 145302"/>
                    <a:gd name="csY9" fmla="*/ 7731 h 50162"/>
                    <a:gd name="csX10" fmla="*/ 134990 w 145302"/>
                    <a:gd name="csY10" fmla="*/ 9274 h 50162"/>
                    <a:gd name="csX11" fmla="*/ 134480 w 145302"/>
                    <a:gd name="csY11" fmla="*/ 9954 h 50162"/>
                    <a:gd name="csX12" fmla="*/ 134222 w 145302"/>
                    <a:gd name="csY12" fmla="*/ 10294 h 50162"/>
                    <a:gd name="csX13" fmla="*/ 134126 w 145302"/>
                    <a:gd name="csY13" fmla="*/ 10419 h 50162"/>
                    <a:gd name="csX14" fmla="*/ 131702 w 145302"/>
                    <a:gd name="csY14" fmla="*/ 13382 h 50162"/>
                    <a:gd name="csX15" fmla="*/ 120827 w 145302"/>
                    <a:gd name="csY15" fmla="*/ 24130 h 50162"/>
                    <a:gd name="csX16" fmla="*/ 119431 w 145302"/>
                    <a:gd name="csY16" fmla="*/ 25275 h 50162"/>
                    <a:gd name="csX17" fmla="*/ 118684 w 145302"/>
                    <a:gd name="csY17" fmla="*/ 25873 h 50162"/>
                    <a:gd name="csX18" fmla="*/ 118352 w 145302"/>
                    <a:gd name="csY18" fmla="*/ 26139 h 50162"/>
                    <a:gd name="csX19" fmla="*/ 118226 w 145302"/>
                    <a:gd name="csY19" fmla="*/ 26235 h 50162"/>
                    <a:gd name="csX20" fmla="*/ 115138 w 145302"/>
                    <a:gd name="csY20" fmla="*/ 28503 h 50162"/>
                    <a:gd name="csX21" fmla="*/ 108792 w 145302"/>
                    <a:gd name="csY21" fmla="*/ 32596 h 50162"/>
                    <a:gd name="csX22" fmla="*/ 102039 w 145302"/>
                    <a:gd name="csY22" fmla="*/ 36208 h 50162"/>
                    <a:gd name="csX23" fmla="*/ 98559 w 145302"/>
                    <a:gd name="csY23" fmla="*/ 37804 h 50162"/>
                    <a:gd name="csX24" fmla="*/ 98167 w 145302"/>
                    <a:gd name="csY24" fmla="*/ 37973 h 50162"/>
                    <a:gd name="csX25" fmla="*/ 98130 w 145302"/>
                    <a:gd name="csY25" fmla="*/ 37988 h 50162"/>
                    <a:gd name="csX26" fmla="*/ 97347 w 145302"/>
                    <a:gd name="csY26" fmla="*/ 38313 h 50162"/>
                    <a:gd name="csX27" fmla="*/ 95471 w 145302"/>
                    <a:gd name="csY27" fmla="*/ 39052 h 50162"/>
                    <a:gd name="csX28" fmla="*/ 80879 w 145302"/>
                    <a:gd name="csY28" fmla="*/ 43240 h 50162"/>
                    <a:gd name="csX29" fmla="*/ 77104 w 145302"/>
                    <a:gd name="csY29" fmla="*/ 43891 h 50162"/>
                    <a:gd name="csX30" fmla="*/ 76114 w 145302"/>
                    <a:gd name="csY30" fmla="*/ 44031 h 50162"/>
                    <a:gd name="csX31" fmla="*/ 76055 w 145302"/>
                    <a:gd name="csY31" fmla="*/ 44038 h 50162"/>
                    <a:gd name="csX32" fmla="*/ 75611 w 145302"/>
                    <a:gd name="csY32" fmla="*/ 44097 h 50162"/>
                    <a:gd name="csX33" fmla="*/ 73609 w 145302"/>
                    <a:gd name="csY33" fmla="*/ 44319 h 50162"/>
                    <a:gd name="csX34" fmla="*/ 65571 w 145302"/>
                    <a:gd name="csY34" fmla="*/ 44755 h 50162"/>
                    <a:gd name="csX35" fmla="*/ 57525 w 145302"/>
                    <a:gd name="csY35" fmla="*/ 44459 h 50162"/>
                    <a:gd name="csX36" fmla="*/ 53521 w 145302"/>
                    <a:gd name="csY36" fmla="*/ 44046 h 50162"/>
                    <a:gd name="csX37" fmla="*/ 53129 w 145302"/>
                    <a:gd name="csY37" fmla="*/ 43994 h 50162"/>
                    <a:gd name="csX38" fmla="*/ 52132 w 145302"/>
                    <a:gd name="csY38" fmla="*/ 43854 h 50162"/>
                    <a:gd name="csX39" fmla="*/ 50034 w 145302"/>
                    <a:gd name="csY39" fmla="*/ 43514 h 50162"/>
                    <a:gd name="csX40" fmla="*/ 34459 w 145302"/>
                    <a:gd name="csY40" fmla="*/ 39421 h 50162"/>
                    <a:gd name="csX41" fmla="*/ 30795 w 145302"/>
                    <a:gd name="csY41" fmla="*/ 38025 h 50162"/>
                    <a:gd name="csX42" fmla="*/ 29864 w 145302"/>
                    <a:gd name="csY42" fmla="*/ 37641 h 50162"/>
                    <a:gd name="csX43" fmla="*/ 29893 w 145302"/>
                    <a:gd name="csY43" fmla="*/ 37656 h 50162"/>
                    <a:gd name="csX44" fmla="*/ 29480 w 145302"/>
                    <a:gd name="csY44" fmla="*/ 37479 h 50162"/>
                    <a:gd name="csX45" fmla="*/ 27537 w 145302"/>
                    <a:gd name="csY45" fmla="*/ 36614 h 50162"/>
                    <a:gd name="csX46" fmla="*/ 20370 w 145302"/>
                    <a:gd name="csY46" fmla="*/ 32935 h 50162"/>
                    <a:gd name="csX47" fmla="*/ 13558 w 145302"/>
                    <a:gd name="csY47" fmla="*/ 28644 h 50162"/>
                    <a:gd name="csX48" fmla="*/ 10396 w 145302"/>
                    <a:gd name="csY48" fmla="*/ 26339 h 50162"/>
                    <a:gd name="csX49" fmla="*/ 10138 w 145302"/>
                    <a:gd name="csY49" fmla="*/ 26139 h 50162"/>
                    <a:gd name="csX50" fmla="*/ 9968 w 145302"/>
                    <a:gd name="csY50" fmla="*/ 26006 h 50162"/>
                    <a:gd name="csX51" fmla="*/ 9177 w 145302"/>
                    <a:gd name="csY51" fmla="*/ 25378 h 50162"/>
                    <a:gd name="csX52" fmla="*/ 7618 w 145302"/>
                    <a:gd name="csY52" fmla="*/ 24100 h 50162"/>
                    <a:gd name="csX53" fmla="*/ 4596 w 145302"/>
                    <a:gd name="csY53" fmla="*/ 21434 h 50162"/>
                    <a:gd name="csX54" fmla="*/ 777 w 145302"/>
                    <a:gd name="csY54" fmla="*/ 21434 h 50162"/>
                    <a:gd name="csX55" fmla="*/ 777 w 145302"/>
                    <a:gd name="csY55" fmla="*/ 25253 h 50162"/>
                    <a:gd name="csX56" fmla="*/ 777 w 145302"/>
                    <a:gd name="csY56" fmla="*/ 25253 h 5016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</a:cxnLst>
                  <a:rect l="l" t="t" r="r" b="b"/>
                  <a:pathLst>
                    <a:path w="145302" h="50162">
                      <a:moveTo>
                        <a:pt x="762" y="25275"/>
                      </a:moveTo>
                      <a:cubicBezTo>
                        <a:pt x="9059" y="32928"/>
                        <a:pt x="18693" y="38912"/>
                        <a:pt x="29140" y="43167"/>
                      </a:cubicBezTo>
                      <a:cubicBezTo>
                        <a:pt x="39409" y="47355"/>
                        <a:pt x="50447" y="49704"/>
                        <a:pt x="61537" y="50103"/>
                      </a:cubicBezTo>
                      <a:cubicBezTo>
                        <a:pt x="72309" y="50495"/>
                        <a:pt x="83169" y="48936"/>
                        <a:pt x="93395" y="45508"/>
                      </a:cubicBezTo>
                      <a:cubicBezTo>
                        <a:pt x="103398" y="42155"/>
                        <a:pt x="112840" y="37146"/>
                        <a:pt x="121204" y="30704"/>
                      </a:cubicBezTo>
                      <a:cubicBezTo>
                        <a:pt x="129700" y="24160"/>
                        <a:pt x="137103" y="16300"/>
                        <a:pt x="142940" y="7295"/>
                      </a:cubicBezTo>
                      <a:cubicBezTo>
                        <a:pt x="143634" y="6224"/>
                        <a:pt x="144306" y="5138"/>
                        <a:pt x="144949" y="4037"/>
                      </a:cubicBezTo>
                      <a:cubicBezTo>
                        <a:pt x="145666" y="2818"/>
                        <a:pt x="145267" y="1023"/>
                        <a:pt x="143981" y="343"/>
                      </a:cubicBezTo>
                      <a:cubicBezTo>
                        <a:pt x="142681" y="-344"/>
                        <a:pt x="141048" y="11"/>
                        <a:pt x="140287" y="1311"/>
                      </a:cubicBezTo>
                      <a:cubicBezTo>
                        <a:pt x="138994" y="3512"/>
                        <a:pt x="137605" y="5655"/>
                        <a:pt x="136120" y="7731"/>
                      </a:cubicBezTo>
                      <a:cubicBezTo>
                        <a:pt x="135751" y="8248"/>
                        <a:pt x="135374" y="8765"/>
                        <a:pt x="134990" y="9274"/>
                      </a:cubicBezTo>
                      <a:cubicBezTo>
                        <a:pt x="134820" y="9503"/>
                        <a:pt x="134650" y="9725"/>
                        <a:pt x="134480" y="9954"/>
                      </a:cubicBezTo>
                      <a:cubicBezTo>
                        <a:pt x="134392" y="10065"/>
                        <a:pt x="134310" y="10176"/>
                        <a:pt x="134222" y="10294"/>
                      </a:cubicBezTo>
                      <a:cubicBezTo>
                        <a:pt x="134621" y="9769"/>
                        <a:pt x="134177" y="10346"/>
                        <a:pt x="134126" y="10419"/>
                      </a:cubicBezTo>
                      <a:cubicBezTo>
                        <a:pt x="133342" y="11424"/>
                        <a:pt x="132530" y="12407"/>
                        <a:pt x="131702" y="13382"/>
                      </a:cubicBezTo>
                      <a:cubicBezTo>
                        <a:pt x="128385" y="17260"/>
                        <a:pt x="124743" y="20857"/>
                        <a:pt x="120827" y="24130"/>
                      </a:cubicBezTo>
                      <a:cubicBezTo>
                        <a:pt x="120361" y="24514"/>
                        <a:pt x="119896" y="24898"/>
                        <a:pt x="119431" y="25275"/>
                      </a:cubicBezTo>
                      <a:cubicBezTo>
                        <a:pt x="119179" y="25474"/>
                        <a:pt x="118936" y="25674"/>
                        <a:pt x="118684" y="25873"/>
                      </a:cubicBezTo>
                      <a:cubicBezTo>
                        <a:pt x="118574" y="25962"/>
                        <a:pt x="118463" y="26051"/>
                        <a:pt x="118352" y="26139"/>
                      </a:cubicBezTo>
                      <a:cubicBezTo>
                        <a:pt x="117901" y="26494"/>
                        <a:pt x="118721" y="25859"/>
                        <a:pt x="118226" y="26235"/>
                      </a:cubicBezTo>
                      <a:cubicBezTo>
                        <a:pt x="117207" y="27011"/>
                        <a:pt x="116187" y="27764"/>
                        <a:pt x="115138" y="28503"/>
                      </a:cubicBezTo>
                      <a:cubicBezTo>
                        <a:pt x="113077" y="29951"/>
                        <a:pt x="110956" y="31318"/>
                        <a:pt x="108792" y="32596"/>
                      </a:cubicBezTo>
                      <a:cubicBezTo>
                        <a:pt x="106590" y="33888"/>
                        <a:pt x="104337" y="35092"/>
                        <a:pt x="102039" y="36208"/>
                      </a:cubicBezTo>
                      <a:cubicBezTo>
                        <a:pt x="100886" y="36762"/>
                        <a:pt x="99726" y="37294"/>
                        <a:pt x="98559" y="37804"/>
                      </a:cubicBezTo>
                      <a:cubicBezTo>
                        <a:pt x="98426" y="37863"/>
                        <a:pt x="98300" y="37914"/>
                        <a:pt x="98167" y="37973"/>
                      </a:cubicBezTo>
                      <a:cubicBezTo>
                        <a:pt x="97768" y="38151"/>
                        <a:pt x="98766" y="37722"/>
                        <a:pt x="98130" y="37988"/>
                      </a:cubicBezTo>
                      <a:cubicBezTo>
                        <a:pt x="97872" y="38099"/>
                        <a:pt x="97606" y="38202"/>
                        <a:pt x="97347" y="38313"/>
                      </a:cubicBezTo>
                      <a:cubicBezTo>
                        <a:pt x="96727" y="38564"/>
                        <a:pt x="96099" y="38816"/>
                        <a:pt x="95471" y="39052"/>
                      </a:cubicBezTo>
                      <a:cubicBezTo>
                        <a:pt x="90735" y="40854"/>
                        <a:pt x="85851" y="42265"/>
                        <a:pt x="80879" y="43240"/>
                      </a:cubicBezTo>
                      <a:cubicBezTo>
                        <a:pt x="79623" y="43484"/>
                        <a:pt x="78367" y="43706"/>
                        <a:pt x="77104" y="43891"/>
                      </a:cubicBezTo>
                      <a:cubicBezTo>
                        <a:pt x="76779" y="43942"/>
                        <a:pt x="76446" y="43987"/>
                        <a:pt x="76114" y="44031"/>
                      </a:cubicBezTo>
                      <a:cubicBezTo>
                        <a:pt x="75663" y="44097"/>
                        <a:pt x="76779" y="43950"/>
                        <a:pt x="76055" y="44038"/>
                      </a:cubicBezTo>
                      <a:cubicBezTo>
                        <a:pt x="75907" y="44053"/>
                        <a:pt x="75759" y="44075"/>
                        <a:pt x="75611" y="44097"/>
                      </a:cubicBezTo>
                      <a:cubicBezTo>
                        <a:pt x="74946" y="44179"/>
                        <a:pt x="74274" y="44253"/>
                        <a:pt x="73609" y="44319"/>
                      </a:cubicBezTo>
                      <a:cubicBezTo>
                        <a:pt x="70935" y="44585"/>
                        <a:pt x="68253" y="44733"/>
                        <a:pt x="65571" y="44755"/>
                      </a:cubicBezTo>
                      <a:cubicBezTo>
                        <a:pt x="62889" y="44777"/>
                        <a:pt x="60200" y="44681"/>
                        <a:pt x="57525" y="44459"/>
                      </a:cubicBezTo>
                      <a:cubicBezTo>
                        <a:pt x="56188" y="44349"/>
                        <a:pt x="54851" y="44216"/>
                        <a:pt x="53521" y="44046"/>
                      </a:cubicBezTo>
                      <a:cubicBezTo>
                        <a:pt x="53307" y="44016"/>
                        <a:pt x="52531" y="43913"/>
                        <a:pt x="53129" y="43994"/>
                      </a:cubicBezTo>
                      <a:cubicBezTo>
                        <a:pt x="52797" y="43950"/>
                        <a:pt x="52464" y="43898"/>
                        <a:pt x="52132" y="43854"/>
                      </a:cubicBezTo>
                      <a:cubicBezTo>
                        <a:pt x="51430" y="43750"/>
                        <a:pt x="50728" y="43639"/>
                        <a:pt x="50034" y="43514"/>
                      </a:cubicBezTo>
                      <a:cubicBezTo>
                        <a:pt x="44736" y="42605"/>
                        <a:pt x="39520" y="41231"/>
                        <a:pt x="34459" y="39421"/>
                      </a:cubicBezTo>
                      <a:cubicBezTo>
                        <a:pt x="33226" y="38985"/>
                        <a:pt x="32006" y="38520"/>
                        <a:pt x="30795" y="38025"/>
                      </a:cubicBezTo>
                      <a:cubicBezTo>
                        <a:pt x="30484" y="37900"/>
                        <a:pt x="30174" y="37774"/>
                        <a:pt x="29864" y="37641"/>
                      </a:cubicBezTo>
                      <a:cubicBezTo>
                        <a:pt x="29760" y="37597"/>
                        <a:pt x="29391" y="37434"/>
                        <a:pt x="29893" y="37656"/>
                      </a:cubicBezTo>
                      <a:cubicBezTo>
                        <a:pt x="29753" y="37597"/>
                        <a:pt x="29620" y="37538"/>
                        <a:pt x="29480" y="37479"/>
                      </a:cubicBezTo>
                      <a:cubicBezTo>
                        <a:pt x="28830" y="37198"/>
                        <a:pt x="28179" y="36910"/>
                        <a:pt x="27537" y="36614"/>
                      </a:cubicBezTo>
                      <a:cubicBezTo>
                        <a:pt x="25099" y="35491"/>
                        <a:pt x="22705" y="34265"/>
                        <a:pt x="20370" y="32935"/>
                      </a:cubicBezTo>
                      <a:cubicBezTo>
                        <a:pt x="18035" y="31606"/>
                        <a:pt x="15760" y="30173"/>
                        <a:pt x="13558" y="28644"/>
                      </a:cubicBezTo>
                      <a:cubicBezTo>
                        <a:pt x="12487" y="27897"/>
                        <a:pt x="11430" y="27129"/>
                        <a:pt x="10396" y="26339"/>
                      </a:cubicBezTo>
                      <a:cubicBezTo>
                        <a:pt x="10396" y="26339"/>
                        <a:pt x="9820" y="25896"/>
                        <a:pt x="10138" y="26139"/>
                      </a:cubicBezTo>
                      <a:cubicBezTo>
                        <a:pt x="10403" y="26346"/>
                        <a:pt x="10034" y="26058"/>
                        <a:pt x="9968" y="26006"/>
                      </a:cubicBezTo>
                      <a:cubicBezTo>
                        <a:pt x="9702" y="25799"/>
                        <a:pt x="9443" y="25593"/>
                        <a:pt x="9177" y="25378"/>
                      </a:cubicBezTo>
                      <a:cubicBezTo>
                        <a:pt x="8652" y="24957"/>
                        <a:pt x="8135" y="24529"/>
                        <a:pt x="7618" y="24100"/>
                      </a:cubicBezTo>
                      <a:cubicBezTo>
                        <a:pt x="6591" y="23236"/>
                        <a:pt x="5586" y="22342"/>
                        <a:pt x="4596" y="21434"/>
                      </a:cubicBezTo>
                      <a:cubicBezTo>
                        <a:pt x="3555" y="20473"/>
                        <a:pt x="1789" y="20326"/>
                        <a:pt x="777" y="21434"/>
                      </a:cubicBezTo>
                      <a:cubicBezTo>
                        <a:pt x="-184" y="22475"/>
                        <a:pt x="-331" y="24233"/>
                        <a:pt x="777" y="25253"/>
                      </a:cubicBezTo>
                      <a:lnTo>
                        <a:pt x="777" y="25253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0" name="Freeform 679">
                  <a:extLst>
                    <a:ext uri="{FF2B5EF4-FFF2-40B4-BE49-F238E27FC236}">
                      <a16:creationId xmlns:a16="http://schemas.microsoft.com/office/drawing/2014/main" id="{D1344D55-77F0-AD3D-D910-32EAADC26BA1}"/>
                    </a:ext>
                  </a:extLst>
                </p:cNvPr>
                <p:cNvSpPr/>
                <p:nvPr/>
              </p:nvSpPr>
              <p:spPr>
                <a:xfrm>
                  <a:off x="2254788" y="4803309"/>
                  <a:ext cx="45516" cy="95625"/>
                </a:xfrm>
                <a:custGeom>
                  <a:avLst/>
                  <a:gdLst>
                    <a:gd name="csX0" fmla="*/ 1194 w 45516"/>
                    <a:gd name="csY0" fmla="*/ 1944 h 95625"/>
                    <a:gd name="csX1" fmla="*/ 219 w 45516"/>
                    <a:gd name="csY1" fmla="*/ 22753 h 95625"/>
                    <a:gd name="csX2" fmla="*/ 3957 w 45516"/>
                    <a:gd name="csY2" fmla="*/ 43363 h 95625"/>
                    <a:gd name="csX3" fmla="*/ 11980 w 45516"/>
                    <a:gd name="csY3" fmla="*/ 62614 h 95625"/>
                    <a:gd name="csX4" fmla="*/ 23949 w 45516"/>
                    <a:gd name="csY4" fmla="*/ 79774 h 95625"/>
                    <a:gd name="csX5" fmla="*/ 39339 w 45516"/>
                    <a:gd name="csY5" fmla="*/ 93766 h 95625"/>
                    <a:gd name="csX6" fmla="*/ 41474 w 45516"/>
                    <a:gd name="csY6" fmla="*/ 95251 h 95625"/>
                    <a:gd name="csX7" fmla="*/ 45168 w 45516"/>
                    <a:gd name="csY7" fmla="*/ 94283 h 95625"/>
                    <a:gd name="csX8" fmla="*/ 44200 w 45516"/>
                    <a:gd name="csY8" fmla="*/ 90589 h 95625"/>
                    <a:gd name="csX9" fmla="*/ 40137 w 45516"/>
                    <a:gd name="csY9" fmla="*/ 87679 h 95625"/>
                    <a:gd name="csX10" fmla="*/ 40048 w 45516"/>
                    <a:gd name="csY10" fmla="*/ 87612 h 95625"/>
                    <a:gd name="csX11" fmla="*/ 39575 w 45516"/>
                    <a:gd name="csY11" fmla="*/ 87243 h 95625"/>
                    <a:gd name="csX12" fmla="*/ 38563 w 45516"/>
                    <a:gd name="csY12" fmla="*/ 86430 h 95625"/>
                    <a:gd name="csX13" fmla="*/ 36650 w 45516"/>
                    <a:gd name="csY13" fmla="*/ 84827 h 95625"/>
                    <a:gd name="csX14" fmla="*/ 29424 w 45516"/>
                    <a:gd name="csY14" fmla="*/ 77817 h 95625"/>
                    <a:gd name="csX15" fmla="*/ 26151 w 45516"/>
                    <a:gd name="csY15" fmla="*/ 74057 h 95625"/>
                    <a:gd name="csX16" fmla="*/ 24592 w 45516"/>
                    <a:gd name="csY16" fmla="*/ 72114 h 95625"/>
                    <a:gd name="csX17" fmla="*/ 24526 w 45516"/>
                    <a:gd name="csY17" fmla="*/ 72025 h 95625"/>
                    <a:gd name="csX18" fmla="*/ 24164 w 45516"/>
                    <a:gd name="csY18" fmla="*/ 71545 h 95625"/>
                    <a:gd name="csX19" fmla="*/ 23388 w 45516"/>
                    <a:gd name="csY19" fmla="*/ 70504 h 95625"/>
                    <a:gd name="csX20" fmla="*/ 17921 w 45516"/>
                    <a:gd name="csY20" fmla="*/ 62156 h 95625"/>
                    <a:gd name="csX21" fmla="*/ 13355 w 45516"/>
                    <a:gd name="csY21" fmla="*/ 53269 h 95625"/>
                    <a:gd name="csX22" fmla="*/ 12830 w 45516"/>
                    <a:gd name="csY22" fmla="*/ 52080 h 95625"/>
                    <a:gd name="csX23" fmla="*/ 12594 w 45516"/>
                    <a:gd name="csY23" fmla="*/ 51526 h 95625"/>
                    <a:gd name="csX24" fmla="*/ 12572 w 45516"/>
                    <a:gd name="csY24" fmla="*/ 51482 h 95625"/>
                    <a:gd name="csX25" fmla="*/ 12512 w 45516"/>
                    <a:gd name="csY25" fmla="*/ 51341 h 95625"/>
                    <a:gd name="csX26" fmla="*/ 11582 w 45516"/>
                    <a:gd name="csY26" fmla="*/ 49022 h 95625"/>
                    <a:gd name="csX27" fmla="*/ 9904 w 45516"/>
                    <a:gd name="csY27" fmla="*/ 44316 h 95625"/>
                    <a:gd name="csX28" fmla="*/ 7311 w 45516"/>
                    <a:gd name="csY28" fmla="*/ 34676 h 95625"/>
                    <a:gd name="csX29" fmla="*/ 6402 w 45516"/>
                    <a:gd name="csY29" fmla="*/ 29771 h 95625"/>
                    <a:gd name="csX30" fmla="*/ 6225 w 45516"/>
                    <a:gd name="csY30" fmla="*/ 28589 h 95625"/>
                    <a:gd name="csX31" fmla="*/ 6144 w 45516"/>
                    <a:gd name="csY31" fmla="*/ 27998 h 95625"/>
                    <a:gd name="csX32" fmla="*/ 6173 w 45516"/>
                    <a:gd name="csY32" fmla="*/ 28220 h 95625"/>
                    <a:gd name="csX33" fmla="*/ 6122 w 45516"/>
                    <a:gd name="csY33" fmla="*/ 27821 h 95625"/>
                    <a:gd name="csX34" fmla="*/ 5841 w 45516"/>
                    <a:gd name="csY34" fmla="*/ 25346 h 95625"/>
                    <a:gd name="csX35" fmla="*/ 6107 w 45516"/>
                    <a:gd name="csY35" fmla="*/ 5342 h 95625"/>
                    <a:gd name="csX36" fmla="*/ 6077 w 45516"/>
                    <a:gd name="csY36" fmla="*/ 5563 h 95625"/>
                    <a:gd name="csX37" fmla="*/ 6122 w 45516"/>
                    <a:gd name="csY37" fmla="*/ 5268 h 95625"/>
                    <a:gd name="csX38" fmla="*/ 6210 w 45516"/>
                    <a:gd name="csY38" fmla="*/ 4677 h 95625"/>
                    <a:gd name="csX39" fmla="*/ 6410 w 45516"/>
                    <a:gd name="csY39" fmla="*/ 3391 h 95625"/>
                    <a:gd name="csX40" fmla="*/ 4526 w 45516"/>
                    <a:gd name="csY40" fmla="*/ 67 h 95625"/>
                    <a:gd name="csX41" fmla="*/ 1201 w 45516"/>
                    <a:gd name="csY41" fmla="*/ 1951 h 95625"/>
                    <a:gd name="csX42" fmla="*/ 1201 w 45516"/>
                    <a:gd name="csY42" fmla="*/ 1951 h 956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</a:cxnLst>
                  <a:rect l="l" t="t" r="r" b="b"/>
                  <a:pathLst>
                    <a:path w="45516" h="95625">
                      <a:moveTo>
                        <a:pt x="1194" y="1944"/>
                      </a:moveTo>
                      <a:cubicBezTo>
                        <a:pt x="78" y="8828"/>
                        <a:pt x="-276" y="15802"/>
                        <a:pt x="219" y="22753"/>
                      </a:cubicBezTo>
                      <a:cubicBezTo>
                        <a:pt x="714" y="29727"/>
                        <a:pt x="1962" y="36663"/>
                        <a:pt x="3957" y="43363"/>
                      </a:cubicBezTo>
                      <a:cubicBezTo>
                        <a:pt x="5937" y="50027"/>
                        <a:pt x="8641" y="56512"/>
                        <a:pt x="11980" y="62614"/>
                      </a:cubicBezTo>
                      <a:cubicBezTo>
                        <a:pt x="15327" y="68745"/>
                        <a:pt x="19361" y="74507"/>
                        <a:pt x="23949" y="79774"/>
                      </a:cubicBezTo>
                      <a:cubicBezTo>
                        <a:pt x="28515" y="85019"/>
                        <a:pt x="33694" y="89703"/>
                        <a:pt x="39339" y="93766"/>
                      </a:cubicBezTo>
                      <a:cubicBezTo>
                        <a:pt x="40041" y="94275"/>
                        <a:pt x="40757" y="94763"/>
                        <a:pt x="41474" y="95251"/>
                      </a:cubicBezTo>
                      <a:cubicBezTo>
                        <a:pt x="42649" y="96041"/>
                        <a:pt x="44518" y="95516"/>
                        <a:pt x="45168" y="94283"/>
                      </a:cubicBezTo>
                      <a:cubicBezTo>
                        <a:pt x="45892" y="92916"/>
                        <a:pt x="45449" y="91431"/>
                        <a:pt x="44200" y="90589"/>
                      </a:cubicBezTo>
                      <a:cubicBezTo>
                        <a:pt x="42819" y="89658"/>
                        <a:pt x="41467" y="88683"/>
                        <a:pt x="40137" y="87679"/>
                      </a:cubicBezTo>
                      <a:cubicBezTo>
                        <a:pt x="39723" y="87368"/>
                        <a:pt x="40462" y="87930"/>
                        <a:pt x="40048" y="87612"/>
                      </a:cubicBezTo>
                      <a:cubicBezTo>
                        <a:pt x="39893" y="87487"/>
                        <a:pt x="39730" y="87368"/>
                        <a:pt x="39575" y="87243"/>
                      </a:cubicBezTo>
                      <a:cubicBezTo>
                        <a:pt x="39235" y="86977"/>
                        <a:pt x="38896" y="86704"/>
                        <a:pt x="38563" y="86430"/>
                      </a:cubicBezTo>
                      <a:cubicBezTo>
                        <a:pt x="37920" y="85906"/>
                        <a:pt x="37285" y="85374"/>
                        <a:pt x="36650" y="84827"/>
                      </a:cubicBezTo>
                      <a:cubicBezTo>
                        <a:pt x="34108" y="82633"/>
                        <a:pt x="31699" y="80292"/>
                        <a:pt x="29424" y="77817"/>
                      </a:cubicBezTo>
                      <a:cubicBezTo>
                        <a:pt x="28301" y="76591"/>
                        <a:pt x="27207" y="75342"/>
                        <a:pt x="26151" y="74057"/>
                      </a:cubicBezTo>
                      <a:cubicBezTo>
                        <a:pt x="25619" y="73414"/>
                        <a:pt x="25102" y="72764"/>
                        <a:pt x="24592" y="72114"/>
                      </a:cubicBezTo>
                      <a:cubicBezTo>
                        <a:pt x="24274" y="71708"/>
                        <a:pt x="24843" y="72439"/>
                        <a:pt x="24526" y="72025"/>
                      </a:cubicBezTo>
                      <a:cubicBezTo>
                        <a:pt x="24407" y="71870"/>
                        <a:pt x="24282" y="71708"/>
                        <a:pt x="24164" y="71545"/>
                      </a:cubicBezTo>
                      <a:cubicBezTo>
                        <a:pt x="23905" y="71198"/>
                        <a:pt x="23646" y="70851"/>
                        <a:pt x="23388" y="70504"/>
                      </a:cubicBezTo>
                      <a:cubicBezTo>
                        <a:pt x="21415" y="67822"/>
                        <a:pt x="19590" y="65030"/>
                        <a:pt x="17921" y="62156"/>
                      </a:cubicBezTo>
                      <a:cubicBezTo>
                        <a:pt x="16243" y="59275"/>
                        <a:pt x="14721" y="56306"/>
                        <a:pt x="13355" y="53269"/>
                      </a:cubicBezTo>
                      <a:cubicBezTo>
                        <a:pt x="13177" y="52878"/>
                        <a:pt x="13000" y="52479"/>
                        <a:pt x="12830" y="52080"/>
                      </a:cubicBezTo>
                      <a:cubicBezTo>
                        <a:pt x="12749" y="51895"/>
                        <a:pt x="12675" y="51711"/>
                        <a:pt x="12594" y="51526"/>
                      </a:cubicBezTo>
                      <a:cubicBezTo>
                        <a:pt x="12572" y="51467"/>
                        <a:pt x="12439" y="51149"/>
                        <a:pt x="12572" y="51482"/>
                      </a:cubicBezTo>
                      <a:cubicBezTo>
                        <a:pt x="12712" y="51829"/>
                        <a:pt x="12542" y="51408"/>
                        <a:pt x="12512" y="51341"/>
                      </a:cubicBezTo>
                      <a:cubicBezTo>
                        <a:pt x="12195" y="50573"/>
                        <a:pt x="11884" y="49798"/>
                        <a:pt x="11582" y="49022"/>
                      </a:cubicBezTo>
                      <a:cubicBezTo>
                        <a:pt x="10983" y="47471"/>
                        <a:pt x="10422" y="45897"/>
                        <a:pt x="9904" y="44316"/>
                      </a:cubicBezTo>
                      <a:cubicBezTo>
                        <a:pt x="8870" y="41147"/>
                        <a:pt x="8006" y="37934"/>
                        <a:pt x="7311" y="34676"/>
                      </a:cubicBezTo>
                      <a:cubicBezTo>
                        <a:pt x="6964" y="33051"/>
                        <a:pt x="6661" y="31411"/>
                        <a:pt x="6402" y="29771"/>
                      </a:cubicBezTo>
                      <a:cubicBezTo>
                        <a:pt x="6343" y="29379"/>
                        <a:pt x="6284" y="28981"/>
                        <a:pt x="6225" y="28589"/>
                      </a:cubicBezTo>
                      <a:cubicBezTo>
                        <a:pt x="6196" y="28397"/>
                        <a:pt x="6188" y="28183"/>
                        <a:pt x="6144" y="27998"/>
                      </a:cubicBezTo>
                      <a:cubicBezTo>
                        <a:pt x="6144" y="27998"/>
                        <a:pt x="6218" y="28537"/>
                        <a:pt x="6173" y="28220"/>
                      </a:cubicBezTo>
                      <a:cubicBezTo>
                        <a:pt x="6159" y="28087"/>
                        <a:pt x="6136" y="27954"/>
                        <a:pt x="6122" y="27821"/>
                      </a:cubicBezTo>
                      <a:cubicBezTo>
                        <a:pt x="6018" y="26993"/>
                        <a:pt x="5922" y="26173"/>
                        <a:pt x="5841" y="25346"/>
                      </a:cubicBezTo>
                      <a:cubicBezTo>
                        <a:pt x="5176" y="18683"/>
                        <a:pt x="5287" y="11983"/>
                        <a:pt x="6107" y="5342"/>
                      </a:cubicBezTo>
                      <a:cubicBezTo>
                        <a:pt x="6144" y="5031"/>
                        <a:pt x="6077" y="5556"/>
                        <a:pt x="6077" y="5563"/>
                      </a:cubicBezTo>
                      <a:cubicBezTo>
                        <a:pt x="6100" y="5467"/>
                        <a:pt x="6107" y="5364"/>
                        <a:pt x="6122" y="5268"/>
                      </a:cubicBezTo>
                      <a:cubicBezTo>
                        <a:pt x="6151" y="5068"/>
                        <a:pt x="6181" y="4869"/>
                        <a:pt x="6210" y="4677"/>
                      </a:cubicBezTo>
                      <a:cubicBezTo>
                        <a:pt x="6277" y="4248"/>
                        <a:pt x="6343" y="3820"/>
                        <a:pt x="6410" y="3391"/>
                      </a:cubicBezTo>
                      <a:cubicBezTo>
                        <a:pt x="6631" y="2003"/>
                        <a:pt x="6048" y="414"/>
                        <a:pt x="4526" y="67"/>
                      </a:cubicBezTo>
                      <a:cubicBezTo>
                        <a:pt x="3226" y="-228"/>
                        <a:pt x="1445" y="459"/>
                        <a:pt x="1201" y="1951"/>
                      </a:cubicBezTo>
                      <a:lnTo>
                        <a:pt x="1201" y="1951"/>
                      </a:ln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4" name="Freeform 703">
                  <a:extLst>
                    <a:ext uri="{FF2B5EF4-FFF2-40B4-BE49-F238E27FC236}">
                      <a16:creationId xmlns:a16="http://schemas.microsoft.com/office/drawing/2014/main" id="{5248D113-F5BD-8CCD-65AE-74EE1196A447}"/>
                    </a:ext>
                  </a:extLst>
                </p:cNvPr>
                <p:cNvSpPr/>
                <p:nvPr/>
              </p:nvSpPr>
              <p:spPr>
                <a:xfrm>
                  <a:off x="2331162" y="4247036"/>
                  <a:ext cx="27916" cy="909415"/>
                </a:xfrm>
                <a:custGeom>
                  <a:avLst/>
                  <a:gdLst>
                    <a:gd name="csX0" fmla="*/ 11216 w 27916"/>
                    <a:gd name="csY0" fmla="*/ 237319 h 909415"/>
                    <a:gd name="csX1" fmla="*/ 8712 w 27916"/>
                    <a:gd name="csY1" fmla="*/ 295589 h 909415"/>
                    <a:gd name="csX2" fmla="*/ 3776 w 27916"/>
                    <a:gd name="csY2" fmla="*/ 352093 h 909415"/>
                    <a:gd name="csX3" fmla="*/ 7988 w 27916"/>
                    <a:gd name="csY3" fmla="*/ 405620 h 909415"/>
                    <a:gd name="csX4" fmla="*/ 20259 w 27916"/>
                    <a:gd name="csY4" fmla="*/ 457042 h 909415"/>
                    <a:gd name="csX5" fmla="*/ 11475 w 27916"/>
                    <a:gd name="csY5" fmla="*/ 514049 h 909415"/>
                    <a:gd name="csX6" fmla="*/ 6606 w 27916"/>
                    <a:gd name="csY6" fmla="*/ 570272 h 909415"/>
                    <a:gd name="csX7" fmla="*/ 4722 w 27916"/>
                    <a:gd name="csY7" fmla="*/ 686036 h 909415"/>
                    <a:gd name="csX8" fmla="*/ 6909 w 27916"/>
                    <a:gd name="csY8" fmla="*/ 802147 h 909415"/>
                    <a:gd name="csX9" fmla="*/ 14822 w 27916"/>
                    <a:gd name="csY9" fmla="*/ 908064 h 909415"/>
                    <a:gd name="csX10" fmla="*/ 22853 w 27916"/>
                    <a:gd name="csY10" fmla="*/ 909416 h 909415"/>
                    <a:gd name="csX11" fmla="*/ 22683 w 27916"/>
                    <a:gd name="csY11" fmla="*/ 881670 h 909415"/>
                    <a:gd name="csX12" fmla="*/ 17260 w 27916"/>
                    <a:gd name="csY12" fmla="*/ 824242 h 909415"/>
                    <a:gd name="csX13" fmla="*/ 12627 w 27916"/>
                    <a:gd name="csY13" fmla="*/ 709550 h 909415"/>
                    <a:gd name="csX14" fmla="*/ 25365 w 27916"/>
                    <a:gd name="csY14" fmla="*/ 480511 h 909415"/>
                    <a:gd name="csX15" fmla="*/ 24005 w 27916"/>
                    <a:gd name="csY15" fmla="*/ 429149 h 909415"/>
                    <a:gd name="csX16" fmla="*/ 11593 w 27916"/>
                    <a:gd name="csY16" fmla="*/ 376589 h 909415"/>
                    <a:gd name="csX17" fmla="*/ 14534 w 27916"/>
                    <a:gd name="csY17" fmla="*/ 322234 h 909415"/>
                    <a:gd name="csX18" fmla="*/ 18553 w 27916"/>
                    <a:gd name="csY18" fmla="*/ 264253 h 909415"/>
                    <a:gd name="csX19" fmla="*/ 10448 w 27916"/>
                    <a:gd name="csY19" fmla="*/ 33072 h 909415"/>
                    <a:gd name="csX20" fmla="*/ 8121 w 27916"/>
                    <a:gd name="csY20" fmla="*/ 3945 h 909415"/>
                    <a:gd name="csX21" fmla="*/ 16 w 27916"/>
                    <a:gd name="csY21" fmla="*/ 3945 h 909415"/>
                    <a:gd name="csX22" fmla="*/ 11209 w 27916"/>
                    <a:gd name="csY22" fmla="*/ 237341 h 90941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</a:cxnLst>
                  <a:rect l="l" t="t" r="r" b="b"/>
                  <a:pathLst>
                    <a:path w="27916" h="909415">
                      <a:moveTo>
                        <a:pt x="11216" y="237319"/>
                      </a:moveTo>
                      <a:cubicBezTo>
                        <a:pt x="10891" y="256762"/>
                        <a:pt x="10093" y="276198"/>
                        <a:pt x="8712" y="295589"/>
                      </a:cubicBezTo>
                      <a:cubicBezTo>
                        <a:pt x="7367" y="314448"/>
                        <a:pt x="4922" y="333226"/>
                        <a:pt x="3776" y="352093"/>
                      </a:cubicBezTo>
                      <a:cubicBezTo>
                        <a:pt x="2683" y="370037"/>
                        <a:pt x="3185" y="388209"/>
                        <a:pt x="7988" y="405620"/>
                      </a:cubicBezTo>
                      <a:cubicBezTo>
                        <a:pt x="12679" y="422648"/>
                        <a:pt x="20658" y="438973"/>
                        <a:pt x="20259" y="457042"/>
                      </a:cubicBezTo>
                      <a:cubicBezTo>
                        <a:pt x="19838" y="476101"/>
                        <a:pt x="14002" y="495175"/>
                        <a:pt x="11475" y="514049"/>
                      </a:cubicBezTo>
                      <a:cubicBezTo>
                        <a:pt x="8985" y="532701"/>
                        <a:pt x="7493" y="551472"/>
                        <a:pt x="6606" y="570272"/>
                      </a:cubicBezTo>
                      <a:cubicBezTo>
                        <a:pt x="4781" y="608811"/>
                        <a:pt x="5040" y="647461"/>
                        <a:pt x="4722" y="686036"/>
                      </a:cubicBezTo>
                      <a:cubicBezTo>
                        <a:pt x="4404" y="724737"/>
                        <a:pt x="3488" y="763557"/>
                        <a:pt x="6909" y="802147"/>
                      </a:cubicBezTo>
                      <a:cubicBezTo>
                        <a:pt x="10034" y="837480"/>
                        <a:pt x="15730" y="872539"/>
                        <a:pt x="14822" y="908064"/>
                      </a:cubicBezTo>
                      <a:cubicBezTo>
                        <a:pt x="17489" y="908566"/>
                        <a:pt x="20171" y="909010"/>
                        <a:pt x="22853" y="909416"/>
                      </a:cubicBezTo>
                      <a:cubicBezTo>
                        <a:pt x="23170" y="900175"/>
                        <a:pt x="23141" y="890926"/>
                        <a:pt x="22683" y="881670"/>
                      </a:cubicBezTo>
                      <a:cubicBezTo>
                        <a:pt x="21737" y="862456"/>
                        <a:pt x="19380" y="843345"/>
                        <a:pt x="17260" y="824242"/>
                      </a:cubicBezTo>
                      <a:cubicBezTo>
                        <a:pt x="13026" y="786036"/>
                        <a:pt x="12317" y="747955"/>
                        <a:pt x="12627" y="709550"/>
                      </a:cubicBezTo>
                      <a:cubicBezTo>
                        <a:pt x="13248" y="633026"/>
                        <a:pt x="10921" y="555964"/>
                        <a:pt x="25365" y="480511"/>
                      </a:cubicBezTo>
                      <a:cubicBezTo>
                        <a:pt x="28756" y="462797"/>
                        <a:pt x="29206" y="446553"/>
                        <a:pt x="24005" y="429149"/>
                      </a:cubicBezTo>
                      <a:cubicBezTo>
                        <a:pt x="18745" y="411552"/>
                        <a:pt x="12539" y="395182"/>
                        <a:pt x="11593" y="376589"/>
                      </a:cubicBezTo>
                      <a:cubicBezTo>
                        <a:pt x="10670" y="358417"/>
                        <a:pt x="12753" y="340281"/>
                        <a:pt x="14534" y="322234"/>
                      </a:cubicBezTo>
                      <a:cubicBezTo>
                        <a:pt x="16440" y="302947"/>
                        <a:pt x="17777" y="283614"/>
                        <a:pt x="18553" y="264253"/>
                      </a:cubicBezTo>
                      <a:cubicBezTo>
                        <a:pt x="21671" y="187109"/>
                        <a:pt x="16506" y="109943"/>
                        <a:pt x="10448" y="33072"/>
                      </a:cubicBezTo>
                      <a:cubicBezTo>
                        <a:pt x="9680" y="23358"/>
                        <a:pt x="8904" y="13651"/>
                        <a:pt x="8121" y="3945"/>
                      </a:cubicBezTo>
                      <a:cubicBezTo>
                        <a:pt x="7700" y="-1293"/>
                        <a:pt x="-405" y="-1337"/>
                        <a:pt x="16" y="3945"/>
                      </a:cubicBezTo>
                      <a:cubicBezTo>
                        <a:pt x="6259" y="81576"/>
                        <a:pt x="12509" y="159385"/>
                        <a:pt x="11209" y="237341"/>
                      </a:cubicBezTo>
                      <a:close/>
                    </a:path>
                  </a:pathLst>
                </a:custGeom>
                <a:grpFill/>
                <a:ln w="73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cxnSp>
          <p:nvCxnSpPr>
            <p:cNvPr id="579" name="Straight Connector 578">
              <a:extLst>
                <a:ext uri="{FF2B5EF4-FFF2-40B4-BE49-F238E27FC236}">
                  <a16:creationId xmlns:a16="http://schemas.microsoft.com/office/drawing/2014/main" id="{9B62E655-4FC4-C4D7-E4E0-EB6513BA687E}"/>
                </a:ext>
              </a:extLst>
            </p:cNvPr>
            <p:cNvCxnSpPr>
              <a:cxnSpLocks/>
              <a:stCxn id="580" idx="2"/>
            </p:cNvCxnSpPr>
            <p:nvPr/>
          </p:nvCxnSpPr>
          <p:spPr>
            <a:xfrm>
              <a:off x="1126034" y="4516124"/>
              <a:ext cx="695178" cy="369252"/>
            </a:xfrm>
            <a:prstGeom prst="line">
              <a:avLst/>
            </a:prstGeom>
            <a:ln w="6350"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0" name="TextBox 579">
              <a:extLst>
                <a:ext uri="{FF2B5EF4-FFF2-40B4-BE49-F238E27FC236}">
                  <a16:creationId xmlns:a16="http://schemas.microsoft.com/office/drawing/2014/main" id="{BC29884D-3169-9887-F396-A0C242D0219F}"/>
                </a:ext>
              </a:extLst>
            </p:cNvPr>
            <p:cNvSpPr txBox="1"/>
            <p:nvPr/>
          </p:nvSpPr>
          <p:spPr>
            <a:xfrm>
              <a:off x="367859" y="4116014"/>
              <a:ext cx="1516350" cy="400110"/>
            </a:xfrm>
            <a:prstGeom prst="rect">
              <a:avLst/>
            </a:prstGeom>
            <a:noFill/>
          </p:spPr>
          <p:txBody>
            <a:bodyPr wrap="square" lIns="90000" rtlCol="0" anchor="b" anchorCtr="0">
              <a:spAutoFit/>
            </a:bodyPr>
            <a:lstStyle/>
            <a:p>
              <a:pPr algn="ctr"/>
              <a:r>
                <a:rPr lang="en-US" sz="1000" dirty="0"/>
                <a:t>Precentral gyrus</a:t>
              </a:r>
              <a:br>
                <a:rPr lang="en-US" sz="1000" dirty="0"/>
              </a:br>
              <a:r>
                <a:rPr lang="en-US" sz="1000" dirty="0"/>
                <a:t>Primary motor cortex</a:t>
              </a:r>
            </a:p>
          </p:txBody>
        </p:sp>
        <p:grpSp>
          <p:nvGrpSpPr>
            <p:cNvPr id="609" name="Group 608">
              <a:extLst>
                <a:ext uri="{FF2B5EF4-FFF2-40B4-BE49-F238E27FC236}">
                  <a16:creationId xmlns:a16="http://schemas.microsoft.com/office/drawing/2014/main" id="{E6AC2E58-1FC2-C6EF-2D6E-8C9E8934BEF6}"/>
                </a:ext>
              </a:extLst>
            </p:cNvPr>
            <p:cNvGrpSpPr/>
            <p:nvPr/>
          </p:nvGrpSpPr>
          <p:grpSpPr>
            <a:xfrm>
              <a:off x="1702947" y="5565357"/>
              <a:ext cx="1281269" cy="548160"/>
              <a:chOff x="1699658" y="5595799"/>
              <a:chExt cx="1281269" cy="548160"/>
            </a:xfrm>
          </p:grpSpPr>
          <p:cxnSp>
            <p:nvCxnSpPr>
              <p:cNvPr id="584" name="Straight Connector 583">
                <a:extLst>
                  <a:ext uri="{FF2B5EF4-FFF2-40B4-BE49-F238E27FC236}">
                    <a16:creationId xmlns:a16="http://schemas.microsoft.com/office/drawing/2014/main" id="{C95FC403-A188-C4BC-C463-7CF2349B18E9}"/>
                  </a:ext>
                </a:extLst>
              </p:cNvPr>
              <p:cNvCxnSpPr>
                <a:cxnSpLocks/>
                <a:stCxn id="585" idx="0"/>
              </p:cNvCxnSpPr>
              <p:nvPr/>
            </p:nvCxnSpPr>
            <p:spPr>
              <a:xfrm flipH="1" flipV="1">
                <a:off x="2340292" y="5595799"/>
                <a:ext cx="1" cy="301939"/>
              </a:xfrm>
              <a:prstGeom prst="line">
                <a:avLst/>
              </a:prstGeom>
              <a:ln w="6350"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5" name="TextBox 584">
                <a:extLst>
                  <a:ext uri="{FF2B5EF4-FFF2-40B4-BE49-F238E27FC236}">
                    <a16:creationId xmlns:a16="http://schemas.microsoft.com/office/drawing/2014/main" id="{847DC889-E395-EC7C-C1C1-2F5958DF70E8}"/>
                  </a:ext>
                </a:extLst>
              </p:cNvPr>
              <p:cNvSpPr txBox="1"/>
              <p:nvPr/>
            </p:nvSpPr>
            <p:spPr>
              <a:xfrm>
                <a:off x="1699658" y="5897738"/>
                <a:ext cx="1281269" cy="246221"/>
              </a:xfrm>
              <a:prstGeom prst="rect">
                <a:avLst/>
              </a:prstGeom>
              <a:noFill/>
            </p:spPr>
            <p:txBody>
              <a:bodyPr wrap="none" lIns="90000" rtlCol="0" anchor="t" anchorCtr="0">
                <a:spAutoFit/>
              </a:bodyPr>
              <a:lstStyle/>
              <a:p>
                <a:pPr algn="ctr"/>
                <a:r>
                  <a:rPr lang="en-US" sz="1000"/>
                  <a:t>Longitudinal fissure</a:t>
                </a:r>
              </a:p>
            </p:txBody>
          </p:sp>
        </p:grpSp>
        <p:grpSp>
          <p:nvGrpSpPr>
            <p:cNvPr id="711" name="Group 710">
              <a:extLst>
                <a:ext uri="{FF2B5EF4-FFF2-40B4-BE49-F238E27FC236}">
                  <a16:creationId xmlns:a16="http://schemas.microsoft.com/office/drawing/2014/main" id="{28535D08-F06F-93D4-33C4-94BBC0012ED7}"/>
                </a:ext>
              </a:extLst>
            </p:cNvPr>
            <p:cNvGrpSpPr/>
            <p:nvPr/>
          </p:nvGrpSpPr>
          <p:grpSpPr>
            <a:xfrm>
              <a:off x="2782657" y="4264331"/>
              <a:ext cx="1144114" cy="246221"/>
              <a:chOff x="2782657" y="4247553"/>
              <a:chExt cx="1144114" cy="246221"/>
            </a:xfrm>
          </p:grpSpPr>
          <p:sp>
            <p:nvSpPr>
              <p:cNvPr id="589" name="TextBox 588">
                <a:extLst>
                  <a:ext uri="{FF2B5EF4-FFF2-40B4-BE49-F238E27FC236}">
                    <a16:creationId xmlns:a16="http://schemas.microsoft.com/office/drawing/2014/main" id="{BBED60D1-2B1D-2691-C549-DD14089EDF37}"/>
                  </a:ext>
                </a:extLst>
              </p:cNvPr>
              <p:cNvSpPr txBox="1"/>
              <p:nvPr/>
            </p:nvSpPr>
            <p:spPr>
              <a:xfrm>
                <a:off x="3070298" y="4247553"/>
                <a:ext cx="856473" cy="246221"/>
              </a:xfrm>
              <a:prstGeom prst="rect">
                <a:avLst/>
              </a:prstGeom>
              <a:noFill/>
            </p:spPr>
            <p:txBody>
              <a:bodyPr wrap="none" lIns="90000" rtlCol="0" anchor="ctr" anchorCtr="0">
                <a:spAutoFit/>
              </a:bodyPr>
              <a:lstStyle/>
              <a:p>
                <a:r>
                  <a:rPr lang="en-US" sz="1000" dirty="0"/>
                  <a:t>Frontal lobe</a:t>
                </a:r>
              </a:p>
            </p:txBody>
          </p:sp>
          <p:cxnSp>
            <p:nvCxnSpPr>
              <p:cNvPr id="590" name="Straight Connector 589">
                <a:extLst>
                  <a:ext uri="{FF2B5EF4-FFF2-40B4-BE49-F238E27FC236}">
                    <a16:creationId xmlns:a16="http://schemas.microsoft.com/office/drawing/2014/main" id="{2D4429EF-3EF2-61FA-9D64-8055A35585D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782657" y="4370664"/>
                <a:ext cx="240016" cy="0"/>
              </a:xfrm>
              <a:prstGeom prst="line">
                <a:avLst/>
              </a:prstGeom>
              <a:ln w="6350"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2" name="Group 711">
              <a:extLst>
                <a:ext uri="{FF2B5EF4-FFF2-40B4-BE49-F238E27FC236}">
                  <a16:creationId xmlns:a16="http://schemas.microsoft.com/office/drawing/2014/main" id="{237A7951-BB0F-D51E-F3A9-A64BD51A578A}"/>
                </a:ext>
              </a:extLst>
            </p:cNvPr>
            <p:cNvGrpSpPr/>
            <p:nvPr/>
          </p:nvGrpSpPr>
          <p:grpSpPr>
            <a:xfrm>
              <a:off x="2877907" y="4867050"/>
              <a:ext cx="1232745" cy="246221"/>
              <a:chOff x="2877907" y="4657325"/>
              <a:chExt cx="1232745" cy="246221"/>
            </a:xfrm>
          </p:grpSpPr>
          <p:sp>
            <p:nvSpPr>
              <p:cNvPr id="592" name="TextBox 591">
                <a:extLst>
                  <a:ext uri="{FF2B5EF4-FFF2-40B4-BE49-F238E27FC236}">
                    <a16:creationId xmlns:a16="http://schemas.microsoft.com/office/drawing/2014/main" id="{EA68B4D0-888F-1DEE-9645-B5317A090CD3}"/>
                  </a:ext>
                </a:extLst>
              </p:cNvPr>
              <p:cNvSpPr txBox="1"/>
              <p:nvPr/>
            </p:nvSpPr>
            <p:spPr>
              <a:xfrm>
                <a:off x="3117923" y="4657325"/>
                <a:ext cx="992729" cy="246221"/>
              </a:xfrm>
              <a:prstGeom prst="rect">
                <a:avLst/>
              </a:prstGeom>
              <a:noFill/>
            </p:spPr>
            <p:txBody>
              <a:bodyPr wrap="none" lIns="90000" rtlCol="0" anchor="ctr" anchorCtr="0">
                <a:spAutoFit/>
              </a:bodyPr>
              <a:lstStyle/>
              <a:p>
                <a:r>
                  <a:rPr lang="en-US" sz="1000" dirty="0"/>
                  <a:t>Central sulcus</a:t>
                </a:r>
              </a:p>
            </p:txBody>
          </p:sp>
          <p:cxnSp>
            <p:nvCxnSpPr>
              <p:cNvPr id="593" name="Straight Connector 592">
                <a:extLst>
                  <a:ext uri="{FF2B5EF4-FFF2-40B4-BE49-F238E27FC236}">
                    <a16:creationId xmlns:a16="http://schemas.microsoft.com/office/drawing/2014/main" id="{D030C153-17A6-1CD0-2F4C-447DE28AA68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877907" y="4723286"/>
                <a:ext cx="240016" cy="0"/>
              </a:xfrm>
              <a:prstGeom prst="line">
                <a:avLst/>
              </a:prstGeom>
              <a:ln w="6350"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3" name="Group 712">
              <a:extLst>
                <a:ext uri="{FF2B5EF4-FFF2-40B4-BE49-F238E27FC236}">
                  <a16:creationId xmlns:a16="http://schemas.microsoft.com/office/drawing/2014/main" id="{DC38C773-A6B7-30AD-6C20-989941C35D13}"/>
                </a:ext>
              </a:extLst>
            </p:cNvPr>
            <p:cNvGrpSpPr/>
            <p:nvPr/>
          </p:nvGrpSpPr>
          <p:grpSpPr>
            <a:xfrm>
              <a:off x="2877907" y="5129615"/>
              <a:ext cx="1131755" cy="246221"/>
              <a:chOff x="2877907" y="5070892"/>
              <a:chExt cx="1131755" cy="246221"/>
            </a:xfrm>
          </p:grpSpPr>
          <p:sp>
            <p:nvSpPr>
              <p:cNvPr id="594" name="TextBox 593">
                <a:extLst>
                  <a:ext uri="{FF2B5EF4-FFF2-40B4-BE49-F238E27FC236}">
                    <a16:creationId xmlns:a16="http://schemas.microsoft.com/office/drawing/2014/main" id="{C8AEFA19-3016-6CF0-634C-F1DF3888EAED}"/>
                  </a:ext>
                </a:extLst>
              </p:cNvPr>
              <p:cNvSpPr txBox="1"/>
              <p:nvPr/>
            </p:nvSpPr>
            <p:spPr>
              <a:xfrm>
                <a:off x="3117923" y="5070892"/>
                <a:ext cx="891739" cy="246221"/>
              </a:xfrm>
              <a:prstGeom prst="rect">
                <a:avLst/>
              </a:prstGeom>
              <a:noFill/>
            </p:spPr>
            <p:txBody>
              <a:bodyPr wrap="none" lIns="90000" rtlCol="0" anchor="ctr" anchorCtr="0">
                <a:spAutoFit/>
              </a:bodyPr>
              <a:lstStyle/>
              <a:p>
                <a:r>
                  <a:rPr lang="en-US" sz="1000"/>
                  <a:t>Parietal lobe</a:t>
                </a:r>
              </a:p>
            </p:txBody>
          </p:sp>
          <p:cxnSp>
            <p:nvCxnSpPr>
              <p:cNvPr id="595" name="Straight Connector 594">
                <a:extLst>
                  <a:ext uri="{FF2B5EF4-FFF2-40B4-BE49-F238E27FC236}">
                    <a16:creationId xmlns:a16="http://schemas.microsoft.com/office/drawing/2014/main" id="{3D170286-32BC-5BBD-CBB6-6B2B52CDDE89}"/>
                  </a:ext>
                </a:extLst>
              </p:cNvPr>
              <p:cNvCxnSpPr>
                <a:cxnSpLocks/>
                <a:stCxn id="594" idx="1"/>
              </p:cNvCxnSpPr>
              <p:nvPr/>
            </p:nvCxnSpPr>
            <p:spPr>
              <a:xfrm flipH="1">
                <a:off x="2877907" y="5194003"/>
                <a:ext cx="240016" cy="0"/>
              </a:xfrm>
              <a:prstGeom prst="line">
                <a:avLst/>
              </a:prstGeom>
              <a:ln w="6350"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4" name="Group 713">
              <a:extLst>
                <a:ext uri="{FF2B5EF4-FFF2-40B4-BE49-F238E27FC236}">
                  <a16:creationId xmlns:a16="http://schemas.microsoft.com/office/drawing/2014/main" id="{F91111F3-FF44-283A-15EE-136EA38D0D57}"/>
                </a:ext>
              </a:extLst>
            </p:cNvPr>
            <p:cNvGrpSpPr/>
            <p:nvPr/>
          </p:nvGrpSpPr>
          <p:grpSpPr>
            <a:xfrm>
              <a:off x="2763607" y="5455656"/>
              <a:ext cx="1189463" cy="246221"/>
              <a:chOff x="2763607" y="5480823"/>
              <a:chExt cx="1189463" cy="246221"/>
            </a:xfrm>
          </p:grpSpPr>
          <p:sp>
            <p:nvSpPr>
              <p:cNvPr id="596" name="TextBox 595">
                <a:extLst>
                  <a:ext uri="{FF2B5EF4-FFF2-40B4-BE49-F238E27FC236}">
                    <a16:creationId xmlns:a16="http://schemas.microsoft.com/office/drawing/2014/main" id="{80CCABCB-ECD0-BB6E-E0CF-5228B85F66E9}"/>
                  </a:ext>
                </a:extLst>
              </p:cNvPr>
              <p:cNvSpPr txBox="1"/>
              <p:nvPr/>
            </p:nvSpPr>
            <p:spPr>
              <a:xfrm>
                <a:off x="3003623" y="5480823"/>
                <a:ext cx="949447" cy="246221"/>
              </a:xfrm>
              <a:prstGeom prst="rect">
                <a:avLst/>
              </a:prstGeom>
              <a:noFill/>
            </p:spPr>
            <p:txBody>
              <a:bodyPr wrap="none" lIns="90000" rtlCol="0" anchor="ctr" anchorCtr="0">
                <a:spAutoFit/>
              </a:bodyPr>
              <a:lstStyle/>
              <a:p>
                <a:r>
                  <a:rPr lang="en-US" sz="1000"/>
                  <a:t>Occipital lobe</a:t>
                </a:r>
              </a:p>
            </p:txBody>
          </p:sp>
          <p:cxnSp>
            <p:nvCxnSpPr>
              <p:cNvPr id="597" name="Straight Connector 596">
                <a:extLst>
                  <a:ext uri="{FF2B5EF4-FFF2-40B4-BE49-F238E27FC236}">
                    <a16:creationId xmlns:a16="http://schemas.microsoft.com/office/drawing/2014/main" id="{133B8321-B8A0-5CD3-DC09-7E069D748F1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763607" y="5584884"/>
                <a:ext cx="240016" cy="0"/>
              </a:xfrm>
              <a:prstGeom prst="line">
                <a:avLst/>
              </a:prstGeom>
              <a:ln w="6350"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02" name="TextBox 601">
              <a:extLst>
                <a:ext uri="{FF2B5EF4-FFF2-40B4-BE49-F238E27FC236}">
                  <a16:creationId xmlns:a16="http://schemas.microsoft.com/office/drawing/2014/main" id="{8607F0B8-BFEA-12D1-916E-E0EEEBB860A1}"/>
                </a:ext>
              </a:extLst>
            </p:cNvPr>
            <p:cNvSpPr txBox="1"/>
            <p:nvPr/>
          </p:nvSpPr>
          <p:spPr>
            <a:xfrm>
              <a:off x="2267486" y="3558959"/>
              <a:ext cx="987350" cy="400110"/>
            </a:xfrm>
            <a:prstGeom prst="rect">
              <a:avLst/>
            </a:prstGeom>
            <a:noFill/>
          </p:spPr>
          <p:txBody>
            <a:bodyPr wrap="square" lIns="90000" rtlCol="0" anchor="b" anchorCtr="0">
              <a:spAutoFit/>
            </a:bodyPr>
            <a:lstStyle/>
            <a:p>
              <a:pPr algn="ctr"/>
              <a:r>
                <a:rPr lang="en-US" sz="1000"/>
                <a:t>Right cerebral hemisphere</a:t>
              </a:r>
            </a:p>
          </p:txBody>
        </p:sp>
        <p:sp>
          <p:nvSpPr>
            <p:cNvPr id="603" name="Freeform 602">
              <a:extLst>
                <a:ext uri="{FF2B5EF4-FFF2-40B4-BE49-F238E27FC236}">
                  <a16:creationId xmlns:a16="http://schemas.microsoft.com/office/drawing/2014/main" id="{0FCEB1DD-AAE6-BCD9-55F1-A297973A0BC0}"/>
                </a:ext>
              </a:extLst>
            </p:cNvPr>
            <p:cNvSpPr/>
            <p:nvPr/>
          </p:nvSpPr>
          <p:spPr>
            <a:xfrm>
              <a:off x="1626061" y="3987800"/>
              <a:ext cx="1431925" cy="104775"/>
            </a:xfrm>
            <a:custGeom>
              <a:avLst/>
              <a:gdLst>
                <a:gd name="csX0" fmla="*/ 0 w 1431925"/>
                <a:gd name="csY0" fmla="*/ 92075 h 104775"/>
                <a:gd name="csX1" fmla="*/ 0 w 1431925"/>
                <a:gd name="csY1" fmla="*/ 0 h 104775"/>
                <a:gd name="csX2" fmla="*/ 1431925 w 1431925"/>
                <a:gd name="csY2" fmla="*/ 0 h 104775"/>
                <a:gd name="csX3" fmla="*/ 1431925 w 1431925"/>
                <a:gd name="csY3" fmla="*/ 104775 h 1047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431925" h="104775">
                  <a:moveTo>
                    <a:pt x="0" y="92075"/>
                  </a:moveTo>
                  <a:lnTo>
                    <a:pt x="0" y="0"/>
                  </a:lnTo>
                  <a:lnTo>
                    <a:pt x="1431925" y="0"/>
                  </a:lnTo>
                  <a:lnTo>
                    <a:pt x="1431925" y="104775"/>
                  </a:lnTo>
                </a:path>
              </a:pathLst>
            </a:custGeom>
            <a:ln w="6350"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05" name="Straight Connector 604">
              <a:extLst>
                <a:ext uri="{FF2B5EF4-FFF2-40B4-BE49-F238E27FC236}">
                  <a16:creationId xmlns:a16="http://schemas.microsoft.com/office/drawing/2014/main" id="{D62A5224-A494-807A-3F8B-D967B73F515F}"/>
                </a:ext>
              </a:extLst>
            </p:cNvPr>
            <p:cNvCxnSpPr>
              <a:cxnSpLocks/>
            </p:cNvCxnSpPr>
            <p:nvPr/>
          </p:nvCxnSpPr>
          <p:spPr>
            <a:xfrm>
              <a:off x="2342023" y="3987800"/>
              <a:ext cx="0" cy="98425"/>
            </a:xfrm>
            <a:prstGeom prst="line">
              <a:avLst/>
            </a:prstGeom>
            <a:ln w="6350"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6" name="TextBox 605">
              <a:extLst>
                <a:ext uri="{FF2B5EF4-FFF2-40B4-BE49-F238E27FC236}">
                  <a16:creationId xmlns:a16="http://schemas.microsoft.com/office/drawing/2014/main" id="{2F3DCB36-4793-4682-D015-5D6E2AF9C34A}"/>
                </a:ext>
              </a:extLst>
            </p:cNvPr>
            <p:cNvSpPr txBox="1"/>
            <p:nvPr/>
          </p:nvSpPr>
          <p:spPr>
            <a:xfrm>
              <a:off x="1372136" y="3558959"/>
              <a:ext cx="987350" cy="400110"/>
            </a:xfrm>
            <a:prstGeom prst="rect">
              <a:avLst/>
            </a:prstGeom>
            <a:noFill/>
          </p:spPr>
          <p:txBody>
            <a:bodyPr wrap="square" lIns="90000" rtlCol="0" anchor="b" anchorCtr="0">
              <a:spAutoFit/>
            </a:bodyPr>
            <a:lstStyle/>
            <a:p>
              <a:pPr algn="ctr"/>
              <a:r>
                <a:rPr lang="en-US" sz="1000" dirty="0"/>
                <a:t>Left cerebral hemisphere</a:t>
              </a:r>
            </a:p>
          </p:txBody>
        </p:sp>
        <p:cxnSp>
          <p:nvCxnSpPr>
            <p:cNvPr id="715" name="Straight Connector 714">
              <a:extLst>
                <a:ext uri="{FF2B5EF4-FFF2-40B4-BE49-F238E27FC236}">
                  <a16:creationId xmlns:a16="http://schemas.microsoft.com/office/drawing/2014/main" id="{45F4C7C7-0ECA-7622-44D2-A180DA19E73E}"/>
                </a:ext>
              </a:extLst>
            </p:cNvPr>
            <p:cNvCxnSpPr>
              <a:cxnSpLocks/>
              <a:stCxn id="716" idx="0"/>
            </p:cNvCxnSpPr>
            <p:nvPr/>
          </p:nvCxnSpPr>
          <p:spPr>
            <a:xfrm flipV="1">
              <a:off x="1141904" y="5009800"/>
              <a:ext cx="681449" cy="311451"/>
            </a:xfrm>
            <a:prstGeom prst="line">
              <a:avLst/>
            </a:prstGeom>
            <a:ln w="6350"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6" name="TextBox 715">
              <a:extLst>
                <a:ext uri="{FF2B5EF4-FFF2-40B4-BE49-F238E27FC236}">
                  <a16:creationId xmlns:a16="http://schemas.microsoft.com/office/drawing/2014/main" id="{1E3044CA-4DC8-5864-6BF5-12318D59AA78}"/>
                </a:ext>
              </a:extLst>
            </p:cNvPr>
            <p:cNvSpPr txBox="1"/>
            <p:nvPr/>
          </p:nvSpPr>
          <p:spPr>
            <a:xfrm>
              <a:off x="549275" y="5321251"/>
              <a:ext cx="1185257" cy="707886"/>
            </a:xfrm>
            <a:prstGeom prst="rect">
              <a:avLst/>
            </a:prstGeom>
            <a:noFill/>
          </p:spPr>
          <p:txBody>
            <a:bodyPr wrap="square" lIns="90000" rtlCol="0" anchor="t" anchorCtr="0">
              <a:spAutoFit/>
            </a:bodyPr>
            <a:lstStyle/>
            <a:p>
              <a:pPr algn="ctr"/>
              <a:r>
                <a:rPr lang="en-US" sz="1000" dirty="0"/>
                <a:t>Postcentral gyrus Primary somatosensory cortex</a:t>
              </a:r>
            </a:p>
          </p:txBody>
        </p:sp>
      </p:grpSp>
      <p:sp>
        <p:nvSpPr>
          <p:cNvPr id="8" name="Content Placeholder 9">
            <a:extLst>
              <a:ext uri="{FF2B5EF4-FFF2-40B4-BE49-F238E27FC236}">
                <a16:creationId xmlns:a16="http://schemas.microsoft.com/office/drawing/2014/main" id="{287530BD-F256-02F0-DEB1-5AC568C42D31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6"/>
            <a:ext cx="11273022" cy="1308427"/>
          </a:xfrm>
        </p:spPr>
        <p:txBody>
          <a:bodyPr/>
          <a:lstStyle/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en-GB" sz="1100" noProof="0" dirty="0">
                <a:solidFill>
                  <a:schemeClr val="tx1"/>
                </a:solidFill>
              </a:rPr>
              <a:t>The telencephalon is the largest part of the human brain, constituting approximately 85% of the total weight</a:t>
            </a:r>
            <a:r>
              <a:rPr lang="en-GB" sz="1100" baseline="30000" noProof="0" dirty="0">
                <a:solidFill>
                  <a:schemeClr val="tx1"/>
                </a:solidFill>
              </a:rPr>
              <a:t>1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100" noProof="0" dirty="0">
                <a:solidFill>
                  <a:schemeClr val="tx1"/>
                </a:solidFill>
              </a:rPr>
              <a:t>Various sensory inputs are localized in some areas, whereas motor functions are represented in others</a:t>
            </a:r>
            <a:r>
              <a:rPr lang="en-GB" sz="1100" baseline="30000" dirty="0">
                <a:solidFill>
                  <a:schemeClr val="tx1"/>
                </a:solidFill>
              </a:rPr>
              <a:t>1</a:t>
            </a:r>
            <a:r>
              <a:rPr lang="en-GB" sz="1100" noProof="0" dirty="0">
                <a:solidFill>
                  <a:schemeClr val="tx1"/>
                </a:solidFill>
              </a:rPr>
              <a:t>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100" noProof="0" dirty="0">
                <a:solidFill>
                  <a:schemeClr val="tx1"/>
                </a:solidFill>
              </a:rPr>
              <a:t>The telencephalon consists of 2 large cerebral hemispheres separated by a deep longitudinal cerebral fissure</a:t>
            </a:r>
            <a:r>
              <a:rPr lang="en-GB" sz="1100" baseline="30000" dirty="0">
                <a:solidFill>
                  <a:schemeClr val="tx1"/>
                </a:solidFill>
              </a:rPr>
              <a:t>1</a:t>
            </a:r>
            <a:endParaRPr lang="en-GB" sz="1100" noProof="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100" noProof="0" dirty="0">
                <a:solidFill>
                  <a:schemeClr val="tx1"/>
                </a:solidFill>
              </a:rPr>
              <a:t>Each hemisphere has an outer layer (the cerebral cortex), which is itself composed of layers of </a:t>
            </a:r>
            <a:r>
              <a:rPr lang="en-GB" sz="1100" dirty="0">
                <a:solidFill>
                  <a:schemeClr val="tx1"/>
                </a:solidFill>
              </a:rPr>
              <a:t>cells</a:t>
            </a:r>
            <a:r>
              <a:rPr lang="en-GB" sz="1100" baseline="30000" dirty="0">
                <a:solidFill>
                  <a:schemeClr val="tx1"/>
                </a:solidFill>
              </a:rPr>
              <a:t>1</a:t>
            </a:r>
            <a:endParaRPr lang="en-GB" sz="1100" noProof="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100" noProof="0" dirty="0">
                <a:solidFill>
                  <a:schemeClr val="tx1"/>
                </a:solidFill>
              </a:rPr>
              <a:t>The cortex has ridges called gyri (singular, gyrus), separated by grooves called sulci (singular, sulcus)</a:t>
            </a:r>
            <a:r>
              <a:rPr lang="en-GB" sz="1100" baseline="30000" dirty="0">
                <a:solidFill>
                  <a:schemeClr val="tx1"/>
                </a:solidFill>
              </a:rPr>
              <a:t>1</a:t>
            </a:r>
            <a:endParaRPr lang="en-GB" sz="1100" noProof="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100" noProof="0" dirty="0">
                <a:solidFill>
                  <a:schemeClr val="tx1"/>
                </a:solidFill>
              </a:rPr>
              <a:t>Below the cortex are large amounts of subcortical white matter along with aggregates of grey matter that form the basal ganglia and amygdala</a:t>
            </a:r>
            <a:r>
              <a:rPr lang="en-GB" sz="1100" baseline="30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F4FF84-C08A-41A2-C056-5376949C7EDE}"/>
              </a:ext>
            </a:extLst>
          </p:cNvPr>
          <p:cNvSpPr txBox="1"/>
          <p:nvPr/>
        </p:nvSpPr>
        <p:spPr>
          <a:xfrm>
            <a:off x="459990" y="6091908"/>
            <a:ext cx="4709544" cy="339645"/>
          </a:xfrm>
          <a:prstGeom prst="rect">
            <a:avLst/>
          </a:prstGeom>
          <a:noFill/>
        </p:spPr>
        <p:txBody>
          <a:bodyPr wrap="square" bIns="46800" rtlCol="0" anchor="ctr" anchorCtr="0">
            <a:spAutoFit/>
          </a:bodyPr>
          <a:lstStyle/>
          <a:p>
            <a:r>
              <a:rPr lang="en-US" sz="800" dirty="0"/>
              <a:t>This work is adapted from ‘Foundations of Neuroscience’ By Henley, used under CC-BY. </a:t>
            </a:r>
            <a:br>
              <a:rPr lang="en-US" sz="800" dirty="0"/>
            </a:br>
            <a:r>
              <a:rPr lang="en-US" sz="800" dirty="0"/>
              <a:t>This work is licensed under Creative Commons license CC-BY-NC-SA by the Lundbeck Foundation.</a:t>
            </a:r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128690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bIns="46800" rtlCol="0" anchor="ctr" anchorCtr="0">
        <a:spAutoFit/>
      </a:bodyPr>
      <a:lstStyle>
        <a:defPPr algn="r">
          <a:defRPr sz="1050"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D5BAB63-775C-495A-8043-BDEB42126B6B}">
  <ds:schemaRefs>
    <ds:schemaRef ds:uri="28627d7c-4416-4bc1-86cf-ca6c3a42a8f2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08562aa6-c0ad-4fb9-8a82-15409d3a28b4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EE6AE47-5C49-415C-B2E3-30B942F361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4164057-14E9-4371-BF0C-9FCA68D38C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7768</TotalTime>
  <Words>423</Words>
  <Application>Microsoft Office PowerPoint</Application>
  <PresentationFormat>Widescreen</PresentationFormat>
  <Paragraphs>41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Telencephalon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47</cp:revision>
  <dcterms:created xsi:type="dcterms:W3CDTF">2024-10-28T13:51:27Z</dcterms:created>
  <dcterms:modified xsi:type="dcterms:W3CDTF">2026-05-07T01:08:07Z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