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103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37C2873-EBE5-CF42-9E30-7832FC02D1D9}" type="slidenum">
              <a:rPr lang="da-DK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da-DK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07B0C1D1-CA89-A836-F520-40D9CAD0A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7EFACBB2-6726-4858-B096-1EFEA7B74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Hedges V. Brain anatomy. In: Introduction to Neuroscience. Available at: https://openbooks.lib.msu.edu/introneuroscience1/. Accessed December 2025.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Uddin LQ, Nomi JS, Hebert-Seropian B, et al. Structure and function of the human insula. J Clin </a:t>
            </a:r>
            <a:r>
              <a:rPr lang="en-GB" dirty="0" err="1"/>
              <a:t>Neurophysiol</a:t>
            </a:r>
            <a:r>
              <a:rPr lang="en-GB" dirty="0"/>
              <a:t> 2017; 34 (4): 300–306.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The brain. In: Hove &amp; Martinez. Biological Psychiatry; 2024. Available at: https://rotel.pressbooks.pub/biologicalpsychology. Accessed December 2025.</a:t>
            </a:r>
          </a:p>
          <a:p>
            <a:pPr marL="228600" indent="-228600">
              <a:buFont typeface="+mj-lt"/>
              <a:buAutoNum type="arabicPeriod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21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290024A-930B-EC92-3726-30A91EFDB51B}"/>
              </a:ext>
            </a:extLst>
          </p:cNvPr>
          <p:cNvSpPr/>
          <p:nvPr/>
        </p:nvSpPr>
        <p:spPr>
          <a:xfrm>
            <a:off x="3384549" y="1423852"/>
            <a:ext cx="8266113" cy="4408624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  <a:alpha val="25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C70B9EA-3788-4188-68EA-F0DD8BF562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Fundamentals of neurobiology – Regional neuroscience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C70238-593F-1659-B11A-2893AE13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noProof="0"/>
              <a:t>Lobes of the cerebral cortex (I)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2EED0C7-1D4E-CD12-2DA3-376DDC4ED60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050"/>
            <a:ext cx="3114675" cy="4416425"/>
          </a:xfrm>
        </p:spPr>
        <p:txBody>
          <a:bodyPr/>
          <a:lstStyle/>
          <a:p>
            <a:pPr lvl="0"/>
            <a:r>
              <a:rPr lang="en-GB" noProof="0"/>
              <a:t>The cerebral cortex is divided into five lobes (on the basis of the arrangement of the major sulci)</a:t>
            </a:r>
            <a:r>
              <a:rPr lang="en-GB" baseline="30000" noProof="0"/>
              <a:t>1</a:t>
            </a:r>
          </a:p>
          <a:p>
            <a:r>
              <a:rPr lang="en-GB" noProof="0"/>
              <a:t>Four lobes are on the surface of the cerebral hemisphere, and are named according to the overlying skull bones</a:t>
            </a:r>
            <a:r>
              <a:rPr lang="en-GB" baseline="30000" noProof="0"/>
              <a:t>1</a:t>
            </a:r>
          </a:p>
          <a:p>
            <a:pPr lvl="0"/>
            <a:r>
              <a:rPr lang="en-GB" noProof="0"/>
              <a:t>One lobe (the insular lobe/cortex) is located internal to the lateral sulcus</a:t>
            </a:r>
            <a:r>
              <a:rPr lang="en-GB" baseline="30000" noProof="0"/>
              <a:t>2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4CB4444-7DE8-D0AF-1973-5E57BF34EF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US" dirty="0"/>
              <a:t>1. Hedges. Brain anatomy. In: Introduction to Neuroscience. Available at: https://openbooks.lib.msu.edu/introneuroscience1/. Accessed December 2025; </a:t>
            </a:r>
            <a:br>
              <a:rPr lang="en-US" dirty="0"/>
            </a:br>
            <a:r>
              <a:rPr lang="en-US" dirty="0"/>
              <a:t>2. </a:t>
            </a:r>
            <a:r>
              <a:rPr lang="en-GB" dirty="0"/>
              <a:t>Uddin et al. J Clin </a:t>
            </a:r>
            <a:r>
              <a:rPr lang="en-GB" dirty="0" err="1"/>
              <a:t>Neurophysiol</a:t>
            </a:r>
            <a:r>
              <a:rPr lang="en-GB" dirty="0"/>
              <a:t> 2017;34(4):300–306;</a:t>
            </a:r>
            <a:br>
              <a:rPr lang="en-GB" dirty="0"/>
            </a:br>
            <a:r>
              <a:rPr lang="en-GB" dirty="0"/>
              <a:t>3. The brain. In: Hove &amp; Martinez. Biological Psychiatry; 2024. Available at: https://rotel.pressbooks.pub/biologicalpsychology. Accessed December 2025</a:t>
            </a:r>
            <a:endParaRPr lang="en-GB" noProof="0" dirty="0"/>
          </a:p>
        </p:txBody>
      </p: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17C9BB2-AD40-B136-23F9-1D2C9624DF18}"/>
              </a:ext>
            </a:extLst>
          </p:cNvPr>
          <p:cNvGrpSpPr/>
          <p:nvPr/>
        </p:nvGrpSpPr>
        <p:grpSpPr>
          <a:xfrm>
            <a:off x="5268997" y="2255544"/>
            <a:ext cx="4117630" cy="3116302"/>
            <a:chOff x="5268997" y="2255544"/>
            <a:chExt cx="4117630" cy="3116302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9B4A2A9-0199-F560-4F7C-98567E4EB268}"/>
                </a:ext>
              </a:extLst>
            </p:cNvPr>
            <p:cNvSpPr/>
            <p:nvPr/>
          </p:nvSpPr>
          <p:spPr>
            <a:xfrm>
              <a:off x="7495053" y="4496080"/>
              <a:ext cx="862677" cy="875766"/>
            </a:xfrm>
            <a:custGeom>
              <a:avLst/>
              <a:gdLst>
                <a:gd name="csX0" fmla="*/ 24292 w 862677"/>
                <a:gd name="csY0" fmla="*/ 17662 h 875766"/>
                <a:gd name="csX1" fmla="*/ 1191 w 862677"/>
                <a:gd name="csY1" fmla="*/ 36347 h 875766"/>
                <a:gd name="csX2" fmla="*/ 37904 w 862677"/>
                <a:gd name="csY2" fmla="*/ 228015 h 875766"/>
                <a:gd name="csX3" fmla="*/ 195626 w 862677"/>
                <a:gd name="csY3" fmla="*/ 359878 h 875766"/>
                <a:gd name="csX4" fmla="*/ 307119 w 862677"/>
                <a:gd name="csY4" fmla="*/ 434648 h 875766"/>
                <a:gd name="csX5" fmla="*/ 458036 w 862677"/>
                <a:gd name="csY5" fmla="*/ 649441 h 875766"/>
                <a:gd name="csX6" fmla="*/ 560012 w 862677"/>
                <a:gd name="csY6" fmla="*/ 853334 h 875766"/>
                <a:gd name="csX7" fmla="*/ 769386 w 862677"/>
                <a:gd name="csY7" fmla="*/ 847884 h 875766"/>
                <a:gd name="csX8" fmla="*/ 850972 w 862677"/>
                <a:gd name="csY8" fmla="*/ 782631 h 875766"/>
                <a:gd name="csX9" fmla="*/ 780287 w 862677"/>
                <a:gd name="csY9" fmla="*/ 539291 h 875766"/>
                <a:gd name="csX10" fmla="*/ 485260 w 862677"/>
                <a:gd name="csY10" fmla="*/ 242952 h 875766"/>
                <a:gd name="csX11" fmla="*/ 322116 w 862677"/>
                <a:gd name="csY11" fmla="*/ 14577 h 875766"/>
                <a:gd name="csX12" fmla="*/ 24378 w 862677"/>
                <a:gd name="csY12" fmla="*/ 17633 h 875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62677" h="875766">
                  <a:moveTo>
                    <a:pt x="24292" y="17662"/>
                  </a:moveTo>
                  <a:cubicBezTo>
                    <a:pt x="21754" y="12847"/>
                    <a:pt x="1105" y="36347"/>
                    <a:pt x="1191" y="36347"/>
                  </a:cubicBezTo>
                  <a:cubicBezTo>
                    <a:pt x="1480" y="36319"/>
                    <a:pt x="-10864" y="144768"/>
                    <a:pt x="37904" y="228015"/>
                  </a:cubicBezTo>
                  <a:cubicBezTo>
                    <a:pt x="58697" y="263511"/>
                    <a:pt x="104321" y="295633"/>
                    <a:pt x="195626" y="359878"/>
                  </a:cubicBezTo>
                  <a:cubicBezTo>
                    <a:pt x="278741" y="418356"/>
                    <a:pt x="275425" y="407975"/>
                    <a:pt x="307119" y="434648"/>
                  </a:cubicBezTo>
                  <a:cubicBezTo>
                    <a:pt x="381842" y="497509"/>
                    <a:pt x="419276" y="571211"/>
                    <a:pt x="458036" y="649441"/>
                  </a:cubicBezTo>
                  <a:cubicBezTo>
                    <a:pt x="526097" y="786725"/>
                    <a:pt x="509514" y="822193"/>
                    <a:pt x="560012" y="853334"/>
                  </a:cubicBezTo>
                  <a:cubicBezTo>
                    <a:pt x="644367" y="905382"/>
                    <a:pt x="762926" y="850970"/>
                    <a:pt x="769386" y="847884"/>
                  </a:cubicBezTo>
                  <a:cubicBezTo>
                    <a:pt x="797908" y="834332"/>
                    <a:pt x="832804" y="817752"/>
                    <a:pt x="850972" y="782631"/>
                  </a:cubicBezTo>
                  <a:cubicBezTo>
                    <a:pt x="890165" y="706794"/>
                    <a:pt x="821787" y="601546"/>
                    <a:pt x="780287" y="539291"/>
                  </a:cubicBezTo>
                  <a:cubicBezTo>
                    <a:pt x="673495" y="379198"/>
                    <a:pt x="603185" y="396153"/>
                    <a:pt x="485260" y="242952"/>
                  </a:cubicBezTo>
                  <a:cubicBezTo>
                    <a:pt x="379304" y="105292"/>
                    <a:pt x="399146" y="43700"/>
                    <a:pt x="322116" y="14577"/>
                  </a:cubicBezTo>
                  <a:cubicBezTo>
                    <a:pt x="197155" y="-32655"/>
                    <a:pt x="43210" y="53130"/>
                    <a:pt x="24378" y="17633"/>
                  </a:cubicBezTo>
                  <a:close/>
                </a:path>
              </a:pathLst>
            </a:custGeom>
            <a:gradFill>
              <a:gsLst>
                <a:gs pos="0">
                  <a:srgbClr val="DFDCCE"/>
                </a:gs>
                <a:gs pos="98000">
                  <a:srgbClr val="E0DCCE">
                    <a:alpha val="3000"/>
                  </a:srgbClr>
                </a:gs>
              </a:gsLst>
              <a:path path="circle">
                <a:fillToRect l="100000" b="100000"/>
              </a:path>
            </a:gra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60E560BB-F63B-19E0-6517-0FE8E9BBF2F9}"/>
                </a:ext>
              </a:extLst>
            </p:cNvPr>
            <p:cNvSpPr/>
            <p:nvPr/>
          </p:nvSpPr>
          <p:spPr>
            <a:xfrm>
              <a:off x="7276748" y="4342800"/>
              <a:ext cx="630270" cy="248654"/>
            </a:xfrm>
            <a:custGeom>
              <a:avLst/>
              <a:gdLst>
                <a:gd name="csX0" fmla="*/ 1961 w 630270"/>
                <a:gd name="csY0" fmla="*/ 158370 h 248654"/>
                <a:gd name="csX1" fmla="*/ 94420 w 630270"/>
                <a:gd name="csY1" fmla="*/ 231784 h 248654"/>
                <a:gd name="csX2" fmla="*/ 215430 w 630270"/>
                <a:gd name="csY2" fmla="*/ 248105 h 248654"/>
                <a:gd name="csX3" fmla="*/ 345957 w 630270"/>
                <a:gd name="csY3" fmla="*/ 225008 h 248654"/>
                <a:gd name="csX4" fmla="*/ 522714 w 630270"/>
                <a:gd name="csY4" fmla="*/ 212782 h 248654"/>
                <a:gd name="csX5" fmla="*/ 630112 w 630270"/>
                <a:gd name="csY5" fmla="*/ 161138 h 248654"/>
                <a:gd name="csX6" fmla="*/ 441127 w 630270"/>
                <a:gd name="csY6" fmla="*/ 49661 h 248654"/>
                <a:gd name="csX7" fmla="*/ 52286 w 630270"/>
                <a:gd name="csY7" fmla="*/ 48306 h 248654"/>
                <a:gd name="csX8" fmla="*/ 1990 w 630270"/>
                <a:gd name="csY8" fmla="*/ 158427 h 2486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30270" h="248654">
                  <a:moveTo>
                    <a:pt x="1961" y="158370"/>
                  </a:moveTo>
                  <a:cubicBezTo>
                    <a:pt x="12603" y="199719"/>
                    <a:pt x="63360" y="219616"/>
                    <a:pt x="94420" y="231784"/>
                  </a:cubicBezTo>
                  <a:cubicBezTo>
                    <a:pt x="141774" y="250354"/>
                    <a:pt x="183390" y="249258"/>
                    <a:pt x="215430" y="248105"/>
                  </a:cubicBezTo>
                  <a:cubicBezTo>
                    <a:pt x="274118" y="245971"/>
                    <a:pt x="276858" y="234293"/>
                    <a:pt x="345957" y="225008"/>
                  </a:cubicBezTo>
                  <a:cubicBezTo>
                    <a:pt x="433773" y="213185"/>
                    <a:pt x="450788" y="229218"/>
                    <a:pt x="522714" y="212782"/>
                  </a:cubicBezTo>
                  <a:cubicBezTo>
                    <a:pt x="562108" y="203785"/>
                    <a:pt x="626507" y="189050"/>
                    <a:pt x="630112" y="161138"/>
                  </a:cubicBezTo>
                  <a:cubicBezTo>
                    <a:pt x="636255" y="113560"/>
                    <a:pt x="462295" y="56610"/>
                    <a:pt x="441127" y="49661"/>
                  </a:cubicBezTo>
                  <a:cubicBezTo>
                    <a:pt x="345813" y="18433"/>
                    <a:pt x="155934" y="-43736"/>
                    <a:pt x="52286" y="48306"/>
                  </a:cubicBezTo>
                  <a:cubicBezTo>
                    <a:pt x="47412" y="52631"/>
                    <a:pt x="-11449" y="106236"/>
                    <a:pt x="1990" y="158427"/>
                  </a:cubicBezTo>
                  <a:close/>
                </a:path>
              </a:pathLst>
            </a:custGeom>
            <a:solidFill>
              <a:srgbClr val="EBE8E2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118CE8E-9794-5315-DF67-3B7D44365289}"/>
                </a:ext>
              </a:extLst>
            </p:cNvPr>
            <p:cNvSpPr/>
            <p:nvPr/>
          </p:nvSpPr>
          <p:spPr>
            <a:xfrm>
              <a:off x="5268997" y="2255544"/>
              <a:ext cx="2317472" cy="1885808"/>
            </a:xfrm>
            <a:custGeom>
              <a:avLst/>
              <a:gdLst>
                <a:gd name="csX0" fmla="*/ 1140925 w 2317472"/>
                <a:gd name="csY0" fmla="*/ 1881293 h 1885808"/>
                <a:gd name="csX1" fmla="*/ 1032172 w 2317472"/>
                <a:gd name="csY1" fmla="*/ 1878583 h 1885808"/>
                <a:gd name="csX2" fmla="*/ 826864 w 2317472"/>
                <a:gd name="csY2" fmla="*/ 1860907 h 1885808"/>
                <a:gd name="csX3" fmla="*/ 726244 w 2317472"/>
                <a:gd name="csY3" fmla="*/ 1840520 h 1885808"/>
                <a:gd name="csX4" fmla="*/ 696337 w 2317472"/>
                <a:gd name="csY4" fmla="*/ 1828294 h 1885808"/>
                <a:gd name="csX5" fmla="*/ 599812 w 2317472"/>
                <a:gd name="csY5" fmla="*/ 1833744 h 1885808"/>
                <a:gd name="csX6" fmla="*/ 435312 w 2317472"/>
                <a:gd name="csY6" fmla="*/ 1739943 h 1885808"/>
                <a:gd name="csX7" fmla="*/ 351014 w 2317472"/>
                <a:gd name="csY7" fmla="*/ 1719557 h 1885808"/>
                <a:gd name="csX8" fmla="*/ 323819 w 2317472"/>
                <a:gd name="csY8" fmla="*/ 1681494 h 1885808"/>
                <a:gd name="csX9" fmla="*/ 185130 w 2317472"/>
                <a:gd name="csY9" fmla="*/ 1652948 h 1885808"/>
                <a:gd name="csX10" fmla="*/ 98122 w 2317472"/>
                <a:gd name="csY10" fmla="*/ 1556436 h 1885808"/>
                <a:gd name="csX11" fmla="*/ 121222 w 2317472"/>
                <a:gd name="csY11" fmla="*/ 1496632 h 1885808"/>
                <a:gd name="csX12" fmla="*/ 47797 w 2317472"/>
                <a:gd name="csY12" fmla="*/ 1431378 h 1885808"/>
                <a:gd name="csX13" fmla="*/ 212 w 2317472"/>
                <a:gd name="csY13" fmla="*/ 1344382 h 1885808"/>
                <a:gd name="csX14" fmla="*/ 38280 w 2317472"/>
                <a:gd name="csY14" fmla="*/ 1183569 h 1885808"/>
                <a:gd name="csX15" fmla="*/ 212 w 2317472"/>
                <a:gd name="csY15" fmla="*/ 1057559 h 1885808"/>
                <a:gd name="csX16" fmla="*/ 20602 w 2317472"/>
                <a:gd name="csY16" fmla="*/ 946082 h 1885808"/>
                <a:gd name="csX17" fmla="*/ 102188 w 2317472"/>
                <a:gd name="csY17" fmla="*/ 810153 h 1885808"/>
                <a:gd name="csX18" fmla="*/ 197358 w 2317472"/>
                <a:gd name="csY18" fmla="*/ 759865 h 1885808"/>
                <a:gd name="csX19" fmla="*/ 244943 w 2317472"/>
                <a:gd name="csY19" fmla="*/ 644322 h 1885808"/>
                <a:gd name="csX20" fmla="*/ 319724 w 2317472"/>
                <a:gd name="csY20" fmla="*/ 558682 h 1885808"/>
                <a:gd name="csX21" fmla="*/ 414894 w 2317472"/>
                <a:gd name="csY21" fmla="*/ 526069 h 1885808"/>
                <a:gd name="csX22" fmla="*/ 443445 w 2317472"/>
                <a:gd name="csY22" fmla="*/ 464909 h 1885808"/>
                <a:gd name="csX23" fmla="*/ 561715 w 2317472"/>
                <a:gd name="csY23" fmla="*/ 391495 h 1885808"/>
                <a:gd name="csX24" fmla="*/ 697664 w 2317472"/>
                <a:gd name="csY24" fmla="*/ 269148 h 1885808"/>
                <a:gd name="csX25" fmla="*/ 862164 w 2317472"/>
                <a:gd name="csY25" fmla="*/ 235151 h 1885808"/>
                <a:gd name="csX26" fmla="*/ 989951 w 2317472"/>
                <a:gd name="csY26" fmla="*/ 153576 h 1885808"/>
                <a:gd name="csX27" fmla="*/ 1121834 w 2317472"/>
                <a:gd name="csY27" fmla="*/ 152221 h 1885808"/>
                <a:gd name="csX28" fmla="*/ 1200680 w 2317472"/>
                <a:gd name="csY28" fmla="*/ 91062 h 1885808"/>
                <a:gd name="csX29" fmla="*/ 1328468 w 2317472"/>
                <a:gd name="csY29" fmla="*/ 97867 h 1885808"/>
                <a:gd name="csX30" fmla="*/ 1414121 w 2317472"/>
                <a:gd name="csY30" fmla="*/ 40773 h 1885808"/>
                <a:gd name="csX31" fmla="*/ 1532391 w 2317472"/>
                <a:gd name="csY31" fmla="*/ 67965 h 1885808"/>
                <a:gd name="csX32" fmla="*/ 1588138 w 2317472"/>
                <a:gd name="csY32" fmla="*/ 24452 h 1885808"/>
                <a:gd name="csX33" fmla="*/ 1631656 w 2317472"/>
                <a:gd name="csY33" fmla="*/ 40773 h 1885808"/>
                <a:gd name="csX34" fmla="*/ 1736343 w 2317472"/>
                <a:gd name="csY34" fmla="*/ 12226 h 1885808"/>
                <a:gd name="csX35" fmla="*/ 1879098 w 2317472"/>
                <a:gd name="csY35" fmla="*/ 48933 h 1885808"/>
                <a:gd name="csX36" fmla="*/ 2010981 w 2317472"/>
                <a:gd name="csY36" fmla="*/ 0 h 1885808"/>
                <a:gd name="csX37" fmla="*/ 2136057 w 2317472"/>
                <a:gd name="csY37" fmla="*/ 40773 h 1885808"/>
                <a:gd name="csX38" fmla="*/ 2243455 w 2317472"/>
                <a:gd name="csY38" fmla="*/ 52999 h 1885808"/>
                <a:gd name="csX39" fmla="*/ 2311429 w 2317472"/>
                <a:gd name="csY39" fmla="*/ 144089 h 1885808"/>
                <a:gd name="csX40" fmla="*/ 2292395 w 2317472"/>
                <a:gd name="csY40" fmla="*/ 289534 h 1885808"/>
                <a:gd name="csX41" fmla="*/ 2243455 w 2317472"/>
                <a:gd name="csY41" fmla="*/ 380624 h 1885808"/>
                <a:gd name="csX42" fmla="*/ 2242099 w 2317472"/>
                <a:gd name="csY42" fmla="*/ 555971 h 1885808"/>
                <a:gd name="csX43" fmla="*/ 2195870 w 2317472"/>
                <a:gd name="csY43" fmla="*/ 705510 h 1885808"/>
                <a:gd name="csX44" fmla="*/ 2077600 w 2317472"/>
                <a:gd name="csY44" fmla="*/ 818342 h 1885808"/>
                <a:gd name="csX45" fmla="*/ 2044982 w 2317472"/>
                <a:gd name="csY45" fmla="*/ 1034491 h 1885808"/>
                <a:gd name="csX46" fmla="*/ 2076244 w 2317472"/>
                <a:gd name="csY46" fmla="*/ 1160904 h 1885808"/>
                <a:gd name="csX47" fmla="*/ 2087116 w 2317472"/>
                <a:gd name="csY47" fmla="*/ 1355282 h 1885808"/>
                <a:gd name="csX48" fmla="*/ 1921261 w 2317472"/>
                <a:gd name="csY48" fmla="*/ 1423247 h 1885808"/>
                <a:gd name="csX49" fmla="*/ 1614006 w 2317472"/>
                <a:gd name="csY49" fmla="*/ 1477630 h 1885808"/>
                <a:gd name="csX50" fmla="*/ 1426377 w 2317472"/>
                <a:gd name="csY50" fmla="*/ 1561915 h 1885808"/>
                <a:gd name="csX51" fmla="*/ 1236037 w 2317472"/>
                <a:gd name="csY51" fmla="*/ 1733196 h 1885808"/>
                <a:gd name="csX52" fmla="*/ 1140867 w 2317472"/>
                <a:gd name="csY52" fmla="*/ 1881380 h 18858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2317472" h="1885808">
                  <a:moveTo>
                    <a:pt x="1140925" y="1881293"/>
                  </a:moveTo>
                  <a:cubicBezTo>
                    <a:pt x="1122987" y="1889050"/>
                    <a:pt x="1115489" y="1885936"/>
                    <a:pt x="1032172" y="1878583"/>
                  </a:cubicBezTo>
                  <a:cubicBezTo>
                    <a:pt x="1010975" y="1876708"/>
                    <a:pt x="879121" y="1865232"/>
                    <a:pt x="826864" y="1860907"/>
                  </a:cubicBezTo>
                  <a:cubicBezTo>
                    <a:pt x="796208" y="1858369"/>
                    <a:pt x="764254" y="1855947"/>
                    <a:pt x="726244" y="1840520"/>
                  </a:cubicBezTo>
                  <a:cubicBezTo>
                    <a:pt x="711737" y="1834638"/>
                    <a:pt x="708421" y="1831754"/>
                    <a:pt x="696337" y="1828294"/>
                  </a:cubicBezTo>
                  <a:cubicBezTo>
                    <a:pt x="654232" y="1816212"/>
                    <a:pt x="630756" y="1832879"/>
                    <a:pt x="599812" y="1833744"/>
                  </a:cubicBezTo>
                  <a:cubicBezTo>
                    <a:pt x="529299" y="1835705"/>
                    <a:pt x="524454" y="1752833"/>
                    <a:pt x="435312" y="1739943"/>
                  </a:cubicBezTo>
                  <a:cubicBezTo>
                    <a:pt x="404483" y="1735503"/>
                    <a:pt x="376797" y="1741299"/>
                    <a:pt x="351014" y="1719557"/>
                  </a:cubicBezTo>
                  <a:cubicBezTo>
                    <a:pt x="334172" y="1705341"/>
                    <a:pt x="337691" y="1695854"/>
                    <a:pt x="323819" y="1681494"/>
                  </a:cubicBezTo>
                  <a:cubicBezTo>
                    <a:pt x="290625" y="1647094"/>
                    <a:pt x="246760" y="1676938"/>
                    <a:pt x="185130" y="1652948"/>
                  </a:cubicBezTo>
                  <a:cubicBezTo>
                    <a:pt x="141496" y="1635964"/>
                    <a:pt x="96334" y="1594902"/>
                    <a:pt x="98122" y="1556436"/>
                  </a:cubicBezTo>
                  <a:cubicBezTo>
                    <a:pt x="99420" y="1528408"/>
                    <a:pt x="124769" y="1521027"/>
                    <a:pt x="121222" y="1496632"/>
                  </a:cubicBezTo>
                  <a:cubicBezTo>
                    <a:pt x="117473" y="1470680"/>
                    <a:pt x="86903" y="1465750"/>
                    <a:pt x="47797" y="1431378"/>
                  </a:cubicBezTo>
                  <a:cubicBezTo>
                    <a:pt x="28936" y="1414798"/>
                    <a:pt x="-307" y="1389250"/>
                    <a:pt x="212" y="1344382"/>
                  </a:cubicBezTo>
                  <a:cubicBezTo>
                    <a:pt x="962" y="1281147"/>
                    <a:pt x="27263" y="1276620"/>
                    <a:pt x="38280" y="1183569"/>
                  </a:cubicBezTo>
                  <a:cubicBezTo>
                    <a:pt x="40183" y="1167479"/>
                    <a:pt x="-3393" y="1151043"/>
                    <a:pt x="212" y="1057559"/>
                  </a:cubicBezTo>
                  <a:cubicBezTo>
                    <a:pt x="3500" y="972409"/>
                    <a:pt x="13074" y="968141"/>
                    <a:pt x="20602" y="946082"/>
                  </a:cubicBezTo>
                  <a:cubicBezTo>
                    <a:pt x="39751" y="890113"/>
                    <a:pt x="54892" y="841555"/>
                    <a:pt x="102188" y="810153"/>
                  </a:cubicBezTo>
                  <a:cubicBezTo>
                    <a:pt x="145245" y="781577"/>
                    <a:pt x="162751" y="791180"/>
                    <a:pt x="197358" y="759865"/>
                  </a:cubicBezTo>
                  <a:cubicBezTo>
                    <a:pt x="227813" y="732298"/>
                    <a:pt x="210797" y="706779"/>
                    <a:pt x="244943" y="644322"/>
                  </a:cubicBezTo>
                  <a:cubicBezTo>
                    <a:pt x="261670" y="613728"/>
                    <a:pt x="280964" y="578462"/>
                    <a:pt x="319724" y="558682"/>
                  </a:cubicBezTo>
                  <a:cubicBezTo>
                    <a:pt x="360964" y="537632"/>
                    <a:pt x="387756" y="552799"/>
                    <a:pt x="414894" y="526069"/>
                  </a:cubicBezTo>
                  <a:cubicBezTo>
                    <a:pt x="434447" y="506807"/>
                    <a:pt x="427958" y="491640"/>
                    <a:pt x="443445" y="464909"/>
                  </a:cubicBezTo>
                  <a:cubicBezTo>
                    <a:pt x="468045" y="422406"/>
                    <a:pt x="506718" y="422349"/>
                    <a:pt x="561715" y="391495"/>
                  </a:cubicBezTo>
                  <a:cubicBezTo>
                    <a:pt x="646820" y="343802"/>
                    <a:pt x="624988" y="304384"/>
                    <a:pt x="697664" y="269148"/>
                  </a:cubicBezTo>
                  <a:cubicBezTo>
                    <a:pt x="765811" y="236131"/>
                    <a:pt x="785393" y="270560"/>
                    <a:pt x="862164" y="235151"/>
                  </a:cubicBezTo>
                  <a:cubicBezTo>
                    <a:pt x="933974" y="202048"/>
                    <a:pt x="930398" y="165658"/>
                    <a:pt x="989951" y="153576"/>
                  </a:cubicBezTo>
                  <a:cubicBezTo>
                    <a:pt x="1048927" y="141610"/>
                    <a:pt x="1071595" y="173386"/>
                    <a:pt x="1121834" y="152221"/>
                  </a:cubicBezTo>
                  <a:cubicBezTo>
                    <a:pt x="1165698" y="133738"/>
                    <a:pt x="1159411" y="104874"/>
                    <a:pt x="1200680" y="91062"/>
                  </a:cubicBezTo>
                  <a:cubicBezTo>
                    <a:pt x="1251986" y="73847"/>
                    <a:pt x="1275086" y="113985"/>
                    <a:pt x="1328468" y="97867"/>
                  </a:cubicBezTo>
                  <a:cubicBezTo>
                    <a:pt x="1376024" y="83507"/>
                    <a:pt x="1372361" y="47290"/>
                    <a:pt x="1414121" y="40773"/>
                  </a:cubicBezTo>
                  <a:cubicBezTo>
                    <a:pt x="1465484" y="32757"/>
                    <a:pt x="1493112" y="84170"/>
                    <a:pt x="1532391" y="67965"/>
                  </a:cubicBezTo>
                  <a:cubicBezTo>
                    <a:pt x="1559154" y="56921"/>
                    <a:pt x="1561115" y="26961"/>
                    <a:pt x="1588138" y="24452"/>
                  </a:cubicBezTo>
                  <a:cubicBezTo>
                    <a:pt x="1605672" y="22837"/>
                    <a:pt x="1611440" y="34833"/>
                    <a:pt x="1631656" y="40773"/>
                  </a:cubicBezTo>
                  <a:cubicBezTo>
                    <a:pt x="1670445" y="52163"/>
                    <a:pt x="1691844" y="20473"/>
                    <a:pt x="1736343" y="12226"/>
                  </a:cubicBezTo>
                  <a:cubicBezTo>
                    <a:pt x="1798405" y="750"/>
                    <a:pt x="1810374" y="52509"/>
                    <a:pt x="1879098" y="48933"/>
                  </a:cubicBezTo>
                  <a:cubicBezTo>
                    <a:pt x="1943035" y="45617"/>
                    <a:pt x="1948140" y="0"/>
                    <a:pt x="2010981" y="0"/>
                  </a:cubicBezTo>
                  <a:cubicBezTo>
                    <a:pt x="2060209" y="0"/>
                    <a:pt x="2061882" y="28028"/>
                    <a:pt x="2136057" y="40773"/>
                  </a:cubicBezTo>
                  <a:cubicBezTo>
                    <a:pt x="2195783" y="51038"/>
                    <a:pt x="2209540" y="35410"/>
                    <a:pt x="2243455" y="52999"/>
                  </a:cubicBezTo>
                  <a:cubicBezTo>
                    <a:pt x="2292568" y="78461"/>
                    <a:pt x="2308690" y="134516"/>
                    <a:pt x="2311429" y="144089"/>
                  </a:cubicBezTo>
                  <a:cubicBezTo>
                    <a:pt x="2327522" y="200058"/>
                    <a:pt x="2308113" y="249482"/>
                    <a:pt x="2292395" y="289534"/>
                  </a:cubicBezTo>
                  <a:cubicBezTo>
                    <a:pt x="2270766" y="344638"/>
                    <a:pt x="2257558" y="338265"/>
                    <a:pt x="2243455" y="380624"/>
                  </a:cubicBezTo>
                  <a:cubicBezTo>
                    <a:pt x="2221826" y="445590"/>
                    <a:pt x="2250088" y="468889"/>
                    <a:pt x="2242099" y="555971"/>
                  </a:cubicBezTo>
                  <a:cubicBezTo>
                    <a:pt x="2239561" y="583595"/>
                    <a:pt x="2233794" y="646398"/>
                    <a:pt x="2195870" y="705510"/>
                  </a:cubicBezTo>
                  <a:cubicBezTo>
                    <a:pt x="2152438" y="773186"/>
                    <a:pt x="2116966" y="757817"/>
                    <a:pt x="2077600" y="818342"/>
                  </a:cubicBezTo>
                  <a:cubicBezTo>
                    <a:pt x="2027679" y="895073"/>
                    <a:pt x="2039387" y="989364"/>
                    <a:pt x="2044982" y="1034491"/>
                  </a:cubicBezTo>
                  <a:cubicBezTo>
                    <a:pt x="2050981" y="1082876"/>
                    <a:pt x="2059056" y="1079358"/>
                    <a:pt x="2076244" y="1160904"/>
                  </a:cubicBezTo>
                  <a:cubicBezTo>
                    <a:pt x="2098248" y="1265201"/>
                    <a:pt x="2109236" y="1317335"/>
                    <a:pt x="2087116" y="1355282"/>
                  </a:cubicBezTo>
                  <a:cubicBezTo>
                    <a:pt x="2075638" y="1374976"/>
                    <a:pt x="2054614" y="1393950"/>
                    <a:pt x="1921261" y="1423247"/>
                  </a:cubicBezTo>
                  <a:cubicBezTo>
                    <a:pt x="1755838" y="1459608"/>
                    <a:pt x="1722241" y="1444902"/>
                    <a:pt x="1614006" y="1477630"/>
                  </a:cubicBezTo>
                  <a:cubicBezTo>
                    <a:pt x="1516241" y="1507186"/>
                    <a:pt x="1448872" y="1547786"/>
                    <a:pt x="1426377" y="1561915"/>
                  </a:cubicBezTo>
                  <a:cubicBezTo>
                    <a:pt x="1358836" y="1604331"/>
                    <a:pt x="1287862" y="1648939"/>
                    <a:pt x="1236037" y="1733196"/>
                  </a:cubicBezTo>
                  <a:cubicBezTo>
                    <a:pt x="1190442" y="1807302"/>
                    <a:pt x="1192317" y="1859061"/>
                    <a:pt x="1140867" y="1881380"/>
                  </a:cubicBezTo>
                  <a:close/>
                </a:path>
              </a:pathLst>
            </a:custGeom>
            <a:solidFill>
              <a:srgbClr val="8D7A6B">
                <a:alpha val="80000"/>
              </a:srgbClr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E6C075DB-26A7-6E0B-9516-DA89EF2248A9}"/>
                </a:ext>
              </a:extLst>
            </p:cNvPr>
            <p:cNvSpPr/>
            <p:nvPr/>
          </p:nvSpPr>
          <p:spPr>
            <a:xfrm>
              <a:off x="6418230" y="3439066"/>
              <a:ext cx="2469204" cy="1104574"/>
            </a:xfrm>
            <a:custGeom>
              <a:avLst/>
              <a:gdLst>
                <a:gd name="csX0" fmla="*/ 2351908 w 2469204"/>
                <a:gd name="csY0" fmla="*/ 748089 h 1104574"/>
                <a:gd name="csX1" fmla="*/ 2387265 w 2469204"/>
                <a:gd name="csY1" fmla="*/ 631192 h 1104574"/>
                <a:gd name="csX2" fmla="*/ 2460690 w 2469204"/>
                <a:gd name="csY2" fmla="*/ 536036 h 1104574"/>
                <a:gd name="csX3" fmla="*/ 2452529 w 2469204"/>
                <a:gd name="csY3" fmla="*/ 416398 h 1104574"/>
                <a:gd name="csX4" fmla="*/ 2210538 w 2469204"/>
                <a:gd name="csY4" fmla="*/ 313082 h 1104574"/>
                <a:gd name="csX5" fmla="*/ 1952223 w 2469204"/>
                <a:gd name="csY5" fmla="*/ 242407 h 1104574"/>
                <a:gd name="csX6" fmla="*/ 1859764 w 2469204"/>
                <a:gd name="csY6" fmla="*/ 168993 h 1104574"/>
                <a:gd name="csX7" fmla="*/ 1797212 w 2469204"/>
                <a:gd name="csY7" fmla="*/ 168993 h 1104574"/>
                <a:gd name="csX8" fmla="*/ 1753693 w 2469204"/>
                <a:gd name="csY8" fmla="*/ 95578 h 1104574"/>
                <a:gd name="csX9" fmla="*/ 1525285 w 2469204"/>
                <a:gd name="csY9" fmla="*/ 422 h 1104574"/>
                <a:gd name="csX10" fmla="*/ 1256098 w 2469204"/>
                <a:gd name="csY10" fmla="*/ 92868 h 1104574"/>
                <a:gd name="csX11" fmla="*/ 1220741 w 2469204"/>
                <a:gd name="csY11" fmla="*/ 133641 h 1104574"/>
                <a:gd name="csX12" fmla="*/ 1024950 w 2469204"/>
                <a:gd name="csY12" fmla="*/ 149961 h 1104574"/>
                <a:gd name="csX13" fmla="*/ 806521 w 2469204"/>
                <a:gd name="csY13" fmla="*/ 213399 h 1104574"/>
                <a:gd name="csX14" fmla="*/ 443981 w 2469204"/>
                <a:gd name="csY14" fmla="*/ 287707 h 1104574"/>
                <a:gd name="csX15" fmla="*/ 216467 w 2469204"/>
                <a:gd name="csY15" fmla="*/ 403711 h 1104574"/>
                <a:gd name="csX16" fmla="*/ 45161 w 2469204"/>
                <a:gd name="csY16" fmla="*/ 586786 h 1104574"/>
                <a:gd name="csX17" fmla="*/ 748 w 2469204"/>
                <a:gd name="csY17" fmla="*/ 717294 h 1104574"/>
                <a:gd name="csX18" fmla="*/ 75068 w 2469204"/>
                <a:gd name="csY18" fmla="*/ 832375 h 1104574"/>
                <a:gd name="csX19" fmla="*/ 99552 w 2469204"/>
                <a:gd name="csY19" fmla="*/ 854116 h 1104574"/>
                <a:gd name="csX20" fmla="*/ 130382 w 2469204"/>
                <a:gd name="csY20" fmla="*/ 896706 h 1104574"/>
                <a:gd name="csX21" fmla="*/ 209228 w 2469204"/>
                <a:gd name="csY21" fmla="*/ 938402 h 1104574"/>
                <a:gd name="csX22" fmla="*/ 301687 w 2469204"/>
                <a:gd name="csY22" fmla="*/ 956539 h 1104574"/>
                <a:gd name="csX23" fmla="*/ 347917 w 2469204"/>
                <a:gd name="csY23" fmla="*/ 992785 h 1104574"/>
                <a:gd name="csX24" fmla="*/ 446721 w 2469204"/>
                <a:gd name="csY24" fmla="*/ 1039008 h 1104574"/>
                <a:gd name="csX25" fmla="*/ 579065 w 2469204"/>
                <a:gd name="csY25" fmla="*/ 1098812 h 1104574"/>
                <a:gd name="csX26" fmla="*/ 745843 w 2469204"/>
                <a:gd name="csY26" fmla="*/ 1086124 h 1104574"/>
                <a:gd name="csX27" fmla="*/ 902643 w 2469204"/>
                <a:gd name="csY27" fmla="*/ 1033558 h 1104574"/>
                <a:gd name="csX28" fmla="*/ 961562 w 2469204"/>
                <a:gd name="csY28" fmla="*/ 1009999 h 1104574"/>
                <a:gd name="csX29" fmla="*/ 1032247 w 2469204"/>
                <a:gd name="csY29" fmla="*/ 1027214 h 1104574"/>
                <a:gd name="csX30" fmla="*/ 1229825 w 2469204"/>
                <a:gd name="csY30" fmla="*/ 1008183 h 1104574"/>
                <a:gd name="csX31" fmla="*/ 1392970 w 2469204"/>
                <a:gd name="csY31" fmla="*/ 983702 h 1104574"/>
                <a:gd name="csX32" fmla="*/ 1502646 w 2469204"/>
                <a:gd name="csY32" fmla="*/ 927502 h 1104574"/>
                <a:gd name="csX33" fmla="*/ 1771833 w 2469204"/>
                <a:gd name="csY33" fmla="*/ 839583 h 1104574"/>
                <a:gd name="csX34" fmla="*/ 1973968 w 2469204"/>
                <a:gd name="csY34" fmla="*/ 827790 h 1104574"/>
                <a:gd name="csX35" fmla="*/ 2244972 w 2469204"/>
                <a:gd name="csY35" fmla="*/ 791544 h 1104574"/>
                <a:gd name="csX36" fmla="*/ 2351937 w 2469204"/>
                <a:gd name="csY36" fmla="*/ 748032 h 11045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469204" h="1104574">
                  <a:moveTo>
                    <a:pt x="2351908" y="748089"/>
                  </a:moveTo>
                  <a:cubicBezTo>
                    <a:pt x="2379335" y="713603"/>
                    <a:pt x="2359435" y="685978"/>
                    <a:pt x="2387265" y="631192"/>
                  </a:cubicBezTo>
                  <a:cubicBezTo>
                    <a:pt x="2413942" y="578683"/>
                    <a:pt x="2443733" y="581365"/>
                    <a:pt x="2460690" y="536036"/>
                  </a:cubicBezTo>
                  <a:cubicBezTo>
                    <a:pt x="2475226" y="497137"/>
                    <a:pt x="2470265" y="449703"/>
                    <a:pt x="2452529" y="416398"/>
                  </a:cubicBezTo>
                  <a:cubicBezTo>
                    <a:pt x="2442233" y="397050"/>
                    <a:pt x="2415067" y="358901"/>
                    <a:pt x="2210538" y="313082"/>
                  </a:cubicBezTo>
                  <a:cubicBezTo>
                    <a:pt x="2033349" y="273405"/>
                    <a:pt x="1995771" y="289033"/>
                    <a:pt x="1952223" y="242407"/>
                  </a:cubicBezTo>
                  <a:cubicBezTo>
                    <a:pt x="1927738" y="216196"/>
                    <a:pt x="1904552" y="173722"/>
                    <a:pt x="1859764" y="168993"/>
                  </a:cubicBezTo>
                  <a:cubicBezTo>
                    <a:pt x="1833347" y="166196"/>
                    <a:pt x="1818668" y="178595"/>
                    <a:pt x="1797212" y="168993"/>
                  </a:cubicBezTo>
                  <a:cubicBezTo>
                    <a:pt x="1768603" y="156190"/>
                    <a:pt x="1765661" y="121069"/>
                    <a:pt x="1753693" y="95578"/>
                  </a:cubicBezTo>
                  <a:cubicBezTo>
                    <a:pt x="1713721" y="10284"/>
                    <a:pt x="1558883" y="2181"/>
                    <a:pt x="1525285" y="422"/>
                  </a:cubicBezTo>
                  <a:cubicBezTo>
                    <a:pt x="1507635" y="-501"/>
                    <a:pt x="1340569" y="-7133"/>
                    <a:pt x="1256098" y="92868"/>
                  </a:cubicBezTo>
                  <a:cubicBezTo>
                    <a:pt x="1240871" y="110890"/>
                    <a:pt x="1238564" y="120261"/>
                    <a:pt x="1220741" y="133641"/>
                  </a:cubicBezTo>
                  <a:cubicBezTo>
                    <a:pt x="1164879" y="175596"/>
                    <a:pt x="1097280" y="151288"/>
                    <a:pt x="1024950" y="149961"/>
                  </a:cubicBezTo>
                  <a:cubicBezTo>
                    <a:pt x="952362" y="148606"/>
                    <a:pt x="948641" y="171761"/>
                    <a:pt x="806521" y="213399"/>
                  </a:cubicBezTo>
                  <a:cubicBezTo>
                    <a:pt x="614854" y="269541"/>
                    <a:pt x="596397" y="234823"/>
                    <a:pt x="443981" y="287707"/>
                  </a:cubicBezTo>
                  <a:cubicBezTo>
                    <a:pt x="319885" y="330758"/>
                    <a:pt x="242249" y="384939"/>
                    <a:pt x="216467" y="403711"/>
                  </a:cubicBezTo>
                  <a:cubicBezTo>
                    <a:pt x="180649" y="429807"/>
                    <a:pt x="105724" y="488977"/>
                    <a:pt x="45161" y="586786"/>
                  </a:cubicBezTo>
                  <a:cubicBezTo>
                    <a:pt x="-2280" y="663372"/>
                    <a:pt x="-1357" y="699819"/>
                    <a:pt x="748" y="717294"/>
                  </a:cubicBezTo>
                  <a:cubicBezTo>
                    <a:pt x="6084" y="761642"/>
                    <a:pt x="47411" y="811008"/>
                    <a:pt x="75068" y="832375"/>
                  </a:cubicBezTo>
                  <a:cubicBezTo>
                    <a:pt x="78673" y="835172"/>
                    <a:pt x="88334" y="842265"/>
                    <a:pt x="99552" y="854116"/>
                  </a:cubicBezTo>
                  <a:cubicBezTo>
                    <a:pt x="117144" y="872715"/>
                    <a:pt x="121989" y="885460"/>
                    <a:pt x="130382" y="896706"/>
                  </a:cubicBezTo>
                  <a:cubicBezTo>
                    <a:pt x="148752" y="921360"/>
                    <a:pt x="176899" y="929290"/>
                    <a:pt x="209228" y="938402"/>
                  </a:cubicBezTo>
                  <a:cubicBezTo>
                    <a:pt x="256035" y="951579"/>
                    <a:pt x="268205" y="939642"/>
                    <a:pt x="301687" y="956539"/>
                  </a:cubicBezTo>
                  <a:cubicBezTo>
                    <a:pt x="322625" y="967093"/>
                    <a:pt x="324355" y="975051"/>
                    <a:pt x="347917" y="992785"/>
                  </a:cubicBezTo>
                  <a:cubicBezTo>
                    <a:pt x="379900" y="1016891"/>
                    <a:pt x="404010" y="1022802"/>
                    <a:pt x="446721" y="1039008"/>
                  </a:cubicBezTo>
                  <a:cubicBezTo>
                    <a:pt x="543967" y="1075888"/>
                    <a:pt x="531912" y="1087999"/>
                    <a:pt x="579065" y="1098812"/>
                  </a:cubicBezTo>
                  <a:cubicBezTo>
                    <a:pt x="634898" y="1111615"/>
                    <a:pt x="680378" y="1101176"/>
                    <a:pt x="745843" y="1086124"/>
                  </a:cubicBezTo>
                  <a:cubicBezTo>
                    <a:pt x="823334" y="1068304"/>
                    <a:pt x="862066" y="1059423"/>
                    <a:pt x="902643" y="1033558"/>
                  </a:cubicBezTo>
                  <a:cubicBezTo>
                    <a:pt x="914698" y="1025859"/>
                    <a:pt x="933674" y="1012479"/>
                    <a:pt x="961562" y="1009999"/>
                  </a:cubicBezTo>
                  <a:cubicBezTo>
                    <a:pt x="993256" y="1007173"/>
                    <a:pt x="1015607" y="1020265"/>
                    <a:pt x="1032247" y="1027214"/>
                  </a:cubicBezTo>
                  <a:cubicBezTo>
                    <a:pt x="1074439" y="1044803"/>
                    <a:pt x="1091829" y="1027791"/>
                    <a:pt x="1229825" y="1008183"/>
                  </a:cubicBezTo>
                  <a:cubicBezTo>
                    <a:pt x="1334945" y="993246"/>
                    <a:pt x="1343972" y="1000397"/>
                    <a:pt x="1392970" y="983702"/>
                  </a:cubicBezTo>
                  <a:cubicBezTo>
                    <a:pt x="1440151" y="967612"/>
                    <a:pt x="1454513" y="953252"/>
                    <a:pt x="1502646" y="927502"/>
                  </a:cubicBezTo>
                  <a:cubicBezTo>
                    <a:pt x="1617600" y="866054"/>
                    <a:pt x="1723152" y="847946"/>
                    <a:pt x="1771833" y="839583"/>
                  </a:cubicBezTo>
                  <a:cubicBezTo>
                    <a:pt x="1795250" y="835575"/>
                    <a:pt x="1777024" y="839699"/>
                    <a:pt x="1973968" y="827790"/>
                  </a:cubicBezTo>
                  <a:cubicBezTo>
                    <a:pt x="1973968" y="827790"/>
                    <a:pt x="2068158" y="822109"/>
                    <a:pt x="2244972" y="791544"/>
                  </a:cubicBezTo>
                  <a:cubicBezTo>
                    <a:pt x="2297806" y="782403"/>
                    <a:pt x="2329990" y="775598"/>
                    <a:pt x="2351937" y="748032"/>
                  </a:cubicBezTo>
                  <a:close/>
                </a:path>
              </a:pathLst>
            </a:custGeom>
            <a:solidFill>
              <a:srgbClr val="B6B6B5"/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C4DD70AA-5954-3B5F-6718-FA6B49DF4C02}"/>
                </a:ext>
              </a:extLst>
            </p:cNvPr>
            <p:cNvSpPr/>
            <p:nvPr/>
          </p:nvSpPr>
          <p:spPr>
            <a:xfrm>
              <a:off x="7292166" y="2292632"/>
              <a:ext cx="1960971" cy="1569810"/>
            </a:xfrm>
            <a:custGeom>
              <a:avLst/>
              <a:gdLst>
                <a:gd name="csX0" fmla="*/ 1942949 w 1960971"/>
                <a:gd name="csY0" fmla="*/ 945673 h 1569810"/>
                <a:gd name="csX1" fmla="*/ 1960628 w 1960971"/>
                <a:gd name="csY1" fmla="*/ 1027248 h 1569810"/>
                <a:gd name="csX2" fmla="*/ 1945660 w 1960971"/>
                <a:gd name="csY2" fmla="*/ 1080276 h 1569810"/>
                <a:gd name="csX3" fmla="*/ 1932077 w 1960971"/>
                <a:gd name="csY3" fmla="*/ 1212139 h 1569810"/>
                <a:gd name="csX4" fmla="*/ 1850490 w 1960971"/>
                <a:gd name="csY4" fmla="*/ 1308650 h 1569810"/>
                <a:gd name="csX5" fmla="*/ 1794744 w 1960971"/>
                <a:gd name="csY5" fmla="*/ 1395646 h 1569810"/>
                <a:gd name="csX6" fmla="*/ 1759387 w 1960971"/>
                <a:gd name="csY6" fmla="*/ 1475836 h 1569810"/>
                <a:gd name="csX7" fmla="*/ 1645183 w 1960971"/>
                <a:gd name="csY7" fmla="*/ 1560122 h 1569810"/>
                <a:gd name="csX8" fmla="*/ 1605759 w 1960971"/>
                <a:gd name="csY8" fmla="*/ 1569637 h 1569810"/>
                <a:gd name="csX9" fmla="*/ 1497006 w 1960971"/>
                <a:gd name="csY9" fmla="*/ 1523415 h 1569810"/>
                <a:gd name="csX10" fmla="*/ 1188396 w 1960971"/>
                <a:gd name="csY10" fmla="*/ 1447290 h 1569810"/>
                <a:gd name="csX11" fmla="*/ 1075547 w 1960971"/>
                <a:gd name="csY11" fmla="*/ 1407872 h 1569810"/>
                <a:gd name="csX12" fmla="*/ 996700 w 1960971"/>
                <a:gd name="csY12" fmla="*/ 1333102 h 1569810"/>
                <a:gd name="csX13" fmla="*/ 912403 w 1960971"/>
                <a:gd name="csY13" fmla="*/ 1330392 h 1569810"/>
                <a:gd name="csX14" fmla="*/ 853945 w 1960971"/>
                <a:gd name="csY14" fmla="*/ 1254267 h 1569810"/>
                <a:gd name="csX15" fmla="*/ 772359 w 1960971"/>
                <a:gd name="csY15" fmla="*/ 1178142 h 1569810"/>
                <a:gd name="csX16" fmla="*/ 586085 w 1960971"/>
                <a:gd name="csY16" fmla="*/ 1169982 h 1569810"/>
                <a:gd name="csX17" fmla="*/ 473237 w 1960971"/>
                <a:gd name="csY17" fmla="*/ 1210755 h 1569810"/>
                <a:gd name="csX18" fmla="*/ 382133 w 1960971"/>
                <a:gd name="csY18" fmla="*/ 1278719 h 1569810"/>
                <a:gd name="csX19" fmla="*/ 218988 w 1960971"/>
                <a:gd name="csY19" fmla="*/ 1320847 h 1569810"/>
                <a:gd name="csX20" fmla="*/ 89817 w 1960971"/>
                <a:gd name="csY20" fmla="*/ 1322203 h 1569810"/>
                <a:gd name="csX21" fmla="*/ 55815 w 1960971"/>
                <a:gd name="csY21" fmla="*/ 1304527 h 1569810"/>
                <a:gd name="csX22" fmla="*/ 59882 w 1960971"/>
                <a:gd name="csY22" fmla="*/ 1261014 h 1569810"/>
                <a:gd name="csX23" fmla="*/ 23169 w 1960971"/>
                <a:gd name="csY23" fmla="*/ 1081573 h 1569810"/>
                <a:gd name="csX24" fmla="*/ 69 w 1960971"/>
                <a:gd name="csY24" fmla="*/ 933389 h 1569810"/>
                <a:gd name="csX25" fmla="*/ 34070 w 1960971"/>
                <a:gd name="csY25" fmla="*/ 771624 h 1569810"/>
                <a:gd name="csX26" fmla="*/ 133307 w 1960971"/>
                <a:gd name="csY26" fmla="*/ 683273 h 1569810"/>
                <a:gd name="csX27" fmla="*/ 190409 w 1960971"/>
                <a:gd name="csY27" fmla="*/ 569086 h 1569810"/>
                <a:gd name="csX28" fmla="*/ 195859 w 1960971"/>
                <a:gd name="csY28" fmla="*/ 427707 h 1569810"/>
                <a:gd name="csX29" fmla="*/ 199926 w 1960971"/>
                <a:gd name="csY29" fmla="*/ 336616 h 1569810"/>
                <a:gd name="csX30" fmla="*/ 232543 w 1960971"/>
                <a:gd name="csY30" fmla="*/ 267297 h 1569810"/>
                <a:gd name="csX31" fmla="*/ 270611 w 1960971"/>
                <a:gd name="csY31" fmla="*/ 154465 h 1569810"/>
                <a:gd name="csX32" fmla="*/ 251577 w 1960971"/>
                <a:gd name="csY32" fmla="*/ 75629 h 1569810"/>
                <a:gd name="csX33" fmla="*/ 186314 w 1960971"/>
                <a:gd name="csY33" fmla="*/ 19891 h 1569810"/>
                <a:gd name="csX34" fmla="*/ 300517 w 1960971"/>
                <a:gd name="csY34" fmla="*/ 2215 h 1569810"/>
                <a:gd name="csX35" fmla="*/ 440562 w 1960971"/>
                <a:gd name="csY35" fmla="*/ 38922 h 1569810"/>
                <a:gd name="csX36" fmla="*/ 533021 w 1960971"/>
                <a:gd name="csY36" fmla="*/ 26696 h 1569810"/>
                <a:gd name="csX37" fmla="*/ 651291 w 1960971"/>
                <a:gd name="csY37" fmla="*/ 83790 h 1569810"/>
                <a:gd name="csX38" fmla="*/ 766850 w 1960971"/>
                <a:gd name="csY38" fmla="*/ 81079 h 1569810"/>
                <a:gd name="csX39" fmla="*/ 886505 w 1960971"/>
                <a:gd name="csY39" fmla="*/ 132723 h 1569810"/>
                <a:gd name="csX40" fmla="*/ 985741 w 1960971"/>
                <a:gd name="csY40" fmla="*/ 151754 h 1569810"/>
                <a:gd name="csX41" fmla="*/ 1036037 w 1960971"/>
                <a:gd name="csY41" fmla="*/ 183011 h 1569810"/>
                <a:gd name="csX42" fmla="*/ 1140724 w 1960971"/>
                <a:gd name="csY42" fmla="*/ 210203 h 1569810"/>
                <a:gd name="csX43" fmla="*/ 1225022 w 1960971"/>
                <a:gd name="csY43" fmla="*/ 314875 h 1569810"/>
                <a:gd name="csX44" fmla="*/ 1352809 w 1960971"/>
                <a:gd name="csY44" fmla="*/ 343422 h 1569810"/>
                <a:gd name="csX45" fmla="*/ 1427590 w 1960971"/>
                <a:gd name="csY45" fmla="*/ 467124 h 1569810"/>
                <a:gd name="csX46" fmla="*/ 1585312 w 1960971"/>
                <a:gd name="csY46" fmla="*/ 531023 h 1569810"/>
                <a:gd name="csX47" fmla="*/ 1592118 w 1960971"/>
                <a:gd name="csY47" fmla="*/ 626179 h 1569810"/>
                <a:gd name="csX48" fmla="*/ 1709033 w 1960971"/>
                <a:gd name="csY48" fmla="*/ 662886 h 1569810"/>
                <a:gd name="csX49" fmla="*/ 1775652 w 1960971"/>
                <a:gd name="csY49" fmla="*/ 796105 h 1569810"/>
                <a:gd name="csX50" fmla="*/ 1895307 w 1960971"/>
                <a:gd name="csY50" fmla="*/ 864069 h 1569810"/>
                <a:gd name="csX51" fmla="*/ 1942892 w 1960971"/>
                <a:gd name="csY51" fmla="*/ 945644 h 1569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960971" h="1569810">
                  <a:moveTo>
                    <a:pt x="1942949" y="945673"/>
                  </a:moveTo>
                  <a:cubicBezTo>
                    <a:pt x="1953245" y="970990"/>
                    <a:pt x="1962935" y="995644"/>
                    <a:pt x="1960628" y="1027248"/>
                  </a:cubicBezTo>
                  <a:cubicBezTo>
                    <a:pt x="1959013" y="1049105"/>
                    <a:pt x="1952870" y="1057611"/>
                    <a:pt x="1945660" y="1080276"/>
                  </a:cubicBezTo>
                  <a:cubicBezTo>
                    <a:pt x="1924146" y="1147923"/>
                    <a:pt x="1949352" y="1165080"/>
                    <a:pt x="1932077" y="1212139"/>
                  </a:cubicBezTo>
                  <a:cubicBezTo>
                    <a:pt x="1919157" y="1247289"/>
                    <a:pt x="1906237" y="1234573"/>
                    <a:pt x="1850490" y="1308650"/>
                  </a:cubicBezTo>
                  <a:cubicBezTo>
                    <a:pt x="1836590" y="1327133"/>
                    <a:pt x="1815508" y="1355392"/>
                    <a:pt x="1794744" y="1395646"/>
                  </a:cubicBezTo>
                  <a:cubicBezTo>
                    <a:pt x="1768298" y="1446972"/>
                    <a:pt x="1778363" y="1447895"/>
                    <a:pt x="1759387" y="1475836"/>
                  </a:cubicBezTo>
                  <a:cubicBezTo>
                    <a:pt x="1720655" y="1532873"/>
                    <a:pt x="1661304" y="1554499"/>
                    <a:pt x="1645183" y="1560122"/>
                  </a:cubicBezTo>
                  <a:cubicBezTo>
                    <a:pt x="1630503" y="1565254"/>
                    <a:pt x="1620323" y="1568801"/>
                    <a:pt x="1605759" y="1569637"/>
                  </a:cubicBezTo>
                  <a:cubicBezTo>
                    <a:pt x="1555723" y="1572492"/>
                    <a:pt x="1518607" y="1539418"/>
                    <a:pt x="1497006" y="1523415"/>
                  </a:cubicBezTo>
                  <a:cubicBezTo>
                    <a:pt x="1471685" y="1504643"/>
                    <a:pt x="1377236" y="1485525"/>
                    <a:pt x="1188396" y="1447290"/>
                  </a:cubicBezTo>
                  <a:cubicBezTo>
                    <a:pt x="1131351" y="1435756"/>
                    <a:pt x="1104560" y="1431171"/>
                    <a:pt x="1075547" y="1407872"/>
                  </a:cubicBezTo>
                  <a:cubicBezTo>
                    <a:pt x="1037277" y="1377105"/>
                    <a:pt x="1034624" y="1345473"/>
                    <a:pt x="996700" y="1333102"/>
                  </a:cubicBezTo>
                  <a:cubicBezTo>
                    <a:pt x="959988" y="1321136"/>
                    <a:pt x="944386" y="1344896"/>
                    <a:pt x="912403" y="1330392"/>
                  </a:cubicBezTo>
                  <a:cubicBezTo>
                    <a:pt x="884919" y="1317906"/>
                    <a:pt x="883563" y="1294463"/>
                    <a:pt x="853945" y="1254267"/>
                  </a:cubicBezTo>
                  <a:cubicBezTo>
                    <a:pt x="845466" y="1242733"/>
                    <a:pt x="815070" y="1201499"/>
                    <a:pt x="772359" y="1178142"/>
                  </a:cubicBezTo>
                  <a:cubicBezTo>
                    <a:pt x="710988" y="1144549"/>
                    <a:pt x="643273" y="1158332"/>
                    <a:pt x="586085" y="1169982"/>
                  </a:cubicBezTo>
                  <a:cubicBezTo>
                    <a:pt x="524744" y="1182467"/>
                    <a:pt x="482725" y="1205449"/>
                    <a:pt x="473237" y="1210755"/>
                  </a:cubicBezTo>
                  <a:cubicBezTo>
                    <a:pt x="422306" y="1239302"/>
                    <a:pt x="426430" y="1253373"/>
                    <a:pt x="382133" y="1278719"/>
                  </a:cubicBezTo>
                  <a:cubicBezTo>
                    <a:pt x="329530" y="1308852"/>
                    <a:pt x="279522" y="1314273"/>
                    <a:pt x="218988" y="1320847"/>
                  </a:cubicBezTo>
                  <a:cubicBezTo>
                    <a:pt x="218988" y="1320847"/>
                    <a:pt x="156695" y="1332929"/>
                    <a:pt x="89817" y="1322203"/>
                  </a:cubicBezTo>
                  <a:cubicBezTo>
                    <a:pt x="80329" y="1320674"/>
                    <a:pt x="63256" y="1317445"/>
                    <a:pt x="55815" y="1304527"/>
                  </a:cubicBezTo>
                  <a:cubicBezTo>
                    <a:pt x="47135" y="1289475"/>
                    <a:pt x="56507" y="1269723"/>
                    <a:pt x="59882" y="1261014"/>
                  </a:cubicBezTo>
                  <a:cubicBezTo>
                    <a:pt x="77762" y="1215311"/>
                    <a:pt x="48000" y="1176672"/>
                    <a:pt x="23169" y="1081573"/>
                  </a:cubicBezTo>
                  <a:cubicBezTo>
                    <a:pt x="12845" y="1042069"/>
                    <a:pt x="443" y="994520"/>
                    <a:pt x="69" y="933389"/>
                  </a:cubicBezTo>
                  <a:cubicBezTo>
                    <a:pt x="-278" y="878920"/>
                    <a:pt x="-624" y="821768"/>
                    <a:pt x="34070" y="771624"/>
                  </a:cubicBezTo>
                  <a:cubicBezTo>
                    <a:pt x="65044" y="726814"/>
                    <a:pt x="89096" y="738089"/>
                    <a:pt x="133307" y="683273"/>
                  </a:cubicBezTo>
                  <a:cubicBezTo>
                    <a:pt x="144064" y="669922"/>
                    <a:pt x="176421" y="628976"/>
                    <a:pt x="190409" y="569086"/>
                  </a:cubicBezTo>
                  <a:cubicBezTo>
                    <a:pt x="199061" y="532061"/>
                    <a:pt x="197993" y="497286"/>
                    <a:pt x="195859" y="427707"/>
                  </a:cubicBezTo>
                  <a:cubicBezTo>
                    <a:pt x="194562" y="385492"/>
                    <a:pt x="191678" y="366893"/>
                    <a:pt x="199926" y="336616"/>
                  </a:cubicBezTo>
                  <a:cubicBezTo>
                    <a:pt x="206443" y="312741"/>
                    <a:pt x="211692" y="311674"/>
                    <a:pt x="232543" y="267297"/>
                  </a:cubicBezTo>
                  <a:cubicBezTo>
                    <a:pt x="257374" y="214499"/>
                    <a:pt x="269775" y="188115"/>
                    <a:pt x="270611" y="154465"/>
                  </a:cubicBezTo>
                  <a:cubicBezTo>
                    <a:pt x="270957" y="139961"/>
                    <a:pt x="271793" y="106166"/>
                    <a:pt x="251577" y="75629"/>
                  </a:cubicBezTo>
                  <a:cubicBezTo>
                    <a:pt x="225448" y="36183"/>
                    <a:pt x="184381" y="32607"/>
                    <a:pt x="186314" y="19891"/>
                  </a:cubicBezTo>
                  <a:cubicBezTo>
                    <a:pt x="188534" y="5329"/>
                    <a:pt x="244627" y="-4648"/>
                    <a:pt x="300517" y="2215"/>
                  </a:cubicBezTo>
                  <a:cubicBezTo>
                    <a:pt x="370020" y="10750"/>
                    <a:pt x="379855" y="38057"/>
                    <a:pt x="440562" y="38922"/>
                  </a:cubicBezTo>
                  <a:cubicBezTo>
                    <a:pt x="490569" y="39614"/>
                    <a:pt x="492270" y="21217"/>
                    <a:pt x="533021" y="26696"/>
                  </a:cubicBezTo>
                  <a:cubicBezTo>
                    <a:pt x="589056" y="34222"/>
                    <a:pt x="592372" y="69920"/>
                    <a:pt x="651291" y="83790"/>
                  </a:cubicBezTo>
                  <a:cubicBezTo>
                    <a:pt x="703288" y="96016"/>
                    <a:pt x="709114" y="70208"/>
                    <a:pt x="766850" y="81079"/>
                  </a:cubicBezTo>
                  <a:cubicBezTo>
                    <a:pt x="825798" y="92181"/>
                    <a:pt x="820665" y="119257"/>
                    <a:pt x="886505" y="132723"/>
                  </a:cubicBezTo>
                  <a:cubicBezTo>
                    <a:pt x="928062" y="141229"/>
                    <a:pt x="947096" y="133905"/>
                    <a:pt x="985741" y="151754"/>
                  </a:cubicBezTo>
                  <a:cubicBezTo>
                    <a:pt x="1011120" y="163461"/>
                    <a:pt x="1009562" y="169690"/>
                    <a:pt x="1036037" y="183011"/>
                  </a:cubicBezTo>
                  <a:cubicBezTo>
                    <a:pt x="1086391" y="208358"/>
                    <a:pt x="1105828" y="192815"/>
                    <a:pt x="1140724" y="210203"/>
                  </a:cubicBezTo>
                  <a:cubicBezTo>
                    <a:pt x="1192404" y="235953"/>
                    <a:pt x="1173803" y="282060"/>
                    <a:pt x="1225022" y="314875"/>
                  </a:cubicBezTo>
                  <a:cubicBezTo>
                    <a:pt x="1274597" y="346651"/>
                    <a:pt x="1306233" y="312539"/>
                    <a:pt x="1352809" y="343422"/>
                  </a:cubicBezTo>
                  <a:cubicBezTo>
                    <a:pt x="1402903" y="376640"/>
                    <a:pt x="1378418" y="424131"/>
                    <a:pt x="1427590" y="467124"/>
                  </a:cubicBezTo>
                  <a:cubicBezTo>
                    <a:pt x="1486278" y="518451"/>
                    <a:pt x="1559789" y="484598"/>
                    <a:pt x="1585312" y="531023"/>
                  </a:cubicBezTo>
                  <a:cubicBezTo>
                    <a:pt x="1604231" y="565424"/>
                    <a:pt x="1570691" y="596479"/>
                    <a:pt x="1592118" y="626179"/>
                  </a:cubicBezTo>
                  <a:cubicBezTo>
                    <a:pt x="1615997" y="659311"/>
                    <a:pt x="1664448" y="630043"/>
                    <a:pt x="1709033" y="662886"/>
                  </a:cubicBezTo>
                  <a:cubicBezTo>
                    <a:pt x="1755810" y="697316"/>
                    <a:pt x="1726164" y="746912"/>
                    <a:pt x="1775652" y="796105"/>
                  </a:cubicBezTo>
                  <a:cubicBezTo>
                    <a:pt x="1816662" y="836878"/>
                    <a:pt x="1849106" y="814848"/>
                    <a:pt x="1895307" y="864069"/>
                  </a:cubicBezTo>
                  <a:cubicBezTo>
                    <a:pt x="1920772" y="891232"/>
                    <a:pt x="1933144" y="921624"/>
                    <a:pt x="1942892" y="945644"/>
                  </a:cubicBezTo>
                  <a:close/>
                </a:path>
              </a:pathLst>
            </a:custGeom>
            <a:solidFill>
              <a:srgbClr val="86A397"/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EA3EB08-9C31-A08B-8A54-8B8581691125}"/>
                </a:ext>
              </a:extLst>
            </p:cNvPr>
            <p:cNvSpPr/>
            <p:nvPr/>
          </p:nvSpPr>
          <p:spPr>
            <a:xfrm>
              <a:off x="8737969" y="3284497"/>
              <a:ext cx="648658" cy="909444"/>
            </a:xfrm>
            <a:custGeom>
              <a:avLst/>
              <a:gdLst>
                <a:gd name="csX0" fmla="*/ 543376 w 648658"/>
                <a:gd name="csY0" fmla="*/ 96542 h 909444"/>
                <a:gd name="csX1" fmla="*/ 592317 w 648658"/>
                <a:gd name="csY1" fmla="*/ 186249 h 909444"/>
                <a:gd name="csX2" fmla="*/ 604544 w 648658"/>
                <a:gd name="csY2" fmla="*/ 255568 h 909444"/>
                <a:gd name="csX3" fmla="*/ 619512 w 648658"/>
                <a:gd name="csY3" fmla="*/ 326243 h 909444"/>
                <a:gd name="csX4" fmla="*/ 607284 w 648658"/>
                <a:gd name="csY4" fmla="*/ 360240 h 909444"/>
                <a:gd name="csX5" fmla="*/ 648063 w 648658"/>
                <a:gd name="csY5" fmla="*/ 489393 h 909444"/>
                <a:gd name="csX6" fmla="*/ 611351 w 648658"/>
                <a:gd name="csY6" fmla="*/ 626677 h 909444"/>
                <a:gd name="csX7" fmla="*/ 618157 w 648658"/>
                <a:gd name="csY7" fmla="*/ 715028 h 909444"/>
                <a:gd name="csX8" fmla="*/ 567861 w 648658"/>
                <a:gd name="csY8" fmla="*/ 800669 h 909444"/>
                <a:gd name="csX9" fmla="*/ 450946 w 648658"/>
                <a:gd name="csY9" fmla="*/ 859117 h 909444"/>
                <a:gd name="csX10" fmla="*/ 388393 w 648658"/>
                <a:gd name="csY10" fmla="*/ 863183 h 909444"/>
                <a:gd name="csX11" fmla="*/ 285062 w 648658"/>
                <a:gd name="csY11" fmla="*/ 878149 h 909444"/>
                <a:gd name="csX12" fmla="*/ 195342 w 648658"/>
                <a:gd name="csY12" fmla="*/ 872699 h 909444"/>
                <a:gd name="csX13" fmla="*/ 105623 w 648658"/>
                <a:gd name="csY13" fmla="*/ 894440 h 909444"/>
                <a:gd name="csX14" fmla="*/ 56683 w 648658"/>
                <a:gd name="csY14" fmla="*/ 909406 h 909444"/>
                <a:gd name="csX15" fmla="*/ 3647 w 648658"/>
                <a:gd name="csY15" fmla="*/ 882214 h 909444"/>
                <a:gd name="csX16" fmla="*/ 36264 w 648658"/>
                <a:gd name="csY16" fmla="*/ 788414 h 909444"/>
                <a:gd name="csX17" fmla="*/ 111045 w 648658"/>
                <a:gd name="csY17" fmla="*/ 681031 h 909444"/>
                <a:gd name="csX18" fmla="*/ 102883 w 648658"/>
                <a:gd name="csY18" fmla="*/ 602196 h 909444"/>
                <a:gd name="csX19" fmla="*/ 192603 w 648658"/>
                <a:gd name="csY19" fmla="*/ 531521 h 909444"/>
                <a:gd name="csX20" fmla="*/ 302740 w 648658"/>
                <a:gd name="csY20" fmla="*/ 447236 h 909444"/>
                <a:gd name="csX21" fmla="*/ 365293 w 648658"/>
                <a:gd name="csY21" fmla="*/ 319467 h 909444"/>
                <a:gd name="csX22" fmla="*/ 449590 w 648658"/>
                <a:gd name="csY22" fmla="*/ 222956 h 909444"/>
                <a:gd name="csX23" fmla="*/ 444140 w 648658"/>
                <a:gd name="csY23" fmla="*/ 122350 h 909444"/>
                <a:gd name="csX24" fmla="*/ 489014 w 648658"/>
                <a:gd name="csY24" fmla="*/ 2 h 909444"/>
                <a:gd name="csX25" fmla="*/ 543405 w 648658"/>
                <a:gd name="csY25" fmla="*/ 96514 h 9094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48658" h="909444">
                  <a:moveTo>
                    <a:pt x="543376" y="96542"/>
                  </a:moveTo>
                  <a:cubicBezTo>
                    <a:pt x="571177" y="144957"/>
                    <a:pt x="582655" y="152165"/>
                    <a:pt x="592317" y="186249"/>
                  </a:cubicBezTo>
                  <a:cubicBezTo>
                    <a:pt x="601055" y="217073"/>
                    <a:pt x="593614" y="218083"/>
                    <a:pt x="604544" y="255568"/>
                  </a:cubicBezTo>
                  <a:cubicBezTo>
                    <a:pt x="613456" y="286105"/>
                    <a:pt x="622973" y="301214"/>
                    <a:pt x="619512" y="326243"/>
                  </a:cubicBezTo>
                  <a:cubicBezTo>
                    <a:pt x="617176" y="342997"/>
                    <a:pt x="611379" y="347207"/>
                    <a:pt x="607284" y="360240"/>
                  </a:cubicBezTo>
                  <a:cubicBezTo>
                    <a:pt x="592663" y="406665"/>
                    <a:pt x="641776" y="431549"/>
                    <a:pt x="648063" y="489393"/>
                  </a:cubicBezTo>
                  <a:cubicBezTo>
                    <a:pt x="654177" y="545448"/>
                    <a:pt x="611178" y="550985"/>
                    <a:pt x="611351" y="626677"/>
                  </a:cubicBezTo>
                  <a:cubicBezTo>
                    <a:pt x="611466" y="669728"/>
                    <a:pt x="625395" y="678551"/>
                    <a:pt x="618157" y="715028"/>
                  </a:cubicBezTo>
                  <a:cubicBezTo>
                    <a:pt x="609390" y="759290"/>
                    <a:pt x="580665" y="787895"/>
                    <a:pt x="567861" y="800669"/>
                  </a:cubicBezTo>
                  <a:cubicBezTo>
                    <a:pt x="522785" y="845594"/>
                    <a:pt x="469144" y="855888"/>
                    <a:pt x="450946" y="859117"/>
                  </a:cubicBezTo>
                  <a:cubicBezTo>
                    <a:pt x="428538" y="863097"/>
                    <a:pt x="433008" y="858743"/>
                    <a:pt x="388393" y="863183"/>
                  </a:cubicBezTo>
                  <a:cubicBezTo>
                    <a:pt x="328869" y="869123"/>
                    <a:pt x="324168" y="876534"/>
                    <a:pt x="285062" y="878149"/>
                  </a:cubicBezTo>
                  <a:cubicBezTo>
                    <a:pt x="234593" y="880225"/>
                    <a:pt x="238111" y="868027"/>
                    <a:pt x="195342" y="872699"/>
                  </a:cubicBezTo>
                  <a:cubicBezTo>
                    <a:pt x="146460" y="878062"/>
                    <a:pt x="105623" y="894440"/>
                    <a:pt x="105623" y="894440"/>
                  </a:cubicBezTo>
                  <a:cubicBezTo>
                    <a:pt x="83330" y="903379"/>
                    <a:pt x="74275" y="910011"/>
                    <a:pt x="56683" y="909406"/>
                  </a:cubicBezTo>
                  <a:cubicBezTo>
                    <a:pt x="39091" y="908772"/>
                    <a:pt x="13135" y="900928"/>
                    <a:pt x="3647" y="882214"/>
                  </a:cubicBezTo>
                  <a:cubicBezTo>
                    <a:pt x="-8465" y="858310"/>
                    <a:pt x="11434" y="826764"/>
                    <a:pt x="36264" y="788414"/>
                  </a:cubicBezTo>
                  <a:cubicBezTo>
                    <a:pt x="78139" y="723765"/>
                    <a:pt x="105162" y="719584"/>
                    <a:pt x="111045" y="681031"/>
                  </a:cubicBezTo>
                  <a:cubicBezTo>
                    <a:pt x="116784" y="643315"/>
                    <a:pt x="93078" y="633136"/>
                    <a:pt x="102883" y="602196"/>
                  </a:cubicBezTo>
                  <a:cubicBezTo>
                    <a:pt x="111852" y="573822"/>
                    <a:pt x="136654" y="566902"/>
                    <a:pt x="192603" y="531521"/>
                  </a:cubicBezTo>
                  <a:cubicBezTo>
                    <a:pt x="249762" y="495362"/>
                    <a:pt x="278342" y="477282"/>
                    <a:pt x="302740" y="447236"/>
                  </a:cubicBezTo>
                  <a:cubicBezTo>
                    <a:pt x="343692" y="396774"/>
                    <a:pt x="322092" y="377512"/>
                    <a:pt x="365293" y="319467"/>
                  </a:cubicBezTo>
                  <a:cubicBezTo>
                    <a:pt x="406216" y="264450"/>
                    <a:pt x="436930" y="266555"/>
                    <a:pt x="449590" y="222956"/>
                  </a:cubicBezTo>
                  <a:cubicBezTo>
                    <a:pt x="459857" y="187604"/>
                    <a:pt x="442006" y="178204"/>
                    <a:pt x="444140" y="122350"/>
                  </a:cubicBezTo>
                  <a:cubicBezTo>
                    <a:pt x="446332" y="64881"/>
                    <a:pt x="468077" y="464"/>
                    <a:pt x="489014" y="2"/>
                  </a:cubicBezTo>
                  <a:cubicBezTo>
                    <a:pt x="502770" y="-286"/>
                    <a:pt x="503635" y="27309"/>
                    <a:pt x="543405" y="96514"/>
                  </a:cubicBezTo>
                  <a:close/>
                </a:path>
              </a:pathLst>
            </a:custGeom>
            <a:solidFill>
              <a:srgbClr val="708FAA"/>
            </a:solidFill>
            <a:ln w="9525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E4DB95E4-BBEE-4165-09A4-D43CDB1593FA}"/>
                </a:ext>
              </a:extLst>
            </p:cNvPr>
            <p:cNvSpPr/>
            <p:nvPr/>
          </p:nvSpPr>
          <p:spPr>
            <a:xfrm>
              <a:off x="7763950" y="4126088"/>
              <a:ext cx="1452246" cy="852608"/>
            </a:xfrm>
            <a:custGeom>
              <a:avLst/>
              <a:gdLst>
                <a:gd name="csX0" fmla="*/ 31388 w 1452246"/>
                <a:gd name="csY0" fmla="*/ 436242 h 852608"/>
                <a:gd name="csX1" fmla="*/ 126 w 1452246"/>
                <a:gd name="csY1" fmla="*/ 491980 h 852608"/>
                <a:gd name="csX2" fmla="*/ 157849 w 1452246"/>
                <a:gd name="csY2" fmla="*/ 651035 h 852608"/>
                <a:gd name="csX3" fmla="*/ 557563 w 1452246"/>
                <a:gd name="csY3" fmla="*/ 833187 h 852608"/>
                <a:gd name="csX4" fmla="*/ 667700 w 1452246"/>
                <a:gd name="csY4" fmla="*/ 849507 h 852608"/>
                <a:gd name="csX5" fmla="*/ 715285 w 1452246"/>
                <a:gd name="csY5" fmla="*/ 833187 h 852608"/>
                <a:gd name="csX6" fmla="*/ 824039 w 1452246"/>
                <a:gd name="csY6" fmla="*/ 829121 h 852608"/>
                <a:gd name="csX7" fmla="*/ 859396 w 1452246"/>
                <a:gd name="csY7" fmla="*/ 800574 h 852608"/>
                <a:gd name="csX8" fmla="*/ 928726 w 1452246"/>
                <a:gd name="csY8" fmla="*/ 792414 h 852608"/>
                <a:gd name="csX9" fmla="*/ 973600 w 1452246"/>
                <a:gd name="csY9" fmla="*/ 750286 h 852608"/>
                <a:gd name="csX10" fmla="*/ 1033412 w 1452246"/>
                <a:gd name="csY10" fmla="*/ 744836 h 852608"/>
                <a:gd name="csX11" fmla="*/ 1057897 w 1452246"/>
                <a:gd name="csY11" fmla="*/ 704063 h 852608"/>
                <a:gd name="csX12" fmla="*/ 1105482 w 1452246"/>
                <a:gd name="csY12" fmla="*/ 686387 h 852608"/>
                <a:gd name="csX13" fmla="*/ 1129967 w 1452246"/>
                <a:gd name="csY13" fmla="*/ 657840 h 852608"/>
                <a:gd name="csX14" fmla="*/ 1184358 w 1452246"/>
                <a:gd name="csY14" fmla="*/ 637454 h 852608"/>
                <a:gd name="csX15" fmla="*/ 1214264 w 1452246"/>
                <a:gd name="csY15" fmla="*/ 598036 h 852608"/>
                <a:gd name="csX16" fmla="*/ 1261849 w 1452246"/>
                <a:gd name="csY16" fmla="*/ 579005 h 852608"/>
                <a:gd name="csX17" fmla="*/ 1270011 w 1452246"/>
                <a:gd name="csY17" fmla="*/ 551813 h 852608"/>
                <a:gd name="csX18" fmla="*/ 1313529 w 1452246"/>
                <a:gd name="csY18" fmla="*/ 523266 h 852608"/>
                <a:gd name="csX19" fmla="*/ 1328497 w 1452246"/>
                <a:gd name="csY19" fmla="*/ 483848 h 852608"/>
                <a:gd name="csX20" fmla="*/ 1365210 w 1452246"/>
                <a:gd name="csY20" fmla="*/ 453946 h 852608"/>
                <a:gd name="csX21" fmla="*/ 1381533 w 1452246"/>
                <a:gd name="csY21" fmla="*/ 409079 h 852608"/>
                <a:gd name="csX22" fmla="*/ 1418245 w 1452246"/>
                <a:gd name="csY22" fmla="*/ 379177 h 852608"/>
                <a:gd name="csX23" fmla="*/ 1411439 w 1452246"/>
                <a:gd name="csY23" fmla="*/ 347919 h 852608"/>
                <a:gd name="csX24" fmla="*/ 1430473 w 1452246"/>
                <a:gd name="csY24" fmla="*/ 305791 h 852608"/>
                <a:gd name="csX25" fmla="*/ 1423667 w 1452246"/>
                <a:gd name="csY25" fmla="*/ 279955 h 852608"/>
                <a:gd name="csX26" fmla="*/ 1442701 w 1452246"/>
                <a:gd name="csY26" fmla="*/ 250053 h 852608"/>
                <a:gd name="csX27" fmla="*/ 1435895 w 1452246"/>
                <a:gd name="csY27" fmla="*/ 226956 h 852608"/>
                <a:gd name="csX28" fmla="*/ 1452218 w 1452246"/>
                <a:gd name="csY28" fmla="*/ 199764 h 852608"/>
                <a:gd name="csX29" fmla="*/ 1437250 w 1452246"/>
                <a:gd name="csY29" fmla="*/ 171218 h 852608"/>
                <a:gd name="csX30" fmla="*/ 1448123 w 1452246"/>
                <a:gd name="csY30" fmla="*/ 137221 h 852608"/>
                <a:gd name="csX31" fmla="*/ 1434540 w 1452246"/>
                <a:gd name="csY31" fmla="*/ 112740 h 852608"/>
                <a:gd name="csX32" fmla="*/ 1431829 w 1452246"/>
                <a:gd name="csY32" fmla="*/ 89643 h 852608"/>
                <a:gd name="csX33" fmla="*/ 1412795 w 1452246"/>
                <a:gd name="csY33" fmla="*/ 65162 h 852608"/>
                <a:gd name="csX34" fmla="*/ 1415505 w 1452246"/>
                <a:gd name="csY34" fmla="*/ 40681 h 852608"/>
                <a:gd name="csX35" fmla="*/ 1343436 w 1452246"/>
                <a:gd name="csY35" fmla="*/ 2618 h 852608"/>
                <a:gd name="csX36" fmla="*/ 839035 w 1452246"/>
                <a:gd name="csY36" fmla="*/ 77388 h 852608"/>
                <a:gd name="csX37" fmla="*/ 201396 w 1452246"/>
                <a:gd name="csY37" fmla="*/ 171189 h 852608"/>
                <a:gd name="csX38" fmla="*/ 14690 w 1452246"/>
                <a:gd name="csY38" fmla="*/ 332291 h 852608"/>
                <a:gd name="csX39" fmla="*/ 199752 w 1452246"/>
                <a:gd name="csY39" fmla="*/ 371189 h 852608"/>
                <a:gd name="csX40" fmla="*/ 157878 w 1452246"/>
                <a:gd name="csY40" fmla="*/ 443076 h 852608"/>
                <a:gd name="csX41" fmla="*/ 89442 w 1452246"/>
                <a:gd name="csY41" fmla="*/ 449708 h 852608"/>
                <a:gd name="csX42" fmla="*/ 31446 w 1452246"/>
                <a:gd name="csY42" fmla="*/ 436270 h 852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452246" h="852608">
                  <a:moveTo>
                    <a:pt x="31388" y="436242"/>
                  </a:moveTo>
                  <a:cubicBezTo>
                    <a:pt x="12556" y="440394"/>
                    <a:pt x="1366" y="472343"/>
                    <a:pt x="126" y="491980"/>
                  </a:cubicBezTo>
                  <a:cubicBezTo>
                    <a:pt x="-2066" y="526265"/>
                    <a:pt x="23227" y="564991"/>
                    <a:pt x="157849" y="651035"/>
                  </a:cubicBezTo>
                  <a:cubicBezTo>
                    <a:pt x="304324" y="744663"/>
                    <a:pt x="350438" y="747402"/>
                    <a:pt x="557563" y="833187"/>
                  </a:cubicBezTo>
                  <a:cubicBezTo>
                    <a:pt x="580144" y="842529"/>
                    <a:pt x="620894" y="859628"/>
                    <a:pt x="667700" y="849507"/>
                  </a:cubicBezTo>
                  <a:cubicBezTo>
                    <a:pt x="691377" y="844375"/>
                    <a:pt x="689561" y="838146"/>
                    <a:pt x="715285" y="833187"/>
                  </a:cubicBezTo>
                  <a:cubicBezTo>
                    <a:pt x="768234" y="823008"/>
                    <a:pt x="790787" y="846566"/>
                    <a:pt x="824039" y="829121"/>
                  </a:cubicBezTo>
                  <a:cubicBezTo>
                    <a:pt x="843303" y="819000"/>
                    <a:pt x="838545" y="809628"/>
                    <a:pt x="859396" y="800574"/>
                  </a:cubicBezTo>
                  <a:cubicBezTo>
                    <a:pt x="888812" y="787800"/>
                    <a:pt x="902972" y="804467"/>
                    <a:pt x="928726" y="792414"/>
                  </a:cubicBezTo>
                  <a:cubicBezTo>
                    <a:pt x="954306" y="780447"/>
                    <a:pt x="948365" y="760234"/>
                    <a:pt x="973600" y="750286"/>
                  </a:cubicBezTo>
                  <a:cubicBezTo>
                    <a:pt x="999526" y="740049"/>
                    <a:pt x="1015388" y="757581"/>
                    <a:pt x="1033412" y="744836"/>
                  </a:cubicBezTo>
                  <a:cubicBezTo>
                    <a:pt x="1049072" y="733763"/>
                    <a:pt x="1040507" y="718048"/>
                    <a:pt x="1057897" y="704063"/>
                  </a:cubicBezTo>
                  <a:cubicBezTo>
                    <a:pt x="1073845" y="691231"/>
                    <a:pt x="1085785" y="700631"/>
                    <a:pt x="1105482" y="686387"/>
                  </a:cubicBezTo>
                  <a:cubicBezTo>
                    <a:pt x="1120133" y="675804"/>
                    <a:pt x="1115518" y="669143"/>
                    <a:pt x="1129967" y="657840"/>
                  </a:cubicBezTo>
                  <a:cubicBezTo>
                    <a:pt x="1150818" y="641519"/>
                    <a:pt x="1164257" y="652419"/>
                    <a:pt x="1184358" y="637454"/>
                  </a:cubicBezTo>
                  <a:cubicBezTo>
                    <a:pt x="1203392" y="623266"/>
                    <a:pt x="1195288" y="610550"/>
                    <a:pt x="1214264" y="598036"/>
                  </a:cubicBezTo>
                  <a:cubicBezTo>
                    <a:pt x="1234077" y="584945"/>
                    <a:pt x="1250919" y="593537"/>
                    <a:pt x="1261849" y="579005"/>
                  </a:cubicBezTo>
                  <a:cubicBezTo>
                    <a:pt x="1269232" y="569201"/>
                    <a:pt x="1262772" y="563664"/>
                    <a:pt x="1270011" y="551813"/>
                  </a:cubicBezTo>
                  <a:cubicBezTo>
                    <a:pt x="1280912" y="533964"/>
                    <a:pt x="1299081" y="540740"/>
                    <a:pt x="1313529" y="523266"/>
                  </a:cubicBezTo>
                  <a:cubicBezTo>
                    <a:pt x="1325152" y="509195"/>
                    <a:pt x="1316298" y="501207"/>
                    <a:pt x="1328497" y="483848"/>
                  </a:cubicBezTo>
                  <a:cubicBezTo>
                    <a:pt x="1341042" y="465971"/>
                    <a:pt x="1352607" y="471334"/>
                    <a:pt x="1365210" y="453946"/>
                  </a:cubicBezTo>
                  <a:cubicBezTo>
                    <a:pt x="1378476" y="435665"/>
                    <a:pt x="1368469" y="425919"/>
                    <a:pt x="1381533" y="409079"/>
                  </a:cubicBezTo>
                  <a:cubicBezTo>
                    <a:pt x="1395808" y="390682"/>
                    <a:pt x="1414179" y="394056"/>
                    <a:pt x="1418245" y="379177"/>
                  </a:cubicBezTo>
                  <a:cubicBezTo>
                    <a:pt x="1421475" y="367383"/>
                    <a:pt x="1410315" y="363808"/>
                    <a:pt x="1411439" y="347919"/>
                  </a:cubicBezTo>
                  <a:cubicBezTo>
                    <a:pt x="1412852" y="328225"/>
                    <a:pt x="1430617" y="324505"/>
                    <a:pt x="1430473" y="305791"/>
                  </a:cubicBezTo>
                  <a:cubicBezTo>
                    <a:pt x="1430387" y="292758"/>
                    <a:pt x="1421764" y="291085"/>
                    <a:pt x="1423667" y="279955"/>
                  </a:cubicBezTo>
                  <a:cubicBezTo>
                    <a:pt x="1426176" y="265480"/>
                    <a:pt x="1441547" y="263721"/>
                    <a:pt x="1442701" y="250053"/>
                  </a:cubicBezTo>
                  <a:cubicBezTo>
                    <a:pt x="1443566" y="239643"/>
                    <a:pt x="1434943" y="237567"/>
                    <a:pt x="1435895" y="226956"/>
                  </a:cubicBezTo>
                  <a:cubicBezTo>
                    <a:pt x="1437135" y="213519"/>
                    <a:pt x="1451468" y="211702"/>
                    <a:pt x="1452218" y="199764"/>
                  </a:cubicBezTo>
                  <a:cubicBezTo>
                    <a:pt x="1452968" y="187769"/>
                    <a:pt x="1438721" y="185462"/>
                    <a:pt x="1437250" y="171218"/>
                  </a:cubicBezTo>
                  <a:cubicBezTo>
                    <a:pt x="1435722" y="156396"/>
                    <a:pt x="1450430" y="151725"/>
                    <a:pt x="1448123" y="137221"/>
                  </a:cubicBezTo>
                  <a:cubicBezTo>
                    <a:pt x="1446508" y="126984"/>
                    <a:pt x="1438866" y="127186"/>
                    <a:pt x="1434540" y="112740"/>
                  </a:cubicBezTo>
                  <a:cubicBezTo>
                    <a:pt x="1431021" y="101033"/>
                    <a:pt x="1435491" y="99014"/>
                    <a:pt x="1431829" y="89643"/>
                  </a:cubicBezTo>
                  <a:cubicBezTo>
                    <a:pt x="1426695" y="76465"/>
                    <a:pt x="1416457" y="76754"/>
                    <a:pt x="1412795" y="65162"/>
                  </a:cubicBezTo>
                  <a:cubicBezTo>
                    <a:pt x="1409449" y="54608"/>
                    <a:pt x="1416169" y="48668"/>
                    <a:pt x="1415505" y="40681"/>
                  </a:cubicBezTo>
                  <a:cubicBezTo>
                    <a:pt x="1413833" y="20035"/>
                    <a:pt x="1364575" y="6194"/>
                    <a:pt x="1343436" y="2618"/>
                  </a:cubicBezTo>
                  <a:cubicBezTo>
                    <a:pt x="1230241" y="-16557"/>
                    <a:pt x="845466" y="75831"/>
                    <a:pt x="839035" y="77388"/>
                  </a:cubicBezTo>
                  <a:cubicBezTo>
                    <a:pt x="504700" y="157636"/>
                    <a:pt x="334375" y="36384"/>
                    <a:pt x="201396" y="171189"/>
                  </a:cubicBezTo>
                  <a:cubicBezTo>
                    <a:pt x="171547" y="201437"/>
                    <a:pt x="-6911" y="289672"/>
                    <a:pt x="14690" y="332291"/>
                  </a:cubicBezTo>
                  <a:cubicBezTo>
                    <a:pt x="29975" y="362452"/>
                    <a:pt x="194042" y="340768"/>
                    <a:pt x="199752" y="371189"/>
                  </a:cubicBezTo>
                  <a:cubicBezTo>
                    <a:pt x="205866" y="403687"/>
                    <a:pt x="160819" y="441144"/>
                    <a:pt x="157878" y="443076"/>
                  </a:cubicBezTo>
                  <a:cubicBezTo>
                    <a:pt x="152311" y="446738"/>
                    <a:pt x="125722" y="458589"/>
                    <a:pt x="89442" y="449708"/>
                  </a:cubicBezTo>
                  <a:cubicBezTo>
                    <a:pt x="61208" y="442787"/>
                    <a:pt x="47480" y="432724"/>
                    <a:pt x="31446" y="436270"/>
                  </a:cubicBezTo>
                  <a:close/>
                </a:path>
              </a:pathLst>
            </a:custGeom>
            <a:solidFill>
              <a:srgbClr val="EBE8E2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1C1724C-EBEC-4160-A47E-6F020FEC0F5A}"/>
                </a:ext>
              </a:extLst>
            </p:cNvPr>
            <p:cNvSpPr/>
            <p:nvPr/>
          </p:nvSpPr>
          <p:spPr>
            <a:xfrm>
              <a:off x="7698404" y="4419669"/>
              <a:ext cx="267374" cy="161223"/>
            </a:xfrm>
            <a:custGeom>
              <a:avLst/>
              <a:gdLst>
                <a:gd name="csX0" fmla="*/ 1072 w 267374"/>
                <a:gd name="csY0" fmla="*/ 53964 h 161223"/>
                <a:gd name="csX1" fmla="*/ 119313 w 267374"/>
                <a:gd name="csY1" fmla="*/ 154224 h 161223"/>
                <a:gd name="csX2" fmla="*/ 210965 w 267374"/>
                <a:gd name="csY2" fmla="*/ 156588 h 161223"/>
                <a:gd name="csX3" fmla="*/ 267374 w 267374"/>
                <a:gd name="csY3" fmla="*/ 79454 h 161223"/>
                <a:gd name="csX4" fmla="*/ 218405 w 267374"/>
                <a:gd name="csY4" fmla="*/ 42314 h 161223"/>
                <a:gd name="csX5" fmla="*/ 110084 w 267374"/>
                <a:gd name="csY5" fmla="*/ 3992 h 161223"/>
                <a:gd name="csX6" fmla="*/ 39313 w 267374"/>
                <a:gd name="csY6" fmla="*/ 17199 h 161223"/>
                <a:gd name="csX7" fmla="*/ 1101 w 267374"/>
                <a:gd name="csY7" fmla="*/ 53935 h 1612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67374" h="161223">
                  <a:moveTo>
                    <a:pt x="1072" y="53964"/>
                  </a:moveTo>
                  <a:cubicBezTo>
                    <a:pt x="-7897" y="100014"/>
                    <a:pt x="40120" y="137269"/>
                    <a:pt x="119313" y="154224"/>
                  </a:cubicBezTo>
                  <a:cubicBezTo>
                    <a:pt x="152507" y="161346"/>
                    <a:pt x="189681" y="164489"/>
                    <a:pt x="210965" y="156588"/>
                  </a:cubicBezTo>
                  <a:cubicBezTo>
                    <a:pt x="232191" y="148716"/>
                    <a:pt x="267259" y="106530"/>
                    <a:pt x="267374" y="79454"/>
                  </a:cubicBezTo>
                  <a:cubicBezTo>
                    <a:pt x="267432" y="67401"/>
                    <a:pt x="256589" y="54627"/>
                    <a:pt x="218405" y="42314"/>
                  </a:cubicBezTo>
                  <a:cubicBezTo>
                    <a:pt x="139414" y="16911"/>
                    <a:pt x="153343" y="19967"/>
                    <a:pt x="110084" y="3992"/>
                  </a:cubicBezTo>
                  <a:cubicBezTo>
                    <a:pt x="76977" y="-8234"/>
                    <a:pt x="52117" y="10942"/>
                    <a:pt x="39313" y="17199"/>
                  </a:cubicBezTo>
                  <a:cubicBezTo>
                    <a:pt x="18721" y="27291"/>
                    <a:pt x="5599" y="30780"/>
                    <a:pt x="1101" y="53935"/>
                  </a:cubicBezTo>
                  <a:close/>
                </a:path>
              </a:pathLst>
            </a:custGeom>
            <a:solidFill>
              <a:srgbClr val="EBE8E2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8" name="Graphic 18">
              <a:extLst>
                <a:ext uri="{FF2B5EF4-FFF2-40B4-BE49-F238E27FC236}">
                  <a16:creationId xmlns:a16="http://schemas.microsoft.com/office/drawing/2014/main" id="{633DC315-13A5-4631-DFBE-843D9B6DE6D7}"/>
                </a:ext>
              </a:extLst>
            </p:cNvPr>
            <p:cNvGrpSpPr/>
            <p:nvPr/>
          </p:nvGrpSpPr>
          <p:grpSpPr>
            <a:xfrm>
              <a:off x="5304283" y="2323523"/>
              <a:ext cx="4037307" cy="2636399"/>
              <a:chOff x="5220524" y="2271339"/>
              <a:chExt cx="4037307" cy="2636399"/>
            </a:xfrm>
            <a:solidFill>
              <a:srgbClr val="FFFFFF">
                <a:alpha val="9804"/>
              </a:srgbClr>
            </a:solidFill>
          </p:grpSpPr>
          <p:sp>
            <p:nvSpPr>
              <p:cNvPr id="149" name="Freeform 148">
                <a:extLst>
                  <a:ext uri="{FF2B5EF4-FFF2-40B4-BE49-F238E27FC236}">
                    <a16:creationId xmlns:a16="http://schemas.microsoft.com/office/drawing/2014/main" id="{1B583A22-403B-4677-52E1-8B8858B6CA51}"/>
                  </a:ext>
                </a:extLst>
              </p:cNvPr>
              <p:cNvSpPr/>
              <p:nvPr/>
            </p:nvSpPr>
            <p:spPr>
              <a:xfrm>
                <a:off x="5220524" y="3409180"/>
                <a:ext cx="91668" cy="106239"/>
              </a:xfrm>
              <a:custGeom>
                <a:avLst/>
                <a:gdLst>
                  <a:gd name="csX0" fmla="*/ 91300 w 91668"/>
                  <a:gd name="csY0" fmla="*/ 102028 h 106239"/>
                  <a:gd name="csX1" fmla="*/ 82966 w 91668"/>
                  <a:gd name="csY1" fmla="*/ 72098 h 106239"/>
                  <a:gd name="csX2" fmla="*/ 67738 w 91668"/>
                  <a:gd name="csY2" fmla="*/ 50817 h 106239"/>
                  <a:gd name="csX3" fmla="*/ 11819 w 91668"/>
                  <a:gd name="csY3" fmla="*/ 413 h 106239"/>
                  <a:gd name="csX4" fmla="*/ 543 w 91668"/>
                  <a:gd name="csY4" fmla="*/ 11688 h 106239"/>
                  <a:gd name="csX5" fmla="*/ 55366 w 91668"/>
                  <a:gd name="csY5" fmla="*/ 67023 h 106239"/>
                  <a:gd name="csX6" fmla="*/ 75381 w 91668"/>
                  <a:gd name="csY6" fmla="*/ 93551 h 106239"/>
                  <a:gd name="csX7" fmla="*/ 88128 w 91668"/>
                  <a:gd name="csY7" fmla="*/ 106094 h 106239"/>
                  <a:gd name="csX8" fmla="*/ 91300 w 91668"/>
                  <a:gd name="csY8" fmla="*/ 101971 h 106239"/>
                  <a:gd name="csX9" fmla="*/ 91300 w 91668"/>
                  <a:gd name="csY9" fmla="*/ 101971 h 1062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91668" h="106239">
                    <a:moveTo>
                      <a:pt x="91300" y="102028"/>
                    </a:moveTo>
                    <a:cubicBezTo>
                      <a:pt x="85388" y="92657"/>
                      <a:pt x="86686" y="82161"/>
                      <a:pt x="82966" y="72098"/>
                    </a:cubicBezTo>
                    <a:cubicBezTo>
                      <a:pt x="79822" y="63620"/>
                      <a:pt x="73852" y="57247"/>
                      <a:pt x="67738" y="50817"/>
                    </a:cubicBezTo>
                    <a:cubicBezTo>
                      <a:pt x="51992" y="34237"/>
                      <a:pt x="33650" y="8285"/>
                      <a:pt x="11819" y="413"/>
                    </a:cubicBezTo>
                    <a:cubicBezTo>
                      <a:pt x="5676" y="-1807"/>
                      <a:pt x="-2139" y="5344"/>
                      <a:pt x="543" y="11688"/>
                    </a:cubicBezTo>
                    <a:cubicBezTo>
                      <a:pt x="10002" y="34324"/>
                      <a:pt x="37544" y="50731"/>
                      <a:pt x="55366" y="67023"/>
                    </a:cubicBezTo>
                    <a:cubicBezTo>
                      <a:pt x="64508" y="75385"/>
                      <a:pt x="69584" y="82853"/>
                      <a:pt x="75381" y="93551"/>
                    </a:cubicBezTo>
                    <a:cubicBezTo>
                      <a:pt x="78870" y="100010"/>
                      <a:pt x="81235" y="103643"/>
                      <a:pt x="88128" y="106094"/>
                    </a:cubicBezTo>
                    <a:cubicBezTo>
                      <a:pt x="90435" y="106930"/>
                      <a:pt x="92540" y="103960"/>
                      <a:pt x="91300" y="101971"/>
                    </a:cubicBezTo>
                    <a:lnTo>
                      <a:pt x="91300" y="101971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49">
                <a:extLst>
                  <a:ext uri="{FF2B5EF4-FFF2-40B4-BE49-F238E27FC236}">
                    <a16:creationId xmlns:a16="http://schemas.microsoft.com/office/drawing/2014/main" id="{FE3F30D1-4AFA-C3A2-DD19-E904BA976C79}"/>
                  </a:ext>
                </a:extLst>
              </p:cNvPr>
              <p:cNvSpPr/>
              <p:nvPr/>
            </p:nvSpPr>
            <p:spPr>
              <a:xfrm>
                <a:off x="5268791" y="3188604"/>
                <a:ext cx="155928" cy="297705"/>
              </a:xfrm>
              <a:custGeom>
                <a:avLst/>
                <a:gdLst>
                  <a:gd name="csX0" fmla="*/ 62817 w 155928"/>
                  <a:gd name="csY0" fmla="*/ 3053 h 297705"/>
                  <a:gd name="csX1" fmla="*/ 108499 w 155928"/>
                  <a:gd name="csY1" fmla="*/ 32090 h 297705"/>
                  <a:gd name="csX2" fmla="*/ 136790 w 155928"/>
                  <a:gd name="csY2" fmla="*/ 47459 h 297705"/>
                  <a:gd name="csX3" fmla="*/ 128744 w 155928"/>
                  <a:gd name="csY3" fmla="*/ 66548 h 297705"/>
                  <a:gd name="csX4" fmla="*/ 108643 w 155928"/>
                  <a:gd name="csY4" fmla="*/ 170816 h 297705"/>
                  <a:gd name="csX5" fmla="*/ 68412 w 155928"/>
                  <a:gd name="csY5" fmla="*/ 210695 h 297705"/>
                  <a:gd name="csX6" fmla="*/ 28123 w 155928"/>
                  <a:gd name="csY6" fmla="*/ 236243 h 297705"/>
                  <a:gd name="csX7" fmla="*/ 4735 w 155928"/>
                  <a:gd name="csY7" fmla="*/ 294951 h 297705"/>
                  <a:gd name="csX8" fmla="*/ 15232 w 155928"/>
                  <a:gd name="csY8" fmla="*/ 293567 h 297705"/>
                  <a:gd name="csX9" fmla="*/ 59385 w 155928"/>
                  <a:gd name="csY9" fmla="*/ 239847 h 297705"/>
                  <a:gd name="csX10" fmla="*/ 110662 w 155928"/>
                  <a:gd name="csY10" fmla="*/ 214616 h 297705"/>
                  <a:gd name="csX11" fmla="*/ 130417 w 155928"/>
                  <a:gd name="csY11" fmla="*/ 134282 h 297705"/>
                  <a:gd name="csX12" fmla="*/ 146999 w 155928"/>
                  <a:gd name="csY12" fmla="*/ 71565 h 297705"/>
                  <a:gd name="csX13" fmla="*/ 154930 w 155928"/>
                  <a:gd name="csY13" fmla="*/ 41721 h 297705"/>
                  <a:gd name="csX14" fmla="*/ 125889 w 155928"/>
                  <a:gd name="csY14" fmla="*/ 23670 h 297705"/>
                  <a:gd name="csX15" fmla="*/ 64605 w 155928"/>
                  <a:gd name="csY15" fmla="*/ 54 h 297705"/>
                  <a:gd name="csX16" fmla="*/ 62875 w 155928"/>
                  <a:gd name="csY16" fmla="*/ 3024 h 297705"/>
                  <a:gd name="csX17" fmla="*/ 62875 w 155928"/>
                  <a:gd name="csY17" fmla="*/ 3024 h 2977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55928" h="297705">
                    <a:moveTo>
                      <a:pt x="62817" y="3053"/>
                    </a:moveTo>
                    <a:cubicBezTo>
                      <a:pt x="77237" y="14212"/>
                      <a:pt x="92579" y="23209"/>
                      <a:pt x="108499" y="32090"/>
                    </a:cubicBezTo>
                    <a:cubicBezTo>
                      <a:pt x="111152" y="33560"/>
                      <a:pt x="136012" y="44893"/>
                      <a:pt x="136790" y="47459"/>
                    </a:cubicBezTo>
                    <a:cubicBezTo>
                      <a:pt x="137800" y="50833"/>
                      <a:pt x="130330" y="62742"/>
                      <a:pt x="128744" y="66548"/>
                    </a:cubicBezTo>
                    <a:cubicBezTo>
                      <a:pt x="114238" y="101092"/>
                      <a:pt x="112306" y="134339"/>
                      <a:pt x="108643" y="170816"/>
                    </a:cubicBezTo>
                    <a:cubicBezTo>
                      <a:pt x="105932" y="197633"/>
                      <a:pt x="88773" y="200603"/>
                      <a:pt x="68412" y="210695"/>
                    </a:cubicBezTo>
                    <a:cubicBezTo>
                      <a:pt x="54223" y="217760"/>
                      <a:pt x="40467" y="226266"/>
                      <a:pt x="28123" y="236243"/>
                    </a:cubicBezTo>
                    <a:cubicBezTo>
                      <a:pt x="10704" y="250314"/>
                      <a:pt x="-9310" y="272373"/>
                      <a:pt x="4735" y="294951"/>
                    </a:cubicBezTo>
                    <a:cubicBezTo>
                      <a:pt x="7503" y="299392"/>
                      <a:pt x="13502" y="298123"/>
                      <a:pt x="15232" y="293567"/>
                    </a:cubicBezTo>
                    <a:cubicBezTo>
                      <a:pt x="24807" y="268163"/>
                      <a:pt x="36660" y="254351"/>
                      <a:pt x="59385" y="239847"/>
                    </a:cubicBezTo>
                    <a:cubicBezTo>
                      <a:pt x="75651" y="229467"/>
                      <a:pt x="94454" y="224392"/>
                      <a:pt x="110662" y="214616"/>
                    </a:cubicBezTo>
                    <a:cubicBezTo>
                      <a:pt x="138636" y="197719"/>
                      <a:pt x="126754" y="162454"/>
                      <a:pt x="130417" y="134282"/>
                    </a:cubicBezTo>
                    <a:cubicBezTo>
                      <a:pt x="133243" y="112626"/>
                      <a:pt x="138924" y="91807"/>
                      <a:pt x="146999" y="71565"/>
                    </a:cubicBezTo>
                    <a:cubicBezTo>
                      <a:pt x="150431" y="62972"/>
                      <a:pt x="158795" y="51438"/>
                      <a:pt x="154930" y="41721"/>
                    </a:cubicBezTo>
                    <a:cubicBezTo>
                      <a:pt x="150691" y="31109"/>
                      <a:pt x="135146" y="27822"/>
                      <a:pt x="125889" y="23670"/>
                    </a:cubicBezTo>
                    <a:cubicBezTo>
                      <a:pt x="105788" y="14645"/>
                      <a:pt x="85917" y="5763"/>
                      <a:pt x="64605" y="54"/>
                    </a:cubicBezTo>
                    <a:cubicBezTo>
                      <a:pt x="63019" y="-379"/>
                      <a:pt x="61375" y="1899"/>
                      <a:pt x="62875" y="3024"/>
                    </a:cubicBezTo>
                    <a:lnTo>
                      <a:pt x="62875" y="302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50">
                <a:extLst>
                  <a:ext uri="{FF2B5EF4-FFF2-40B4-BE49-F238E27FC236}">
                    <a16:creationId xmlns:a16="http://schemas.microsoft.com/office/drawing/2014/main" id="{DAC2746C-DAA1-A6C9-03B7-F8A47321577A}"/>
                  </a:ext>
                </a:extLst>
              </p:cNvPr>
              <p:cNvSpPr/>
              <p:nvPr/>
            </p:nvSpPr>
            <p:spPr>
              <a:xfrm>
                <a:off x="5612301" y="2850562"/>
                <a:ext cx="173580" cy="384046"/>
              </a:xfrm>
              <a:custGeom>
                <a:avLst/>
                <a:gdLst>
                  <a:gd name="csX0" fmla="*/ 33801 w 173580"/>
                  <a:gd name="csY0" fmla="*/ 379302 h 384046"/>
                  <a:gd name="csX1" fmla="*/ 14911 w 173580"/>
                  <a:gd name="csY1" fmla="*/ 313097 h 384046"/>
                  <a:gd name="csX2" fmla="*/ 27918 w 173580"/>
                  <a:gd name="csY2" fmla="*/ 255830 h 384046"/>
                  <a:gd name="csX3" fmla="*/ 74609 w 173580"/>
                  <a:gd name="csY3" fmla="*/ 228321 h 384046"/>
                  <a:gd name="csX4" fmla="*/ 111725 w 173580"/>
                  <a:gd name="csY4" fmla="*/ 196804 h 384046"/>
                  <a:gd name="csX5" fmla="*/ 170673 w 173580"/>
                  <a:gd name="csY5" fmla="*/ 113153 h 384046"/>
                  <a:gd name="csX6" fmla="*/ 171048 w 173580"/>
                  <a:gd name="csY6" fmla="*/ 83511 h 384046"/>
                  <a:gd name="csX7" fmla="*/ 173413 w 173580"/>
                  <a:gd name="csY7" fmla="*/ 9433 h 384046"/>
                  <a:gd name="csX8" fmla="*/ 159426 w 173580"/>
                  <a:gd name="csY8" fmla="*/ 3551 h 384046"/>
                  <a:gd name="csX9" fmla="*/ 144545 w 173580"/>
                  <a:gd name="csY9" fmla="*/ 59895 h 384046"/>
                  <a:gd name="csX10" fmla="*/ 147717 w 173580"/>
                  <a:gd name="csY10" fmla="*/ 80627 h 384046"/>
                  <a:gd name="csX11" fmla="*/ 144775 w 173580"/>
                  <a:gd name="csY11" fmla="*/ 126100 h 384046"/>
                  <a:gd name="csX12" fmla="*/ 52691 w 173580"/>
                  <a:gd name="csY12" fmla="*/ 224486 h 384046"/>
                  <a:gd name="csX13" fmla="*/ 7759 w 173580"/>
                  <a:gd name="csY13" fmla="*/ 253523 h 384046"/>
                  <a:gd name="csX14" fmla="*/ 434 w 173580"/>
                  <a:gd name="csY14" fmla="*/ 288154 h 384046"/>
                  <a:gd name="csX15" fmla="*/ 28754 w 173580"/>
                  <a:gd name="csY15" fmla="*/ 383166 h 384046"/>
                  <a:gd name="csX16" fmla="*/ 33772 w 173580"/>
                  <a:gd name="csY16" fmla="*/ 379302 h 384046"/>
                  <a:gd name="csX17" fmla="*/ 33772 w 173580"/>
                  <a:gd name="csY17" fmla="*/ 379302 h 3840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73580" h="384046">
                    <a:moveTo>
                      <a:pt x="33801" y="379302"/>
                    </a:moveTo>
                    <a:cubicBezTo>
                      <a:pt x="23477" y="357330"/>
                      <a:pt x="15892" y="337635"/>
                      <a:pt x="14911" y="313097"/>
                    </a:cubicBezTo>
                    <a:cubicBezTo>
                      <a:pt x="14190" y="294700"/>
                      <a:pt x="12143" y="268316"/>
                      <a:pt x="27918" y="255830"/>
                    </a:cubicBezTo>
                    <a:cubicBezTo>
                      <a:pt x="41559" y="245046"/>
                      <a:pt x="60218" y="238702"/>
                      <a:pt x="74609" y="228321"/>
                    </a:cubicBezTo>
                    <a:cubicBezTo>
                      <a:pt x="87789" y="218834"/>
                      <a:pt x="100276" y="208338"/>
                      <a:pt x="111725" y="196804"/>
                    </a:cubicBezTo>
                    <a:cubicBezTo>
                      <a:pt x="134595" y="173765"/>
                      <a:pt x="159310" y="143921"/>
                      <a:pt x="170673" y="113153"/>
                    </a:cubicBezTo>
                    <a:cubicBezTo>
                      <a:pt x="174970" y="101562"/>
                      <a:pt x="172894" y="94872"/>
                      <a:pt x="171048" y="83511"/>
                    </a:cubicBezTo>
                    <a:cubicBezTo>
                      <a:pt x="166607" y="56291"/>
                      <a:pt x="168423" y="36625"/>
                      <a:pt x="173413" y="9433"/>
                    </a:cubicBezTo>
                    <a:cubicBezTo>
                      <a:pt x="175028" y="696"/>
                      <a:pt x="164617" y="-3485"/>
                      <a:pt x="159426" y="3551"/>
                    </a:cubicBezTo>
                    <a:cubicBezTo>
                      <a:pt x="147284" y="19958"/>
                      <a:pt x="143593" y="39653"/>
                      <a:pt x="144545" y="59895"/>
                    </a:cubicBezTo>
                    <a:cubicBezTo>
                      <a:pt x="144891" y="67104"/>
                      <a:pt x="145929" y="73620"/>
                      <a:pt x="147717" y="80627"/>
                    </a:cubicBezTo>
                    <a:cubicBezTo>
                      <a:pt x="152158" y="98044"/>
                      <a:pt x="153139" y="108280"/>
                      <a:pt x="144775" y="126100"/>
                    </a:cubicBezTo>
                    <a:cubicBezTo>
                      <a:pt x="125972" y="166124"/>
                      <a:pt x="89375" y="201014"/>
                      <a:pt x="52691" y="224486"/>
                    </a:cubicBezTo>
                    <a:cubicBezTo>
                      <a:pt x="38704" y="233425"/>
                      <a:pt x="17334" y="239307"/>
                      <a:pt x="7759" y="253523"/>
                    </a:cubicBezTo>
                    <a:cubicBezTo>
                      <a:pt x="1299" y="263125"/>
                      <a:pt x="1097" y="276995"/>
                      <a:pt x="434" y="288154"/>
                    </a:cubicBezTo>
                    <a:cubicBezTo>
                      <a:pt x="-1556" y="321113"/>
                      <a:pt x="2539" y="360300"/>
                      <a:pt x="28754" y="383166"/>
                    </a:cubicBezTo>
                    <a:cubicBezTo>
                      <a:pt x="31552" y="385588"/>
                      <a:pt x="35301" y="382589"/>
                      <a:pt x="33772" y="379302"/>
                    </a:cubicBezTo>
                    <a:lnTo>
                      <a:pt x="33772" y="37930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51">
                <a:extLst>
                  <a:ext uri="{FF2B5EF4-FFF2-40B4-BE49-F238E27FC236}">
                    <a16:creationId xmlns:a16="http://schemas.microsoft.com/office/drawing/2014/main" id="{53115D53-FDE5-855D-8EE6-7539EFC9663C}"/>
                  </a:ext>
                </a:extLst>
              </p:cNvPr>
              <p:cNvSpPr/>
              <p:nvPr/>
            </p:nvSpPr>
            <p:spPr>
              <a:xfrm>
                <a:off x="5399609" y="3117490"/>
                <a:ext cx="214374" cy="126754"/>
              </a:xfrm>
              <a:custGeom>
                <a:avLst/>
                <a:gdLst>
                  <a:gd name="csX0" fmla="*/ 211771 w 214374"/>
                  <a:gd name="csY0" fmla="*/ 8970 h 126754"/>
                  <a:gd name="csX1" fmla="*/ 80436 w 214374"/>
                  <a:gd name="csY1" fmla="*/ 29213 h 126754"/>
                  <a:gd name="csX2" fmla="*/ 3 w 214374"/>
                  <a:gd name="csY2" fmla="*/ 116093 h 126754"/>
                  <a:gd name="csX3" fmla="*/ 21287 w 214374"/>
                  <a:gd name="csY3" fmla="*/ 113210 h 126754"/>
                  <a:gd name="csX4" fmla="*/ 26795 w 214374"/>
                  <a:gd name="csY4" fmla="*/ 22061 h 126754"/>
                  <a:gd name="csX5" fmla="*/ 20277 w 214374"/>
                  <a:gd name="csY5" fmla="*/ 19322 h 126754"/>
                  <a:gd name="csX6" fmla="*/ 3 w 214374"/>
                  <a:gd name="csY6" fmla="*/ 116093 h 126754"/>
                  <a:gd name="csX7" fmla="*/ 21287 w 214374"/>
                  <a:gd name="csY7" fmla="*/ 118977 h 126754"/>
                  <a:gd name="csX8" fmla="*/ 100739 w 214374"/>
                  <a:gd name="csY8" fmla="*/ 45014 h 126754"/>
                  <a:gd name="csX9" fmla="*/ 156082 w 214374"/>
                  <a:gd name="csY9" fmla="*/ 25608 h 126754"/>
                  <a:gd name="csX10" fmla="*/ 210444 w 214374"/>
                  <a:gd name="csY10" fmla="*/ 19005 h 126754"/>
                  <a:gd name="csX11" fmla="*/ 211742 w 214374"/>
                  <a:gd name="csY11" fmla="*/ 8999 h 126754"/>
                  <a:gd name="csX12" fmla="*/ 211742 w 214374"/>
                  <a:gd name="csY12" fmla="*/ 8999 h 1267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14374" h="126754">
                    <a:moveTo>
                      <a:pt x="211771" y="8970"/>
                    </a:moveTo>
                    <a:cubicBezTo>
                      <a:pt x="174308" y="-13406"/>
                      <a:pt x="115245" y="10931"/>
                      <a:pt x="80436" y="29213"/>
                    </a:cubicBezTo>
                    <a:cubicBezTo>
                      <a:pt x="44877" y="47898"/>
                      <a:pt x="4214" y="72408"/>
                      <a:pt x="3" y="116093"/>
                    </a:cubicBezTo>
                    <a:cubicBezTo>
                      <a:pt x="7098" y="115141"/>
                      <a:pt x="14192" y="114161"/>
                      <a:pt x="21287" y="113210"/>
                    </a:cubicBezTo>
                    <a:cubicBezTo>
                      <a:pt x="16990" y="82673"/>
                      <a:pt x="21287" y="52108"/>
                      <a:pt x="26795" y="22061"/>
                    </a:cubicBezTo>
                    <a:cubicBezTo>
                      <a:pt x="27487" y="18371"/>
                      <a:pt x="22181" y="15429"/>
                      <a:pt x="20277" y="19322"/>
                    </a:cubicBezTo>
                    <a:cubicBezTo>
                      <a:pt x="4992" y="50262"/>
                      <a:pt x="811" y="82010"/>
                      <a:pt x="3" y="116093"/>
                    </a:cubicBezTo>
                    <a:cubicBezTo>
                      <a:pt x="-285" y="127973"/>
                      <a:pt x="19585" y="131289"/>
                      <a:pt x="21287" y="118977"/>
                    </a:cubicBezTo>
                    <a:cubicBezTo>
                      <a:pt x="26593" y="80597"/>
                      <a:pt x="69131" y="60009"/>
                      <a:pt x="100739" y="45014"/>
                    </a:cubicBezTo>
                    <a:cubicBezTo>
                      <a:pt x="118418" y="36623"/>
                      <a:pt x="136846" y="29530"/>
                      <a:pt x="156082" y="25608"/>
                    </a:cubicBezTo>
                    <a:cubicBezTo>
                      <a:pt x="174135" y="21917"/>
                      <a:pt x="192881" y="23965"/>
                      <a:pt x="210444" y="19005"/>
                    </a:cubicBezTo>
                    <a:cubicBezTo>
                      <a:pt x="215001" y="17707"/>
                      <a:pt x="215808" y="11393"/>
                      <a:pt x="211742" y="8999"/>
                    </a:cubicBezTo>
                    <a:lnTo>
                      <a:pt x="211742" y="899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52">
                <a:extLst>
                  <a:ext uri="{FF2B5EF4-FFF2-40B4-BE49-F238E27FC236}">
                    <a16:creationId xmlns:a16="http://schemas.microsoft.com/office/drawing/2014/main" id="{200A6032-FE44-CFC1-15D5-D2252DD181A4}"/>
                  </a:ext>
                </a:extLst>
              </p:cNvPr>
              <p:cNvSpPr/>
              <p:nvPr/>
            </p:nvSpPr>
            <p:spPr>
              <a:xfrm>
                <a:off x="5770054" y="2892911"/>
                <a:ext cx="182619" cy="58507"/>
              </a:xfrm>
              <a:custGeom>
                <a:avLst/>
                <a:gdLst>
                  <a:gd name="csX0" fmla="*/ 1471 w 182619"/>
                  <a:gd name="csY0" fmla="*/ 57857 h 58507"/>
                  <a:gd name="csX1" fmla="*/ 68234 w 182619"/>
                  <a:gd name="csY1" fmla="*/ 44823 h 58507"/>
                  <a:gd name="csX2" fmla="*/ 170441 w 182619"/>
                  <a:gd name="csY2" fmla="*/ 20112 h 58507"/>
                  <a:gd name="csX3" fmla="*/ 176814 w 182619"/>
                  <a:gd name="csY3" fmla="*/ 4973 h 58507"/>
                  <a:gd name="csX4" fmla="*/ 1471 w 182619"/>
                  <a:gd name="csY4" fmla="*/ 54800 h 58507"/>
                  <a:gd name="csX5" fmla="*/ 1471 w 182619"/>
                  <a:gd name="csY5" fmla="*/ 57857 h 58507"/>
                  <a:gd name="csX6" fmla="*/ 1471 w 182619"/>
                  <a:gd name="csY6" fmla="*/ 57857 h 585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82619" h="58507">
                    <a:moveTo>
                      <a:pt x="1471" y="57857"/>
                    </a:moveTo>
                    <a:cubicBezTo>
                      <a:pt x="25494" y="60481"/>
                      <a:pt x="46547" y="54973"/>
                      <a:pt x="68234" y="44823"/>
                    </a:cubicBezTo>
                    <a:cubicBezTo>
                      <a:pt x="100505" y="29714"/>
                      <a:pt x="133180" y="3560"/>
                      <a:pt x="170441" y="20112"/>
                    </a:cubicBezTo>
                    <a:cubicBezTo>
                      <a:pt x="181342" y="24956"/>
                      <a:pt x="188062" y="9298"/>
                      <a:pt x="176814" y="4973"/>
                    </a:cubicBezTo>
                    <a:cubicBezTo>
                      <a:pt x="110888" y="-20431"/>
                      <a:pt x="65639" y="60019"/>
                      <a:pt x="1471" y="54800"/>
                    </a:cubicBezTo>
                    <a:cubicBezTo>
                      <a:pt x="-519" y="54627"/>
                      <a:pt x="-461" y="57655"/>
                      <a:pt x="1471" y="57857"/>
                    </a:cubicBezTo>
                    <a:lnTo>
                      <a:pt x="1471" y="5785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EA939356-E206-76EA-AA0B-81B81FD5E2EA}"/>
                  </a:ext>
                </a:extLst>
              </p:cNvPr>
              <p:cNvSpPr/>
              <p:nvPr/>
            </p:nvSpPr>
            <p:spPr>
              <a:xfrm>
                <a:off x="5923225" y="2481752"/>
                <a:ext cx="1009488" cy="531248"/>
              </a:xfrm>
              <a:custGeom>
                <a:avLst/>
                <a:gdLst>
                  <a:gd name="csX0" fmla="*/ 65922 w 1009488"/>
                  <a:gd name="csY0" fmla="*/ 528474 h 531248"/>
                  <a:gd name="csX1" fmla="*/ 24854 w 1009488"/>
                  <a:gd name="csY1" fmla="*/ 478791 h 531248"/>
                  <a:gd name="csX2" fmla="*/ 36303 w 1009488"/>
                  <a:gd name="csY2" fmla="*/ 400186 h 531248"/>
                  <a:gd name="csX3" fmla="*/ 119274 w 1009488"/>
                  <a:gd name="csY3" fmla="*/ 284182 h 531248"/>
                  <a:gd name="csX4" fmla="*/ 255425 w 1009488"/>
                  <a:gd name="csY4" fmla="*/ 244592 h 531248"/>
                  <a:gd name="csX5" fmla="*/ 391403 w 1009488"/>
                  <a:gd name="csY5" fmla="*/ 292256 h 531248"/>
                  <a:gd name="csX6" fmla="*/ 510336 w 1009488"/>
                  <a:gd name="csY6" fmla="*/ 324523 h 531248"/>
                  <a:gd name="csX7" fmla="*/ 628030 w 1009488"/>
                  <a:gd name="csY7" fmla="*/ 309673 h 531248"/>
                  <a:gd name="csX8" fmla="*/ 691448 w 1009488"/>
                  <a:gd name="csY8" fmla="*/ 225416 h 531248"/>
                  <a:gd name="csX9" fmla="*/ 772948 w 1009488"/>
                  <a:gd name="csY9" fmla="*/ 136229 h 531248"/>
                  <a:gd name="csX10" fmla="*/ 820879 w 1009488"/>
                  <a:gd name="csY10" fmla="*/ 89631 h 531248"/>
                  <a:gd name="csX11" fmla="*/ 858889 w 1009488"/>
                  <a:gd name="csY11" fmla="*/ 43120 h 531248"/>
                  <a:gd name="csX12" fmla="*/ 939726 w 1009488"/>
                  <a:gd name="csY12" fmla="*/ 32999 h 531248"/>
                  <a:gd name="csX13" fmla="*/ 1006576 w 1009488"/>
                  <a:gd name="csY13" fmla="*/ 10565 h 531248"/>
                  <a:gd name="csX14" fmla="*/ 1002163 w 1009488"/>
                  <a:gd name="csY14" fmla="*/ 69 h 531248"/>
                  <a:gd name="csX15" fmla="*/ 919538 w 1009488"/>
                  <a:gd name="csY15" fmla="*/ 8922 h 531248"/>
                  <a:gd name="csX16" fmla="*/ 857217 w 1009488"/>
                  <a:gd name="csY16" fmla="*/ 13853 h 531248"/>
                  <a:gd name="csX17" fmla="*/ 825724 w 1009488"/>
                  <a:gd name="csY17" fmla="*/ 42313 h 531248"/>
                  <a:gd name="csX18" fmla="*/ 776034 w 1009488"/>
                  <a:gd name="csY18" fmla="*/ 97849 h 531248"/>
                  <a:gd name="csX19" fmla="*/ 684151 w 1009488"/>
                  <a:gd name="csY19" fmla="*/ 188478 h 531248"/>
                  <a:gd name="csX20" fmla="*/ 595903 w 1009488"/>
                  <a:gd name="csY20" fmla="*/ 290670 h 531248"/>
                  <a:gd name="csX21" fmla="*/ 438353 w 1009488"/>
                  <a:gd name="csY21" fmla="*/ 280549 h 531248"/>
                  <a:gd name="csX22" fmla="*/ 304164 w 1009488"/>
                  <a:gd name="csY22" fmla="*/ 222936 h 531248"/>
                  <a:gd name="csX23" fmla="*/ 72612 w 1009488"/>
                  <a:gd name="csY23" fmla="*/ 300993 h 531248"/>
                  <a:gd name="csX24" fmla="*/ 28027 w 1009488"/>
                  <a:gd name="csY24" fmla="*/ 371783 h 531248"/>
                  <a:gd name="csX25" fmla="*/ 860 w 1009488"/>
                  <a:gd name="csY25" fmla="*/ 435279 h 531248"/>
                  <a:gd name="csX26" fmla="*/ 63932 w 1009488"/>
                  <a:gd name="csY26" fmla="*/ 531040 h 531248"/>
                  <a:gd name="csX27" fmla="*/ 65950 w 1009488"/>
                  <a:gd name="csY27" fmla="*/ 528445 h 531248"/>
                  <a:gd name="csX28" fmla="*/ 65950 w 1009488"/>
                  <a:gd name="csY28" fmla="*/ 528445 h 5312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009488" h="531248">
                    <a:moveTo>
                      <a:pt x="65922" y="528474"/>
                    </a:moveTo>
                    <a:cubicBezTo>
                      <a:pt x="52165" y="512413"/>
                      <a:pt x="34746" y="497736"/>
                      <a:pt x="24854" y="478791"/>
                    </a:cubicBezTo>
                    <a:cubicBezTo>
                      <a:pt x="10348" y="451051"/>
                      <a:pt x="22028" y="425042"/>
                      <a:pt x="36303" y="400186"/>
                    </a:cubicBezTo>
                    <a:cubicBezTo>
                      <a:pt x="59404" y="360076"/>
                      <a:pt x="83485" y="314459"/>
                      <a:pt x="119274" y="284182"/>
                    </a:cubicBezTo>
                    <a:cubicBezTo>
                      <a:pt x="156304" y="252867"/>
                      <a:pt x="208532" y="245543"/>
                      <a:pt x="255425" y="244592"/>
                    </a:cubicBezTo>
                    <a:cubicBezTo>
                      <a:pt x="307682" y="243554"/>
                      <a:pt x="346154" y="270947"/>
                      <a:pt x="391403" y="292256"/>
                    </a:cubicBezTo>
                    <a:cubicBezTo>
                      <a:pt x="428952" y="309932"/>
                      <a:pt x="469010" y="320745"/>
                      <a:pt x="510336" y="324523"/>
                    </a:cubicBezTo>
                    <a:cubicBezTo>
                      <a:pt x="548001" y="327954"/>
                      <a:pt x="593971" y="328531"/>
                      <a:pt x="628030" y="309673"/>
                    </a:cubicBezTo>
                    <a:cubicBezTo>
                      <a:pt x="660965" y="291449"/>
                      <a:pt x="673308" y="256068"/>
                      <a:pt x="691448" y="225416"/>
                    </a:cubicBezTo>
                    <a:cubicBezTo>
                      <a:pt x="712212" y="190353"/>
                      <a:pt x="743128" y="163392"/>
                      <a:pt x="772948" y="136229"/>
                    </a:cubicBezTo>
                    <a:cubicBezTo>
                      <a:pt x="789415" y="121235"/>
                      <a:pt x="805911" y="106183"/>
                      <a:pt x="820879" y="89631"/>
                    </a:cubicBezTo>
                    <a:cubicBezTo>
                      <a:pt x="833914" y="75214"/>
                      <a:pt x="844037" y="55433"/>
                      <a:pt x="858889" y="43120"/>
                    </a:cubicBezTo>
                    <a:cubicBezTo>
                      <a:pt x="878154" y="27117"/>
                      <a:pt x="916135" y="35681"/>
                      <a:pt x="939726" y="32999"/>
                    </a:cubicBezTo>
                    <a:cubicBezTo>
                      <a:pt x="965076" y="30116"/>
                      <a:pt x="984341" y="22936"/>
                      <a:pt x="1006576" y="10565"/>
                    </a:cubicBezTo>
                    <a:cubicBezTo>
                      <a:pt x="1012690" y="7163"/>
                      <a:pt x="1008191" y="-825"/>
                      <a:pt x="1002163" y="69"/>
                    </a:cubicBezTo>
                    <a:cubicBezTo>
                      <a:pt x="975256" y="4106"/>
                      <a:pt x="946676" y="8057"/>
                      <a:pt x="919538" y="8922"/>
                    </a:cubicBezTo>
                    <a:cubicBezTo>
                      <a:pt x="899063" y="9585"/>
                      <a:pt x="876683" y="5635"/>
                      <a:pt x="857217" y="13853"/>
                    </a:cubicBezTo>
                    <a:cubicBezTo>
                      <a:pt x="843229" y="19764"/>
                      <a:pt x="834635" y="30548"/>
                      <a:pt x="825724" y="42313"/>
                    </a:cubicBezTo>
                    <a:cubicBezTo>
                      <a:pt x="810555" y="62353"/>
                      <a:pt x="794347" y="80606"/>
                      <a:pt x="776034" y="97849"/>
                    </a:cubicBezTo>
                    <a:cubicBezTo>
                      <a:pt x="744685" y="127434"/>
                      <a:pt x="711174" y="154655"/>
                      <a:pt x="684151" y="188478"/>
                    </a:cubicBezTo>
                    <a:cubicBezTo>
                      <a:pt x="656523" y="223052"/>
                      <a:pt x="642248" y="277118"/>
                      <a:pt x="595903" y="290670"/>
                    </a:cubicBezTo>
                    <a:cubicBezTo>
                      <a:pt x="546530" y="305117"/>
                      <a:pt x="486227" y="296091"/>
                      <a:pt x="438353" y="280549"/>
                    </a:cubicBezTo>
                    <a:cubicBezTo>
                      <a:pt x="392210" y="265555"/>
                      <a:pt x="352124" y="232077"/>
                      <a:pt x="304164" y="222936"/>
                    </a:cubicBezTo>
                    <a:cubicBezTo>
                      <a:pt x="220847" y="207019"/>
                      <a:pt x="124004" y="231645"/>
                      <a:pt x="72612" y="300993"/>
                    </a:cubicBezTo>
                    <a:cubicBezTo>
                      <a:pt x="56059" y="323340"/>
                      <a:pt x="41754" y="347620"/>
                      <a:pt x="28027" y="371783"/>
                    </a:cubicBezTo>
                    <a:cubicBezTo>
                      <a:pt x="16866" y="391449"/>
                      <a:pt x="4321" y="412556"/>
                      <a:pt x="860" y="435279"/>
                    </a:cubicBezTo>
                    <a:cubicBezTo>
                      <a:pt x="-5831" y="478993"/>
                      <a:pt x="27594" y="512816"/>
                      <a:pt x="63932" y="531040"/>
                    </a:cubicBezTo>
                    <a:cubicBezTo>
                      <a:pt x="65633" y="531905"/>
                      <a:pt x="67162" y="529887"/>
                      <a:pt x="65950" y="528445"/>
                    </a:cubicBezTo>
                    <a:lnTo>
                      <a:pt x="65950" y="52844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154">
                <a:extLst>
                  <a:ext uri="{FF2B5EF4-FFF2-40B4-BE49-F238E27FC236}">
                    <a16:creationId xmlns:a16="http://schemas.microsoft.com/office/drawing/2014/main" id="{31204175-C160-4BCE-7E48-1A81128DC225}"/>
                  </a:ext>
                </a:extLst>
              </p:cNvPr>
              <p:cNvSpPr/>
              <p:nvPr/>
            </p:nvSpPr>
            <p:spPr>
              <a:xfrm>
                <a:off x="6666095" y="2453309"/>
                <a:ext cx="111043" cy="68514"/>
              </a:xfrm>
              <a:custGeom>
                <a:avLst/>
                <a:gdLst>
                  <a:gd name="csX0" fmla="*/ 892 w 111043"/>
                  <a:gd name="csY0" fmla="*/ 1062 h 68514"/>
                  <a:gd name="csX1" fmla="*/ 34836 w 111043"/>
                  <a:gd name="csY1" fmla="*/ 45295 h 68514"/>
                  <a:gd name="csX2" fmla="*/ 107252 w 111043"/>
                  <a:gd name="csY2" fmla="*/ 66892 h 68514"/>
                  <a:gd name="csX3" fmla="*/ 109502 w 111043"/>
                  <a:gd name="csY3" fmla="*/ 58386 h 68514"/>
                  <a:gd name="csX4" fmla="*/ 3690 w 111043"/>
                  <a:gd name="csY4" fmla="*/ 716 h 68514"/>
                  <a:gd name="csX5" fmla="*/ 892 w 111043"/>
                  <a:gd name="csY5" fmla="*/ 1090 h 68514"/>
                  <a:gd name="csX6" fmla="*/ 892 w 111043"/>
                  <a:gd name="csY6" fmla="*/ 1090 h 68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11043" h="68514">
                    <a:moveTo>
                      <a:pt x="892" y="1062"/>
                    </a:moveTo>
                    <a:cubicBezTo>
                      <a:pt x="-5048" y="21563"/>
                      <a:pt x="20071" y="36039"/>
                      <a:pt x="34836" y="45295"/>
                    </a:cubicBezTo>
                    <a:cubicBezTo>
                      <a:pt x="55543" y="58242"/>
                      <a:pt x="82104" y="73582"/>
                      <a:pt x="107252" y="66892"/>
                    </a:cubicBezTo>
                    <a:cubicBezTo>
                      <a:pt x="110684" y="65970"/>
                      <a:pt x="112559" y="60837"/>
                      <a:pt x="109502" y="58386"/>
                    </a:cubicBezTo>
                    <a:cubicBezTo>
                      <a:pt x="78644" y="33242"/>
                      <a:pt x="29357" y="34799"/>
                      <a:pt x="3690" y="716"/>
                    </a:cubicBezTo>
                    <a:cubicBezTo>
                      <a:pt x="2940" y="-294"/>
                      <a:pt x="1296" y="-294"/>
                      <a:pt x="892" y="1090"/>
                    </a:cubicBezTo>
                    <a:lnTo>
                      <a:pt x="892" y="109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F5778983-6410-3392-D184-C3168E8983B4}"/>
                  </a:ext>
                </a:extLst>
              </p:cNvPr>
              <p:cNvSpPr/>
              <p:nvPr/>
            </p:nvSpPr>
            <p:spPr>
              <a:xfrm>
                <a:off x="6831261" y="2429018"/>
                <a:ext cx="36481" cy="60769"/>
              </a:xfrm>
              <a:custGeom>
                <a:avLst/>
                <a:gdLst>
                  <a:gd name="csX0" fmla="*/ 19693 w 36481"/>
                  <a:gd name="csY0" fmla="*/ 6004 h 60769"/>
                  <a:gd name="csX1" fmla="*/ 11214 w 36481"/>
                  <a:gd name="csY1" fmla="*/ 37954 h 60769"/>
                  <a:gd name="csX2" fmla="*/ 2418 w 36481"/>
                  <a:gd name="csY2" fmla="*/ 58340 h 60769"/>
                  <a:gd name="csX3" fmla="*/ 10119 w 36481"/>
                  <a:gd name="csY3" fmla="*/ 60388 h 60769"/>
                  <a:gd name="csX4" fmla="*/ 29700 w 36481"/>
                  <a:gd name="csY4" fmla="*/ 1852 h 60769"/>
                  <a:gd name="csX5" fmla="*/ 19693 w 36481"/>
                  <a:gd name="csY5" fmla="*/ 6004 h 60769"/>
                  <a:gd name="csX6" fmla="*/ 19693 w 36481"/>
                  <a:gd name="csY6" fmla="*/ 6004 h 607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6481" h="60769">
                    <a:moveTo>
                      <a:pt x="19693" y="6004"/>
                    </a:moveTo>
                    <a:cubicBezTo>
                      <a:pt x="19203" y="17769"/>
                      <a:pt x="18799" y="28150"/>
                      <a:pt x="11214" y="37954"/>
                    </a:cubicBezTo>
                    <a:cubicBezTo>
                      <a:pt x="7148" y="43202"/>
                      <a:pt x="-5166" y="51016"/>
                      <a:pt x="2418" y="58340"/>
                    </a:cubicBezTo>
                    <a:cubicBezTo>
                      <a:pt x="4264" y="60128"/>
                      <a:pt x="7581" y="61455"/>
                      <a:pt x="10119" y="60388"/>
                    </a:cubicBezTo>
                    <a:cubicBezTo>
                      <a:pt x="31431" y="51478"/>
                      <a:pt x="45533" y="21864"/>
                      <a:pt x="29700" y="1852"/>
                    </a:cubicBezTo>
                    <a:cubicBezTo>
                      <a:pt x="26326" y="-2415"/>
                      <a:pt x="19895" y="1420"/>
                      <a:pt x="19693" y="6004"/>
                    </a:cubicBezTo>
                    <a:lnTo>
                      <a:pt x="19693" y="600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56">
                <a:extLst>
                  <a:ext uri="{FF2B5EF4-FFF2-40B4-BE49-F238E27FC236}">
                    <a16:creationId xmlns:a16="http://schemas.microsoft.com/office/drawing/2014/main" id="{CD046193-E451-8A6C-C8A3-B8F8C1CFEFAB}"/>
                  </a:ext>
                </a:extLst>
              </p:cNvPr>
              <p:cNvSpPr/>
              <p:nvPr/>
            </p:nvSpPr>
            <p:spPr>
              <a:xfrm>
                <a:off x="5584242" y="2738260"/>
                <a:ext cx="64321" cy="124362"/>
              </a:xfrm>
              <a:custGeom>
                <a:avLst/>
                <a:gdLst>
                  <a:gd name="csX0" fmla="*/ 864 w 64321"/>
                  <a:gd name="csY0" fmla="*/ 5905 h 124362"/>
                  <a:gd name="csX1" fmla="*/ 22061 w 64321"/>
                  <a:gd name="csY1" fmla="*/ 23984 h 124362"/>
                  <a:gd name="csX2" fmla="*/ 36798 w 64321"/>
                  <a:gd name="csY2" fmla="*/ 33875 h 124362"/>
                  <a:gd name="csX3" fmla="*/ 38211 w 64321"/>
                  <a:gd name="csY3" fmla="*/ 61585 h 124362"/>
                  <a:gd name="csX4" fmla="*/ 8161 w 64321"/>
                  <a:gd name="csY4" fmla="*/ 117526 h 124362"/>
                  <a:gd name="csX5" fmla="*/ 17332 w 64321"/>
                  <a:gd name="csY5" fmla="*/ 122860 h 124362"/>
                  <a:gd name="csX6" fmla="*/ 47440 w 64321"/>
                  <a:gd name="csY6" fmla="*/ 81337 h 124362"/>
                  <a:gd name="csX7" fmla="*/ 64167 w 64321"/>
                  <a:gd name="csY7" fmla="*/ 43765 h 124362"/>
                  <a:gd name="csX8" fmla="*/ 4239 w 64321"/>
                  <a:gd name="csY8" fmla="*/ 138 h 124362"/>
                  <a:gd name="csX9" fmla="*/ 893 w 64321"/>
                  <a:gd name="csY9" fmla="*/ 5876 h 124362"/>
                  <a:gd name="csX10" fmla="*/ 893 w 64321"/>
                  <a:gd name="csY10" fmla="*/ 5876 h 1243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64321" h="124362">
                    <a:moveTo>
                      <a:pt x="864" y="5905"/>
                    </a:moveTo>
                    <a:cubicBezTo>
                      <a:pt x="7151" y="13171"/>
                      <a:pt x="14188" y="18563"/>
                      <a:pt x="22061" y="23984"/>
                    </a:cubicBezTo>
                    <a:cubicBezTo>
                      <a:pt x="26301" y="26925"/>
                      <a:pt x="33539" y="29895"/>
                      <a:pt x="36798" y="33875"/>
                    </a:cubicBezTo>
                    <a:cubicBezTo>
                      <a:pt x="45681" y="44746"/>
                      <a:pt x="44873" y="51147"/>
                      <a:pt x="38211" y="61585"/>
                    </a:cubicBezTo>
                    <a:cubicBezTo>
                      <a:pt x="26704" y="79578"/>
                      <a:pt x="14851" y="97139"/>
                      <a:pt x="8161" y="117526"/>
                    </a:cubicBezTo>
                    <a:cubicBezTo>
                      <a:pt x="6430" y="122860"/>
                      <a:pt x="13554" y="126580"/>
                      <a:pt x="17332" y="122860"/>
                    </a:cubicBezTo>
                    <a:cubicBezTo>
                      <a:pt x="29790" y="110490"/>
                      <a:pt x="38269" y="96216"/>
                      <a:pt x="47440" y="81337"/>
                    </a:cubicBezTo>
                    <a:cubicBezTo>
                      <a:pt x="53929" y="70813"/>
                      <a:pt x="65811" y="57202"/>
                      <a:pt x="64167" y="43765"/>
                    </a:cubicBezTo>
                    <a:cubicBezTo>
                      <a:pt x="61427" y="21389"/>
                      <a:pt x="21831" y="4982"/>
                      <a:pt x="4239" y="138"/>
                    </a:cubicBezTo>
                    <a:cubicBezTo>
                      <a:pt x="749" y="-814"/>
                      <a:pt x="-1270" y="3396"/>
                      <a:pt x="893" y="5876"/>
                    </a:cubicBezTo>
                    <a:lnTo>
                      <a:pt x="893" y="587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Freeform 157">
                <a:extLst>
                  <a:ext uri="{FF2B5EF4-FFF2-40B4-BE49-F238E27FC236}">
                    <a16:creationId xmlns:a16="http://schemas.microsoft.com/office/drawing/2014/main" id="{2EAB0CDD-103B-3E62-8640-9E88E8E2DA86}"/>
                  </a:ext>
                </a:extLst>
              </p:cNvPr>
              <p:cNvSpPr/>
              <p:nvPr/>
            </p:nvSpPr>
            <p:spPr>
              <a:xfrm>
                <a:off x="5639000" y="2752885"/>
                <a:ext cx="163048" cy="32385"/>
              </a:xfrm>
              <a:custGeom>
                <a:avLst/>
                <a:gdLst>
                  <a:gd name="csX0" fmla="*/ 1363 w 163048"/>
                  <a:gd name="csY0" fmla="*/ 28679 h 32385"/>
                  <a:gd name="csX1" fmla="*/ 154212 w 163048"/>
                  <a:gd name="csY1" fmla="*/ 19682 h 32385"/>
                  <a:gd name="csX2" fmla="*/ 154212 w 163048"/>
                  <a:gd name="csY2" fmla="*/ 1343 h 32385"/>
                  <a:gd name="csX3" fmla="*/ 1363 w 163048"/>
                  <a:gd name="csY3" fmla="*/ 24988 h 32385"/>
                  <a:gd name="csX4" fmla="*/ 1363 w 163048"/>
                  <a:gd name="csY4" fmla="*/ 28679 h 32385"/>
                  <a:gd name="csX5" fmla="*/ 1363 w 163048"/>
                  <a:gd name="csY5" fmla="*/ 28679 h 323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63048" h="32385">
                    <a:moveTo>
                      <a:pt x="1363" y="28679"/>
                    </a:moveTo>
                    <a:cubicBezTo>
                      <a:pt x="49928" y="39867"/>
                      <a:pt x="105127" y="22422"/>
                      <a:pt x="154212" y="19682"/>
                    </a:cubicBezTo>
                    <a:cubicBezTo>
                      <a:pt x="166267" y="19019"/>
                      <a:pt x="165719" y="2756"/>
                      <a:pt x="154212" y="1343"/>
                    </a:cubicBezTo>
                    <a:cubicBezTo>
                      <a:pt x="104406" y="-4799"/>
                      <a:pt x="49121" y="11349"/>
                      <a:pt x="1363" y="24988"/>
                    </a:cubicBezTo>
                    <a:cubicBezTo>
                      <a:pt x="-396" y="25478"/>
                      <a:pt x="-512" y="28246"/>
                      <a:pt x="1363" y="28679"/>
                    </a:cubicBezTo>
                    <a:lnTo>
                      <a:pt x="1363" y="2867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158">
                <a:extLst>
                  <a:ext uri="{FF2B5EF4-FFF2-40B4-BE49-F238E27FC236}">
                    <a16:creationId xmlns:a16="http://schemas.microsoft.com/office/drawing/2014/main" id="{AF7ABB6B-805C-6769-25FF-6507A7AA5B58}"/>
                  </a:ext>
                </a:extLst>
              </p:cNvPr>
              <p:cNvSpPr/>
              <p:nvPr/>
            </p:nvSpPr>
            <p:spPr>
              <a:xfrm>
                <a:off x="5396603" y="2957969"/>
                <a:ext cx="74594" cy="86274"/>
              </a:xfrm>
              <a:custGeom>
                <a:avLst/>
                <a:gdLst>
                  <a:gd name="csX0" fmla="*/ 11257 w 74594"/>
                  <a:gd name="csY0" fmla="*/ 8 h 86274"/>
                  <a:gd name="csX1" fmla="*/ 10392 w 74594"/>
                  <a:gd name="csY1" fmla="*/ 66 h 86274"/>
                  <a:gd name="csX2" fmla="*/ 4162 w 74594"/>
                  <a:gd name="csY2" fmla="*/ 3641 h 86274"/>
                  <a:gd name="csX3" fmla="*/ 15266 w 74594"/>
                  <a:gd name="csY3" fmla="*/ 63388 h 86274"/>
                  <a:gd name="csX4" fmla="*/ 69801 w 74594"/>
                  <a:gd name="csY4" fmla="*/ 83774 h 86274"/>
                  <a:gd name="csX5" fmla="*/ 69801 w 74594"/>
                  <a:gd name="csY5" fmla="*/ 66819 h 86274"/>
                  <a:gd name="csX6" fmla="*/ 46902 w 74594"/>
                  <a:gd name="csY6" fmla="*/ 57073 h 86274"/>
                  <a:gd name="csX7" fmla="*/ 25705 w 74594"/>
                  <a:gd name="csY7" fmla="*/ 35331 h 86274"/>
                  <a:gd name="csX8" fmla="*/ 17775 w 74594"/>
                  <a:gd name="csY8" fmla="*/ 7476 h 86274"/>
                  <a:gd name="csX9" fmla="*/ 11286 w 74594"/>
                  <a:gd name="csY9" fmla="*/ 8 h 86274"/>
                  <a:gd name="csX10" fmla="*/ 11286 w 74594"/>
                  <a:gd name="csY10" fmla="*/ 8 h 862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74594" h="86274">
                    <a:moveTo>
                      <a:pt x="11257" y="8"/>
                    </a:moveTo>
                    <a:lnTo>
                      <a:pt x="10392" y="66"/>
                    </a:lnTo>
                    <a:cubicBezTo>
                      <a:pt x="8056" y="210"/>
                      <a:pt x="5201" y="1277"/>
                      <a:pt x="4162" y="3641"/>
                    </a:cubicBezTo>
                    <a:cubicBezTo>
                      <a:pt x="-4663" y="23883"/>
                      <a:pt x="1250" y="46923"/>
                      <a:pt x="15266" y="63388"/>
                    </a:cubicBezTo>
                    <a:cubicBezTo>
                      <a:pt x="27840" y="78151"/>
                      <a:pt x="50421" y="92107"/>
                      <a:pt x="69801" y="83774"/>
                    </a:cubicBezTo>
                    <a:cubicBezTo>
                      <a:pt x="77241" y="80573"/>
                      <a:pt x="75050" y="70596"/>
                      <a:pt x="69801" y="66819"/>
                    </a:cubicBezTo>
                    <a:cubicBezTo>
                      <a:pt x="62995" y="61946"/>
                      <a:pt x="54343" y="60908"/>
                      <a:pt x="46902" y="57073"/>
                    </a:cubicBezTo>
                    <a:cubicBezTo>
                      <a:pt x="37443" y="52171"/>
                      <a:pt x="30493" y="44847"/>
                      <a:pt x="25705" y="35331"/>
                    </a:cubicBezTo>
                    <a:cubicBezTo>
                      <a:pt x="21005" y="26017"/>
                      <a:pt x="20658" y="17136"/>
                      <a:pt x="17775" y="7476"/>
                    </a:cubicBezTo>
                    <a:cubicBezTo>
                      <a:pt x="16938" y="4650"/>
                      <a:pt x="15323" y="-223"/>
                      <a:pt x="11286" y="8"/>
                    </a:cubicBezTo>
                    <a:lnTo>
                      <a:pt x="11286" y="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159">
                <a:extLst>
                  <a:ext uri="{FF2B5EF4-FFF2-40B4-BE49-F238E27FC236}">
                    <a16:creationId xmlns:a16="http://schemas.microsoft.com/office/drawing/2014/main" id="{0E1F2BF0-58A5-127F-024E-99E54B444916}"/>
                  </a:ext>
                </a:extLst>
              </p:cNvPr>
              <p:cNvSpPr/>
              <p:nvPr/>
            </p:nvSpPr>
            <p:spPr>
              <a:xfrm>
                <a:off x="5310241" y="3663757"/>
                <a:ext cx="125171" cy="33707"/>
              </a:xfrm>
              <a:custGeom>
                <a:avLst/>
                <a:gdLst>
                  <a:gd name="csX0" fmla="*/ 2565 w 125171"/>
                  <a:gd name="csY0" fmla="*/ 33698 h 33707"/>
                  <a:gd name="csX1" fmla="*/ 57706 w 125171"/>
                  <a:gd name="csY1" fmla="*/ 24413 h 33707"/>
                  <a:gd name="csX2" fmla="*/ 119393 w 125171"/>
                  <a:gd name="csY2" fmla="*/ 21154 h 33707"/>
                  <a:gd name="csX3" fmla="*/ 121325 w 125171"/>
                  <a:gd name="csY3" fmla="*/ 6477 h 33707"/>
                  <a:gd name="csX4" fmla="*/ 1238 w 125171"/>
                  <a:gd name="csY4" fmla="*/ 28709 h 33707"/>
                  <a:gd name="csX5" fmla="*/ 2594 w 125171"/>
                  <a:gd name="csY5" fmla="*/ 33698 h 33707"/>
                  <a:gd name="csX6" fmla="*/ 2594 w 125171"/>
                  <a:gd name="csY6" fmla="*/ 33698 h 337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25171" h="33707">
                    <a:moveTo>
                      <a:pt x="2565" y="33698"/>
                    </a:moveTo>
                    <a:cubicBezTo>
                      <a:pt x="21368" y="32140"/>
                      <a:pt x="39162" y="27642"/>
                      <a:pt x="57706" y="24413"/>
                    </a:cubicBezTo>
                    <a:cubicBezTo>
                      <a:pt x="78499" y="20779"/>
                      <a:pt x="98859" y="24009"/>
                      <a:pt x="119393" y="21154"/>
                    </a:cubicBezTo>
                    <a:cubicBezTo>
                      <a:pt x="126170" y="20203"/>
                      <a:pt x="127208" y="9303"/>
                      <a:pt x="121325" y="6477"/>
                    </a:cubicBezTo>
                    <a:cubicBezTo>
                      <a:pt x="85824" y="-10565"/>
                      <a:pt x="32269" y="9245"/>
                      <a:pt x="1238" y="28709"/>
                    </a:cubicBezTo>
                    <a:cubicBezTo>
                      <a:pt x="-867" y="30035"/>
                      <a:pt x="-204" y="33928"/>
                      <a:pt x="2594" y="33698"/>
                    </a:cubicBezTo>
                    <a:lnTo>
                      <a:pt x="2594" y="3369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F2ECE37F-988E-247C-7823-B40D35593A2E}"/>
                  </a:ext>
                </a:extLst>
              </p:cNvPr>
              <p:cNvSpPr/>
              <p:nvPr/>
            </p:nvSpPr>
            <p:spPr>
              <a:xfrm>
                <a:off x="5388959" y="3563803"/>
                <a:ext cx="280898" cy="280215"/>
              </a:xfrm>
              <a:custGeom>
                <a:avLst/>
                <a:gdLst>
                  <a:gd name="csX0" fmla="*/ 12008 w 280898"/>
                  <a:gd name="csY0" fmla="*/ 3346 h 280215"/>
                  <a:gd name="csX1" fmla="*/ 63659 w 280898"/>
                  <a:gd name="csY1" fmla="*/ 193053 h 280215"/>
                  <a:gd name="csX2" fmla="*/ 170942 w 280898"/>
                  <a:gd name="csY2" fmla="*/ 240833 h 280215"/>
                  <a:gd name="csX3" fmla="*/ 223430 w 280898"/>
                  <a:gd name="csY3" fmla="*/ 254616 h 280215"/>
                  <a:gd name="csX4" fmla="*/ 268044 w 280898"/>
                  <a:gd name="csY4" fmla="*/ 279933 h 280215"/>
                  <a:gd name="csX5" fmla="*/ 279637 w 280898"/>
                  <a:gd name="csY5" fmla="*/ 273359 h 280215"/>
                  <a:gd name="csX6" fmla="*/ 239032 w 280898"/>
                  <a:gd name="csY6" fmla="*/ 224800 h 280215"/>
                  <a:gd name="csX7" fmla="*/ 134518 w 280898"/>
                  <a:gd name="csY7" fmla="*/ 196051 h 280215"/>
                  <a:gd name="csX8" fmla="*/ 23630 w 280898"/>
                  <a:gd name="csY8" fmla="*/ 8277 h 280215"/>
                  <a:gd name="csX9" fmla="*/ 11979 w 280898"/>
                  <a:gd name="csY9" fmla="*/ 3375 h 280215"/>
                  <a:gd name="csX10" fmla="*/ 11979 w 280898"/>
                  <a:gd name="csY10" fmla="*/ 3375 h 2802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80898" h="280215">
                    <a:moveTo>
                      <a:pt x="12008" y="3346"/>
                    </a:moveTo>
                    <a:cubicBezTo>
                      <a:pt x="-16831" y="68600"/>
                      <a:pt x="8576" y="150175"/>
                      <a:pt x="63659" y="193053"/>
                    </a:cubicBezTo>
                    <a:cubicBezTo>
                      <a:pt x="94979" y="217447"/>
                      <a:pt x="132960" y="230827"/>
                      <a:pt x="170942" y="240833"/>
                    </a:cubicBezTo>
                    <a:cubicBezTo>
                      <a:pt x="188361" y="245417"/>
                      <a:pt x="206472" y="248416"/>
                      <a:pt x="223430" y="254616"/>
                    </a:cubicBezTo>
                    <a:cubicBezTo>
                      <a:pt x="239897" y="260642"/>
                      <a:pt x="251548" y="276040"/>
                      <a:pt x="268044" y="279933"/>
                    </a:cubicBezTo>
                    <a:cubicBezTo>
                      <a:pt x="273149" y="281144"/>
                      <a:pt x="278080" y="278376"/>
                      <a:pt x="279637" y="273359"/>
                    </a:cubicBezTo>
                    <a:cubicBezTo>
                      <a:pt x="287309" y="248820"/>
                      <a:pt x="258268" y="232211"/>
                      <a:pt x="239032" y="224800"/>
                    </a:cubicBezTo>
                    <a:cubicBezTo>
                      <a:pt x="205318" y="211824"/>
                      <a:pt x="168548" y="208479"/>
                      <a:pt x="134518" y="196051"/>
                    </a:cubicBezTo>
                    <a:cubicBezTo>
                      <a:pt x="52008" y="165890"/>
                      <a:pt x="10422" y="94494"/>
                      <a:pt x="23630" y="8277"/>
                    </a:cubicBezTo>
                    <a:cubicBezTo>
                      <a:pt x="24611" y="1847"/>
                      <a:pt x="15180" y="-3863"/>
                      <a:pt x="11979" y="3375"/>
                    </a:cubicBezTo>
                    <a:lnTo>
                      <a:pt x="11979" y="337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161">
                <a:extLst>
                  <a:ext uri="{FF2B5EF4-FFF2-40B4-BE49-F238E27FC236}">
                    <a16:creationId xmlns:a16="http://schemas.microsoft.com/office/drawing/2014/main" id="{E9985843-7500-C667-BB4C-A3F877130EF9}"/>
                  </a:ext>
                </a:extLst>
              </p:cNvPr>
              <p:cNvSpPr/>
              <p:nvPr/>
            </p:nvSpPr>
            <p:spPr>
              <a:xfrm>
                <a:off x="5633417" y="3824280"/>
                <a:ext cx="236834" cy="198715"/>
              </a:xfrm>
              <a:custGeom>
                <a:avLst/>
                <a:gdLst>
                  <a:gd name="csX0" fmla="*/ 234979 w 236834"/>
                  <a:gd name="csY0" fmla="*/ 186671 h 198715"/>
                  <a:gd name="csX1" fmla="*/ 168273 w 236834"/>
                  <a:gd name="csY1" fmla="*/ 135287 h 198715"/>
                  <a:gd name="csX2" fmla="*/ 118468 w 236834"/>
                  <a:gd name="csY2" fmla="*/ 68591 h 198715"/>
                  <a:gd name="csX3" fmla="*/ 53175 w 236834"/>
                  <a:gd name="csY3" fmla="*/ 17495 h 198715"/>
                  <a:gd name="csX4" fmla="*/ 4379 w 236834"/>
                  <a:gd name="csY4" fmla="*/ 1001 h 198715"/>
                  <a:gd name="csX5" fmla="*/ 169 w 236834"/>
                  <a:gd name="csY5" fmla="*/ 6538 h 198715"/>
                  <a:gd name="csX6" fmla="*/ 7840 w 236834"/>
                  <a:gd name="csY6" fmla="*/ 23521 h 198715"/>
                  <a:gd name="csX7" fmla="*/ 38554 w 236834"/>
                  <a:gd name="csY7" fmla="*/ 41457 h 198715"/>
                  <a:gd name="csX8" fmla="*/ 105807 w 236834"/>
                  <a:gd name="csY8" fmla="*/ 93274 h 198715"/>
                  <a:gd name="csX9" fmla="*/ 158987 w 236834"/>
                  <a:gd name="csY9" fmla="*/ 163170 h 198715"/>
                  <a:gd name="csX10" fmla="*/ 226702 w 236834"/>
                  <a:gd name="csY10" fmla="*/ 197455 h 198715"/>
                  <a:gd name="csX11" fmla="*/ 235037 w 236834"/>
                  <a:gd name="csY11" fmla="*/ 186642 h 198715"/>
                  <a:gd name="csX12" fmla="*/ 235037 w 236834"/>
                  <a:gd name="csY12" fmla="*/ 186642 h 1987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36834" h="198715">
                    <a:moveTo>
                      <a:pt x="234979" y="186671"/>
                    </a:moveTo>
                    <a:cubicBezTo>
                      <a:pt x="215051" y="165679"/>
                      <a:pt x="184481" y="160056"/>
                      <a:pt x="168273" y="135287"/>
                    </a:cubicBezTo>
                    <a:cubicBezTo>
                      <a:pt x="152556" y="111238"/>
                      <a:pt x="140097" y="88199"/>
                      <a:pt x="118468" y="68591"/>
                    </a:cubicBezTo>
                    <a:cubicBezTo>
                      <a:pt x="97588" y="49646"/>
                      <a:pt x="72642" y="37478"/>
                      <a:pt x="53175" y="17495"/>
                    </a:cubicBezTo>
                    <a:cubicBezTo>
                      <a:pt x="41668" y="5672"/>
                      <a:pt x="20904" y="-3036"/>
                      <a:pt x="4379" y="1001"/>
                    </a:cubicBezTo>
                    <a:cubicBezTo>
                      <a:pt x="1697" y="1664"/>
                      <a:pt x="457" y="4029"/>
                      <a:pt x="169" y="6538"/>
                    </a:cubicBezTo>
                    <a:cubicBezTo>
                      <a:pt x="-697" y="13689"/>
                      <a:pt x="1755" y="19052"/>
                      <a:pt x="7840" y="23521"/>
                    </a:cubicBezTo>
                    <a:cubicBezTo>
                      <a:pt x="17818" y="30903"/>
                      <a:pt x="28806" y="32086"/>
                      <a:pt x="38554" y="41457"/>
                    </a:cubicBezTo>
                    <a:cubicBezTo>
                      <a:pt x="59059" y="61180"/>
                      <a:pt x="85274" y="72974"/>
                      <a:pt x="105807" y="93274"/>
                    </a:cubicBezTo>
                    <a:cubicBezTo>
                      <a:pt x="126860" y="114093"/>
                      <a:pt x="137848" y="143245"/>
                      <a:pt x="158987" y="163170"/>
                    </a:cubicBezTo>
                    <a:cubicBezTo>
                      <a:pt x="177935" y="181019"/>
                      <a:pt x="206197" y="182201"/>
                      <a:pt x="226702" y="197455"/>
                    </a:cubicBezTo>
                    <a:cubicBezTo>
                      <a:pt x="233162" y="202271"/>
                      <a:pt x="240228" y="192121"/>
                      <a:pt x="235037" y="186642"/>
                    </a:cubicBezTo>
                    <a:lnTo>
                      <a:pt x="235037" y="18664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162">
                <a:extLst>
                  <a:ext uri="{FF2B5EF4-FFF2-40B4-BE49-F238E27FC236}">
                    <a16:creationId xmlns:a16="http://schemas.microsoft.com/office/drawing/2014/main" id="{7DA1C686-5638-D588-EFDF-08C0DA2C5711}"/>
                  </a:ext>
                </a:extLst>
              </p:cNvPr>
              <p:cNvSpPr/>
              <p:nvPr/>
            </p:nvSpPr>
            <p:spPr>
              <a:xfrm>
                <a:off x="5634656" y="3891275"/>
                <a:ext cx="96077" cy="53276"/>
              </a:xfrm>
              <a:custGeom>
                <a:avLst/>
                <a:gdLst>
                  <a:gd name="csX0" fmla="*/ 2650 w 96077"/>
                  <a:gd name="csY0" fmla="*/ 52519 h 53276"/>
                  <a:gd name="csX1" fmla="*/ 69730 w 96077"/>
                  <a:gd name="csY1" fmla="*/ 42340 h 53276"/>
                  <a:gd name="csX2" fmla="*/ 94157 w 96077"/>
                  <a:gd name="csY2" fmla="*/ 3153 h 53276"/>
                  <a:gd name="csX3" fmla="*/ 85275 w 96077"/>
                  <a:gd name="csY3" fmla="*/ 818 h 53276"/>
                  <a:gd name="csX4" fmla="*/ 75556 w 96077"/>
                  <a:gd name="csY4" fmla="*/ 12178 h 53276"/>
                  <a:gd name="csX5" fmla="*/ 54417 w 96077"/>
                  <a:gd name="csY5" fmla="*/ 30691 h 53276"/>
                  <a:gd name="csX6" fmla="*/ 1929 w 96077"/>
                  <a:gd name="csY6" fmla="*/ 47271 h 53276"/>
                  <a:gd name="csX7" fmla="*/ 2650 w 96077"/>
                  <a:gd name="csY7" fmla="*/ 52519 h 53276"/>
                  <a:gd name="csX8" fmla="*/ 2650 w 96077"/>
                  <a:gd name="csY8" fmla="*/ 52519 h 532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6077" h="53276">
                    <a:moveTo>
                      <a:pt x="2650" y="52519"/>
                    </a:moveTo>
                    <a:cubicBezTo>
                      <a:pt x="25462" y="54451"/>
                      <a:pt x="49081" y="53240"/>
                      <a:pt x="69730" y="42340"/>
                    </a:cubicBezTo>
                    <a:cubicBezTo>
                      <a:pt x="82910" y="35391"/>
                      <a:pt x="102261" y="19330"/>
                      <a:pt x="94157" y="3153"/>
                    </a:cubicBezTo>
                    <a:cubicBezTo>
                      <a:pt x="92542" y="-76"/>
                      <a:pt x="88188" y="-769"/>
                      <a:pt x="85275" y="818"/>
                    </a:cubicBezTo>
                    <a:cubicBezTo>
                      <a:pt x="79680" y="3845"/>
                      <a:pt x="78728" y="6931"/>
                      <a:pt x="75556" y="12178"/>
                    </a:cubicBezTo>
                    <a:cubicBezTo>
                      <a:pt x="70538" y="20454"/>
                      <a:pt x="62780" y="26077"/>
                      <a:pt x="54417" y="30691"/>
                    </a:cubicBezTo>
                    <a:cubicBezTo>
                      <a:pt x="38584" y="39457"/>
                      <a:pt x="19665" y="44359"/>
                      <a:pt x="1929" y="47271"/>
                    </a:cubicBezTo>
                    <a:cubicBezTo>
                      <a:pt x="-1243" y="47790"/>
                      <a:pt x="-148" y="52288"/>
                      <a:pt x="2650" y="52519"/>
                    </a:cubicBezTo>
                    <a:lnTo>
                      <a:pt x="2650" y="5251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163">
                <a:extLst>
                  <a:ext uri="{FF2B5EF4-FFF2-40B4-BE49-F238E27FC236}">
                    <a16:creationId xmlns:a16="http://schemas.microsoft.com/office/drawing/2014/main" id="{F55C5B8E-330D-3523-8507-66538C5E1230}"/>
                  </a:ext>
                </a:extLst>
              </p:cNvPr>
              <p:cNvSpPr/>
              <p:nvPr/>
            </p:nvSpPr>
            <p:spPr>
              <a:xfrm>
                <a:off x="5502338" y="3826178"/>
                <a:ext cx="75291" cy="57295"/>
              </a:xfrm>
              <a:custGeom>
                <a:avLst/>
                <a:gdLst>
                  <a:gd name="csX0" fmla="*/ 7008 w 75291"/>
                  <a:gd name="csY0" fmla="*/ 57206 h 57295"/>
                  <a:gd name="csX1" fmla="*/ 37635 w 75291"/>
                  <a:gd name="csY1" fmla="*/ 40511 h 57295"/>
                  <a:gd name="csX2" fmla="*/ 71003 w 75291"/>
                  <a:gd name="csY2" fmla="*/ 18135 h 57295"/>
                  <a:gd name="csX3" fmla="*/ 63649 w 75291"/>
                  <a:gd name="csY3" fmla="*/ 661 h 57295"/>
                  <a:gd name="csX4" fmla="*/ 24139 w 75291"/>
                  <a:gd name="csY4" fmla="*/ 21595 h 57295"/>
                  <a:gd name="csX5" fmla="*/ 0 w 75291"/>
                  <a:gd name="csY5" fmla="*/ 50228 h 57295"/>
                  <a:gd name="csX6" fmla="*/ 7008 w 75291"/>
                  <a:gd name="csY6" fmla="*/ 57235 h 57295"/>
                  <a:gd name="csX7" fmla="*/ 7008 w 75291"/>
                  <a:gd name="csY7" fmla="*/ 57235 h 572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75291" h="57295">
                    <a:moveTo>
                      <a:pt x="7008" y="57206"/>
                    </a:moveTo>
                    <a:cubicBezTo>
                      <a:pt x="18371" y="58446"/>
                      <a:pt x="28782" y="46451"/>
                      <a:pt x="37635" y="40511"/>
                    </a:cubicBezTo>
                    <a:cubicBezTo>
                      <a:pt x="48738" y="33042"/>
                      <a:pt x="59726" y="25315"/>
                      <a:pt x="71003" y="18135"/>
                    </a:cubicBezTo>
                    <a:cubicBezTo>
                      <a:pt x="79654" y="12627"/>
                      <a:pt x="74204" y="-3434"/>
                      <a:pt x="63649" y="661"/>
                    </a:cubicBezTo>
                    <a:cubicBezTo>
                      <a:pt x="49229" y="6255"/>
                      <a:pt x="36568" y="12281"/>
                      <a:pt x="24139" y="21595"/>
                    </a:cubicBezTo>
                    <a:cubicBezTo>
                      <a:pt x="14708" y="28630"/>
                      <a:pt x="0" y="37223"/>
                      <a:pt x="0" y="50228"/>
                    </a:cubicBezTo>
                    <a:cubicBezTo>
                      <a:pt x="0" y="54323"/>
                      <a:pt x="3230" y="56831"/>
                      <a:pt x="7008" y="57235"/>
                    </a:cubicBezTo>
                    <a:lnTo>
                      <a:pt x="7008" y="5723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164">
                <a:extLst>
                  <a:ext uri="{FF2B5EF4-FFF2-40B4-BE49-F238E27FC236}">
                    <a16:creationId xmlns:a16="http://schemas.microsoft.com/office/drawing/2014/main" id="{7C02D075-8666-0125-F351-2BD33254E964}"/>
                  </a:ext>
                </a:extLst>
              </p:cNvPr>
              <p:cNvSpPr/>
              <p:nvPr/>
            </p:nvSpPr>
            <p:spPr>
              <a:xfrm>
                <a:off x="5553056" y="3654836"/>
                <a:ext cx="729064" cy="408106"/>
              </a:xfrm>
              <a:custGeom>
                <a:avLst/>
                <a:gdLst>
                  <a:gd name="csX0" fmla="*/ 726792 w 729064"/>
                  <a:gd name="csY0" fmla="*/ 401761 h 408106"/>
                  <a:gd name="csX1" fmla="*/ 499854 w 729064"/>
                  <a:gd name="csY1" fmla="*/ 345474 h 408106"/>
                  <a:gd name="csX2" fmla="*/ 439926 w 729064"/>
                  <a:gd name="csY2" fmla="*/ 320445 h 408106"/>
                  <a:gd name="csX3" fmla="*/ 396898 w 729064"/>
                  <a:gd name="csY3" fmla="*/ 277827 h 408106"/>
                  <a:gd name="csX4" fmla="*/ 353235 w 729064"/>
                  <a:gd name="csY4" fmla="*/ 215485 h 408106"/>
                  <a:gd name="csX5" fmla="*/ 277070 w 729064"/>
                  <a:gd name="csY5" fmla="*/ 168571 h 408106"/>
                  <a:gd name="csX6" fmla="*/ 204914 w 729064"/>
                  <a:gd name="csY6" fmla="*/ 88553 h 408106"/>
                  <a:gd name="csX7" fmla="*/ 135728 w 729064"/>
                  <a:gd name="csY7" fmla="*/ 46108 h 408106"/>
                  <a:gd name="csX8" fmla="*/ 30349 w 729064"/>
                  <a:gd name="csY8" fmla="*/ 16206 h 408106"/>
                  <a:gd name="csX9" fmla="*/ 9470 w 729064"/>
                  <a:gd name="csY9" fmla="*/ 4066 h 408106"/>
                  <a:gd name="csX10" fmla="*/ 19535 w 729064"/>
                  <a:gd name="csY10" fmla="*/ 66004 h 408106"/>
                  <a:gd name="csX11" fmla="*/ 137776 w 729064"/>
                  <a:gd name="csY11" fmla="*/ 76356 h 408106"/>
                  <a:gd name="csX12" fmla="*/ 228908 w 729064"/>
                  <a:gd name="csY12" fmla="*/ 165283 h 408106"/>
                  <a:gd name="csX13" fmla="*/ 310899 w 729064"/>
                  <a:gd name="csY13" fmla="*/ 222521 h 408106"/>
                  <a:gd name="csX14" fmla="*/ 351274 w 729064"/>
                  <a:gd name="csY14" fmla="*/ 252625 h 408106"/>
                  <a:gd name="csX15" fmla="*/ 376191 w 729064"/>
                  <a:gd name="csY15" fmla="*/ 304528 h 408106"/>
                  <a:gd name="csX16" fmla="*/ 465103 w 729064"/>
                  <a:gd name="csY16" fmla="*/ 361334 h 408106"/>
                  <a:gd name="csX17" fmla="*/ 725926 w 729064"/>
                  <a:gd name="csY17" fmla="*/ 408018 h 408106"/>
                  <a:gd name="csX18" fmla="*/ 726763 w 729064"/>
                  <a:gd name="csY18" fmla="*/ 401761 h 408106"/>
                  <a:gd name="csX19" fmla="*/ 726763 w 729064"/>
                  <a:gd name="csY19" fmla="*/ 401761 h 4081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729064" h="408106">
                    <a:moveTo>
                      <a:pt x="726792" y="401761"/>
                    </a:moveTo>
                    <a:cubicBezTo>
                      <a:pt x="648550" y="390486"/>
                      <a:pt x="574145" y="373070"/>
                      <a:pt x="499854" y="345474"/>
                    </a:cubicBezTo>
                    <a:cubicBezTo>
                      <a:pt x="479552" y="337920"/>
                      <a:pt x="459595" y="329471"/>
                      <a:pt x="439926" y="320445"/>
                    </a:cubicBezTo>
                    <a:cubicBezTo>
                      <a:pt x="418412" y="310555"/>
                      <a:pt x="405319" y="300722"/>
                      <a:pt x="396898" y="277827"/>
                    </a:cubicBezTo>
                    <a:cubicBezTo>
                      <a:pt x="387410" y="251991"/>
                      <a:pt x="375326" y="232556"/>
                      <a:pt x="353235" y="215485"/>
                    </a:cubicBezTo>
                    <a:cubicBezTo>
                      <a:pt x="329500" y="197175"/>
                      <a:pt x="301641" y="185554"/>
                      <a:pt x="277070" y="168571"/>
                    </a:cubicBezTo>
                    <a:cubicBezTo>
                      <a:pt x="246558" y="147492"/>
                      <a:pt x="229197" y="115629"/>
                      <a:pt x="204914" y="88553"/>
                    </a:cubicBezTo>
                    <a:cubicBezTo>
                      <a:pt x="186514" y="68022"/>
                      <a:pt x="163558" y="50519"/>
                      <a:pt x="135728" y="46108"/>
                    </a:cubicBezTo>
                    <a:cubicBezTo>
                      <a:pt x="107754" y="41667"/>
                      <a:pt x="21524" y="70127"/>
                      <a:pt x="30349" y="16206"/>
                    </a:cubicBezTo>
                    <a:cubicBezTo>
                      <a:pt x="32166" y="5104"/>
                      <a:pt x="18554" y="-6286"/>
                      <a:pt x="9470" y="4066"/>
                    </a:cubicBezTo>
                    <a:cubicBezTo>
                      <a:pt x="-7690" y="23558"/>
                      <a:pt x="154" y="50692"/>
                      <a:pt x="19535" y="66004"/>
                    </a:cubicBezTo>
                    <a:cubicBezTo>
                      <a:pt x="55353" y="94320"/>
                      <a:pt x="98641" y="66090"/>
                      <a:pt x="137776" y="76356"/>
                    </a:cubicBezTo>
                    <a:cubicBezTo>
                      <a:pt x="180516" y="87573"/>
                      <a:pt x="201338" y="135179"/>
                      <a:pt x="228908" y="165283"/>
                    </a:cubicBezTo>
                    <a:cubicBezTo>
                      <a:pt x="252038" y="190514"/>
                      <a:pt x="281771" y="205480"/>
                      <a:pt x="310899" y="222521"/>
                    </a:cubicBezTo>
                    <a:cubicBezTo>
                      <a:pt x="325347" y="230970"/>
                      <a:pt x="340084" y="239966"/>
                      <a:pt x="351274" y="252625"/>
                    </a:cubicBezTo>
                    <a:cubicBezTo>
                      <a:pt x="364828" y="267965"/>
                      <a:pt x="367539" y="286795"/>
                      <a:pt x="376191" y="304528"/>
                    </a:cubicBezTo>
                    <a:cubicBezTo>
                      <a:pt x="392428" y="337891"/>
                      <a:pt x="432745" y="349079"/>
                      <a:pt x="465103" y="361334"/>
                    </a:cubicBezTo>
                    <a:cubicBezTo>
                      <a:pt x="547382" y="392505"/>
                      <a:pt x="637736" y="409489"/>
                      <a:pt x="725926" y="408018"/>
                    </a:cubicBezTo>
                    <a:cubicBezTo>
                      <a:pt x="729358" y="407960"/>
                      <a:pt x="730454" y="402280"/>
                      <a:pt x="726763" y="401761"/>
                    </a:cubicBezTo>
                    <a:lnTo>
                      <a:pt x="726763" y="401761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Freeform 165">
                <a:extLst>
                  <a:ext uri="{FF2B5EF4-FFF2-40B4-BE49-F238E27FC236}">
                    <a16:creationId xmlns:a16="http://schemas.microsoft.com/office/drawing/2014/main" id="{DBC762D6-9955-30BE-AA3C-533E7C10C742}"/>
                  </a:ext>
                </a:extLst>
              </p:cNvPr>
              <p:cNvSpPr/>
              <p:nvPr/>
            </p:nvSpPr>
            <p:spPr>
              <a:xfrm>
                <a:off x="5650927" y="3647911"/>
                <a:ext cx="27600" cy="60759"/>
              </a:xfrm>
              <a:custGeom>
                <a:avLst/>
                <a:gdLst>
                  <a:gd name="csX0" fmla="*/ 27071 w 27600"/>
                  <a:gd name="csY0" fmla="*/ 56003 h 60759"/>
                  <a:gd name="csX1" fmla="*/ 18852 w 27600"/>
                  <a:gd name="csY1" fmla="*/ 28091 h 60759"/>
                  <a:gd name="csX2" fmla="*/ 13661 w 27600"/>
                  <a:gd name="csY2" fmla="*/ 3639 h 60759"/>
                  <a:gd name="csX3" fmla="*/ 3827 w 27600"/>
                  <a:gd name="csY3" fmla="*/ 3639 h 60759"/>
                  <a:gd name="csX4" fmla="*/ 2817 w 27600"/>
                  <a:gd name="csY4" fmla="*/ 34608 h 60759"/>
                  <a:gd name="csX5" fmla="*/ 22082 w 27600"/>
                  <a:gd name="csY5" fmla="*/ 59838 h 60759"/>
                  <a:gd name="csX6" fmla="*/ 27100 w 27600"/>
                  <a:gd name="csY6" fmla="*/ 55974 h 60759"/>
                  <a:gd name="csX7" fmla="*/ 27100 w 27600"/>
                  <a:gd name="csY7" fmla="*/ 55974 h 60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7600" h="60759">
                    <a:moveTo>
                      <a:pt x="27071" y="56003"/>
                    </a:moveTo>
                    <a:cubicBezTo>
                      <a:pt x="22168" y="48650"/>
                      <a:pt x="20150" y="36684"/>
                      <a:pt x="18852" y="28091"/>
                    </a:cubicBezTo>
                    <a:cubicBezTo>
                      <a:pt x="17583" y="19758"/>
                      <a:pt x="14987" y="11828"/>
                      <a:pt x="13661" y="3639"/>
                    </a:cubicBezTo>
                    <a:cubicBezTo>
                      <a:pt x="12767" y="-1840"/>
                      <a:pt x="5384" y="-543"/>
                      <a:pt x="3827" y="3639"/>
                    </a:cubicBezTo>
                    <a:cubicBezTo>
                      <a:pt x="-269" y="14596"/>
                      <a:pt x="-1768" y="23246"/>
                      <a:pt x="2817" y="34608"/>
                    </a:cubicBezTo>
                    <a:cubicBezTo>
                      <a:pt x="7403" y="45969"/>
                      <a:pt x="14007" y="51332"/>
                      <a:pt x="22082" y="59838"/>
                    </a:cubicBezTo>
                    <a:cubicBezTo>
                      <a:pt x="24533" y="62434"/>
                      <a:pt x="29119" y="59031"/>
                      <a:pt x="27100" y="55974"/>
                    </a:cubicBezTo>
                    <a:lnTo>
                      <a:pt x="27100" y="5597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Freeform 166">
                <a:extLst>
                  <a:ext uri="{FF2B5EF4-FFF2-40B4-BE49-F238E27FC236}">
                    <a16:creationId xmlns:a16="http://schemas.microsoft.com/office/drawing/2014/main" id="{48684981-BE99-EFEC-5171-9789E74B93AE}"/>
                  </a:ext>
                </a:extLst>
              </p:cNvPr>
              <p:cNvSpPr/>
              <p:nvPr/>
            </p:nvSpPr>
            <p:spPr>
              <a:xfrm>
                <a:off x="5916810" y="3795033"/>
                <a:ext cx="298739" cy="111371"/>
              </a:xfrm>
              <a:custGeom>
                <a:avLst/>
                <a:gdLst>
                  <a:gd name="csX0" fmla="*/ 3526 w 298739"/>
                  <a:gd name="csY0" fmla="*/ 106056 h 111371"/>
                  <a:gd name="csX1" fmla="*/ 117557 w 298739"/>
                  <a:gd name="csY1" fmla="*/ 109372 h 111371"/>
                  <a:gd name="csX2" fmla="*/ 229078 w 298739"/>
                  <a:gd name="csY2" fmla="*/ 92879 h 111371"/>
                  <a:gd name="csX3" fmla="*/ 289093 w 298739"/>
                  <a:gd name="csY3" fmla="*/ 68657 h 111371"/>
                  <a:gd name="csX4" fmla="*/ 290564 w 298739"/>
                  <a:gd name="csY4" fmla="*/ 4210 h 111371"/>
                  <a:gd name="csX5" fmla="*/ 274270 w 298739"/>
                  <a:gd name="csY5" fmla="*/ 6344 h 111371"/>
                  <a:gd name="csX6" fmla="*/ 241739 w 298739"/>
                  <a:gd name="csY6" fmla="*/ 69147 h 111371"/>
                  <a:gd name="csX7" fmla="*/ 174543 w 298739"/>
                  <a:gd name="csY7" fmla="*/ 77798 h 111371"/>
                  <a:gd name="csX8" fmla="*/ 3526 w 298739"/>
                  <a:gd name="csY8" fmla="*/ 98674 h 111371"/>
                  <a:gd name="csX9" fmla="*/ 3526 w 298739"/>
                  <a:gd name="csY9" fmla="*/ 106056 h 111371"/>
                  <a:gd name="csX10" fmla="*/ 3526 w 298739"/>
                  <a:gd name="csY10" fmla="*/ 106056 h 1113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98739" h="111371">
                    <a:moveTo>
                      <a:pt x="3526" y="106056"/>
                    </a:moveTo>
                    <a:cubicBezTo>
                      <a:pt x="42113" y="110208"/>
                      <a:pt x="78681" y="113726"/>
                      <a:pt x="117557" y="109372"/>
                    </a:cubicBezTo>
                    <a:cubicBezTo>
                      <a:pt x="155163" y="105162"/>
                      <a:pt x="191039" y="93426"/>
                      <a:pt x="229078" y="92879"/>
                    </a:cubicBezTo>
                    <a:cubicBezTo>
                      <a:pt x="252121" y="92533"/>
                      <a:pt x="275712" y="89880"/>
                      <a:pt x="289093" y="68657"/>
                    </a:cubicBezTo>
                    <a:cubicBezTo>
                      <a:pt x="300168" y="51096"/>
                      <a:pt x="303051" y="21425"/>
                      <a:pt x="290564" y="4210"/>
                    </a:cubicBezTo>
                    <a:cubicBezTo>
                      <a:pt x="285950" y="-2162"/>
                      <a:pt x="276981" y="-1182"/>
                      <a:pt x="274270" y="6344"/>
                    </a:cubicBezTo>
                    <a:cubicBezTo>
                      <a:pt x="264782" y="32555"/>
                      <a:pt x="282979" y="62803"/>
                      <a:pt x="241739" y="69147"/>
                    </a:cubicBezTo>
                    <a:cubicBezTo>
                      <a:pt x="218985" y="72636"/>
                      <a:pt x="197211" y="72175"/>
                      <a:pt x="174543" y="77798"/>
                    </a:cubicBezTo>
                    <a:cubicBezTo>
                      <a:pt x="118739" y="91610"/>
                      <a:pt x="61522" y="104614"/>
                      <a:pt x="3526" y="98674"/>
                    </a:cubicBezTo>
                    <a:cubicBezTo>
                      <a:pt x="-1204" y="98184"/>
                      <a:pt x="-1146" y="105566"/>
                      <a:pt x="3526" y="106056"/>
                    </a:cubicBezTo>
                    <a:lnTo>
                      <a:pt x="3526" y="10605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 167">
                <a:extLst>
                  <a:ext uri="{FF2B5EF4-FFF2-40B4-BE49-F238E27FC236}">
                    <a16:creationId xmlns:a16="http://schemas.microsoft.com/office/drawing/2014/main" id="{FB46FE20-2B69-73ED-C6A0-5FC3EE104181}"/>
                  </a:ext>
                </a:extLst>
              </p:cNvPr>
              <p:cNvSpPr/>
              <p:nvPr/>
            </p:nvSpPr>
            <p:spPr>
              <a:xfrm>
                <a:off x="6153070" y="3879272"/>
                <a:ext cx="247696" cy="68506"/>
              </a:xfrm>
              <a:custGeom>
                <a:avLst/>
                <a:gdLst>
                  <a:gd name="csX0" fmla="*/ 3172 w 247696"/>
                  <a:gd name="csY0" fmla="*/ 12589 h 68506"/>
                  <a:gd name="csX1" fmla="*/ 109964 w 247696"/>
                  <a:gd name="csY1" fmla="*/ 53478 h 68506"/>
                  <a:gd name="csX2" fmla="*/ 169633 w 247696"/>
                  <a:gd name="csY2" fmla="*/ 58668 h 68506"/>
                  <a:gd name="csX3" fmla="*/ 234406 w 247696"/>
                  <a:gd name="csY3" fmla="*/ 68501 h 68506"/>
                  <a:gd name="csX4" fmla="*/ 243693 w 247696"/>
                  <a:gd name="csY4" fmla="*/ 46096 h 68506"/>
                  <a:gd name="csX5" fmla="*/ 136093 w 247696"/>
                  <a:gd name="csY5" fmla="*/ 23028 h 68506"/>
                  <a:gd name="csX6" fmla="*/ 8392 w 247696"/>
                  <a:gd name="csY6" fmla="*/ 277 h 68506"/>
                  <a:gd name="csX7" fmla="*/ 3201 w 247696"/>
                  <a:gd name="csY7" fmla="*/ 12618 h 68506"/>
                  <a:gd name="csX8" fmla="*/ 3201 w 247696"/>
                  <a:gd name="csY8" fmla="*/ 12618 h 685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47696" h="68506">
                    <a:moveTo>
                      <a:pt x="3172" y="12589"/>
                    </a:moveTo>
                    <a:cubicBezTo>
                      <a:pt x="37376" y="33639"/>
                      <a:pt x="69532" y="48489"/>
                      <a:pt x="109964" y="53478"/>
                    </a:cubicBezTo>
                    <a:cubicBezTo>
                      <a:pt x="129777" y="55929"/>
                      <a:pt x="149763" y="56678"/>
                      <a:pt x="169633" y="58668"/>
                    </a:cubicBezTo>
                    <a:cubicBezTo>
                      <a:pt x="191349" y="60831"/>
                      <a:pt x="212719" y="67780"/>
                      <a:pt x="234406" y="68501"/>
                    </a:cubicBezTo>
                    <a:cubicBezTo>
                      <a:pt x="244990" y="68847"/>
                      <a:pt x="252777" y="53305"/>
                      <a:pt x="243693" y="46096"/>
                    </a:cubicBezTo>
                    <a:cubicBezTo>
                      <a:pt x="214824" y="23201"/>
                      <a:pt x="171219" y="24787"/>
                      <a:pt x="136093" y="23028"/>
                    </a:cubicBezTo>
                    <a:cubicBezTo>
                      <a:pt x="91882" y="20836"/>
                      <a:pt x="50872" y="12330"/>
                      <a:pt x="8392" y="277"/>
                    </a:cubicBezTo>
                    <a:cubicBezTo>
                      <a:pt x="923" y="-1828"/>
                      <a:pt x="-3288" y="8639"/>
                      <a:pt x="3201" y="12618"/>
                    </a:cubicBezTo>
                    <a:lnTo>
                      <a:pt x="3201" y="1261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 168">
                <a:extLst>
                  <a:ext uri="{FF2B5EF4-FFF2-40B4-BE49-F238E27FC236}">
                    <a16:creationId xmlns:a16="http://schemas.microsoft.com/office/drawing/2014/main" id="{D44DEF20-0056-B186-8B66-4FAB072BFDCA}"/>
                  </a:ext>
                </a:extLst>
              </p:cNvPr>
              <p:cNvSpPr/>
              <p:nvPr/>
            </p:nvSpPr>
            <p:spPr>
              <a:xfrm>
                <a:off x="6060008" y="3728273"/>
                <a:ext cx="423168" cy="73755"/>
              </a:xfrm>
              <a:custGeom>
                <a:avLst/>
                <a:gdLst>
                  <a:gd name="csX0" fmla="*/ 1092 w 423168"/>
                  <a:gd name="csY0" fmla="*/ 34724 h 73755"/>
                  <a:gd name="csX1" fmla="*/ 232961 w 423168"/>
                  <a:gd name="csY1" fmla="*/ 22758 h 73755"/>
                  <a:gd name="csX2" fmla="*/ 331794 w 423168"/>
                  <a:gd name="csY2" fmla="*/ 56235 h 73755"/>
                  <a:gd name="csX3" fmla="*/ 419062 w 423168"/>
                  <a:gd name="csY3" fmla="*/ 68606 h 73755"/>
                  <a:gd name="csX4" fmla="*/ 420734 w 423168"/>
                  <a:gd name="csY4" fmla="*/ 55601 h 73755"/>
                  <a:gd name="csX5" fmla="*/ 330726 w 423168"/>
                  <a:gd name="csY5" fmla="*/ 25699 h 73755"/>
                  <a:gd name="csX6" fmla="*/ 231375 w 423168"/>
                  <a:gd name="csY6" fmla="*/ 1276 h 73755"/>
                  <a:gd name="csX7" fmla="*/ 123631 w 423168"/>
                  <a:gd name="csY7" fmla="*/ 12839 h 73755"/>
                  <a:gd name="csX8" fmla="*/ 1092 w 423168"/>
                  <a:gd name="csY8" fmla="*/ 31783 h 73755"/>
                  <a:gd name="csX9" fmla="*/ 1092 w 423168"/>
                  <a:gd name="csY9" fmla="*/ 34724 h 73755"/>
                  <a:gd name="csX10" fmla="*/ 1092 w 423168"/>
                  <a:gd name="csY10" fmla="*/ 34724 h 737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423168" h="73755">
                    <a:moveTo>
                      <a:pt x="1092" y="34724"/>
                    </a:moveTo>
                    <a:cubicBezTo>
                      <a:pt x="77632" y="58831"/>
                      <a:pt x="156133" y="8686"/>
                      <a:pt x="232961" y="22758"/>
                    </a:cubicBezTo>
                    <a:cubicBezTo>
                      <a:pt x="267366" y="29073"/>
                      <a:pt x="299090" y="44528"/>
                      <a:pt x="331794" y="56235"/>
                    </a:cubicBezTo>
                    <a:cubicBezTo>
                      <a:pt x="357518" y="65434"/>
                      <a:pt x="392731" y="82274"/>
                      <a:pt x="419062" y="68606"/>
                    </a:cubicBezTo>
                    <a:cubicBezTo>
                      <a:pt x="423532" y="66299"/>
                      <a:pt x="424743" y="58946"/>
                      <a:pt x="420734" y="55601"/>
                    </a:cubicBezTo>
                    <a:cubicBezTo>
                      <a:pt x="398441" y="36916"/>
                      <a:pt x="358297" y="34580"/>
                      <a:pt x="330726" y="25699"/>
                    </a:cubicBezTo>
                    <a:cubicBezTo>
                      <a:pt x="298282" y="15290"/>
                      <a:pt x="265290" y="5370"/>
                      <a:pt x="231375" y="1276"/>
                    </a:cubicBezTo>
                    <a:cubicBezTo>
                      <a:pt x="193970" y="-3251"/>
                      <a:pt x="159997" y="5140"/>
                      <a:pt x="123631" y="12839"/>
                    </a:cubicBezTo>
                    <a:cubicBezTo>
                      <a:pt x="83486" y="21345"/>
                      <a:pt x="40256" y="20278"/>
                      <a:pt x="1092" y="31783"/>
                    </a:cubicBezTo>
                    <a:cubicBezTo>
                      <a:pt x="-379" y="32216"/>
                      <a:pt x="-350" y="34292"/>
                      <a:pt x="1092" y="34724"/>
                    </a:cubicBezTo>
                    <a:lnTo>
                      <a:pt x="1092" y="3472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Freeform 169">
                <a:extLst>
                  <a:ext uri="{FF2B5EF4-FFF2-40B4-BE49-F238E27FC236}">
                    <a16:creationId xmlns:a16="http://schemas.microsoft.com/office/drawing/2014/main" id="{069BD402-5AF1-54C6-33DE-D9D139C51E8D}"/>
                  </a:ext>
                </a:extLst>
              </p:cNvPr>
              <p:cNvSpPr/>
              <p:nvPr/>
            </p:nvSpPr>
            <p:spPr>
              <a:xfrm>
                <a:off x="6164292" y="3642268"/>
                <a:ext cx="100326" cy="101907"/>
              </a:xfrm>
              <a:custGeom>
                <a:avLst/>
                <a:gdLst>
                  <a:gd name="csX0" fmla="*/ 83 w 100326"/>
                  <a:gd name="csY0" fmla="*/ 4841 h 101907"/>
                  <a:gd name="csX1" fmla="*/ 90927 w 100326"/>
                  <a:gd name="csY1" fmla="*/ 101814 h 101907"/>
                  <a:gd name="csX2" fmla="*/ 97992 w 100326"/>
                  <a:gd name="csY2" fmla="*/ 89674 h 101907"/>
                  <a:gd name="csX3" fmla="*/ 47898 w 100326"/>
                  <a:gd name="csY3" fmla="*/ 55966 h 101907"/>
                  <a:gd name="csX4" fmla="*/ 9830 w 100326"/>
                  <a:gd name="csY4" fmla="*/ 3515 h 101907"/>
                  <a:gd name="csX5" fmla="*/ 54 w 100326"/>
                  <a:gd name="csY5" fmla="*/ 4841 h 101907"/>
                  <a:gd name="csX6" fmla="*/ 54 w 100326"/>
                  <a:gd name="csY6" fmla="*/ 4841 h 1019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00326" h="101907">
                    <a:moveTo>
                      <a:pt x="83" y="4841"/>
                    </a:moveTo>
                    <a:cubicBezTo>
                      <a:pt x="-2282" y="53082"/>
                      <a:pt x="46543" y="94692"/>
                      <a:pt x="90927" y="101814"/>
                    </a:cubicBezTo>
                    <a:cubicBezTo>
                      <a:pt x="97416" y="102852"/>
                      <a:pt x="103933" y="95038"/>
                      <a:pt x="97992" y="89674"/>
                    </a:cubicBezTo>
                    <a:cubicBezTo>
                      <a:pt x="82823" y="75978"/>
                      <a:pt x="64048" y="68826"/>
                      <a:pt x="47898" y="55966"/>
                    </a:cubicBezTo>
                    <a:cubicBezTo>
                      <a:pt x="30768" y="42356"/>
                      <a:pt x="16579" y="24507"/>
                      <a:pt x="9830" y="3515"/>
                    </a:cubicBezTo>
                    <a:cubicBezTo>
                      <a:pt x="8100" y="-1849"/>
                      <a:pt x="342" y="-811"/>
                      <a:pt x="54" y="4841"/>
                    </a:cubicBezTo>
                    <a:lnTo>
                      <a:pt x="54" y="4841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170">
                <a:extLst>
                  <a:ext uri="{FF2B5EF4-FFF2-40B4-BE49-F238E27FC236}">
                    <a16:creationId xmlns:a16="http://schemas.microsoft.com/office/drawing/2014/main" id="{3FD35108-CEA6-843D-C411-8A2A20CB229A}"/>
                  </a:ext>
                </a:extLst>
              </p:cNvPr>
              <p:cNvSpPr/>
              <p:nvPr/>
            </p:nvSpPr>
            <p:spPr>
              <a:xfrm>
                <a:off x="6540825" y="3339792"/>
                <a:ext cx="108425" cy="418778"/>
              </a:xfrm>
              <a:custGeom>
                <a:avLst/>
                <a:gdLst>
                  <a:gd name="csX0" fmla="*/ 278 w 108425"/>
                  <a:gd name="csY0" fmla="*/ 3163 h 418778"/>
                  <a:gd name="csX1" fmla="*/ 24705 w 108425"/>
                  <a:gd name="csY1" fmla="*/ 70839 h 418778"/>
                  <a:gd name="csX2" fmla="*/ 76472 w 108425"/>
                  <a:gd name="csY2" fmla="*/ 171647 h 418778"/>
                  <a:gd name="csX3" fmla="*/ 70387 w 108425"/>
                  <a:gd name="csY3" fmla="*/ 284190 h 418778"/>
                  <a:gd name="csX4" fmla="*/ 54640 w 108425"/>
                  <a:gd name="csY4" fmla="*/ 401261 h 418778"/>
                  <a:gd name="csX5" fmla="*/ 90199 w 108425"/>
                  <a:gd name="csY5" fmla="*/ 406077 h 418778"/>
                  <a:gd name="csX6" fmla="*/ 105426 w 108425"/>
                  <a:gd name="csY6" fmla="*/ 289323 h 418778"/>
                  <a:gd name="csX7" fmla="*/ 107705 w 108425"/>
                  <a:gd name="csY7" fmla="*/ 171647 h 418778"/>
                  <a:gd name="csX8" fmla="*/ 77654 w 108425"/>
                  <a:gd name="csY8" fmla="*/ 90995 h 418778"/>
                  <a:gd name="csX9" fmla="*/ 6507 w 108425"/>
                  <a:gd name="csY9" fmla="*/ 2298 h 418778"/>
                  <a:gd name="csX10" fmla="*/ 249 w 108425"/>
                  <a:gd name="csY10" fmla="*/ 3134 h 418778"/>
                  <a:gd name="csX11" fmla="*/ 249 w 108425"/>
                  <a:gd name="csY11" fmla="*/ 3134 h 4187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08425" h="418778">
                    <a:moveTo>
                      <a:pt x="278" y="3163"/>
                    </a:moveTo>
                    <a:cubicBezTo>
                      <a:pt x="-1770" y="29951"/>
                      <a:pt x="7603" y="50395"/>
                      <a:pt x="24705" y="70839"/>
                    </a:cubicBezTo>
                    <a:cubicBezTo>
                      <a:pt x="52621" y="104172"/>
                      <a:pt x="76299" y="124674"/>
                      <a:pt x="76472" y="171647"/>
                    </a:cubicBezTo>
                    <a:cubicBezTo>
                      <a:pt x="76587" y="209190"/>
                      <a:pt x="74136" y="246878"/>
                      <a:pt x="70387" y="284190"/>
                    </a:cubicBezTo>
                    <a:cubicBezTo>
                      <a:pt x="66464" y="323262"/>
                      <a:pt x="56947" y="362190"/>
                      <a:pt x="54640" y="401261"/>
                    </a:cubicBezTo>
                    <a:cubicBezTo>
                      <a:pt x="53429" y="422109"/>
                      <a:pt x="84489" y="425137"/>
                      <a:pt x="90199" y="406077"/>
                    </a:cubicBezTo>
                    <a:cubicBezTo>
                      <a:pt x="101187" y="369341"/>
                      <a:pt x="102802" y="327414"/>
                      <a:pt x="105426" y="289323"/>
                    </a:cubicBezTo>
                    <a:cubicBezTo>
                      <a:pt x="108137" y="250252"/>
                      <a:pt x="109291" y="210805"/>
                      <a:pt x="107705" y="171647"/>
                    </a:cubicBezTo>
                    <a:cubicBezTo>
                      <a:pt x="106436" y="140015"/>
                      <a:pt x="99255" y="114755"/>
                      <a:pt x="77654" y="90995"/>
                    </a:cubicBezTo>
                    <a:cubicBezTo>
                      <a:pt x="52621" y="63486"/>
                      <a:pt x="13717" y="41802"/>
                      <a:pt x="6507" y="2298"/>
                    </a:cubicBezTo>
                    <a:cubicBezTo>
                      <a:pt x="5815" y="-1451"/>
                      <a:pt x="509" y="-211"/>
                      <a:pt x="249" y="3134"/>
                    </a:cubicBezTo>
                    <a:lnTo>
                      <a:pt x="249" y="313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Freeform 171">
                <a:extLst>
                  <a:ext uri="{FF2B5EF4-FFF2-40B4-BE49-F238E27FC236}">
                    <a16:creationId xmlns:a16="http://schemas.microsoft.com/office/drawing/2014/main" id="{12A0B182-200D-1B53-B232-39A969D74F89}"/>
                  </a:ext>
                </a:extLst>
              </p:cNvPr>
              <p:cNvSpPr/>
              <p:nvPr/>
            </p:nvSpPr>
            <p:spPr>
              <a:xfrm>
                <a:off x="6613588" y="3326159"/>
                <a:ext cx="85443" cy="141507"/>
              </a:xfrm>
              <a:custGeom>
                <a:avLst/>
                <a:gdLst>
                  <a:gd name="csX0" fmla="*/ 77134 w 85443"/>
                  <a:gd name="csY0" fmla="*/ 2032 h 141507"/>
                  <a:gd name="csX1" fmla="*/ 54034 w 85443"/>
                  <a:gd name="csY1" fmla="*/ 44132 h 141507"/>
                  <a:gd name="csX2" fmla="*/ 24099 w 85443"/>
                  <a:gd name="csY2" fmla="*/ 82194 h 141507"/>
                  <a:gd name="csX3" fmla="*/ 1085 w 85443"/>
                  <a:gd name="csY3" fmla="*/ 136577 h 141507"/>
                  <a:gd name="csX4" fmla="*/ 12159 w 85443"/>
                  <a:gd name="csY4" fmla="*/ 139490 h 141507"/>
                  <a:gd name="csX5" fmla="*/ 30011 w 85443"/>
                  <a:gd name="csY5" fmla="*/ 110481 h 141507"/>
                  <a:gd name="csX6" fmla="*/ 56168 w 85443"/>
                  <a:gd name="csY6" fmla="*/ 78042 h 141507"/>
                  <a:gd name="csX7" fmla="*/ 85440 w 85443"/>
                  <a:gd name="csY7" fmla="*/ 4281 h 141507"/>
                  <a:gd name="csX8" fmla="*/ 77134 w 85443"/>
                  <a:gd name="csY8" fmla="*/ 2032 h 141507"/>
                  <a:gd name="csX9" fmla="*/ 77134 w 85443"/>
                  <a:gd name="csY9" fmla="*/ 2032 h 1415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85443" h="141507">
                    <a:moveTo>
                      <a:pt x="77134" y="2032"/>
                    </a:moveTo>
                    <a:cubicBezTo>
                      <a:pt x="67848" y="15037"/>
                      <a:pt x="62080" y="30291"/>
                      <a:pt x="54034" y="44132"/>
                    </a:cubicBezTo>
                    <a:cubicBezTo>
                      <a:pt x="45786" y="58347"/>
                      <a:pt x="34654" y="69766"/>
                      <a:pt x="24099" y="82194"/>
                    </a:cubicBezTo>
                    <a:cubicBezTo>
                      <a:pt x="10804" y="97823"/>
                      <a:pt x="-4193" y="115009"/>
                      <a:pt x="1085" y="136577"/>
                    </a:cubicBezTo>
                    <a:cubicBezTo>
                      <a:pt x="2181" y="141018"/>
                      <a:pt x="9044" y="143498"/>
                      <a:pt x="12159" y="139490"/>
                    </a:cubicBezTo>
                    <a:cubicBezTo>
                      <a:pt x="19254" y="130378"/>
                      <a:pt x="23551" y="119997"/>
                      <a:pt x="30011" y="110481"/>
                    </a:cubicBezTo>
                    <a:cubicBezTo>
                      <a:pt x="37826" y="99005"/>
                      <a:pt x="47718" y="89028"/>
                      <a:pt x="56168" y="78042"/>
                    </a:cubicBezTo>
                    <a:cubicBezTo>
                      <a:pt x="72491" y="56733"/>
                      <a:pt x="84460" y="31473"/>
                      <a:pt x="85440" y="4281"/>
                    </a:cubicBezTo>
                    <a:cubicBezTo>
                      <a:pt x="85613" y="-505"/>
                      <a:pt x="79528" y="-1313"/>
                      <a:pt x="77134" y="2032"/>
                    </a:cubicBezTo>
                    <a:lnTo>
                      <a:pt x="77134" y="203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Freeform 172">
                <a:extLst>
                  <a:ext uri="{FF2B5EF4-FFF2-40B4-BE49-F238E27FC236}">
                    <a16:creationId xmlns:a16="http://schemas.microsoft.com/office/drawing/2014/main" id="{E5C0D991-E5F4-0F7D-DC72-137CE2AB8B23}"/>
                  </a:ext>
                </a:extLst>
              </p:cNvPr>
              <p:cNvSpPr/>
              <p:nvPr/>
            </p:nvSpPr>
            <p:spPr>
              <a:xfrm>
                <a:off x="5572824" y="3358858"/>
                <a:ext cx="398534" cy="280601"/>
              </a:xfrm>
              <a:custGeom>
                <a:avLst/>
                <a:gdLst>
                  <a:gd name="csX0" fmla="*/ 458 w 398534"/>
                  <a:gd name="csY0" fmla="*/ 4080 h 280601"/>
                  <a:gd name="csX1" fmla="*/ 90523 w 398534"/>
                  <a:gd name="csY1" fmla="*/ 112067 h 280601"/>
                  <a:gd name="csX2" fmla="*/ 219608 w 398534"/>
                  <a:gd name="csY2" fmla="*/ 152033 h 280601"/>
                  <a:gd name="csX3" fmla="*/ 302579 w 398534"/>
                  <a:gd name="csY3" fmla="*/ 237414 h 280601"/>
                  <a:gd name="csX4" fmla="*/ 392501 w 398534"/>
                  <a:gd name="csY4" fmla="*/ 275419 h 280601"/>
                  <a:gd name="csX5" fmla="*/ 386271 w 398534"/>
                  <a:gd name="csY5" fmla="*/ 252379 h 280601"/>
                  <a:gd name="csX6" fmla="*/ 295716 w 398534"/>
                  <a:gd name="csY6" fmla="*/ 187270 h 280601"/>
                  <a:gd name="csX7" fmla="*/ 222752 w 398534"/>
                  <a:gd name="csY7" fmla="*/ 126053 h 280601"/>
                  <a:gd name="csX8" fmla="*/ 108375 w 398534"/>
                  <a:gd name="csY8" fmla="*/ 98111 h 280601"/>
                  <a:gd name="csX9" fmla="*/ 58627 w 398534"/>
                  <a:gd name="csY9" fmla="*/ 50677 h 280601"/>
                  <a:gd name="csX10" fmla="*/ 4871 w 398534"/>
                  <a:gd name="csY10" fmla="*/ 648 h 280601"/>
                  <a:gd name="csX11" fmla="*/ 458 w 398534"/>
                  <a:gd name="csY11" fmla="*/ 4051 h 280601"/>
                  <a:gd name="csX12" fmla="*/ 458 w 398534"/>
                  <a:gd name="csY12" fmla="*/ 4051 h 2806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398534" h="280601">
                    <a:moveTo>
                      <a:pt x="458" y="4080"/>
                    </a:moveTo>
                    <a:cubicBezTo>
                      <a:pt x="23616" y="41969"/>
                      <a:pt x="54301" y="85654"/>
                      <a:pt x="90523" y="112067"/>
                    </a:cubicBezTo>
                    <a:cubicBezTo>
                      <a:pt x="129110" y="140211"/>
                      <a:pt x="179983" y="126600"/>
                      <a:pt x="219608" y="152033"/>
                    </a:cubicBezTo>
                    <a:cubicBezTo>
                      <a:pt x="253005" y="173486"/>
                      <a:pt x="275326" y="209300"/>
                      <a:pt x="302579" y="237414"/>
                    </a:cubicBezTo>
                    <a:cubicBezTo>
                      <a:pt x="324238" y="259790"/>
                      <a:pt x="359566" y="293614"/>
                      <a:pt x="392501" y="275419"/>
                    </a:cubicBezTo>
                    <a:cubicBezTo>
                      <a:pt x="403604" y="269277"/>
                      <a:pt x="398124" y="252812"/>
                      <a:pt x="386271" y="252379"/>
                    </a:cubicBezTo>
                    <a:cubicBezTo>
                      <a:pt x="347713" y="250995"/>
                      <a:pt x="319825" y="213510"/>
                      <a:pt x="295716" y="187270"/>
                    </a:cubicBezTo>
                    <a:cubicBezTo>
                      <a:pt x="274317" y="163971"/>
                      <a:pt x="251591" y="140095"/>
                      <a:pt x="222752" y="126053"/>
                    </a:cubicBezTo>
                    <a:cubicBezTo>
                      <a:pt x="186732" y="108521"/>
                      <a:pt x="142521" y="118325"/>
                      <a:pt x="108375" y="98111"/>
                    </a:cubicBezTo>
                    <a:cubicBezTo>
                      <a:pt x="88851" y="86548"/>
                      <a:pt x="73941" y="66969"/>
                      <a:pt x="58627" y="50677"/>
                    </a:cubicBezTo>
                    <a:cubicBezTo>
                      <a:pt x="41612" y="32598"/>
                      <a:pt x="24424" y="15960"/>
                      <a:pt x="4871" y="648"/>
                    </a:cubicBezTo>
                    <a:cubicBezTo>
                      <a:pt x="2535" y="-1168"/>
                      <a:pt x="-1330" y="1110"/>
                      <a:pt x="458" y="4051"/>
                    </a:cubicBezTo>
                    <a:lnTo>
                      <a:pt x="458" y="4051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Freeform 173">
                <a:extLst>
                  <a:ext uri="{FF2B5EF4-FFF2-40B4-BE49-F238E27FC236}">
                    <a16:creationId xmlns:a16="http://schemas.microsoft.com/office/drawing/2014/main" id="{64E61CD6-B922-5530-15DD-B65E6205B517}"/>
                  </a:ext>
                </a:extLst>
              </p:cNvPr>
              <p:cNvSpPr/>
              <p:nvPr/>
            </p:nvSpPr>
            <p:spPr>
              <a:xfrm>
                <a:off x="5575183" y="3473551"/>
                <a:ext cx="92768" cy="112970"/>
              </a:xfrm>
              <a:custGeom>
                <a:avLst/>
                <a:gdLst>
                  <a:gd name="csX0" fmla="*/ 9837 w 92768"/>
                  <a:gd name="csY0" fmla="*/ 110985 h 112970"/>
                  <a:gd name="csX1" fmla="*/ 31784 w 92768"/>
                  <a:gd name="csY1" fmla="*/ 48500 h 112970"/>
                  <a:gd name="csX2" fmla="*/ 55433 w 92768"/>
                  <a:gd name="csY2" fmla="*/ 23903 h 112970"/>
                  <a:gd name="csX3" fmla="*/ 90184 w 92768"/>
                  <a:gd name="csY3" fmla="*/ 11533 h 112970"/>
                  <a:gd name="csX4" fmla="*/ 88944 w 92768"/>
                  <a:gd name="csY4" fmla="*/ 1989 h 112970"/>
                  <a:gd name="csX5" fmla="*/ 4964 w 92768"/>
                  <a:gd name="csY5" fmla="*/ 111649 h 112970"/>
                  <a:gd name="csX6" fmla="*/ 9866 w 92768"/>
                  <a:gd name="csY6" fmla="*/ 111014 h 112970"/>
                  <a:gd name="csX7" fmla="*/ 9866 w 92768"/>
                  <a:gd name="csY7" fmla="*/ 111014 h 1129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92768" h="112970">
                    <a:moveTo>
                      <a:pt x="9837" y="110985"/>
                    </a:moveTo>
                    <a:cubicBezTo>
                      <a:pt x="18633" y="90138"/>
                      <a:pt x="18864" y="68194"/>
                      <a:pt x="31784" y="48500"/>
                    </a:cubicBezTo>
                    <a:cubicBezTo>
                      <a:pt x="37985" y="39071"/>
                      <a:pt x="45944" y="30103"/>
                      <a:pt x="55433" y="23903"/>
                    </a:cubicBezTo>
                    <a:cubicBezTo>
                      <a:pt x="66363" y="16723"/>
                      <a:pt x="78533" y="16493"/>
                      <a:pt x="90184" y="11533"/>
                    </a:cubicBezTo>
                    <a:cubicBezTo>
                      <a:pt x="94596" y="9659"/>
                      <a:pt x="92808" y="3200"/>
                      <a:pt x="88944" y="1989"/>
                    </a:cubicBezTo>
                    <a:cubicBezTo>
                      <a:pt x="38446" y="-13756"/>
                      <a:pt x="-17070" y="67819"/>
                      <a:pt x="4964" y="111649"/>
                    </a:cubicBezTo>
                    <a:cubicBezTo>
                      <a:pt x="6117" y="113956"/>
                      <a:pt x="9059" y="112917"/>
                      <a:pt x="9866" y="111014"/>
                    </a:cubicBezTo>
                    <a:lnTo>
                      <a:pt x="9866" y="11101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" name="Freeform 174">
                <a:extLst>
                  <a:ext uri="{FF2B5EF4-FFF2-40B4-BE49-F238E27FC236}">
                    <a16:creationId xmlns:a16="http://schemas.microsoft.com/office/drawing/2014/main" id="{95D6D185-9FFB-DB10-15CF-2BC0D03903D9}"/>
                  </a:ext>
                </a:extLst>
              </p:cNvPr>
              <p:cNvSpPr/>
              <p:nvPr/>
            </p:nvSpPr>
            <p:spPr>
              <a:xfrm>
                <a:off x="5826278" y="3394112"/>
                <a:ext cx="75616" cy="158472"/>
              </a:xfrm>
              <a:custGeom>
                <a:avLst/>
                <a:gdLst>
                  <a:gd name="csX0" fmla="*/ 7165 w 75616"/>
                  <a:gd name="csY0" fmla="*/ 3630 h 158472"/>
                  <a:gd name="csX1" fmla="*/ 64498 w 75616"/>
                  <a:gd name="csY1" fmla="*/ 158158 h 158472"/>
                  <a:gd name="csX2" fmla="*/ 73294 w 75616"/>
                  <a:gd name="csY2" fmla="*/ 143048 h 158472"/>
                  <a:gd name="csX3" fmla="*/ 25507 w 75616"/>
                  <a:gd name="csY3" fmla="*/ 73959 h 158472"/>
                  <a:gd name="csX4" fmla="*/ 16999 w 75616"/>
                  <a:gd name="csY4" fmla="*/ 3630 h 158472"/>
                  <a:gd name="csX5" fmla="*/ 7165 w 75616"/>
                  <a:gd name="csY5" fmla="*/ 3630 h 158472"/>
                  <a:gd name="csX6" fmla="*/ 7165 w 75616"/>
                  <a:gd name="csY6" fmla="*/ 3630 h 1584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5616" h="158472">
                    <a:moveTo>
                      <a:pt x="7165" y="3630"/>
                    </a:moveTo>
                    <a:cubicBezTo>
                      <a:pt x="-4630" y="64357"/>
                      <a:pt x="-11033" y="139588"/>
                      <a:pt x="64498" y="158158"/>
                    </a:cubicBezTo>
                    <a:cubicBezTo>
                      <a:pt x="73755" y="160436"/>
                      <a:pt x="78889" y="149824"/>
                      <a:pt x="73294" y="143048"/>
                    </a:cubicBezTo>
                    <a:cubicBezTo>
                      <a:pt x="53856" y="119519"/>
                      <a:pt x="29198" y="107264"/>
                      <a:pt x="25507" y="73959"/>
                    </a:cubicBezTo>
                    <a:cubicBezTo>
                      <a:pt x="22854" y="50141"/>
                      <a:pt x="26286" y="26295"/>
                      <a:pt x="16999" y="3630"/>
                    </a:cubicBezTo>
                    <a:cubicBezTo>
                      <a:pt x="15298" y="-493"/>
                      <a:pt x="8232" y="-1877"/>
                      <a:pt x="7165" y="3630"/>
                    </a:cubicBezTo>
                    <a:lnTo>
                      <a:pt x="7165" y="363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Freeform 175">
                <a:extLst>
                  <a:ext uri="{FF2B5EF4-FFF2-40B4-BE49-F238E27FC236}">
                    <a16:creationId xmlns:a16="http://schemas.microsoft.com/office/drawing/2014/main" id="{FC180D5F-CE68-18A0-C3A8-597893C9635B}"/>
                  </a:ext>
                </a:extLst>
              </p:cNvPr>
              <p:cNvSpPr/>
              <p:nvPr/>
            </p:nvSpPr>
            <p:spPr>
              <a:xfrm>
                <a:off x="5917828" y="3476853"/>
                <a:ext cx="511089" cy="232671"/>
              </a:xfrm>
              <a:custGeom>
                <a:avLst/>
                <a:gdLst>
                  <a:gd name="csX0" fmla="*/ 5738 w 511089"/>
                  <a:gd name="csY0" fmla="*/ 230983 h 232671"/>
                  <a:gd name="csX1" fmla="*/ 38557 w 511089"/>
                  <a:gd name="csY1" fmla="*/ 157453 h 232671"/>
                  <a:gd name="csX2" fmla="*/ 111752 w 511089"/>
                  <a:gd name="csY2" fmla="*/ 114489 h 232671"/>
                  <a:gd name="csX3" fmla="*/ 264485 w 511089"/>
                  <a:gd name="csY3" fmla="*/ 48399 h 232671"/>
                  <a:gd name="csX4" fmla="*/ 414306 w 511089"/>
                  <a:gd name="csY4" fmla="*/ 45313 h 232671"/>
                  <a:gd name="csX5" fmla="*/ 450903 w 511089"/>
                  <a:gd name="csY5" fmla="*/ 59385 h 232671"/>
                  <a:gd name="csX6" fmla="*/ 470398 w 511089"/>
                  <a:gd name="csY6" fmla="*/ 99495 h 232671"/>
                  <a:gd name="csX7" fmla="*/ 466995 w 511089"/>
                  <a:gd name="csY7" fmla="*/ 171554 h 232671"/>
                  <a:gd name="csX8" fmla="*/ 484472 w 511089"/>
                  <a:gd name="csY8" fmla="*/ 176167 h 232671"/>
                  <a:gd name="csX9" fmla="*/ 510975 w 511089"/>
                  <a:gd name="csY9" fmla="*/ 86461 h 232671"/>
                  <a:gd name="csX10" fmla="*/ 470485 w 511089"/>
                  <a:gd name="csY10" fmla="*/ 25907 h 232671"/>
                  <a:gd name="csX11" fmla="*/ 286028 w 511089"/>
                  <a:gd name="csY11" fmla="*/ 8087 h 232671"/>
                  <a:gd name="csX12" fmla="*/ 93987 w 511089"/>
                  <a:gd name="csY12" fmla="*/ 93756 h 232671"/>
                  <a:gd name="csX13" fmla="*/ 16293 w 511089"/>
                  <a:gd name="csY13" fmla="*/ 147534 h 232671"/>
                  <a:gd name="csX14" fmla="*/ 1268 w 511089"/>
                  <a:gd name="csY14" fmla="*/ 230406 h 232671"/>
                  <a:gd name="csX15" fmla="*/ 5767 w 511089"/>
                  <a:gd name="csY15" fmla="*/ 231012 h 232671"/>
                  <a:gd name="csX16" fmla="*/ 5767 w 511089"/>
                  <a:gd name="csY16" fmla="*/ 231012 h 2326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11089" h="232671">
                    <a:moveTo>
                      <a:pt x="5738" y="230983"/>
                    </a:moveTo>
                    <a:cubicBezTo>
                      <a:pt x="11448" y="205723"/>
                      <a:pt x="19177" y="175764"/>
                      <a:pt x="38557" y="157453"/>
                    </a:cubicBezTo>
                    <a:cubicBezTo>
                      <a:pt x="58428" y="138653"/>
                      <a:pt x="87930" y="127580"/>
                      <a:pt x="111752" y="114489"/>
                    </a:cubicBezTo>
                    <a:cubicBezTo>
                      <a:pt x="160779" y="87528"/>
                      <a:pt x="210180" y="62960"/>
                      <a:pt x="264485" y="48399"/>
                    </a:cubicBezTo>
                    <a:cubicBezTo>
                      <a:pt x="312705" y="35452"/>
                      <a:pt x="365740" y="31991"/>
                      <a:pt x="414306" y="45313"/>
                    </a:cubicBezTo>
                    <a:cubicBezTo>
                      <a:pt x="426937" y="48774"/>
                      <a:pt x="439252" y="53387"/>
                      <a:pt x="450903" y="59385"/>
                    </a:cubicBezTo>
                    <a:cubicBezTo>
                      <a:pt x="469129" y="68785"/>
                      <a:pt x="473484" y="79743"/>
                      <a:pt x="470398" y="99495"/>
                    </a:cubicBezTo>
                    <a:cubicBezTo>
                      <a:pt x="466678" y="123284"/>
                      <a:pt x="458228" y="148140"/>
                      <a:pt x="466995" y="171554"/>
                    </a:cubicBezTo>
                    <a:cubicBezTo>
                      <a:pt x="469533" y="178359"/>
                      <a:pt x="478819" y="182540"/>
                      <a:pt x="484472" y="176167"/>
                    </a:cubicBezTo>
                    <a:cubicBezTo>
                      <a:pt x="504025" y="154080"/>
                      <a:pt x="509389" y="115210"/>
                      <a:pt x="510975" y="86461"/>
                    </a:cubicBezTo>
                    <a:cubicBezTo>
                      <a:pt x="512648" y="56473"/>
                      <a:pt x="495777" y="38912"/>
                      <a:pt x="470485" y="25907"/>
                    </a:cubicBezTo>
                    <a:cubicBezTo>
                      <a:pt x="413325" y="-3505"/>
                      <a:pt x="347831" y="-5494"/>
                      <a:pt x="286028" y="8087"/>
                    </a:cubicBezTo>
                    <a:cubicBezTo>
                      <a:pt x="217419" y="23139"/>
                      <a:pt x="154434" y="59298"/>
                      <a:pt x="93987" y="93756"/>
                    </a:cubicBezTo>
                    <a:cubicBezTo>
                      <a:pt x="67858" y="108635"/>
                      <a:pt x="35154" y="123111"/>
                      <a:pt x="16293" y="147534"/>
                    </a:cubicBezTo>
                    <a:cubicBezTo>
                      <a:pt x="-2798" y="172217"/>
                      <a:pt x="-780" y="201081"/>
                      <a:pt x="1268" y="230406"/>
                    </a:cubicBezTo>
                    <a:cubicBezTo>
                      <a:pt x="1441" y="232857"/>
                      <a:pt x="5161" y="233694"/>
                      <a:pt x="5767" y="231012"/>
                    </a:cubicBezTo>
                    <a:lnTo>
                      <a:pt x="5767" y="23101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Freeform 176">
                <a:extLst>
                  <a:ext uri="{FF2B5EF4-FFF2-40B4-BE49-F238E27FC236}">
                    <a16:creationId xmlns:a16="http://schemas.microsoft.com/office/drawing/2014/main" id="{80FF1056-59D5-ED43-EB52-E83E79DB5274}"/>
                  </a:ext>
                </a:extLst>
              </p:cNvPr>
              <p:cNvSpPr/>
              <p:nvPr/>
            </p:nvSpPr>
            <p:spPr>
              <a:xfrm>
                <a:off x="6280386" y="3346298"/>
                <a:ext cx="57769" cy="145772"/>
              </a:xfrm>
              <a:custGeom>
                <a:avLst/>
                <a:gdLst>
                  <a:gd name="csX0" fmla="*/ 7191 w 57769"/>
                  <a:gd name="csY0" fmla="*/ 3895 h 145772"/>
                  <a:gd name="csX1" fmla="*/ 2432 w 57769"/>
                  <a:gd name="csY1" fmla="*/ 90689 h 145772"/>
                  <a:gd name="csX2" fmla="*/ 42836 w 57769"/>
                  <a:gd name="csY2" fmla="*/ 144467 h 145772"/>
                  <a:gd name="csX3" fmla="*/ 56275 w 57769"/>
                  <a:gd name="csY3" fmla="*/ 131030 h 145772"/>
                  <a:gd name="csX4" fmla="*/ 21668 w 57769"/>
                  <a:gd name="csY4" fmla="*/ 67996 h 145772"/>
                  <a:gd name="csX5" fmla="*/ 14977 w 57769"/>
                  <a:gd name="csY5" fmla="*/ 2828 h 145772"/>
                  <a:gd name="csX6" fmla="*/ 7219 w 57769"/>
                  <a:gd name="csY6" fmla="*/ 3866 h 145772"/>
                  <a:gd name="csX7" fmla="*/ 7219 w 57769"/>
                  <a:gd name="csY7" fmla="*/ 3866 h 1457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57769" h="145772">
                    <a:moveTo>
                      <a:pt x="7191" y="3895"/>
                    </a:moveTo>
                    <a:cubicBezTo>
                      <a:pt x="6700" y="32788"/>
                      <a:pt x="-4922" y="61710"/>
                      <a:pt x="2432" y="90689"/>
                    </a:cubicBezTo>
                    <a:cubicBezTo>
                      <a:pt x="7969" y="112546"/>
                      <a:pt x="23715" y="132904"/>
                      <a:pt x="42836" y="144467"/>
                    </a:cubicBezTo>
                    <a:cubicBezTo>
                      <a:pt x="50998" y="149398"/>
                      <a:pt x="61755" y="139363"/>
                      <a:pt x="56275" y="131030"/>
                    </a:cubicBezTo>
                    <a:cubicBezTo>
                      <a:pt x="41913" y="109317"/>
                      <a:pt x="24840" y="95879"/>
                      <a:pt x="21668" y="67996"/>
                    </a:cubicBezTo>
                    <a:cubicBezTo>
                      <a:pt x="19159" y="46052"/>
                      <a:pt x="19649" y="24599"/>
                      <a:pt x="14977" y="2828"/>
                    </a:cubicBezTo>
                    <a:cubicBezTo>
                      <a:pt x="14025" y="-1612"/>
                      <a:pt x="7277" y="-488"/>
                      <a:pt x="7219" y="3866"/>
                    </a:cubicBezTo>
                    <a:lnTo>
                      <a:pt x="7219" y="386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Freeform 177">
                <a:extLst>
                  <a:ext uri="{FF2B5EF4-FFF2-40B4-BE49-F238E27FC236}">
                    <a16:creationId xmlns:a16="http://schemas.microsoft.com/office/drawing/2014/main" id="{0C0BFD98-6F77-F51D-CF83-C22D6845B478}"/>
                  </a:ext>
                </a:extLst>
              </p:cNvPr>
              <p:cNvSpPr/>
              <p:nvPr/>
            </p:nvSpPr>
            <p:spPr>
              <a:xfrm>
                <a:off x="5779408" y="3236630"/>
                <a:ext cx="140112" cy="46051"/>
              </a:xfrm>
              <a:custGeom>
                <a:avLst/>
                <a:gdLst>
                  <a:gd name="csX0" fmla="*/ 3883 w 140112"/>
                  <a:gd name="csY0" fmla="*/ 46031 h 46051"/>
                  <a:gd name="csX1" fmla="*/ 69175 w 140112"/>
                  <a:gd name="csY1" fmla="*/ 24491 h 46051"/>
                  <a:gd name="csX2" fmla="*/ 136630 w 140112"/>
                  <a:gd name="csY2" fmla="*/ 10477 h 46051"/>
                  <a:gd name="csX3" fmla="*/ 135333 w 140112"/>
                  <a:gd name="csY3" fmla="*/ 961 h 46051"/>
                  <a:gd name="csX4" fmla="*/ 912 w 140112"/>
                  <a:gd name="csY4" fmla="*/ 40898 h 46051"/>
                  <a:gd name="csX5" fmla="*/ 3883 w 140112"/>
                  <a:gd name="csY5" fmla="*/ 46002 h 46051"/>
                  <a:gd name="csX6" fmla="*/ 3883 w 140112"/>
                  <a:gd name="csY6" fmla="*/ 46002 h 460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40112" h="46051">
                    <a:moveTo>
                      <a:pt x="3883" y="46031"/>
                    </a:moveTo>
                    <a:cubicBezTo>
                      <a:pt x="26262" y="42253"/>
                      <a:pt x="47142" y="30402"/>
                      <a:pt x="69175" y="24491"/>
                    </a:cubicBezTo>
                    <a:cubicBezTo>
                      <a:pt x="91439" y="18522"/>
                      <a:pt x="114338" y="16273"/>
                      <a:pt x="136630" y="10477"/>
                    </a:cubicBezTo>
                    <a:cubicBezTo>
                      <a:pt x="142312" y="9006"/>
                      <a:pt x="140437" y="1596"/>
                      <a:pt x="135333" y="961"/>
                    </a:cubicBezTo>
                    <a:cubicBezTo>
                      <a:pt x="94554" y="-4027"/>
                      <a:pt x="30357" y="10563"/>
                      <a:pt x="912" y="40898"/>
                    </a:cubicBezTo>
                    <a:cubicBezTo>
                      <a:pt x="-1366" y="43234"/>
                      <a:pt x="999" y="46492"/>
                      <a:pt x="3883" y="46002"/>
                    </a:cubicBezTo>
                    <a:lnTo>
                      <a:pt x="3883" y="4600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Freeform 178">
                <a:extLst>
                  <a:ext uri="{FF2B5EF4-FFF2-40B4-BE49-F238E27FC236}">
                    <a16:creationId xmlns:a16="http://schemas.microsoft.com/office/drawing/2014/main" id="{B4E5A3BB-42D5-11A2-AD02-1EF5FFB219EE}"/>
                  </a:ext>
                </a:extLst>
              </p:cNvPr>
              <p:cNvSpPr/>
              <p:nvPr/>
            </p:nvSpPr>
            <p:spPr>
              <a:xfrm>
                <a:off x="5848403" y="3151008"/>
                <a:ext cx="445311" cy="220581"/>
              </a:xfrm>
              <a:custGeom>
                <a:avLst/>
                <a:gdLst>
                  <a:gd name="csX0" fmla="*/ 7 w 445311"/>
                  <a:gd name="csY0" fmla="*/ 5009 h 220581"/>
                  <a:gd name="csX1" fmla="*/ 141926 w 445311"/>
                  <a:gd name="csY1" fmla="*/ 139784 h 220581"/>
                  <a:gd name="csX2" fmla="*/ 290218 w 445311"/>
                  <a:gd name="csY2" fmla="*/ 162276 h 220581"/>
                  <a:gd name="csX3" fmla="*/ 427753 w 445311"/>
                  <a:gd name="csY3" fmla="*/ 219744 h 220581"/>
                  <a:gd name="csX4" fmla="*/ 438856 w 445311"/>
                  <a:gd name="csY4" fmla="*/ 193418 h 220581"/>
                  <a:gd name="csX5" fmla="*/ 330131 w 445311"/>
                  <a:gd name="csY5" fmla="*/ 143706 h 220581"/>
                  <a:gd name="csX6" fmla="*/ 210506 w 445311"/>
                  <a:gd name="csY6" fmla="*/ 113804 h 220581"/>
                  <a:gd name="csX7" fmla="*/ 78537 w 445311"/>
                  <a:gd name="csY7" fmla="*/ 96070 h 220581"/>
                  <a:gd name="csX8" fmla="*/ 10274 w 445311"/>
                  <a:gd name="csY8" fmla="*/ 3625 h 220581"/>
                  <a:gd name="csX9" fmla="*/ 7 w 445311"/>
                  <a:gd name="csY9" fmla="*/ 5009 h 220581"/>
                  <a:gd name="csX10" fmla="*/ 7 w 445311"/>
                  <a:gd name="csY10" fmla="*/ 5009 h 2205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445311" h="220581">
                    <a:moveTo>
                      <a:pt x="7" y="5009"/>
                    </a:moveTo>
                    <a:cubicBezTo>
                      <a:pt x="3727" y="85315"/>
                      <a:pt x="65155" y="135113"/>
                      <a:pt x="141926" y="139784"/>
                    </a:cubicBezTo>
                    <a:cubicBezTo>
                      <a:pt x="193058" y="142898"/>
                      <a:pt x="241018" y="146532"/>
                      <a:pt x="290218" y="162276"/>
                    </a:cubicBezTo>
                    <a:cubicBezTo>
                      <a:pt x="337860" y="177501"/>
                      <a:pt x="380802" y="203769"/>
                      <a:pt x="427753" y="219744"/>
                    </a:cubicBezTo>
                    <a:cubicBezTo>
                      <a:pt x="443932" y="225252"/>
                      <a:pt x="451747" y="202126"/>
                      <a:pt x="438856" y="193418"/>
                    </a:cubicBezTo>
                    <a:cubicBezTo>
                      <a:pt x="406671" y="171705"/>
                      <a:pt x="366469" y="157258"/>
                      <a:pt x="330131" y="143706"/>
                    </a:cubicBezTo>
                    <a:cubicBezTo>
                      <a:pt x="291487" y="129288"/>
                      <a:pt x="251573" y="118446"/>
                      <a:pt x="210506" y="113804"/>
                    </a:cubicBezTo>
                    <a:cubicBezTo>
                      <a:pt x="167218" y="108902"/>
                      <a:pt x="118104" y="118014"/>
                      <a:pt x="78537" y="96070"/>
                    </a:cubicBezTo>
                    <a:cubicBezTo>
                      <a:pt x="43122" y="76433"/>
                      <a:pt x="23684" y="40245"/>
                      <a:pt x="10274" y="3625"/>
                    </a:cubicBezTo>
                    <a:cubicBezTo>
                      <a:pt x="8370" y="-1566"/>
                      <a:pt x="-281" y="-1249"/>
                      <a:pt x="7" y="5009"/>
                    </a:cubicBezTo>
                    <a:lnTo>
                      <a:pt x="7" y="500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Freeform 179">
                <a:extLst>
                  <a:ext uri="{FF2B5EF4-FFF2-40B4-BE49-F238E27FC236}">
                    <a16:creationId xmlns:a16="http://schemas.microsoft.com/office/drawing/2014/main" id="{77BABD31-4DD4-6F07-145E-0924FAC48883}"/>
                  </a:ext>
                </a:extLst>
              </p:cNvPr>
              <p:cNvSpPr/>
              <p:nvPr/>
            </p:nvSpPr>
            <p:spPr>
              <a:xfrm>
                <a:off x="6283926" y="3019080"/>
                <a:ext cx="609395" cy="441312"/>
              </a:xfrm>
              <a:custGeom>
                <a:avLst/>
                <a:gdLst>
                  <a:gd name="csX0" fmla="*/ 5266 w 609395"/>
                  <a:gd name="csY0" fmla="*/ 320646 h 441312"/>
                  <a:gd name="csX1" fmla="*/ 100609 w 609395"/>
                  <a:gd name="csY1" fmla="*/ 243368 h 441312"/>
                  <a:gd name="csX2" fmla="*/ 222599 w 609395"/>
                  <a:gd name="csY2" fmla="*/ 184804 h 441312"/>
                  <a:gd name="csX3" fmla="*/ 327488 w 609395"/>
                  <a:gd name="csY3" fmla="*/ 122750 h 441312"/>
                  <a:gd name="csX4" fmla="*/ 371815 w 609395"/>
                  <a:gd name="csY4" fmla="*/ 76556 h 441312"/>
                  <a:gd name="csX5" fmla="*/ 425542 w 609395"/>
                  <a:gd name="csY5" fmla="*/ 33217 h 441312"/>
                  <a:gd name="csX6" fmla="*/ 499573 w 609395"/>
                  <a:gd name="csY6" fmla="*/ 49307 h 441312"/>
                  <a:gd name="csX7" fmla="*/ 549552 w 609395"/>
                  <a:gd name="csY7" fmla="*/ 84198 h 441312"/>
                  <a:gd name="csX8" fmla="*/ 562068 w 609395"/>
                  <a:gd name="csY8" fmla="*/ 199654 h 441312"/>
                  <a:gd name="csX9" fmla="*/ 570720 w 609395"/>
                  <a:gd name="csY9" fmla="*/ 234660 h 441312"/>
                  <a:gd name="csX10" fmla="*/ 556271 w 609395"/>
                  <a:gd name="csY10" fmla="*/ 258189 h 441312"/>
                  <a:gd name="csX11" fmla="*/ 521779 w 609395"/>
                  <a:gd name="csY11" fmla="*/ 323530 h 441312"/>
                  <a:gd name="csX12" fmla="*/ 506379 w 609395"/>
                  <a:gd name="csY12" fmla="*/ 435180 h 441312"/>
                  <a:gd name="csX13" fmla="*/ 527951 w 609395"/>
                  <a:gd name="csY13" fmla="*/ 435180 h 441312"/>
                  <a:gd name="csX14" fmla="*/ 538333 w 609395"/>
                  <a:gd name="csY14" fmla="*/ 384285 h 441312"/>
                  <a:gd name="csX15" fmla="*/ 559444 w 609395"/>
                  <a:gd name="csY15" fmla="*/ 324366 h 441312"/>
                  <a:gd name="csX16" fmla="*/ 588139 w 609395"/>
                  <a:gd name="csY16" fmla="*/ 271453 h 441312"/>
                  <a:gd name="csX17" fmla="*/ 609249 w 609395"/>
                  <a:gd name="csY17" fmla="*/ 227566 h 441312"/>
                  <a:gd name="csX18" fmla="*/ 597425 w 609395"/>
                  <a:gd name="csY18" fmla="*/ 192618 h 441312"/>
                  <a:gd name="csX19" fmla="*/ 587504 w 609395"/>
                  <a:gd name="csY19" fmla="*/ 133419 h 441312"/>
                  <a:gd name="csX20" fmla="*/ 564433 w 609395"/>
                  <a:gd name="csY20" fmla="*/ 49913 h 441312"/>
                  <a:gd name="csX21" fmla="*/ 478636 w 609395"/>
                  <a:gd name="csY21" fmla="*/ 6977 h 441312"/>
                  <a:gd name="csX22" fmla="*/ 381418 w 609395"/>
                  <a:gd name="csY22" fmla="*/ 18655 h 441312"/>
                  <a:gd name="csX23" fmla="*/ 305484 w 609395"/>
                  <a:gd name="csY23" fmla="*/ 100663 h 441312"/>
                  <a:gd name="csX24" fmla="*/ 204719 w 609395"/>
                  <a:gd name="csY24" fmla="*/ 164734 h 441312"/>
                  <a:gd name="csX25" fmla="*/ 89910 w 609395"/>
                  <a:gd name="csY25" fmla="*/ 225000 h 441312"/>
                  <a:gd name="csX26" fmla="*/ 1200 w 609395"/>
                  <a:gd name="csY26" fmla="*/ 313582 h 441312"/>
                  <a:gd name="csX27" fmla="*/ 5295 w 609395"/>
                  <a:gd name="csY27" fmla="*/ 320617 h 441312"/>
                  <a:gd name="csX28" fmla="*/ 5295 w 609395"/>
                  <a:gd name="csY28" fmla="*/ 320617 h 4413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609395" h="441312">
                    <a:moveTo>
                      <a:pt x="5266" y="320646"/>
                    </a:moveTo>
                    <a:cubicBezTo>
                      <a:pt x="43680" y="305046"/>
                      <a:pt x="66953" y="266609"/>
                      <a:pt x="100609" y="243368"/>
                    </a:cubicBezTo>
                    <a:cubicBezTo>
                      <a:pt x="138158" y="217416"/>
                      <a:pt x="180869" y="202364"/>
                      <a:pt x="222599" y="184804"/>
                    </a:cubicBezTo>
                    <a:cubicBezTo>
                      <a:pt x="260639" y="168800"/>
                      <a:pt x="296313" y="150230"/>
                      <a:pt x="327488" y="122750"/>
                    </a:cubicBezTo>
                    <a:cubicBezTo>
                      <a:pt x="343494" y="108650"/>
                      <a:pt x="357943" y="92733"/>
                      <a:pt x="371815" y="76556"/>
                    </a:cubicBezTo>
                    <a:cubicBezTo>
                      <a:pt x="387128" y="58708"/>
                      <a:pt x="400884" y="37744"/>
                      <a:pt x="425542" y="33217"/>
                    </a:cubicBezTo>
                    <a:cubicBezTo>
                      <a:pt x="450286" y="28690"/>
                      <a:pt x="476963" y="40138"/>
                      <a:pt x="499573" y="49307"/>
                    </a:cubicBezTo>
                    <a:cubicBezTo>
                      <a:pt x="517655" y="56631"/>
                      <a:pt x="539660" y="66176"/>
                      <a:pt x="549552" y="84198"/>
                    </a:cubicBezTo>
                    <a:cubicBezTo>
                      <a:pt x="568614" y="118944"/>
                      <a:pt x="542630" y="162860"/>
                      <a:pt x="562068" y="199654"/>
                    </a:cubicBezTo>
                    <a:cubicBezTo>
                      <a:pt x="568730" y="212255"/>
                      <a:pt x="576603" y="219752"/>
                      <a:pt x="570720" y="234660"/>
                    </a:cubicBezTo>
                    <a:cubicBezTo>
                      <a:pt x="567692" y="242359"/>
                      <a:pt x="560539" y="251096"/>
                      <a:pt x="556271" y="258189"/>
                    </a:cubicBezTo>
                    <a:cubicBezTo>
                      <a:pt x="543582" y="279325"/>
                      <a:pt x="531613" y="300894"/>
                      <a:pt x="521779" y="323530"/>
                    </a:cubicBezTo>
                    <a:cubicBezTo>
                      <a:pt x="507908" y="355479"/>
                      <a:pt x="489941" y="401760"/>
                      <a:pt x="506379" y="435180"/>
                    </a:cubicBezTo>
                    <a:cubicBezTo>
                      <a:pt x="510244" y="443051"/>
                      <a:pt x="524288" y="443657"/>
                      <a:pt x="527951" y="435180"/>
                    </a:cubicBezTo>
                    <a:cubicBezTo>
                      <a:pt x="535074" y="418801"/>
                      <a:pt x="534526" y="401731"/>
                      <a:pt x="538333" y="384285"/>
                    </a:cubicBezTo>
                    <a:cubicBezTo>
                      <a:pt x="542832" y="363582"/>
                      <a:pt x="550446" y="343484"/>
                      <a:pt x="559444" y="324366"/>
                    </a:cubicBezTo>
                    <a:cubicBezTo>
                      <a:pt x="567980" y="306200"/>
                      <a:pt x="577930" y="288697"/>
                      <a:pt x="588139" y="271453"/>
                    </a:cubicBezTo>
                    <a:cubicBezTo>
                      <a:pt x="596069" y="258016"/>
                      <a:pt x="607807" y="243685"/>
                      <a:pt x="609249" y="227566"/>
                    </a:cubicBezTo>
                    <a:cubicBezTo>
                      <a:pt x="610432" y="214331"/>
                      <a:pt x="604289" y="203402"/>
                      <a:pt x="597425" y="192618"/>
                    </a:cubicBezTo>
                    <a:cubicBezTo>
                      <a:pt x="585284" y="173500"/>
                      <a:pt x="585860" y="155248"/>
                      <a:pt x="587504" y="133419"/>
                    </a:cubicBezTo>
                    <a:cubicBezTo>
                      <a:pt x="589840" y="102508"/>
                      <a:pt x="587764" y="72808"/>
                      <a:pt x="564433" y="49913"/>
                    </a:cubicBezTo>
                    <a:cubicBezTo>
                      <a:pt x="541967" y="27854"/>
                      <a:pt x="508225" y="15974"/>
                      <a:pt x="478636" y="6977"/>
                    </a:cubicBezTo>
                    <a:cubicBezTo>
                      <a:pt x="445239" y="-3173"/>
                      <a:pt x="409738" y="-4557"/>
                      <a:pt x="381418" y="18655"/>
                    </a:cubicBezTo>
                    <a:cubicBezTo>
                      <a:pt x="352896" y="42041"/>
                      <a:pt x="332449" y="75259"/>
                      <a:pt x="305484" y="100663"/>
                    </a:cubicBezTo>
                    <a:cubicBezTo>
                      <a:pt x="275837" y="128604"/>
                      <a:pt x="241662" y="148097"/>
                      <a:pt x="204719" y="164734"/>
                    </a:cubicBezTo>
                    <a:cubicBezTo>
                      <a:pt x="165584" y="182353"/>
                      <a:pt x="123738" y="197837"/>
                      <a:pt x="89910" y="225000"/>
                    </a:cubicBezTo>
                    <a:cubicBezTo>
                      <a:pt x="57465" y="251009"/>
                      <a:pt x="32490" y="285958"/>
                      <a:pt x="1200" y="313582"/>
                    </a:cubicBezTo>
                    <a:cubicBezTo>
                      <a:pt x="-1829" y="316234"/>
                      <a:pt x="1373" y="322203"/>
                      <a:pt x="5295" y="320617"/>
                    </a:cubicBezTo>
                    <a:lnTo>
                      <a:pt x="5295" y="32061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Freeform 180">
                <a:extLst>
                  <a:ext uri="{FF2B5EF4-FFF2-40B4-BE49-F238E27FC236}">
                    <a16:creationId xmlns:a16="http://schemas.microsoft.com/office/drawing/2014/main" id="{727749F1-E3F0-EE04-F306-3F174B2F1ACB}"/>
                  </a:ext>
                </a:extLst>
              </p:cNvPr>
              <p:cNvSpPr/>
              <p:nvPr/>
            </p:nvSpPr>
            <p:spPr>
              <a:xfrm>
                <a:off x="6827921" y="2645523"/>
                <a:ext cx="281735" cy="447448"/>
              </a:xfrm>
              <a:custGeom>
                <a:avLst/>
                <a:gdLst>
                  <a:gd name="csX0" fmla="*/ 193243 w 281735"/>
                  <a:gd name="csY0" fmla="*/ 13404 h 447448"/>
                  <a:gd name="csX1" fmla="*/ 247432 w 281735"/>
                  <a:gd name="csY1" fmla="*/ 67730 h 447448"/>
                  <a:gd name="csX2" fmla="*/ 244866 w 281735"/>
                  <a:gd name="csY2" fmla="*/ 100343 h 447448"/>
                  <a:gd name="csX3" fmla="*/ 215824 w 281735"/>
                  <a:gd name="csY3" fmla="*/ 122142 h 447448"/>
                  <a:gd name="csX4" fmla="*/ 132767 w 281735"/>
                  <a:gd name="csY4" fmla="*/ 204178 h 447448"/>
                  <a:gd name="csX5" fmla="*/ 92017 w 281735"/>
                  <a:gd name="csY5" fmla="*/ 318135 h 447448"/>
                  <a:gd name="csX6" fmla="*/ 76386 w 281735"/>
                  <a:gd name="csY6" fmla="*/ 377477 h 447448"/>
                  <a:gd name="csX7" fmla="*/ 7604 w 281735"/>
                  <a:gd name="csY7" fmla="*/ 418625 h 447448"/>
                  <a:gd name="csX8" fmla="*/ 19572 w 281735"/>
                  <a:gd name="csY8" fmla="*/ 447057 h 447448"/>
                  <a:gd name="csX9" fmla="*/ 120539 w 281735"/>
                  <a:gd name="csY9" fmla="*/ 360695 h 447448"/>
                  <a:gd name="csX10" fmla="*/ 125817 w 281735"/>
                  <a:gd name="csY10" fmla="*/ 279265 h 447448"/>
                  <a:gd name="csX11" fmla="*/ 163452 w 281735"/>
                  <a:gd name="csY11" fmla="*/ 202477 h 447448"/>
                  <a:gd name="csX12" fmla="*/ 227908 w 281735"/>
                  <a:gd name="csY12" fmla="*/ 142759 h 447448"/>
                  <a:gd name="csX13" fmla="*/ 276848 w 281735"/>
                  <a:gd name="csY13" fmla="*/ 99622 h 447448"/>
                  <a:gd name="csX14" fmla="*/ 266120 w 281735"/>
                  <a:gd name="csY14" fmla="*/ 55907 h 447448"/>
                  <a:gd name="csX15" fmla="*/ 202558 w 281735"/>
                  <a:gd name="csY15" fmla="*/ 1409 h 447448"/>
                  <a:gd name="csX16" fmla="*/ 193301 w 281735"/>
                  <a:gd name="csY16" fmla="*/ 13404 h 447448"/>
                  <a:gd name="csX17" fmla="*/ 193301 w 281735"/>
                  <a:gd name="csY17" fmla="*/ 13404 h 4474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81735" h="447448">
                    <a:moveTo>
                      <a:pt x="193243" y="13404"/>
                    </a:moveTo>
                    <a:cubicBezTo>
                      <a:pt x="209710" y="31686"/>
                      <a:pt x="233560" y="47603"/>
                      <a:pt x="247432" y="67730"/>
                    </a:cubicBezTo>
                    <a:cubicBezTo>
                      <a:pt x="256892" y="81427"/>
                      <a:pt x="258016" y="88866"/>
                      <a:pt x="244866" y="100343"/>
                    </a:cubicBezTo>
                    <a:cubicBezTo>
                      <a:pt x="235695" y="108330"/>
                      <a:pt x="225716" y="115135"/>
                      <a:pt x="215824" y="122142"/>
                    </a:cubicBezTo>
                    <a:cubicBezTo>
                      <a:pt x="183207" y="145239"/>
                      <a:pt x="154483" y="170239"/>
                      <a:pt x="132767" y="204178"/>
                    </a:cubicBezTo>
                    <a:cubicBezTo>
                      <a:pt x="110762" y="238607"/>
                      <a:pt x="97871" y="277881"/>
                      <a:pt x="92017" y="318135"/>
                    </a:cubicBezTo>
                    <a:cubicBezTo>
                      <a:pt x="89017" y="338838"/>
                      <a:pt x="92132" y="361733"/>
                      <a:pt x="76386" y="377477"/>
                    </a:cubicBezTo>
                    <a:cubicBezTo>
                      <a:pt x="57352" y="396509"/>
                      <a:pt x="30301" y="405332"/>
                      <a:pt x="7604" y="418625"/>
                    </a:cubicBezTo>
                    <a:cubicBezTo>
                      <a:pt x="-7998" y="427766"/>
                      <a:pt x="2615" y="450719"/>
                      <a:pt x="19572" y="447057"/>
                    </a:cubicBezTo>
                    <a:cubicBezTo>
                      <a:pt x="57813" y="438810"/>
                      <a:pt x="118520" y="404727"/>
                      <a:pt x="120539" y="360695"/>
                    </a:cubicBezTo>
                    <a:cubicBezTo>
                      <a:pt x="121808" y="332552"/>
                      <a:pt x="118261" y="307264"/>
                      <a:pt x="125817" y="279265"/>
                    </a:cubicBezTo>
                    <a:cubicBezTo>
                      <a:pt x="133228" y="251698"/>
                      <a:pt x="146495" y="225401"/>
                      <a:pt x="163452" y="202477"/>
                    </a:cubicBezTo>
                    <a:cubicBezTo>
                      <a:pt x="181303" y="178313"/>
                      <a:pt x="203856" y="160348"/>
                      <a:pt x="227908" y="142759"/>
                    </a:cubicBezTo>
                    <a:cubicBezTo>
                      <a:pt x="244346" y="130735"/>
                      <a:pt x="266120" y="117413"/>
                      <a:pt x="276848" y="99622"/>
                    </a:cubicBezTo>
                    <a:cubicBezTo>
                      <a:pt x="287346" y="82176"/>
                      <a:pt x="279617" y="68883"/>
                      <a:pt x="266120" y="55907"/>
                    </a:cubicBezTo>
                    <a:cubicBezTo>
                      <a:pt x="246077" y="36646"/>
                      <a:pt x="224995" y="17845"/>
                      <a:pt x="202558" y="1409"/>
                    </a:cubicBezTo>
                    <a:cubicBezTo>
                      <a:pt x="195233" y="-3954"/>
                      <a:pt x="187763" y="7291"/>
                      <a:pt x="193301" y="13404"/>
                    </a:cubicBezTo>
                    <a:lnTo>
                      <a:pt x="193301" y="1340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Freeform 181">
                <a:extLst>
                  <a:ext uri="{FF2B5EF4-FFF2-40B4-BE49-F238E27FC236}">
                    <a16:creationId xmlns:a16="http://schemas.microsoft.com/office/drawing/2014/main" id="{4FE7735E-5BB0-232A-E1EC-B41952320FEC}"/>
                  </a:ext>
                </a:extLst>
              </p:cNvPr>
              <p:cNvSpPr/>
              <p:nvPr/>
            </p:nvSpPr>
            <p:spPr>
              <a:xfrm>
                <a:off x="7102496" y="2709534"/>
                <a:ext cx="158627" cy="37093"/>
              </a:xfrm>
              <a:custGeom>
                <a:avLst/>
                <a:gdLst>
                  <a:gd name="csX0" fmla="*/ 155122 w 158627"/>
                  <a:gd name="csY0" fmla="*/ 14503 h 37093"/>
                  <a:gd name="csX1" fmla="*/ 8416 w 158627"/>
                  <a:gd name="csY1" fmla="*/ 13811 h 37093"/>
                  <a:gd name="csX2" fmla="*/ 11560 w 158627"/>
                  <a:gd name="csY2" fmla="*/ 37081 h 37093"/>
                  <a:gd name="csX3" fmla="*/ 84898 w 158627"/>
                  <a:gd name="csY3" fmla="*/ 23183 h 37093"/>
                  <a:gd name="csX4" fmla="*/ 153334 w 158627"/>
                  <a:gd name="csY4" fmla="*/ 27998 h 37093"/>
                  <a:gd name="csX5" fmla="*/ 155093 w 158627"/>
                  <a:gd name="csY5" fmla="*/ 14474 h 37093"/>
                  <a:gd name="csX6" fmla="*/ 155093 w 158627"/>
                  <a:gd name="csY6" fmla="*/ 14474 h 37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58627" h="37093">
                    <a:moveTo>
                      <a:pt x="155122" y="14503"/>
                    </a:moveTo>
                    <a:cubicBezTo>
                      <a:pt x="108172" y="-10526"/>
                      <a:pt x="56867" y="1989"/>
                      <a:pt x="8416" y="13811"/>
                    </a:cubicBezTo>
                    <a:cubicBezTo>
                      <a:pt x="-4446" y="16954"/>
                      <a:pt x="-1908" y="37658"/>
                      <a:pt x="11560" y="37081"/>
                    </a:cubicBezTo>
                    <a:cubicBezTo>
                      <a:pt x="36737" y="36014"/>
                      <a:pt x="59664" y="23788"/>
                      <a:pt x="84898" y="23183"/>
                    </a:cubicBezTo>
                    <a:cubicBezTo>
                      <a:pt x="108258" y="22606"/>
                      <a:pt x="129946" y="31401"/>
                      <a:pt x="153334" y="27998"/>
                    </a:cubicBezTo>
                    <a:cubicBezTo>
                      <a:pt x="159736" y="27075"/>
                      <a:pt x="160342" y="17271"/>
                      <a:pt x="155093" y="14474"/>
                    </a:cubicBezTo>
                    <a:lnTo>
                      <a:pt x="155093" y="1447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Freeform 182">
                <a:extLst>
                  <a:ext uri="{FF2B5EF4-FFF2-40B4-BE49-F238E27FC236}">
                    <a16:creationId xmlns:a16="http://schemas.microsoft.com/office/drawing/2014/main" id="{898BB003-2E01-060D-A3E3-7132368AE609}"/>
                  </a:ext>
                </a:extLst>
              </p:cNvPr>
              <p:cNvSpPr/>
              <p:nvPr/>
            </p:nvSpPr>
            <p:spPr>
              <a:xfrm>
                <a:off x="6866249" y="3163988"/>
                <a:ext cx="190886" cy="92191"/>
              </a:xfrm>
              <a:custGeom>
                <a:avLst/>
                <a:gdLst>
                  <a:gd name="csX0" fmla="*/ 182687 w 190886"/>
                  <a:gd name="csY0" fmla="*/ 276 h 92191"/>
                  <a:gd name="csX1" fmla="*/ 140668 w 190886"/>
                  <a:gd name="csY1" fmla="*/ 24007 h 92191"/>
                  <a:gd name="csX2" fmla="*/ 83941 w 190886"/>
                  <a:gd name="csY2" fmla="*/ 45028 h 92191"/>
                  <a:gd name="csX3" fmla="*/ 2239 w 190886"/>
                  <a:gd name="csY3" fmla="*/ 69480 h 92191"/>
                  <a:gd name="csX4" fmla="*/ 25657 w 190886"/>
                  <a:gd name="csY4" fmla="*/ 87560 h 92191"/>
                  <a:gd name="csX5" fmla="*/ 74713 w 190886"/>
                  <a:gd name="csY5" fmla="*/ 75680 h 92191"/>
                  <a:gd name="csX6" fmla="*/ 125816 w 190886"/>
                  <a:gd name="csY6" fmla="*/ 61377 h 92191"/>
                  <a:gd name="csX7" fmla="*/ 190531 w 190886"/>
                  <a:gd name="csY7" fmla="*/ 8119 h 92191"/>
                  <a:gd name="csX8" fmla="*/ 182687 w 190886"/>
                  <a:gd name="csY8" fmla="*/ 276 h 92191"/>
                  <a:gd name="csX9" fmla="*/ 182687 w 190886"/>
                  <a:gd name="csY9" fmla="*/ 276 h 921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90886" h="92191">
                    <a:moveTo>
                      <a:pt x="182687" y="276"/>
                    </a:moveTo>
                    <a:cubicBezTo>
                      <a:pt x="167460" y="5639"/>
                      <a:pt x="154886" y="16366"/>
                      <a:pt x="140668" y="24007"/>
                    </a:cubicBezTo>
                    <a:cubicBezTo>
                      <a:pt x="122701" y="33638"/>
                      <a:pt x="103955" y="41077"/>
                      <a:pt x="83941" y="45028"/>
                    </a:cubicBezTo>
                    <a:cubicBezTo>
                      <a:pt x="54784" y="50737"/>
                      <a:pt x="21071" y="41222"/>
                      <a:pt x="2239" y="69480"/>
                    </a:cubicBezTo>
                    <a:cubicBezTo>
                      <a:pt x="-7018" y="83407"/>
                      <a:pt x="14726" y="100593"/>
                      <a:pt x="25657" y="87560"/>
                    </a:cubicBezTo>
                    <a:cubicBezTo>
                      <a:pt x="36933" y="74123"/>
                      <a:pt x="58908" y="77986"/>
                      <a:pt x="74713" y="75680"/>
                    </a:cubicBezTo>
                    <a:cubicBezTo>
                      <a:pt x="92391" y="73113"/>
                      <a:pt x="109349" y="68327"/>
                      <a:pt x="125816" y="61377"/>
                    </a:cubicBezTo>
                    <a:cubicBezTo>
                      <a:pt x="150502" y="50939"/>
                      <a:pt x="180149" y="34099"/>
                      <a:pt x="190531" y="8119"/>
                    </a:cubicBezTo>
                    <a:cubicBezTo>
                      <a:pt x="192319" y="3678"/>
                      <a:pt x="186984" y="-1224"/>
                      <a:pt x="182687" y="276"/>
                    </a:cubicBezTo>
                    <a:lnTo>
                      <a:pt x="182687" y="27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Freeform 183">
                <a:extLst>
                  <a:ext uri="{FF2B5EF4-FFF2-40B4-BE49-F238E27FC236}">
                    <a16:creationId xmlns:a16="http://schemas.microsoft.com/office/drawing/2014/main" id="{19359076-8F19-0A38-4E92-7BAEE2BC6CCC}"/>
                  </a:ext>
                </a:extLst>
              </p:cNvPr>
              <p:cNvSpPr/>
              <p:nvPr/>
            </p:nvSpPr>
            <p:spPr>
              <a:xfrm>
                <a:off x="6807412" y="3383317"/>
                <a:ext cx="86119" cy="75015"/>
              </a:xfrm>
              <a:custGeom>
                <a:avLst/>
                <a:gdLst>
                  <a:gd name="csX0" fmla="*/ 86023 w 86119"/>
                  <a:gd name="csY0" fmla="*/ 68520 h 75015"/>
                  <a:gd name="csX1" fmla="*/ 23556 w 86119"/>
                  <a:gd name="csY1" fmla="*/ 3930 h 75015"/>
                  <a:gd name="csX2" fmla="*/ 30824 w 86119"/>
                  <a:gd name="csY2" fmla="*/ 13359 h 75015"/>
                  <a:gd name="csX3" fmla="*/ 30103 w 86119"/>
                  <a:gd name="csY3" fmla="*/ 10821 h 75015"/>
                  <a:gd name="csX4" fmla="*/ 889 w 86119"/>
                  <a:gd name="csY4" fmla="*/ 10821 h 75015"/>
                  <a:gd name="csX5" fmla="*/ 399 w 86119"/>
                  <a:gd name="csY5" fmla="*/ 13359 h 75015"/>
                  <a:gd name="csX6" fmla="*/ 11415 w 86119"/>
                  <a:gd name="csY6" fmla="*/ 32765 h 75015"/>
                  <a:gd name="csX7" fmla="*/ 78553 w 86119"/>
                  <a:gd name="csY7" fmla="*/ 74287 h 75015"/>
                  <a:gd name="csX8" fmla="*/ 86052 w 86119"/>
                  <a:gd name="csY8" fmla="*/ 68520 h 75015"/>
                  <a:gd name="csX9" fmla="*/ 86052 w 86119"/>
                  <a:gd name="csY9" fmla="*/ 68520 h 750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86119" h="75015">
                    <a:moveTo>
                      <a:pt x="86023" y="68520"/>
                    </a:moveTo>
                    <a:cubicBezTo>
                      <a:pt x="81149" y="36744"/>
                      <a:pt x="51560" y="15838"/>
                      <a:pt x="23556" y="3930"/>
                    </a:cubicBezTo>
                    <a:cubicBezTo>
                      <a:pt x="25979" y="7073"/>
                      <a:pt x="28402" y="10216"/>
                      <a:pt x="30824" y="13359"/>
                    </a:cubicBezTo>
                    <a:cubicBezTo>
                      <a:pt x="30593" y="12522"/>
                      <a:pt x="30334" y="11686"/>
                      <a:pt x="30103" y="10821"/>
                    </a:cubicBezTo>
                    <a:cubicBezTo>
                      <a:pt x="26181" y="-2818"/>
                      <a:pt x="3917" y="-4375"/>
                      <a:pt x="889" y="10821"/>
                    </a:cubicBezTo>
                    <a:cubicBezTo>
                      <a:pt x="716" y="11657"/>
                      <a:pt x="543" y="12494"/>
                      <a:pt x="399" y="13359"/>
                    </a:cubicBezTo>
                    <a:cubicBezTo>
                      <a:pt x="-1389" y="22297"/>
                      <a:pt x="2936" y="29622"/>
                      <a:pt x="11415" y="32765"/>
                    </a:cubicBezTo>
                    <a:cubicBezTo>
                      <a:pt x="36679" y="42107"/>
                      <a:pt x="55597" y="61225"/>
                      <a:pt x="78553" y="74287"/>
                    </a:cubicBezTo>
                    <a:cubicBezTo>
                      <a:pt x="82764" y="76681"/>
                      <a:pt x="86686" y="72759"/>
                      <a:pt x="86052" y="68520"/>
                    </a:cubicBezTo>
                    <a:lnTo>
                      <a:pt x="86052" y="6852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Freeform 184">
                <a:extLst>
                  <a:ext uri="{FF2B5EF4-FFF2-40B4-BE49-F238E27FC236}">
                    <a16:creationId xmlns:a16="http://schemas.microsoft.com/office/drawing/2014/main" id="{6723A18B-A04A-0595-CE58-171B648EC180}"/>
                  </a:ext>
                </a:extLst>
              </p:cNvPr>
              <p:cNvSpPr/>
              <p:nvPr/>
            </p:nvSpPr>
            <p:spPr>
              <a:xfrm>
                <a:off x="6065203" y="2914427"/>
                <a:ext cx="415943" cy="292873"/>
              </a:xfrm>
              <a:custGeom>
                <a:avLst/>
                <a:gdLst>
                  <a:gd name="csX0" fmla="*/ 1636 w 415943"/>
                  <a:gd name="csY0" fmla="*/ 51018 h 292873"/>
                  <a:gd name="csX1" fmla="*/ 103987 w 415943"/>
                  <a:gd name="csY1" fmla="*/ 12465 h 292873"/>
                  <a:gd name="csX2" fmla="*/ 249597 w 415943"/>
                  <a:gd name="csY2" fmla="*/ 49893 h 292873"/>
                  <a:gd name="csX3" fmla="*/ 347651 w 415943"/>
                  <a:gd name="csY3" fmla="*/ 140494 h 292873"/>
                  <a:gd name="csX4" fmla="*/ 390362 w 415943"/>
                  <a:gd name="csY4" fmla="*/ 283401 h 292873"/>
                  <a:gd name="csX5" fmla="*/ 415684 w 415943"/>
                  <a:gd name="csY5" fmla="*/ 276423 h 292873"/>
                  <a:gd name="csX6" fmla="*/ 373376 w 415943"/>
                  <a:gd name="csY6" fmla="*/ 133573 h 292873"/>
                  <a:gd name="csX7" fmla="*/ 261508 w 415943"/>
                  <a:gd name="csY7" fmla="*/ 38503 h 292873"/>
                  <a:gd name="csX8" fmla="*/ 134009 w 415943"/>
                  <a:gd name="csY8" fmla="*/ 37 h 292873"/>
                  <a:gd name="csX9" fmla="*/ 74975 w 415943"/>
                  <a:gd name="csY9" fmla="*/ 12783 h 292873"/>
                  <a:gd name="csX10" fmla="*/ 1175 w 415943"/>
                  <a:gd name="csY10" fmla="*/ 47788 h 292873"/>
                  <a:gd name="csX11" fmla="*/ 1608 w 415943"/>
                  <a:gd name="csY11" fmla="*/ 51047 h 292873"/>
                  <a:gd name="csX12" fmla="*/ 1608 w 415943"/>
                  <a:gd name="csY12" fmla="*/ 51047 h 2928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415943" h="292873">
                    <a:moveTo>
                      <a:pt x="1636" y="51018"/>
                    </a:moveTo>
                    <a:cubicBezTo>
                      <a:pt x="38897" y="46635"/>
                      <a:pt x="67650" y="20135"/>
                      <a:pt x="103987" y="12465"/>
                    </a:cubicBezTo>
                    <a:cubicBezTo>
                      <a:pt x="155668" y="1566"/>
                      <a:pt x="207290" y="21029"/>
                      <a:pt x="249597" y="49893"/>
                    </a:cubicBezTo>
                    <a:cubicBezTo>
                      <a:pt x="285647" y="74490"/>
                      <a:pt x="318927" y="107679"/>
                      <a:pt x="347651" y="140494"/>
                    </a:cubicBezTo>
                    <a:cubicBezTo>
                      <a:pt x="380413" y="177922"/>
                      <a:pt x="381797" y="236399"/>
                      <a:pt x="390362" y="283401"/>
                    </a:cubicBezTo>
                    <a:cubicBezTo>
                      <a:pt x="393391" y="299981"/>
                      <a:pt x="418769" y="292974"/>
                      <a:pt x="415684" y="276423"/>
                    </a:cubicBezTo>
                    <a:cubicBezTo>
                      <a:pt x="406974" y="229710"/>
                      <a:pt x="405705" y="171347"/>
                      <a:pt x="373376" y="133573"/>
                    </a:cubicBezTo>
                    <a:cubicBezTo>
                      <a:pt x="342287" y="97241"/>
                      <a:pt x="301941" y="64023"/>
                      <a:pt x="261508" y="38503"/>
                    </a:cubicBezTo>
                    <a:cubicBezTo>
                      <a:pt x="223267" y="14368"/>
                      <a:pt x="179633" y="-857"/>
                      <a:pt x="134009" y="37"/>
                    </a:cubicBezTo>
                    <a:cubicBezTo>
                      <a:pt x="113706" y="441"/>
                      <a:pt x="93548" y="4420"/>
                      <a:pt x="74975" y="12783"/>
                    </a:cubicBezTo>
                    <a:cubicBezTo>
                      <a:pt x="49683" y="24172"/>
                      <a:pt x="29149" y="42512"/>
                      <a:pt x="1175" y="47788"/>
                    </a:cubicBezTo>
                    <a:cubicBezTo>
                      <a:pt x="-642" y="48134"/>
                      <a:pt x="-238" y="51249"/>
                      <a:pt x="1608" y="51047"/>
                    </a:cubicBezTo>
                    <a:lnTo>
                      <a:pt x="1608" y="5104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Freeform 185">
                <a:extLst>
                  <a:ext uri="{FF2B5EF4-FFF2-40B4-BE49-F238E27FC236}">
                    <a16:creationId xmlns:a16="http://schemas.microsoft.com/office/drawing/2014/main" id="{E1CEFE01-0904-B4A3-B02B-76376392C8E2}"/>
                  </a:ext>
                </a:extLst>
              </p:cNvPr>
              <p:cNvSpPr/>
              <p:nvPr/>
            </p:nvSpPr>
            <p:spPr>
              <a:xfrm>
                <a:off x="6309027" y="2880341"/>
                <a:ext cx="98844" cy="96056"/>
              </a:xfrm>
              <a:custGeom>
                <a:avLst/>
                <a:gdLst>
                  <a:gd name="csX0" fmla="*/ 92119 w 98844"/>
                  <a:gd name="csY0" fmla="*/ 964 h 96056"/>
                  <a:gd name="csX1" fmla="*/ 21463 w 98844"/>
                  <a:gd name="csY1" fmla="*/ 35998 h 96056"/>
                  <a:gd name="csX2" fmla="*/ 4390 w 98844"/>
                  <a:gd name="csY2" fmla="*/ 90093 h 96056"/>
                  <a:gd name="csX3" fmla="*/ 27432 w 98844"/>
                  <a:gd name="csY3" fmla="*/ 83865 h 96056"/>
                  <a:gd name="csX4" fmla="*/ 35075 w 98844"/>
                  <a:gd name="csY4" fmla="*/ 58836 h 96056"/>
                  <a:gd name="csX5" fmla="*/ 59617 w 98844"/>
                  <a:gd name="csY5" fmla="*/ 41391 h 96056"/>
                  <a:gd name="csX6" fmla="*/ 97685 w 98844"/>
                  <a:gd name="csY6" fmla="*/ 6558 h 96056"/>
                  <a:gd name="csX7" fmla="*/ 92090 w 98844"/>
                  <a:gd name="csY7" fmla="*/ 964 h 96056"/>
                  <a:gd name="csX8" fmla="*/ 92090 w 98844"/>
                  <a:gd name="csY8" fmla="*/ 964 h 96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8844" h="96056">
                    <a:moveTo>
                      <a:pt x="92119" y="964"/>
                    </a:moveTo>
                    <a:cubicBezTo>
                      <a:pt x="71009" y="17313"/>
                      <a:pt x="42169" y="19274"/>
                      <a:pt x="21463" y="35998"/>
                    </a:cubicBezTo>
                    <a:cubicBezTo>
                      <a:pt x="6466" y="48138"/>
                      <a:pt x="-7319" y="71581"/>
                      <a:pt x="4390" y="90093"/>
                    </a:cubicBezTo>
                    <a:cubicBezTo>
                      <a:pt x="11254" y="100964"/>
                      <a:pt x="26337" y="95831"/>
                      <a:pt x="27432" y="83865"/>
                    </a:cubicBezTo>
                    <a:cubicBezTo>
                      <a:pt x="28326" y="74118"/>
                      <a:pt x="28096" y="66679"/>
                      <a:pt x="35075" y="58836"/>
                    </a:cubicBezTo>
                    <a:cubicBezTo>
                      <a:pt x="41621" y="51454"/>
                      <a:pt x="51254" y="46408"/>
                      <a:pt x="59617" y="41391"/>
                    </a:cubicBezTo>
                    <a:cubicBezTo>
                      <a:pt x="76229" y="31356"/>
                      <a:pt x="84938" y="20716"/>
                      <a:pt x="97685" y="6558"/>
                    </a:cubicBezTo>
                    <a:cubicBezTo>
                      <a:pt x="101175" y="2665"/>
                      <a:pt x="96041" y="-2064"/>
                      <a:pt x="92090" y="964"/>
                    </a:cubicBezTo>
                    <a:lnTo>
                      <a:pt x="92090" y="96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Freeform 186">
                <a:extLst>
                  <a:ext uri="{FF2B5EF4-FFF2-40B4-BE49-F238E27FC236}">
                    <a16:creationId xmlns:a16="http://schemas.microsoft.com/office/drawing/2014/main" id="{62A09A3A-8C2F-119D-273B-0949F7E12793}"/>
                  </a:ext>
                </a:extLst>
              </p:cNvPr>
              <p:cNvSpPr/>
              <p:nvPr/>
            </p:nvSpPr>
            <p:spPr>
              <a:xfrm>
                <a:off x="6168787" y="2843982"/>
                <a:ext cx="36926" cy="87179"/>
              </a:xfrm>
              <a:custGeom>
                <a:avLst/>
                <a:gdLst>
                  <a:gd name="csX0" fmla="*/ 0 w 36926"/>
                  <a:gd name="csY0" fmla="*/ 4277 h 87179"/>
                  <a:gd name="csX1" fmla="*/ 6345 w 36926"/>
                  <a:gd name="csY1" fmla="*/ 52374 h 87179"/>
                  <a:gd name="csX2" fmla="*/ 23937 w 36926"/>
                  <a:gd name="csY2" fmla="*/ 86601 h 87179"/>
                  <a:gd name="csX3" fmla="*/ 36857 w 36926"/>
                  <a:gd name="csY3" fmla="*/ 76769 h 87179"/>
                  <a:gd name="csX4" fmla="*/ 32560 w 36926"/>
                  <a:gd name="csY4" fmla="*/ 57622 h 87179"/>
                  <a:gd name="csX5" fmla="*/ 28695 w 36926"/>
                  <a:gd name="csY5" fmla="*/ 35938 h 87179"/>
                  <a:gd name="csX6" fmla="*/ 7210 w 36926"/>
                  <a:gd name="csY6" fmla="*/ 1307 h 87179"/>
                  <a:gd name="csX7" fmla="*/ 29 w 36926"/>
                  <a:gd name="csY7" fmla="*/ 4277 h 87179"/>
                  <a:gd name="csX8" fmla="*/ 29 w 36926"/>
                  <a:gd name="csY8" fmla="*/ 4277 h 871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6926" h="87179">
                    <a:moveTo>
                      <a:pt x="0" y="4277"/>
                    </a:moveTo>
                    <a:cubicBezTo>
                      <a:pt x="346" y="20338"/>
                      <a:pt x="4874" y="36255"/>
                      <a:pt x="6345" y="52374"/>
                    </a:cubicBezTo>
                    <a:cubicBezTo>
                      <a:pt x="7643" y="66503"/>
                      <a:pt x="9402" y="81007"/>
                      <a:pt x="23937" y="86601"/>
                    </a:cubicBezTo>
                    <a:cubicBezTo>
                      <a:pt x="30627" y="89168"/>
                      <a:pt x="36338" y="82709"/>
                      <a:pt x="36857" y="76769"/>
                    </a:cubicBezTo>
                    <a:cubicBezTo>
                      <a:pt x="37434" y="69704"/>
                      <a:pt x="34290" y="64427"/>
                      <a:pt x="32560" y="57622"/>
                    </a:cubicBezTo>
                    <a:cubicBezTo>
                      <a:pt x="30743" y="50500"/>
                      <a:pt x="30281" y="43118"/>
                      <a:pt x="28695" y="35938"/>
                    </a:cubicBezTo>
                    <a:cubicBezTo>
                      <a:pt x="25436" y="21174"/>
                      <a:pt x="16092" y="12726"/>
                      <a:pt x="7210" y="1307"/>
                    </a:cubicBezTo>
                    <a:cubicBezTo>
                      <a:pt x="4903" y="-1663"/>
                      <a:pt x="-29" y="903"/>
                      <a:pt x="29" y="4277"/>
                    </a:cubicBezTo>
                    <a:lnTo>
                      <a:pt x="29" y="427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Freeform 187">
                <a:extLst>
                  <a:ext uri="{FF2B5EF4-FFF2-40B4-BE49-F238E27FC236}">
                    <a16:creationId xmlns:a16="http://schemas.microsoft.com/office/drawing/2014/main" id="{0886FC09-6F31-0A36-B26C-0F37527ADF91}"/>
                  </a:ext>
                </a:extLst>
              </p:cNvPr>
              <p:cNvSpPr/>
              <p:nvPr/>
            </p:nvSpPr>
            <p:spPr>
              <a:xfrm>
                <a:off x="6548362" y="2778558"/>
                <a:ext cx="149449" cy="258607"/>
              </a:xfrm>
              <a:custGeom>
                <a:avLst/>
                <a:gdLst>
                  <a:gd name="csX0" fmla="*/ 730 w 149449"/>
                  <a:gd name="csY0" fmla="*/ 4390 h 258607"/>
                  <a:gd name="csX1" fmla="*/ 88921 w 149449"/>
                  <a:gd name="csY1" fmla="*/ 107937 h 258607"/>
                  <a:gd name="csX2" fmla="*/ 118856 w 149449"/>
                  <a:gd name="csY2" fmla="*/ 247874 h 258607"/>
                  <a:gd name="csX3" fmla="*/ 149397 w 149449"/>
                  <a:gd name="csY3" fmla="*/ 243750 h 258607"/>
                  <a:gd name="csX4" fmla="*/ 137602 w 149449"/>
                  <a:gd name="csY4" fmla="*/ 154851 h 258607"/>
                  <a:gd name="csX5" fmla="*/ 112107 w 149449"/>
                  <a:gd name="csY5" fmla="*/ 89453 h 258607"/>
                  <a:gd name="csX6" fmla="*/ 3210 w 149449"/>
                  <a:gd name="csY6" fmla="*/ 151 h 258607"/>
                  <a:gd name="csX7" fmla="*/ 730 w 149449"/>
                  <a:gd name="csY7" fmla="*/ 4418 h 258607"/>
                  <a:gd name="csX8" fmla="*/ 730 w 149449"/>
                  <a:gd name="csY8" fmla="*/ 4418 h 2586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49449" h="258607">
                    <a:moveTo>
                      <a:pt x="730" y="4390"/>
                    </a:moveTo>
                    <a:cubicBezTo>
                      <a:pt x="35279" y="34724"/>
                      <a:pt x="66541" y="67423"/>
                      <a:pt x="88921" y="107937"/>
                    </a:cubicBezTo>
                    <a:cubicBezTo>
                      <a:pt x="113059" y="151622"/>
                      <a:pt x="101523" y="202257"/>
                      <a:pt x="118856" y="247874"/>
                    </a:cubicBezTo>
                    <a:cubicBezTo>
                      <a:pt x="124595" y="263012"/>
                      <a:pt x="150781" y="262580"/>
                      <a:pt x="149397" y="243750"/>
                    </a:cubicBezTo>
                    <a:cubicBezTo>
                      <a:pt x="147234" y="214223"/>
                      <a:pt x="141466" y="184263"/>
                      <a:pt x="137602" y="154851"/>
                    </a:cubicBezTo>
                    <a:cubicBezTo>
                      <a:pt x="134372" y="130226"/>
                      <a:pt x="125951" y="110013"/>
                      <a:pt x="112107" y="89453"/>
                    </a:cubicBezTo>
                    <a:cubicBezTo>
                      <a:pt x="85373" y="49776"/>
                      <a:pt x="47882" y="17337"/>
                      <a:pt x="3210" y="151"/>
                    </a:cubicBezTo>
                    <a:cubicBezTo>
                      <a:pt x="845" y="-772"/>
                      <a:pt x="-1116" y="2775"/>
                      <a:pt x="730" y="4418"/>
                    </a:cubicBezTo>
                    <a:lnTo>
                      <a:pt x="730" y="441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Freeform 188">
                <a:extLst>
                  <a:ext uri="{FF2B5EF4-FFF2-40B4-BE49-F238E27FC236}">
                    <a16:creationId xmlns:a16="http://schemas.microsoft.com/office/drawing/2014/main" id="{0F777316-0832-E817-EDD4-88FC59708804}"/>
                  </a:ext>
                </a:extLst>
              </p:cNvPr>
              <p:cNvSpPr/>
              <p:nvPr/>
            </p:nvSpPr>
            <p:spPr>
              <a:xfrm>
                <a:off x="6070132" y="2384853"/>
                <a:ext cx="539606" cy="352119"/>
              </a:xfrm>
              <a:custGeom>
                <a:avLst/>
                <a:gdLst>
                  <a:gd name="csX0" fmla="*/ 4524 w 539606"/>
                  <a:gd name="csY0" fmla="*/ 350920 h 352119"/>
                  <a:gd name="csX1" fmla="*/ 40630 w 539606"/>
                  <a:gd name="csY1" fmla="*/ 290164 h 352119"/>
                  <a:gd name="csX2" fmla="*/ 111893 w 539606"/>
                  <a:gd name="csY2" fmla="*/ 233647 h 352119"/>
                  <a:gd name="csX3" fmla="*/ 255888 w 539606"/>
                  <a:gd name="csY3" fmla="*/ 159166 h 352119"/>
                  <a:gd name="csX4" fmla="*/ 373898 w 539606"/>
                  <a:gd name="csY4" fmla="*/ 75428 h 352119"/>
                  <a:gd name="csX5" fmla="*/ 528766 w 539606"/>
                  <a:gd name="csY5" fmla="*/ 29811 h 352119"/>
                  <a:gd name="csX6" fmla="*/ 524728 w 539606"/>
                  <a:gd name="csY6" fmla="*/ 24 h 352119"/>
                  <a:gd name="csX7" fmla="*/ 369515 w 539606"/>
                  <a:gd name="csY7" fmla="*/ 41115 h 352119"/>
                  <a:gd name="csX8" fmla="*/ 233883 w 539606"/>
                  <a:gd name="csY8" fmla="*/ 140221 h 352119"/>
                  <a:gd name="csX9" fmla="*/ 79593 w 539606"/>
                  <a:gd name="csY9" fmla="*/ 227101 h 352119"/>
                  <a:gd name="csX10" fmla="*/ 26586 w 539606"/>
                  <a:gd name="csY10" fmla="*/ 276842 h 352119"/>
                  <a:gd name="csX11" fmla="*/ 82 w 539606"/>
                  <a:gd name="csY11" fmla="*/ 349045 h 352119"/>
                  <a:gd name="csX12" fmla="*/ 4495 w 539606"/>
                  <a:gd name="csY12" fmla="*/ 350920 h 352119"/>
                  <a:gd name="csX13" fmla="*/ 4495 w 539606"/>
                  <a:gd name="csY13" fmla="*/ 350920 h 3521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39606" h="352119">
                    <a:moveTo>
                      <a:pt x="4524" y="350920"/>
                    </a:moveTo>
                    <a:cubicBezTo>
                      <a:pt x="14646" y="330389"/>
                      <a:pt x="27047" y="308590"/>
                      <a:pt x="40630" y="290164"/>
                    </a:cubicBezTo>
                    <a:cubicBezTo>
                      <a:pt x="58972" y="265308"/>
                      <a:pt x="85505" y="248843"/>
                      <a:pt x="111893" y="233647"/>
                    </a:cubicBezTo>
                    <a:cubicBezTo>
                      <a:pt x="158786" y="206628"/>
                      <a:pt x="207986" y="184166"/>
                      <a:pt x="255888" y="159166"/>
                    </a:cubicBezTo>
                    <a:cubicBezTo>
                      <a:pt x="299608" y="136328"/>
                      <a:pt x="331995" y="100457"/>
                      <a:pt x="373898" y="75428"/>
                    </a:cubicBezTo>
                    <a:cubicBezTo>
                      <a:pt x="423502" y="45815"/>
                      <a:pt x="474202" y="42297"/>
                      <a:pt x="528766" y="29811"/>
                    </a:cubicBezTo>
                    <a:cubicBezTo>
                      <a:pt x="545724" y="25947"/>
                      <a:pt x="541571" y="255"/>
                      <a:pt x="524728" y="24"/>
                    </a:cubicBezTo>
                    <a:cubicBezTo>
                      <a:pt x="472558" y="-725"/>
                      <a:pt x="414908" y="15797"/>
                      <a:pt x="369515" y="41115"/>
                    </a:cubicBezTo>
                    <a:cubicBezTo>
                      <a:pt x="319767" y="68854"/>
                      <a:pt x="284410" y="113462"/>
                      <a:pt x="233883" y="140221"/>
                    </a:cubicBezTo>
                    <a:cubicBezTo>
                      <a:pt x="181655" y="167903"/>
                      <a:pt x="128273" y="193307"/>
                      <a:pt x="79593" y="227101"/>
                    </a:cubicBezTo>
                    <a:cubicBezTo>
                      <a:pt x="59520" y="241058"/>
                      <a:pt x="40284" y="256312"/>
                      <a:pt x="26586" y="276842"/>
                    </a:cubicBezTo>
                    <a:cubicBezTo>
                      <a:pt x="11416" y="299535"/>
                      <a:pt x="7004" y="323238"/>
                      <a:pt x="82" y="349045"/>
                    </a:cubicBezTo>
                    <a:cubicBezTo>
                      <a:pt x="-610" y="351612"/>
                      <a:pt x="3255" y="353428"/>
                      <a:pt x="4495" y="350920"/>
                    </a:cubicBezTo>
                    <a:lnTo>
                      <a:pt x="4495" y="35092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Freeform 189">
                <a:extLst>
                  <a:ext uri="{FF2B5EF4-FFF2-40B4-BE49-F238E27FC236}">
                    <a16:creationId xmlns:a16="http://schemas.microsoft.com/office/drawing/2014/main" id="{179350BD-097D-9E7B-EA48-AEE90F1BDD1B}"/>
                  </a:ext>
                </a:extLst>
              </p:cNvPr>
              <p:cNvSpPr/>
              <p:nvPr/>
            </p:nvSpPr>
            <p:spPr>
              <a:xfrm>
                <a:off x="5941903" y="2589503"/>
                <a:ext cx="184495" cy="85345"/>
              </a:xfrm>
              <a:custGeom>
                <a:avLst/>
                <a:gdLst>
                  <a:gd name="csX0" fmla="*/ 1359 w 184495"/>
                  <a:gd name="csY0" fmla="*/ 16656 h 85345"/>
                  <a:gd name="csX1" fmla="*/ 94626 w 184495"/>
                  <a:gd name="csY1" fmla="*/ 30411 h 85345"/>
                  <a:gd name="csX2" fmla="*/ 165369 w 184495"/>
                  <a:gd name="csY2" fmla="*/ 82026 h 85345"/>
                  <a:gd name="csX3" fmla="*/ 183913 w 184495"/>
                  <a:gd name="csY3" fmla="*/ 71241 h 85345"/>
                  <a:gd name="csX4" fmla="*/ 927 w 184495"/>
                  <a:gd name="csY4" fmla="*/ 13167 h 85345"/>
                  <a:gd name="csX5" fmla="*/ 1388 w 184495"/>
                  <a:gd name="csY5" fmla="*/ 16656 h 85345"/>
                  <a:gd name="csX6" fmla="*/ 1388 w 184495"/>
                  <a:gd name="csY6" fmla="*/ 16656 h 853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84495" h="85345">
                    <a:moveTo>
                      <a:pt x="1359" y="16656"/>
                    </a:moveTo>
                    <a:cubicBezTo>
                      <a:pt x="30141" y="28363"/>
                      <a:pt x="64460" y="21876"/>
                      <a:pt x="94626" y="30411"/>
                    </a:cubicBezTo>
                    <a:cubicBezTo>
                      <a:pt x="126292" y="39350"/>
                      <a:pt x="145008" y="57545"/>
                      <a:pt x="165369" y="82026"/>
                    </a:cubicBezTo>
                    <a:cubicBezTo>
                      <a:pt x="172348" y="90417"/>
                      <a:pt x="187662" y="81449"/>
                      <a:pt x="183913" y="71241"/>
                    </a:cubicBezTo>
                    <a:cubicBezTo>
                      <a:pt x="160697" y="8438"/>
                      <a:pt x="56616" y="-18148"/>
                      <a:pt x="927" y="13167"/>
                    </a:cubicBezTo>
                    <a:cubicBezTo>
                      <a:pt x="-630" y="14061"/>
                      <a:pt x="-54" y="16080"/>
                      <a:pt x="1388" y="16656"/>
                    </a:cubicBezTo>
                    <a:lnTo>
                      <a:pt x="1388" y="1665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Freeform 190">
                <a:extLst>
                  <a:ext uri="{FF2B5EF4-FFF2-40B4-BE49-F238E27FC236}">
                    <a16:creationId xmlns:a16="http://schemas.microsoft.com/office/drawing/2014/main" id="{DE4F64DE-765C-C1BA-26B2-1111167BF0DC}"/>
                  </a:ext>
                </a:extLst>
              </p:cNvPr>
              <p:cNvSpPr/>
              <p:nvPr/>
            </p:nvSpPr>
            <p:spPr>
              <a:xfrm>
                <a:off x="6032000" y="2436810"/>
                <a:ext cx="30581" cy="82675"/>
              </a:xfrm>
              <a:custGeom>
                <a:avLst/>
                <a:gdLst>
                  <a:gd name="csX0" fmla="*/ 12489 w 30581"/>
                  <a:gd name="csY0" fmla="*/ 721 h 82675"/>
                  <a:gd name="csX1" fmla="*/ 11364 w 30581"/>
                  <a:gd name="csY1" fmla="*/ 1326 h 82675"/>
                  <a:gd name="csX2" fmla="*/ 6606 w 30581"/>
                  <a:gd name="csY2" fmla="*/ 9631 h 82675"/>
                  <a:gd name="csX3" fmla="*/ 4904 w 30581"/>
                  <a:gd name="csY3" fmla="*/ 44608 h 82675"/>
                  <a:gd name="csX4" fmla="*/ 59 w 30581"/>
                  <a:gd name="csY4" fmla="*/ 75577 h 82675"/>
                  <a:gd name="csX5" fmla="*/ 10614 w 30581"/>
                  <a:gd name="csY5" fmla="*/ 81632 h 82675"/>
                  <a:gd name="csX6" fmla="*/ 24544 w 30581"/>
                  <a:gd name="csY6" fmla="*/ 4758 h 82675"/>
                  <a:gd name="csX7" fmla="*/ 16238 w 30581"/>
                  <a:gd name="csY7" fmla="*/ 0 h 82675"/>
                  <a:gd name="csX8" fmla="*/ 12518 w 30581"/>
                  <a:gd name="csY8" fmla="*/ 721 h 82675"/>
                  <a:gd name="csX9" fmla="*/ 12518 w 30581"/>
                  <a:gd name="csY9" fmla="*/ 721 h 826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0581" h="82675">
                    <a:moveTo>
                      <a:pt x="12489" y="721"/>
                    </a:moveTo>
                    <a:cubicBezTo>
                      <a:pt x="12114" y="923"/>
                      <a:pt x="11739" y="1125"/>
                      <a:pt x="11364" y="1326"/>
                    </a:cubicBezTo>
                    <a:cubicBezTo>
                      <a:pt x="8365" y="2941"/>
                      <a:pt x="6692" y="6315"/>
                      <a:pt x="6606" y="9631"/>
                    </a:cubicBezTo>
                    <a:cubicBezTo>
                      <a:pt x="6317" y="21511"/>
                      <a:pt x="6837" y="32814"/>
                      <a:pt x="4904" y="44608"/>
                    </a:cubicBezTo>
                    <a:cubicBezTo>
                      <a:pt x="3260" y="54729"/>
                      <a:pt x="-517" y="65312"/>
                      <a:pt x="59" y="75577"/>
                    </a:cubicBezTo>
                    <a:cubicBezTo>
                      <a:pt x="348" y="80623"/>
                      <a:pt x="5885" y="84660"/>
                      <a:pt x="10614" y="81632"/>
                    </a:cubicBezTo>
                    <a:cubicBezTo>
                      <a:pt x="33773" y="66782"/>
                      <a:pt x="34407" y="27365"/>
                      <a:pt x="24544" y="4758"/>
                    </a:cubicBezTo>
                    <a:cubicBezTo>
                      <a:pt x="23217" y="1759"/>
                      <a:pt x="19324" y="0"/>
                      <a:pt x="16238" y="0"/>
                    </a:cubicBezTo>
                    <a:cubicBezTo>
                      <a:pt x="14883" y="0"/>
                      <a:pt x="13729" y="58"/>
                      <a:pt x="12518" y="721"/>
                    </a:cubicBezTo>
                    <a:lnTo>
                      <a:pt x="12518" y="721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Freeform 191">
                <a:extLst>
                  <a:ext uri="{FF2B5EF4-FFF2-40B4-BE49-F238E27FC236}">
                    <a16:creationId xmlns:a16="http://schemas.microsoft.com/office/drawing/2014/main" id="{BA02A999-2B61-501D-36EB-49B48567DEEE}"/>
                  </a:ext>
                </a:extLst>
              </p:cNvPr>
              <p:cNvSpPr/>
              <p:nvPr/>
            </p:nvSpPr>
            <p:spPr>
              <a:xfrm>
                <a:off x="6035144" y="2443513"/>
                <a:ext cx="110579" cy="45093"/>
              </a:xfrm>
              <a:custGeom>
                <a:avLst/>
                <a:gdLst>
                  <a:gd name="csX0" fmla="*/ 2222 w 110579"/>
                  <a:gd name="csY0" fmla="*/ 8234 h 45093"/>
                  <a:gd name="csX1" fmla="*/ 102468 w 110579"/>
                  <a:gd name="csY1" fmla="*/ 45056 h 45093"/>
                  <a:gd name="csX2" fmla="*/ 106650 w 110579"/>
                  <a:gd name="csY2" fmla="*/ 29630 h 45093"/>
                  <a:gd name="csX3" fmla="*/ 59007 w 110579"/>
                  <a:gd name="csY3" fmla="*/ 14232 h 45093"/>
                  <a:gd name="csX4" fmla="*/ 5683 w 110579"/>
                  <a:gd name="csY4" fmla="*/ 102 h 45093"/>
                  <a:gd name="csX5" fmla="*/ 2251 w 110579"/>
                  <a:gd name="csY5" fmla="*/ 8263 h 45093"/>
                  <a:gd name="csX6" fmla="*/ 2251 w 110579"/>
                  <a:gd name="csY6" fmla="*/ 8263 h 45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10579" h="45093">
                    <a:moveTo>
                      <a:pt x="2222" y="8234"/>
                    </a:moveTo>
                    <a:cubicBezTo>
                      <a:pt x="31840" y="23747"/>
                      <a:pt x="69014" y="41856"/>
                      <a:pt x="102468" y="45056"/>
                    </a:cubicBezTo>
                    <a:cubicBezTo>
                      <a:pt x="110745" y="45864"/>
                      <a:pt x="113629" y="33321"/>
                      <a:pt x="106650" y="29630"/>
                    </a:cubicBezTo>
                    <a:cubicBezTo>
                      <a:pt x="91941" y="21844"/>
                      <a:pt x="74926" y="18845"/>
                      <a:pt x="59007" y="14232"/>
                    </a:cubicBezTo>
                    <a:cubicBezTo>
                      <a:pt x="41271" y="9099"/>
                      <a:pt x="23736" y="3995"/>
                      <a:pt x="5683" y="102"/>
                    </a:cubicBezTo>
                    <a:cubicBezTo>
                      <a:pt x="953" y="-907"/>
                      <a:pt x="-2450" y="5812"/>
                      <a:pt x="2251" y="8263"/>
                    </a:cubicBezTo>
                    <a:lnTo>
                      <a:pt x="2251" y="826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Freeform 192">
                <a:extLst>
                  <a:ext uri="{FF2B5EF4-FFF2-40B4-BE49-F238E27FC236}">
                    <a16:creationId xmlns:a16="http://schemas.microsoft.com/office/drawing/2014/main" id="{0823FC8A-D15C-F13F-B568-8220A9408C29}"/>
                  </a:ext>
                </a:extLst>
              </p:cNvPr>
              <p:cNvSpPr/>
              <p:nvPr/>
            </p:nvSpPr>
            <p:spPr>
              <a:xfrm>
                <a:off x="6237056" y="2419136"/>
                <a:ext cx="91667" cy="104627"/>
              </a:xfrm>
              <a:custGeom>
                <a:avLst/>
                <a:gdLst>
                  <a:gd name="csX0" fmla="*/ 82330 w 91667"/>
                  <a:gd name="csY0" fmla="*/ 104382 h 104627"/>
                  <a:gd name="csX1" fmla="*/ 84782 w 91667"/>
                  <a:gd name="csY1" fmla="*/ 104613 h 104627"/>
                  <a:gd name="csX2" fmla="*/ 89655 w 91667"/>
                  <a:gd name="csY2" fmla="*/ 101815 h 104627"/>
                  <a:gd name="csX3" fmla="*/ 68286 w 91667"/>
                  <a:gd name="csY3" fmla="*/ 55304 h 104627"/>
                  <a:gd name="csX4" fmla="*/ 8126 w 91667"/>
                  <a:gd name="csY4" fmla="*/ 518 h 104627"/>
                  <a:gd name="csX5" fmla="*/ 801 w 91667"/>
                  <a:gd name="csY5" fmla="*/ 7842 h 104627"/>
                  <a:gd name="csX6" fmla="*/ 38783 w 91667"/>
                  <a:gd name="csY6" fmla="*/ 51844 h 104627"/>
                  <a:gd name="csX7" fmla="*/ 58826 w 91667"/>
                  <a:gd name="csY7" fmla="*/ 74134 h 104627"/>
                  <a:gd name="csX8" fmla="*/ 78898 w 91667"/>
                  <a:gd name="csY8" fmla="*/ 100922 h 104627"/>
                  <a:gd name="csX9" fmla="*/ 82330 w 91667"/>
                  <a:gd name="csY9" fmla="*/ 104353 h 104627"/>
                  <a:gd name="csX10" fmla="*/ 82330 w 91667"/>
                  <a:gd name="csY10" fmla="*/ 104353 h 1046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1667" h="104627">
                    <a:moveTo>
                      <a:pt x="82330" y="104382"/>
                    </a:moveTo>
                    <a:cubicBezTo>
                      <a:pt x="83138" y="104468"/>
                      <a:pt x="83974" y="104526"/>
                      <a:pt x="84782" y="104613"/>
                    </a:cubicBezTo>
                    <a:cubicBezTo>
                      <a:pt x="86627" y="104786"/>
                      <a:pt x="88819" y="103459"/>
                      <a:pt x="89655" y="101815"/>
                    </a:cubicBezTo>
                    <a:cubicBezTo>
                      <a:pt x="98048" y="85149"/>
                      <a:pt x="78091" y="67184"/>
                      <a:pt x="68286" y="55304"/>
                    </a:cubicBezTo>
                    <a:cubicBezTo>
                      <a:pt x="51386" y="34889"/>
                      <a:pt x="32928" y="11446"/>
                      <a:pt x="8126" y="518"/>
                    </a:cubicBezTo>
                    <a:cubicBezTo>
                      <a:pt x="3512" y="-1530"/>
                      <a:pt x="-2112" y="2824"/>
                      <a:pt x="801" y="7842"/>
                    </a:cubicBezTo>
                    <a:cubicBezTo>
                      <a:pt x="10607" y="24768"/>
                      <a:pt x="25459" y="37773"/>
                      <a:pt x="38783" y="51844"/>
                    </a:cubicBezTo>
                    <a:cubicBezTo>
                      <a:pt x="45675" y="59082"/>
                      <a:pt x="52280" y="66550"/>
                      <a:pt x="58826" y="74134"/>
                    </a:cubicBezTo>
                    <a:cubicBezTo>
                      <a:pt x="63844" y="79930"/>
                      <a:pt x="79908" y="92761"/>
                      <a:pt x="78898" y="100922"/>
                    </a:cubicBezTo>
                    <a:cubicBezTo>
                      <a:pt x="78639" y="102882"/>
                      <a:pt x="80686" y="104209"/>
                      <a:pt x="82330" y="104353"/>
                    </a:cubicBezTo>
                    <a:lnTo>
                      <a:pt x="82330" y="10435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Freeform 193">
                <a:extLst>
                  <a:ext uri="{FF2B5EF4-FFF2-40B4-BE49-F238E27FC236}">
                    <a16:creationId xmlns:a16="http://schemas.microsoft.com/office/drawing/2014/main" id="{628ED7DE-824E-EC92-A269-DB560EAB9635}"/>
                  </a:ext>
                </a:extLst>
              </p:cNvPr>
              <p:cNvSpPr/>
              <p:nvPr/>
            </p:nvSpPr>
            <p:spPr>
              <a:xfrm>
                <a:off x="6361629" y="2409728"/>
                <a:ext cx="171190" cy="206236"/>
              </a:xfrm>
              <a:custGeom>
                <a:avLst/>
                <a:gdLst>
                  <a:gd name="csX0" fmla="*/ 160411 w 171190"/>
                  <a:gd name="csY0" fmla="*/ 899 h 206236"/>
                  <a:gd name="csX1" fmla="*/ 107404 w 171190"/>
                  <a:gd name="csY1" fmla="*/ 107676 h 206236"/>
                  <a:gd name="csX2" fmla="*/ 110202 w 171190"/>
                  <a:gd name="csY2" fmla="*/ 139827 h 206236"/>
                  <a:gd name="csX3" fmla="*/ 72105 w 171190"/>
                  <a:gd name="csY3" fmla="*/ 161454 h 206236"/>
                  <a:gd name="csX4" fmla="*/ 3554 w 171190"/>
                  <a:gd name="csY4" fmla="*/ 187175 h 206236"/>
                  <a:gd name="csX5" fmla="*/ 14599 w 171190"/>
                  <a:gd name="csY5" fmla="*/ 206119 h 206236"/>
                  <a:gd name="csX6" fmla="*/ 59473 w 171190"/>
                  <a:gd name="csY6" fmla="*/ 193259 h 206236"/>
                  <a:gd name="csX7" fmla="*/ 95119 w 171190"/>
                  <a:gd name="csY7" fmla="*/ 187146 h 206236"/>
                  <a:gd name="csX8" fmla="*/ 133677 w 171190"/>
                  <a:gd name="csY8" fmla="*/ 158772 h 206236"/>
                  <a:gd name="csX9" fmla="*/ 131831 w 171190"/>
                  <a:gd name="csY9" fmla="*/ 91499 h 206236"/>
                  <a:gd name="csX10" fmla="*/ 170015 w 171190"/>
                  <a:gd name="csY10" fmla="*/ 10501 h 206236"/>
                  <a:gd name="csX11" fmla="*/ 160411 w 171190"/>
                  <a:gd name="csY11" fmla="*/ 899 h 206236"/>
                  <a:gd name="csX12" fmla="*/ 160411 w 171190"/>
                  <a:gd name="csY12" fmla="*/ 899 h 2062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71190" h="206236">
                    <a:moveTo>
                      <a:pt x="160411" y="899"/>
                    </a:moveTo>
                    <a:cubicBezTo>
                      <a:pt x="125227" y="22382"/>
                      <a:pt x="107577" y="67653"/>
                      <a:pt x="107404" y="107676"/>
                    </a:cubicBezTo>
                    <a:cubicBezTo>
                      <a:pt x="107376" y="117393"/>
                      <a:pt x="111817" y="130485"/>
                      <a:pt x="110202" y="139827"/>
                    </a:cubicBezTo>
                    <a:cubicBezTo>
                      <a:pt x="106510" y="161079"/>
                      <a:pt x="87332" y="159320"/>
                      <a:pt x="72105" y="161454"/>
                    </a:cubicBezTo>
                    <a:cubicBezTo>
                      <a:pt x="48168" y="164798"/>
                      <a:pt x="21434" y="169902"/>
                      <a:pt x="3554" y="187175"/>
                    </a:cubicBezTo>
                    <a:cubicBezTo>
                      <a:pt x="-5444" y="195854"/>
                      <a:pt x="4275" y="207532"/>
                      <a:pt x="14599" y="206119"/>
                    </a:cubicBezTo>
                    <a:cubicBezTo>
                      <a:pt x="30057" y="204014"/>
                      <a:pt x="44188" y="196719"/>
                      <a:pt x="59473" y="193259"/>
                    </a:cubicBezTo>
                    <a:cubicBezTo>
                      <a:pt x="71240" y="190577"/>
                      <a:pt x="83381" y="190000"/>
                      <a:pt x="95119" y="187146"/>
                    </a:cubicBezTo>
                    <a:cubicBezTo>
                      <a:pt x="111384" y="183195"/>
                      <a:pt x="127505" y="175467"/>
                      <a:pt x="133677" y="158772"/>
                    </a:cubicBezTo>
                    <a:cubicBezTo>
                      <a:pt x="141435" y="137838"/>
                      <a:pt x="129813" y="113183"/>
                      <a:pt x="131831" y="91499"/>
                    </a:cubicBezTo>
                    <a:cubicBezTo>
                      <a:pt x="134773" y="59608"/>
                      <a:pt x="151817" y="35559"/>
                      <a:pt x="170015" y="10501"/>
                    </a:cubicBezTo>
                    <a:cubicBezTo>
                      <a:pt x="174254" y="4677"/>
                      <a:pt x="166093" y="-2561"/>
                      <a:pt x="160411" y="899"/>
                    </a:cubicBezTo>
                    <a:lnTo>
                      <a:pt x="160411" y="89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Freeform 194">
                <a:extLst>
                  <a:ext uri="{FF2B5EF4-FFF2-40B4-BE49-F238E27FC236}">
                    <a16:creationId xmlns:a16="http://schemas.microsoft.com/office/drawing/2014/main" id="{86908743-7933-396A-871E-C6717AF4655E}"/>
                  </a:ext>
                </a:extLst>
              </p:cNvPr>
              <p:cNvSpPr/>
              <p:nvPr/>
            </p:nvSpPr>
            <p:spPr>
              <a:xfrm>
                <a:off x="6472403" y="2581676"/>
                <a:ext cx="86948" cy="91391"/>
              </a:xfrm>
              <a:custGeom>
                <a:avLst/>
                <a:gdLst>
                  <a:gd name="csX0" fmla="*/ 265 w 86948"/>
                  <a:gd name="csY0" fmla="*/ 6028 h 91391"/>
                  <a:gd name="csX1" fmla="*/ 37237 w 86948"/>
                  <a:gd name="csY1" fmla="*/ 42418 h 91391"/>
                  <a:gd name="csX2" fmla="*/ 74296 w 86948"/>
                  <a:gd name="csY2" fmla="*/ 88987 h 91391"/>
                  <a:gd name="csX3" fmla="*/ 86870 w 86948"/>
                  <a:gd name="csY3" fmla="*/ 81663 h 91391"/>
                  <a:gd name="csX4" fmla="*/ 54887 w 86948"/>
                  <a:gd name="csY4" fmla="*/ 28318 h 91391"/>
                  <a:gd name="csX5" fmla="*/ 4822 w 86948"/>
                  <a:gd name="csY5" fmla="*/ 31 h 91391"/>
                  <a:gd name="csX6" fmla="*/ 265 w 86948"/>
                  <a:gd name="csY6" fmla="*/ 6000 h 91391"/>
                  <a:gd name="csX7" fmla="*/ 265 w 86948"/>
                  <a:gd name="csY7" fmla="*/ 6000 h 913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86948" h="91391">
                    <a:moveTo>
                      <a:pt x="265" y="6028"/>
                    </a:moveTo>
                    <a:cubicBezTo>
                      <a:pt x="6235" y="20965"/>
                      <a:pt x="26220" y="30654"/>
                      <a:pt x="37237" y="42418"/>
                    </a:cubicBezTo>
                    <a:cubicBezTo>
                      <a:pt x="50849" y="57009"/>
                      <a:pt x="60770" y="74339"/>
                      <a:pt x="74296" y="88987"/>
                    </a:cubicBezTo>
                    <a:cubicBezTo>
                      <a:pt x="79948" y="95100"/>
                      <a:pt x="87821" y="88411"/>
                      <a:pt x="86870" y="81663"/>
                    </a:cubicBezTo>
                    <a:cubicBezTo>
                      <a:pt x="83870" y="60440"/>
                      <a:pt x="70172" y="42649"/>
                      <a:pt x="54887" y="28318"/>
                    </a:cubicBezTo>
                    <a:cubicBezTo>
                      <a:pt x="42572" y="16755"/>
                      <a:pt x="22644" y="-834"/>
                      <a:pt x="4822" y="31"/>
                    </a:cubicBezTo>
                    <a:cubicBezTo>
                      <a:pt x="2082" y="175"/>
                      <a:pt x="-917" y="2972"/>
                      <a:pt x="265" y="6000"/>
                    </a:cubicBezTo>
                    <a:lnTo>
                      <a:pt x="265" y="600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Freeform 195">
                <a:extLst>
                  <a:ext uri="{FF2B5EF4-FFF2-40B4-BE49-F238E27FC236}">
                    <a16:creationId xmlns:a16="http://schemas.microsoft.com/office/drawing/2014/main" id="{5AB3BCC5-0DD1-6D32-3E01-251029EEBBD2}"/>
                  </a:ext>
                </a:extLst>
              </p:cNvPr>
              <p:cNvSpPr/>
              <p:nvPr/>
            </p:nvSpPr>
            <p:spPr>
              <a:xfrm>
                <a:off x="6582191" y="2271339"/>
                <a:ext cx="547237" cy="527680"/>
              </a:xfrm>
              <a:custGeom>
                <a:avLst/>
                <a:gdLst>
                  <a:gd name="csX0" fmla="*/ 2287 w 547237"/>
                  <a:gd name="csY0" fmla="*/ 127409 h 527680"/>
                  <a:gd name="csX1" fmla="*/ 108214 w 547237"/>
                  <a:gd name="csY1" fmla="*/ 86780 h 527680"/>
                  <a:gd name="csX2" fmla="*/ 234242 w 547237"/>
                  <a:gd name="csY2" fmla="*/ 73689 h 527680"/>
                  <a:gd name="csX3" fmla="*/ 349080 w 547237"/>
                  <a:gd name="csY3" fmla="*/ 42345 h 527680"/>
                  <a:gd name="csX4" fmla="*/ 470408 w 547237"/>
                  <a:gd name="csY4" fmla="*/ 40211 h 527680"/>
                  <a:gd name="csX5" fmla="*/ 514792 w 547237"/>
                  <a:gd name="csY5" fmla="*/ 95286 h 527680"/>
                  <a:gd name="csX6" fmla="*/ 475628 w 547237"/>
                  <a:gd name="csY6" fmla="*/ 146353 h 527680"/>
                  <a:gd name="csX7" fmla="*/ 401165 w 547237"/>
                  <a:gd name="csY7" fmla="*/ 227813 h 527680"/>
                  <a:gd name="csX8" fmla="*/ 377343 w 547237"/>
                  <a:gd name="csY8" fmla="*/ 325218 h 527680"/>
                  <a:gd name="csX9" fmla="*/ 353291 w 547237"/>
                  <a:gd name="csY9" fmla="*/ 377064 h 527680"/>
                  <a:gd name="csX10" fmla="*/ 323846 w 547237"/>
                  <a:gd name="csY10" fmla="*/ 406821 h 527680"/>
                  <a:gd name="csX11" fmla="*/ 283298 w 547237"/>
                  <a:gd name="csY11" fmla="*/ 455351 h 527680"/>
                  <a:gd name="csX12" fmla="*/ 228013 w 547237"/>
                  <a:gd name="csY12" fmla="*/ 458033 h 527680"/>
                  <a:gd name="csX13" fmla="*/ 155424 w 547237"/>
                  <a:gd name="csY13" fmla="*/ 519192 h 527680"/>
                  <a:gd name="csX14" fmla="*/ 164970 w 547237"/>
                  <a:gd name="csY14" fmla="*/ 526545 h 527680"/>
                  <a:gd name="csX15" fmla="*/ 210133 w 547237"/>
                  <a:gd name="csY15" fmla="*/ 497191 h 527680"/>
                  <a:gd name="csX16" fmla="*/ 280068 w 547237"/>
                  <a:gd name="csY16" fmla="*/ 488540 h 527680"/>
                  <a:gd name="csX17" fmla="*/ 349830 w 547237"/>
                  <a:gd name="csY17" fmla="*/ 426372 h 527680"/>
                  <a:gd name="csX18" fmla="*/ 390234 w 547237"/>
                  <a:gd name="csY18" fmla="*/ 387963 h 527680"/>
                  <a:gd name="csX19" fmla="*/ 409009 w 547237"/>
                  <a:gd name="csY19" fmla="*/ 341394 h 527680"/>
                  <a:gd name="csX20" fmla="*/ 412124 w 547237"/>
                  <a:gd name="csY20" fmla="*/ 279629 h 527680"/>
                  <a:gd name="csX21" fmla="*/ 450999 w 547237"/>
                  <a:gd name="csY21" fmla="*/ 215644 h 527680"/>
                  <a:gd name="csX22" fmla="*/ 535931 w 547237"/>
                  <a:gd name="csY22" fmla="*/ 120978 h 527680"/>
                  <a:gd name="csX23" fmla="*/ 515974 w 547237"/>
                  <a:gd name="csY23" fmla="*/ 33406 h 527680"/>
                  <a:gd name="csX24" fmla="*/ 410509 w 547237"/>
                  <a:gd name="csY24" fmla="*/ 73 h 527680"/>
                  <a:gd name="csX25" fmla="*/ 283875 w 547237"/>
                  <a:gd name="csY25" fmla="*/ 40355 h 527680"/>
                  <a:gd name="csX26" fmla="*/ 441 w 547237"/>
                  <a:gd name="csY26" fmla="*/ 124237 h 527680"/>
                  <a:gd name="csX27" fmla="*/ 2287 w 547237"/>
                  <a:gd name="csY27" fmla="*/ 127437 h 527680"/>
                  <a:gd name="csX28" fmla="*/ 2287 w 547237"/>
                  <a:gd name="csY28" fmla="*/ 127437 h 5276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547237" h="527680">
                    <a:moveTo>
                      <a:pt x="2287" y="127409"/>
                    </a:moveTo>
                    <a:cubicBezTo>
                      <a:pt x="38134" y="114894"/>
                      <a:pt x="71069" y="95834"/>
                      <a:pt x="108214" y="86780"/>
                    </a:cubicBezTo>
                    <a:cubicBezTo>
                      <a:pt x="149599" y="76716"/>
                      <a:pt x="192108" y="77495"/>
                      <a:pt x="234242" y="73689"/>
                    </a:cubicBezTo>
                    <a:cubicBezTo>
                      <a:pt x="275598" y="69969"/>
                      <a:pt x="310840" y="57628"/>
                      <a:pt x="349080" y="42345"/>
                    </a:cubicBezTo>
                    <a:cubicBezTo>
                      <a:pt x="388994" y="26399"/>
                      <a:pt x="430206" y="22391"/>
                      <a:pt x="470408" y="40211"/>
                    </a:cubicBezTo>
                    <a:cubicBezTo>
                      <a:pt x="491605" y="49611"/>
                      <a:pt x="523415" y="68412"/>
                      <a:pt x="514792" y="95286"/>
                    </a:cubicBezTo>
                    <a:cubicBezTo>
                      <a:pt x="508505" y="114894"/>
                      <a:pt x="489701" y="132080"/>
                      <a:pt x="475628" y="146353"/>
                    </a:cubicBezTo>
                    <a:cubicBezTo>
                      <a:pt x="449759" y="172565"/>
                      <a:pt x="421352" y="196642"/>
                      <a:pt x="401165" y="227813"/>
                    </a:cubicBezTo>
                    <a:cubicBezTo>
                      <a:pt x="381208" y="258609"/>
                      <a:pt x="377401" y="289376"/>
                      <a:pt x="377343" y="325218"/>
                    </a:cubicBezTo>
                    <a:cubicBezTo>
                      <a:pt x="377314" y="348171"/>
                      <a:pt x="371777" y="362905"/>
                      <a:pt x="353291" y="377064"/>
                    </a:cubicBezTo>
                    <a:cubicBezTo>
                      <a:pt x="341813" y="385858"/>
                      <a:pt x="331633" y="394422"/>
                      <a:pt x="323846" y="406821"/>
                    </a:cubicBezTo>
                    <a:cubicBezTo>
                      <a:pt x="312051" y="425593"/>
                      <a:pt x="307898" y="449613"/>
                      <a:pt x="283298" y="455351"/>
                    </a:cubicBezTo>
                    <a:cubicBezTo>
                      <a:pt x="265504" y="459503"/>
                      <a:pt x="246095" y="455438"/>
                      <a:pt x="228013" y="458033"/>
                    </a:cubicBezTo>
                    <a:cubicBezTo>
                      <a:pt x="194617" y="462848"/>
                      <a:pt x="161711" y="484100"/>
                      <a:pt x="155424" y="519192"/>
                    </a:cubicBezTo>
                    <a:cubicBezTo>
                      <a:pt x="154559" y="524065"/>
                      <a:pt x="159952" y="530265"/>
                      <a:pt x="164970" y="526545"/>
                    </a:cubicBezTo>
                    <a:cubicBezTo>
                      <a:pt x="179563" y="515703"/>
                      <a:pt x="193463" y="504746"/>
                      <a:pt x="210133" y="497191"/>
                    </a:cubicBezTo>
                    <a:cubicBezTo>
                      <a:pt x="232829" y="486868"/>
                      <a:pt x="256103" y="491049"/>
                      <a:pt x="280068" y="488540"/>
                    </a:cubicBezTo>
                    <a:cubicBezTo>
                      <a:pt x="321251" y="484244"/>
                      <a:pt x="330941" y="457860"/>
                      <a:pt x="349830" y="426372"/>
                    </a:cubicBezTo>
                    <a:cubicBezTo>
                      <a:pt x="359895" y="409590"/>
                      <a:pt x="377228" y="401833"/>
                      <a:pt x="390234" y="387963"/>
                    </a:cubicBezTo>
                    <a:cubicBezTo>
                      <a:pt x="402261" y="375103"/>
                      <a:pt x="407625" y="358667"/>
                      <a:pt x="409009" y="341394"/>
                    </a:cubicBezTo>
                    <a:cubicBezTo>
                      <a:pt x="410682" y="320748"/>
                      <a:pt x="406904" y="299958"/>
                      <a:pt x="412124" y="279629"/>
                    </a:cubicBezTo>
                    <a:cubicBezTo>
                      <a:pt x="418410" y="255206"/>
                      <a:pt x="434272" y="233955"/>
                      <a:pt x="450999" y="215644"/>
                    </a:cubicBezTo>
                    <a:cubicBezTo>
                      <a:pt x="479579" y="184358"/>
                      <a:pt x="514071" y="157945"/>
                      <a:pt x="535931" y="120978"/>
                    </a:cubicBezTo>
                    <a:cubicBezTo>
                      <a:pt x="556840" y="85569"/>
                      <a:pt x="547928" y="57397"/>
                      <a:pt x="515974" y="33406"/>
                    </a:cubicBezTo>
                    <a:cubicBezTo>
                      <a:pt x="486068" y="10943"/>
                      <a:pt x="447942" y="-1052"/>
                      <a:pt x="410509" y="73"/>
                    </a:cubicBezTo>
                    <a:cubicBezTo>
                      <a:pt x="364135" y="1485"/>
                      <a:pt x="327249" y="28100"/>
                      <a:pt x="283875" y="40355"/>
                    </a:cubicBezTo>
                    <a:cubicBezTo>
                      <a:pt x="191531" y="66422"/>
                      <a:pt x="67810" y="37155"/>
                      <a:pt x="441" y="124237"/>
                    </a:cubicBezTo>
                    <a:cubicBezTo>
                      <a:pt x="-597" y="125563"/>
                      <a:pt x="268" y="128130"/>
                      <a:pt x="2287" y="127437"/>
                    </a:cubicBezTo>
                    <a:lnTo>
                      <a:pt x="2287" y="12743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Freeform 196">
                <a:extLst>
                  <a:ext uri="{FF2B5EF4-FFF2-40B4-BE49-F238E27FC236}">
                    <a16:creationId xmlns:a16="http://schemas.microsoft.com/office/drawing/2014/main" id="{A79C7F59-8B87-5FB6-9142-2C6420845F73}"/>
                  </a:ext>
                </a:extLst>
              </p:cNvPr>
              <p:cNvSpPr/>
              <p:nvPr/>
            </p:nvSpPr>
            <p:spPr>
              <a:xfrm>
                <a:off x="6851014" y="2726751"/>
                <a:ext cx="36518" cy="125094"/>
              </a:xfrm>
              <a:custGeom>
                <a:avLst/>
                <a:gdLst>
                  <a:gd name="csX0" fmla="*/ 20329 w 36518"/>
                  <a:gd name="csY0" fmla="*/ 120009 h 125094"/>
                  <a:gd name="csX1" fmla="*/ 32095 w 36518"/>
                  <a:gd name="csY1" fmla="*/ 48295 h 125094"/>
                  <a:gd name="csX2" fmla="*/ 29269 w 36518"/>
                  <a:gd name="csY2" fmla="*/ 2563 h 125094"/>
                  <a:gd name="csX3" fmla="*/ 16839 w 36518"/>
                  <a:gd name="csY3" fmla="*/ 2563 h 125094"/>
                  <a:gd name="csX4" fmla="*/ 1382 w 36518"/>
                  <a:gd name="csY4" fmla="*/ 64933 h 125094"/>
                  <a:gd name="csX5" fmla="*/ 10610 w 36518"/>
                  <a:gd name="csY5" fmla="*/ 122633 h 125094"/>
                  <a:gd name="csX6" fmla="*/ 20358 w 36518"/>
                  <a:gd name="csY6" fmla="*/ 120009 h 125094"/>
                  <a:gd name="csX7" fmla="*/ 20358 w 36518"/>
                  <a:gd name="csY7" fmla="*/ 120009 h 1250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6518" h="125094">
                    <a:moveTo>
                      <a:pt x="20329" y="120009"/>
                    </a:moveTo>
                    <a:cubicBezTo>
                      <a:pt x="17820" y="95931"/>
                      <a:pt x="26875" y="71392"/>
                      <a:pt x="32095" y="48295"/>
                    </a:cubicBezTo>
                    <a:cubicBezTo>
                      <a:pt x="35902" y="31485"/>
                      <a:pt x="40949" y="16490"/>
                      <a:pt x="29269" y="2563"/>
                    </a:cubicBezTo>
                    <a:cubicBezTo>
                      <a:pt x="26385" y="-897"/>
                      <a:pt x="19723" y="-811"/>
                      <a:pt x="16839" y="2563"/>
                    </a:cubicBezTo>
                    <a:cubicBezTo>
                      <a:pt x="3516" y="18105"/>
                      <a:pt x="4092" y="45095"/>
                      <a:pt x="1382" y="64933"/>
                    </a:cubicBezTo>
                    <a:cubicBezTo>
                      <a:pt x="-1704" y="87396"/>
                      <a:pt x="-32" y="102794"/>
                      <a:pt x="10610" y="122633"/>
                    </a:cubicBezTo>
                    <a:cubicBezTo>
                      <a:pt x="12946" y="126987"/>
                      <a:pt x="20906" y="125228"/>
                      <a:pt x="20358" y="120009"/>
                    </a:cubicBezTo>
                    <a:lnTo>
                      <a:pt x="20358" y="12000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Freeform 197">
                <a:extLst>
                  <a:ext uri="{FF2B5EF4-FFF2-40B4-BE49-F238E27FC236}">
                    <a16:creationId xmlns:a16="http://schemas.microsoft.com/office/drawing/2014/main" id="{42083E88-862A-FD6C-CA60-3207E802312A}"/>
                  </a:ext>
                </a:extLst>
              </p:cNvPr>
              <p:cNvSpPr/>
              <p:nvPr/>
            </p:nvSpPr>
            <p:spPr>
              <a:xfrm>
                <a:off x="7007036" y="2400396"/>
                <a:ext cx="253958" cy="88608"/>
              </a:xfrm>
              <a:custGeom>
                <a:avLst/>
                <a:gdLst>
                  <a:gd name="csX0" fmla="*/ 7321 w 253958"/>
                  <a:gd name="csY0" fmla="*/ 88289 h 88608"/>
                  <a:gd name="csX1" fmla="*/ 117805 w 253958"/>
                  <a:gd name="csY1" fmla="*/ 40307 h 88608"/>
                  <a:gd name="csX2" fmla="*/ 178916 w 253958"/>
                  <a:gd name="csY2" fmla="*/ 31311 h 88608"/>
                  <a:gd name="csX3" fmla="*/ 238556 w 253958"/>
                  <a:gd name="csY3" fmla="*/ 42960 h 88608"/>
                  <a:gd name="csX4" fmla="*/ 250582 w 253958"/>
                  <a:gd name="csY4" fmla="*/ 22285 h 88608"/>
                  <a:gd name="csX5" fmla="*/ 123515 w 253958"/>
                  <a:gd name="csY5" fmla="*/ 9800 h 88608"/>
                  <a:gd name="csX6" fmla="*/ 833 w 253958"/>
                  <a:gd name="csY6" fmla="*/ 79898 h 88608"/>
                  <a:gd name="csX7" fmla="*/ 7321 w 253958"/>
                  <a:gd name="csY7" fmla="*/ 88318 h 88608"/>
                  <a:gd name="csX8" fmla="*/ 7321 w 253958"/>
                  <a:gd name="csY8" fmla="*/ 88318 h 886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53958" h="88608">
                    <a:moveTo>
                      <a:pt x="7321" y="88289"/>
                    </a:moveTo>
                    <a:cubicBezTo>
                      <a:pt x="45505" y="74131"/>
                      <a:pt x="77315" y="50457"/>
                      <a:pt x="117805" y="40307"/>
                    </a:cubicBezTo>
                    <a:cubicBezTo>
                      <a:pt x="137762" y="35290"/>
                      <a:pt x="158267" y="31484"/>
                      <a:pt x="178916" y="31311"/>
                    </a:cubicBezTo>
                    <a:cubicBezTo>
                      <a:pt x="200747" y="31138"/>
                      <a:pt x="217791" y="38981"/>
                      <a:pt x="238556" y="42960"/>
                    </a:cubicBezTo>
                    <a:cubicBezTo>
                      <a:pt x="250870" y="45324"/>
                      <a:pt x="258830" y="31887"/>
                      <a:pt x="250582" y="22285"/>
                    </a:cubicBezTo>
                    <a:cubicBezTo>
                      <a:pt x="222175" y="-10731"/>
                      <a:pt x="160228" y="53"/>
                      <a:pt x="123515" y="9800"/>
                    </a:cubicBezTo>
                    <a:cubicBezTo>
                      <a:pt x="81323" y="20959"/>
                      <a:pt x="26529" y="42845"/>
                      <a:pt x="833" y="79898"/>
                    </a:cubicBezTo>
                    <a:cubicBezTo>
                      <a:pt x="-1936" y="83877"/>
                      <a:pt x="2707" y="90019"/>
                      <a:pt x="7321" y="88318"/>
                    </a:cubicBezTo>
                    <a:lnTo>
                      <a:pt x="7321" y="8831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Freeform 198">
                <a:extLst>
                  <a:ext uri="{FF2B5EF4-FFF2-40B4-BE49-F238E27FC236}">
                    <a16:creationId xmlns:a16="http://schemas.microsoft.com/office/drawing/2014/main" id="{8C80C653-48D7-01B1-3FAF-3A4ED462EC9A}"/>
                  </a:ext>
                </a:extLst>
              </p:cNvPr>
              <p:cNvSpPr/>
              <p:nvPr/>
            </p:nvSpPr>
            <p:spPr>
              <a:xfrm>
                <a:off x="7095043" y="2297609"/>
                <a:ext cx="381344" cy="99356"/>
              </a:xfrm>
              <a:custGeom>
                <a:avLst/>
                <a:gdLst>
                  <a:gd name="csX0" fmla="*/ 3123 w 381344"/>
                  <a:gd name="csY0" fmla="*/ 42459 h 99356"/>
                  <a:gd name="csX1" fmla="*/ 83180 w 381344"/>
                  <a:gd name="csY1" fmla="*/ 41450 h 99356"/>
                  <a:gd name="csX2" fmla="*/ 191213 w 381344"/>
                  <a:gd name="csY2" fmla="*/ 28935 h 99356"/>
                  <a:gd name="csX3" fmla="*/ 284883 w 381344"/>
                  <a:gd name="csY3" fmla="*/ 49235 h 99356"/>
                  <a:gd name="csX4" fmla="*/ 361250 w 381344"/>
                  <a:gd name="csY4" fmla="*/ 97563 h 99356"/>
                  <a:gd name="csX5" fmla="*/ 379736 w 381344"/>
                  <a:gd name="csY5" fmla="*/ 79080 h 99356"/>
                  <a:gd name="csX6" fmla="*/ 227176 w 381344"/>
                  <a:gd name="csY6" fmla="*/ 1600 h 99356"/>
                  <a:gd name="csX7" fmla="*/ 121046 w 381344"/>
                  <a:gd name="csY7" fmla="*/ 8318 h 99356"/>
                  <a:gd name="csX8" fmla="*/ 4305 w 381344"/>
                  <a:gd name="csY8" fmla="*/ 33722 h 99356"/>
                  <a:gd name="csX9" fmla="*/ 3123 w 381344"/>
                  <a:gd name="csY9" fmla="*/ 42488 h 99356"/>
                  <a:gd name="csX10" fmla="*/ 3123 w 381344"/>
                  <a:gd name="csY10" fmla="*/ 42488 h 993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381344" h="99356">
                    <a:moveTo>
                      <a:pt x="3123" y="42459"/>
                    </a:moveTo>
                    <a:cubicBezTo>
                      <a:pt x="30145" y="52494"/>
                      <a:pt x="55697" y="47159"/>
                      <a:pt x="83180" y="41450"/>
                    </a:cubicBezTo>
                    <a:cubicBezTo>
                      <a:pt x="118884" y="34010"/>
                      <a:pt x="154616" y="27724"/>
                      <a:pt x="191213" y="28935"/>
                    </a:cubicBezTo>
                    <a:cubicBezTo>
                      <a:pt x="223484" y="30002"/>
                      <a:pt x="255121" y="36721"/>
                      <a:pt x="284883" y="49235"/>
                    </a:cubicBezTo>
                    <a:cubicBezTo>
                      <a:pt x="313751" y="61375"/>
                      <a:pt x="334401" y="82886"/>
                      <a:pt x="361250" y="97563"/>
                    </a:cubicBezTo>
                    <a:cubicBezTo>
                      <a:pt x="373420" y="104224"/>
                      <a:pt x="385850" y="91046"/>
                      <a:pt x="379736" y="79080"/>
                    </a:cubicBezTo>
                    <a:cubicBezTo>
                      <a:pt x="354184" y="29195"/>
                      <a:pt x="278539" y="6934"/>
                      <a:pt x="227176" y="1600"/>
                    </a:cubicBezTo>
                    <a:cubicBezTo>
                      <a:pt x="191703" y="-2091"/>
                      <a:pt x="155856" y="792"/>
                      <a:pt x="121046" y="8318"/>
                    </a:cubicBezTo>
                    <a:cubicBezTo>
                      <a:pt x="81421" y="16882"/>
                      <a:pt x="45632" y="33607"/>
                      <a:pt x="4305" y="33722"/>
                    </a:cubicBezTo>
                    <a:cubicBezTo>
                      <a:pt x="-973" y="33722"/>
                      <a:pt x="-1434" y="40787"/>
                      <a:pt x="3123" y="42488"/>
                    </a:cubicBezTo>
                    <a:lnTo>
                      <a:pt x="3123" y="4248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Freeform 199">
                <a:extLst>
                  <a:ext uri="{FF2B5EF4-FFF2-40B4-BE49-F238E27FC236}">
                    <a16:creationId xmlns:a16="http://schemas.microsoft.com/office/drawing/2014/main" id="{448D7934-5717-2269-7C8C-FC29E35C1BF3}"/>
                  </a:ext>
                </a:extLst>
              </p:cNvPr>
              <p:cNvSpPr/>
              <p:nvPr/>
            </p:nvSpPr>
            <p:spPr>
              <a:xfrm>
                <a:off x="7258511" y="2515914"/>
                <a:ext cx="141009" cy="78330"/>
              </a:xfrm>
              <a:custGeom>
                <a:avLst/>
                <a:gdLst>
                  <a:gd name="csX0" fmla="*/ 131826 w 141009"/>
                  <a:gd name="csY0" fmla="*/ 45320 h 78330"/>
                  <a:gd name="csX1" fmla="*/ 65179 w 141009"/>
                  <a:gd name="csY1" fmla="*/ 10689 h 78330"/>
                  <a:gd name="csX2" fmla="*/ 6058 w 141009"/>
                  <a:gd name="csY2" fmla="*/ 6998 h 78330"/>
                  <a:gd name="csX3" fmla="*/ 3606 w 141009"/>
                  <a:gd name="csY3" fmla="*/ 26000 h 78330"/>
                  <a:gd name="csX4" fmla="*/ 58199 w 141009"/>
                  <a:gd name="csY4" fmla="*/ 55239 h 78330"/>
                  <a:gd name="csX5" fmla="*/ 118070 w 141009"/>
                  <a:gd name="csY5" fmla="*/ 77990 h 78330"/>
                  <a:gd name="csX6" fmla="*/ 131855 w 141009"/>
                  <a:gd name="csY6" fmla="*/ 45320 h 78330"/>
                  <a:gd name="csX7" fmla="*/ 131855 w 141009"/>
                  <a:gd name="csY7" fmla="*/ 45320 h 783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41009" h="78330">
                    <a:moveTo>
                      <a:pt x="131826" y="45320"/>
                    </a:moveTo>
                    <a:cubicBezTo>
                      <a:pt x="109331" y="34276"/>
                      <a:pt x="87587" y="21790"/>
                      <a:pt x="65179" y="10689"/>
                    </a:cubicBezTo>
                    <a:cubicBezTo>
                      <a:pt x="46116" y="1231"/>
                      <a:pt x="25063" y="-5892"/>
                      <a:pt x="6058" y="6998"/>
                    </a:cubicBezTo>
                    <a:cubicBezTo>
                      <a:pt x="232" y="10948"/>
                      <a:pt x="-2854" y="20752"/>
                      <a:pt x="3606" y="26000"/>
                    </a:cubicBezTo>
                    <a:cubicBezTo>
                      <a:pt x="19583" y="39034"/>
                      <a:pt x="39944" y="45810"/>
                      <a:pt x="58199" y="55239"/>
                    </a:cubicBezTo>
                    <a:cubicBezTo>
                      <a:pt x="77493" y="65216"/>
                      <a:pt x="96642" y="73780"/>
                      <a:pt x="118070" y="77990"/>
                    </a:cubicBezTo>
                    <a:cubicBezTo>
                      <a:pt x="136700" y="81652"/>
                      <a:pt x="151177" y="54807"/>
                      <a:pt x="131855" y="45320"/>
                    </a:cubicBezTo>
                    <a:lnTo>
                      <a:pt x="131855" y="4532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Freeform 200">
                <a:extLst>
                  <a:ext uri="{FF2B5EF4-FFF2-40B4-BE49-F238E27FC236}">
                    <a16:creationId xmlns:a16="http://schemas.microsoft.com/office/drawing/2014/main" id="{4BC91B82-A0BD-8911-BBB7-F148041C1906}"/>
                  </a:ext>
                </a:extLst>
              </p:cNvPr>
              <p:cNvSpPr/>
              <p:nvPr/>
            </p:nvSpPr>
            <p:spPr>
              <a:xfrm>
                <a:off x="7110907" y="2931915"/>
                <a:ext cx="141254" cy="63262"/>
              </a:xfrm>
              <a:custGeom>
                <a:avLst/>
                <a:gdLst>
                  <a:gd name="csX0" fmla="*/ 141202 w 141254"/>
                  <a:gd name="csY0" fmla="*/ 60549 h 63262"/>
                  <a:gd name="csX1" fmla="*/ 86350 w 141254"/>
                  <a:gd name="csY1" fmla="*/ 10289 h 63262"/>
                  <a:gd name="csX2" fmla="*/ 1101 w 141254"/>
                  <a:gd name="csY2" fmla="*/ 17728 h 63262"/>
                  <a:gd name="csX3" fmla="*/ 5600 w 141254"/>
                  <a:gd name="csY3" fmla="*/ 28772 h 63262"/>
                  <a:gd name="csX4" fmla="*/ 71152 w 141254"/>
                  <a:gd name="csY4" fmla="*/ 32809 h 63262"/>
                  <a:gd name="csX5" fmla="*/ 137251 w 141254"/>
                  <a:gd name="csY5" fmla="*/ 62221 h 63262"/>
                  <a:gd name="csX6" fmla="*/ 141202 w 141254"/>
                  <a:gd name="csY6" fmla="*/ 60549 h 63262"/>
                  <a:gd name="csX7" fmla="*/ 141202 w 141254"/>
                  <a:gd name="csY7" fmla="*/ 60549 h 632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41254" h="63262">
                    <a:moveTo>
                      <a:pt x="141202" y="60549"/>
                    </a:moveTo>
                    <a:cubicBezTo>
                      <a:pt x="135723" y="32809"/>
                      <a:pt x="111123" y="19055"/>
                      <a:pt x="86350" y="10289"/>
                    </a:cubicBezTo>
                    <a:cubicBezTo>
                      <a:pt x="60308" y="1062"/>
                      <a:pt x="19298" y="-10299"/>
                      <a:pt x="1101" y="17728"/>
                    </a:cubicBezTo>
                    <a:cubicBezTo>
                      <a:pt x="-1697" y="22025"/>
                      <a:pt x="1216" y="27273"/>
                      <a:pt x="5600" y="28772"/>
                    </a:cubicBezTo>
                    <a:cubicBezTo>
                      <a:pt x="25902" y="35693"/>
                      <a:pt x="49810" y="29753"/>
                      <a:pt x="71152" y="32809"/>
                    </a:cubicBezTo>
                    <a:cubicBezTo>
                      <a:pt x="93733" y="36067"/>
                      <a:pt x="124072" y="42094"/>
                      <a:pt x="137251" y="62221"/>
                    </a:cubicBezTo>
                    <a:cubicBezTo>
                      <a:pt x="138607" y="64326"/>
                      <a:pt x="141693" y="62971"/>
                      <a:pt x="141202" y="60549"/>
                    </a:cubicBezTo>
                    <a:lnTo>
                      <a:pt x="141202" y="6054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Freeform 201">
                <a:extLst>
                  <a:ext uri="{FF2B5EF4-FFF2-40B4-BE49-F238E27FC236}">
                    <a16:creationId xmlns:a16="http://schemas.microsoft.com/office/drawing/2014/main" id="{F6C781F7-4C23-BBAA-CC68-5461F1F9C8C8}"/>
                  </a:ext>
                </a:extLst>
              </p:cNvPr>
              <p:cNvSpPr/>
              <p:nvPr/>
            </p:nvSpPr>
            <p:spPr>
              <a:xfrm>
                <a:off x="7248735" y="3476880"/>
                <a:ext cx="259" cy="3892"/>
              </a:xfrm>
              <a:custGeom>
                <a:avLst/>
                <a:gdLst>
                  <a:gd name="csX0" fmla="*/ 259 w 259"/>
                  <a:gd name="csY0" fmla="*/ 3763 h 3892"/>
                  <a:gd name="csX1" fmla="*/ 259 w 259"/>
                  <a:gd name="csY1" fmla="*/ 130 h 3892"/>
                  <a:gd name="csX2" fmla="*/ 0 w 259"/>
                  <a:gd name="csY2" fmla="*/ 130 h 3892"/>
                  <a:gd name="csX3" fmla="*/ 0 w 259"/>
                  <a:gd name="csY3" fmla="*/ 3763 h 3892"/>
                  <a:gd name="csX4" fmla="*/ 259 w 259"/>
                  <a:gd name="csY4" fmla="*/ 3763 h 3892"/>
                  <a:gd name="csX5" fmla="*/ 259 w 259"/>
                  <a:gd name="csY5" fmla="*/ 3763 h 38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59" h="3892">
                    <a:moveTo>
                      <a:pt x="259" y="3763"/>
                    </a:moveTo>
                    <a:lnTo>
                      <a:pt x="259" y="130"/>
                    </a:lnTo>
                    <a:cubicBezTo>
                      <a:pt x="259" y="-43"/>
                      <a:pt x="0" y="-43"/>
                      <a:pt x="0" y="130"/>
                    </a:cubicBezTo>
                    <a:lnTo>
                      <a:pt x="0" y="3763"/>
                    </a:lnTo>
                    <a:cubicBezTo>
                      <a:pt x="0" y="3936"/>
                      <a:pt x="259" y="3936"/>
                      <a:pt x="259" y="3763"/>
                    </a:cubicBezTo>
                    <a:lnTo>
                      <a:pt x="259" y="376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Freeform 202">
                <a:extLst>
                  <a:ext uri="{FF2B5EF4-FFF2-40B4-BE49-F238E27FC236}">
                    <a16:creationId xmlns:a16="http://schemas.microsoft.com/office/drawing/2014/main" id="{C9227E8D-0963-3F0D-5F25-9EA60500F3BC}"/>
                  </a:ext>
                </a:extLst>
              </p:cNvPr>
              <p:cNvSpPr/>
              <p:nvPr/>
            </p:nvSpPr>
            <p:spPr>
              <a:xfrm>
                <a:off x="7146563" y="3413756"/>
                <a:ext cx="118383" cy="106902"/>
              </a:xfrm>
              <a:custGeom>
                <a:avLst/>
                <a:gdLst>
                  <a:gd name="csX0" fmla="*/ 100414 w 118383"/>
                  <a:gd name="csY0" fmla="*/ 912 h 106902"/>
                  <a:gd name="csX1" fmla="*/ 90089 w 118383"/>
                  <a:gd name="csY1" fmla="*/ 17492 h 106902"/>
                  <a:gd name="csX2" fmla="*/ 67565 w 118383"/>
                  <a:gd name="csY2" fmla="*/ 41858 h 106902"/>
                  <a:gd name="csX3" fmla="*/ 2417 w 118383"/>
                  <a:gd name="csY3" fmla="*/ 84620 h 106902"/>
                  <a:gd name="csX4" fmla="*/ 15193 w 118383"/>
                  <a:gd name="csY4" fmla="*/ 106852 h 106902"/>
                  <a:gd name="csX5" fmla="*/ 58885 w 118383"/>
                  <a:gd name="csY5" fmla="*/ 90560 h 106902"/>
                  <a:gd name="csX6" fmla="*/ 97212 w 118383"/>
                  <a:gd name="csY6" fmla="*/ 65589 h 106902"/>
                  <a:gd name="csX7" fmla="*/ 117775 w 118383"/>
                  <a:gd name="csY7" fmla="*/ 37706 h 106902"/>
                  <a:gd name="csX8" fmla="*/ 111055 w 118383"/>
                  <a:gd name="csY8" fmla="*/ 5208 h 106902"/>
                  <a:gd name="csX9" fmla="*/ 100385 w 118383"/>
                  <a:gd name="csY9" fmla="*/ 854 h 106902"/>
                  <a:gd name="csX10" fmla="*/ 100385 w 118383"/>
                  <a:gd name="csY10" fmla="*/ 854 h 1069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18383" h="106902">
                    <a:moveTo>
                      <a:pt x="100414" y="912"/>
                    </a:moveTo>
                    <a:cubicBezTo>
                      <a:pt x="92858" y="5064"/>
                      <a:pt x="92021" y="9707"/>
                      <a:pt x="90089" y="17492"/>
                    </a:cubicBezTo>
                    <a:cubicBezTo>
                      <a:pt x="87003" y="30035"/>
                      <a:pt x="78092" y="35341"/>
                      <a:pt x="67565" y="41858"/>
                    </a:cubicBezTo>
                    <a:cubicBezTo>
                      <a:pt x="46974" y="54603"/>
                      <a:pt x="16779" y="64926"/>
                      <a:pt x="2417" y="84620"/>
                    </a:cubicBezTo>
                    <a:cubicBezTo>
                      <a:pt x="-4649" y="94309"/>
                      <a:pt x="5041" y="106333"/>
                      <a:pt x="15193" y="106852"/>
                    </a:cubicBezTo>
                    <a:cubicBezTo>
                      <a:pt x="30737" y="107689"/>
                      <a:pt x="45590" y="97913"/>
                      <a:pt x="58885" y="90560"/>
                    </a:cubicBezTo>
                    <a:cubicBezTo>
                      <a:pt x="72209" y="83179"/>
                      <a:pt x="85186" y="74932"/>
                      <a:pt x="97212" y="65589"/>
                    </a:cubicBezTo>
                    <a:cubicBezTo>
                      <a:pt x="106354" y="58496"/>
                      <a:pt x="115237" y="49413"/>
                      <a:pt x="117775" y="37706"/>
                    </a:cubicBezTo>
                    <a:cubicBezTo>
                      <a:pt x="120601" y="24816"/>
                      <a:pt x="112757" y="17031"/>
                      <a:pt x="111055" y="5208"/>
                    </a:cubicBezTo>
                    <a:cubicBezTo>
                      <a:pt x="110363" y="364"/>
                      <a:pt x="104047" y="-1135"/>
                      <a:pt x="100385" y="854"/>
                    </a:cubicBezTo>
                    <a:lnTo>
                      <a:pt x="100385" y="85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203">
                <a:extLst>
                  <a:ext uri="{FF2B5EF4-FFF2-40B4-BE49-F238E27FC236}">
                    <a16:creationId xmlns:a16="http://schemas.microsoft.com/office/drawing/2014/main" id="{DE50D453-3E7D-2492-5858-645B383757FB}"/>
                  </a:ext>
                </a:extLst>
              </p:cNvPr>
              <p:cNvSpPr/>
              <p:nvPr/>
            </p:nvSpPr>
            <p:spPr>
              <a:xfrm>
                <a:off x="6887624" y="3385880"/>
                <a:ext cx="151395" cy="286149"/>
              </a:xfrm>
              <a:custGeom>
                <a:avLst/>
                <a:gdLst>
                  <a:gd name="csX0" fmla="*/ 140750 w 151395"/>
                  <a:gd name="csY0" fmla="*/ 617 h 286149"/>
                  <a:gd name="csX1" fmla="*/ 56048 w 151395"/>
                  <a:gd name="csY1" fmla="*/ 120888 h 286149"/>
                  <a:gd name="csX2" fmla="*/ 43244 w 151395"/>
                  <a:gd name="csY2" fmla="*/ 210306 h 286149"/>
                  <a:gd name="csX3" fmla="*/ 18499 w 151395"/>
                  <a:gd name="csY3" fmla="*/ 248109 h 286149"/>
                  <a:gd name="csX4" fmla="*/ 388 w 151395"/>
                  <a:gd name="csY4" fmla="*/ 269476 h 286149"/>
                  <a:gd name="csX5" fmla="*/ 5493 w 151395"/>
                  <a:gd name="csY5" fmla="*/ 281990 h 286149"/>
                  <a:gd name="csX6" fmla="*/ 83878 w 151395"/>
                  <a:gd name="csY6" fmla="*/ 198311 h 286149"/>
                  <a:gd name="csX7" fmla="*/ 147412 w 151395"/>
                  <a:gd name="csY7" fmla="*/ 16418 h 286149"/>
                  <a:gd name="csX8" fmla="*/ 140721 w 151395"/>
                  <a:gd name="csY8" fmla="*/ 588 h 286149"/>
                  <a:gd name="csX9" fmla="*/ 140721 w 151395"/>
                  <a:gd name="csY9" fmla="*/ 588 h 2861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51395" h="286149">
                    <a:moveTo>
                      <a:pt x="140750" y="617"/>
                    </a:moveTo>
                    <a:cubicBezTo>
                      <a:pt x="86878" y="21666"/>
                      <a:pt x="62249" y="64919"/>
                      <a:pt x="56048" y="120888"/>
                    </a:cubicBezTo>
                    <a:cubicBezTo>
                      <a:pt x="52732" y="150761"/>
                      <a:pt x="53482" y="181644"/>
                      <a:pt x="43244" y="210306"/>
                    </a:cubicBezTo>
                    <a:cubicBezTo>
                      <a:pt x="38024" y="224954"/>
                      <a:pt x="30324" y="237872"/>
                      <a:pt x="18499" y="248109"/>
                    </a:cubicBezTo>
                    <a:cubicBezTo>
                      <a:pt x="10165" y="255318"/>
                      <a:pt x="3532" y="258403"/>
                      <a:pt x="388" y="269476"/>
                    </a:cubicBezTo>
                    <a:cubicBezTo>
                      <a:pt x="-938" y="274118"/>
                      <a:pt x="1225" y="279626"/>
                      <a:pt x="5493" y="281990"/>
                    </a:cubicBezTo>
                    <a:cubicBezTo>
                      <a:pt x="46560" y="304914"/>
                      <a:pt x="78370" y="226915"/>
                      <a:pt x="83878" y="198311"/>
                    </a:cubicBezTo>
                    <a:cubicBezTo>
                      <a:pt x="96626" y="132163"/>
                      <a:pt x="79235" y="56845"/>
                      <a:pt x="147412" y="16418"/>
                    </a:cubicBezTo>
                    <a:cubicBezTo>
                      <a:pt x="155544" y="11603"/>
                      <a:pt x="150180" y="-3103"/>
                      <a:pt x="140721" y="588"/>
                    </a:cubicBezTo>
                    <a:lnTo>
                      <a:pt x="140721" y="58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Freeform 204">
                <a:extLst>
                  <a:ext uri="{FF2B5EF4-FFF2-40B4-BE49-F238E27FC236}">
                    <a16:creationId xmlns:a16="http://schemas.microsoft.com/office/drawing/2014/main" id="{0ED6EC28-C8F1-D503-576B-6BB840750140}"/>
                  </a:ext>
                </a:extLst>
              </p:cNvPr>
              <p:cNvSpPr/>
              <p:nvPr/>
            </p:nvSpPr>
            <p:spPr>
              <a:xfrm>
                <a:off x="7381864" y="2920053"/>
                <a:ext cx="123974" cy="55823"/>
              </a:xfrm>
              <a:custGeom>
                <a:avLst/>
                <a:gdLst>
                  <a:gd name="csX0" fmla="*/ 121696 w 123974"/>
                  <a:gd name="csY0" fmla="*/ 43114 h 55823"/>
                  <a:gd name="csX1" fmla="*/ 60008 w 123974"/>
                  <a:gd name="csY1" fmla="*/ 4100 h 55823"/>
                  <a:gd name="csX2" fmla="*/ 974 w 123974"/>
                  <a:gd name="csY2" fmla="*/ 13356 h 55823"/>
                  <a:gd name="csX3" fmla="*/ 2214 w 123974"/>
                  <a:gd name="csY3" fmla="*/ 22930 h 55823"/>
                  <a:gd name="csX4" fmla="*/ 46742 w 123974"/>
                  <a:gd name="csY4" fmla="*/ 29389 h 55823"/>
                  <a:gd name="csX5" fmla="*/ 110881 w 123974"/>
                  <a:gd name="csY5" fmla="*/ 53927 h 55823"/>
                  <a:gd name="csX6" fmla="*/ 121696 w 123974"/>
                  <a:gd name="csY6" fmla="*/ 43114 h 55823"/>
                  <a:gd name="csX7" fmla="*/ 121696 w 123974"/>
                  <a:gd name="csY7" fmla="*/ 43114 h 558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23974" h="55823">
                    <a:moveTo>
                      <a:pt x="121696" y="43114"/>
                    </a:moveTo>
                    <a:cubicBezTo>
                      <a:pt x="103873" y="23881"/>
                      <a:pt x="86281" y="10040"/>
                      <a:pt x="60008" y="4100"/>
                    </a:cubicBezTo>
                    <a:cubicBezTo>
                      <a:pt x="43281" y="323"/>
                      <a:pt x="9885" y="-6050"/>
                      <a:pt x="974" y="13356"/>
                    </a:cubicBezTo>
                    <a:cubicBezTo>
                      <a:pt x="-497" y="16557"/>
                      <a:pt x="-468" y="20306"/>
                      <a:pt x="2214" y="22930"/>
                    </a:cubicBezTo>
                    <a:cubicBezTo>
                      <a:pt x="13577" y="34031"/>
                      <a:pt x="32063" y="27803"/>
                      <a:pt x="46742" y="29389"/>
                    </a:cubicBezTo>
                    <a:cubicBezTo>
                      <a:pt x="68199" y="31696"/>
                      <a:pt x="93952" y="40519"/>
                      <a:pt x="110881" y="53927"/>
                    </a:cubicBezTo>
                    <a:cubicBezTo>
                      <a:pt x="118437" y="59896"/>
                      <a:pt x="128560" y="50525"/>
                      <a:pt x="121696" y="43114"/>
                    </a:cubicBezTo>
                    <a:lnTo>
                      <a:pt x="121696" y="4311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Freeform 205">
                <a:extLst>
                  <a:ext uri="{FF2B5EF4-FFF2-40B4-BE49-F238E27FC236}">
                    <a16:creationId xmlns:a16="http://schemas.microsoft.com/office/drawing/2014/main" id="{76A5A365-6D95-38E6-1FD7-EAFACEAEC99E}"/>
                  </a:ext>
                </a:extLst>
              </p:cNvPr>
              <p:cNvSpPr/>
              <p:nvPr/>
            </p:nvSpPr>
            <p:spPr>
              <a:xfrm>
                <a:off x="7433529" y="2793937"/>
                <a:ext cx="82296" cy="27974"/>
              </a:xfrm>
              <a:custGeom>
                <a:avLst/>
                <a:gdLst>
                  <a:gd name="csX0" fmla="*/ 79288 w 82296"/>
                  <a:gd name="csY0" fmla="*/ 10031 h 27974"/>
                  <a:gd name="csX1" fmla="*/ 36923 w 82296"/>
                  <a:gd name="csY1" fmla="*/ 2505 h 27974"/>
                  <a:gd name="csX2" fmla="*/ 2893 w 82296"/>
                  <a:gd name="csY2" fmla="*/ 6254 h 27974"/>
                  <a:gd name="csX3" fmla="*/ 2893 w 82296"/>
                  <a:gd name="csY3" fmla="*/ 20672 h 27974"/>
                  <a:gd name="csX4" fmla="*/ 38884 w 82296"/>
                  <a:gd name="csY4" fmla="*/ 26035 h 27974"/>
                  <a:gd name="csX5" fmla="*/ 79288 w 82296"/>
                  <a:gd name="csY5" fmla="*/ 18163 h 27974"/>
                  <a:gd name="csX6" fmla="*/ 79288 w 82296"/>
                  <a:gd name="csY6" fmla="*/ 10060 h 27974"/>
                  <a:gd name="csX7" fmla="*/ 79288 w 82296"/>
                  <a:gd name="csY7" fmla="*/ 10060 h 279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82296" h="27974">
                    <a:moveTo>
                      <a:pt x="79288" y="10031"/>
                    </a:moveTo>
                    <a:cubicBezTo>
                      <a:pt x="65330" y="6831"/>
                      <a:pt x="51084" y="4755"/>
                      <a:pt x="36923" y="2505"/>
                    </a:cubicBezTo>
                    <a:cubicBezTo>
                      <a:pt x="24493" y="516"/>
                      <a:pt x="12698" y="-3435"/>
                      <a:pt x="2893" y="6254"/>
                    </a:cubicBezTo>
                    <a:cubicBezTo>
                      <a:pt x="-1289" y="10377"/>
                      <a:pt x="-626" y="16462"/>
                      <a:pt x="2893" y="20672"/>
                    </a:cubicBezTo>
                    <a:cubicBezTo>
                      <a:pt x="11920" y="31485"/>
                      <a:pt x="26397" y="27506"/>
                      <a:pt x="38884" y="26035"/>
                    </a:cubicBezTo>
                    <a:cubicBezTo>
                      <a:pt x="52526" y="24420"/>
                      <a:pt x="66109" y="22056"/>
                      <a:pt x="79288" y="18163"/>
                    </a:cubicBezTo>
                    <a:cubicBezTo>
                      <a:pt x="83124" y="17038"/>
                      <a:pt x="83470" y="11012"/>
                      <a:pt x="79288" y="10060"/>
                    </a:cubicBezTo>
                    <a:lnTo>
                      <a:pt x="79288" y="1006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Freeform 206">
                <a:extLst>
                  <a:ext uri="{FF2B5EF4-FFF2-40B4-BE49-F238E27FC236}">
                    <a16:creationId xmlns:a16="http://schemas.microsoft.com/office/drawing/2014/main" id="{53BFC1A0-2A13-5A7A-4FA0-809CCA89447E}"/>
                  </a:ext>
                </a:extLst>
              </p:cNvPr>
              <p:cNvSpPr/>
              <p:nvPr/>
            </p:nvSpPr>
            <p:spPr>
              <a:xfrm>
                <a:off x="7475515" y="2425247"/>
                <a:ext cx="85734" cy="70565"/>
              </a:xfrm>
              <a:custGeom>
                <a:avLst/>
                <a:gdLst>
                  <a:gd name="csX0" fmla="*/ 78254 w 85734"/>
                  <a:gd name="csY0" fmla="*/ 0 h 70565"/>
                  <a:gd name="csX1" fmla="*/ 27670 w 85734"/>
                  <a:gd name="csY1" fmla="*/ 18051 h 70565"/>
                  <a:gd name="csX2" fmla="*/ 128 w 85734"/>
                  <a:gd name="csY2" fmla="*/ 61361 h 70565"/>
                  <a:gd name="csX3" fmla="*/ 16221 w 85734"/>
                  <a:gd name="csY3" fmla="*/ 68022 h 70565"/>
                  <a:gd name="csX4" fmla="*/ 27093 w 85734"/>
                  <a:gd name="csY4" fmla="*/ 52422 h 70565"/>
                  <a:gd name="csX5" fmla="*/ 41398 w 85734"/>
                  <a:gd name="csY5" fmla="*/ 35842 h 70565"/>
                  <a:gd name="csX6" fmla="*/ 80302 w 85734"/>
                  <a:gd name="csY6" fmla="*/ 15110 h 70565"/>
                  <a:gd name="csX7" fmla="*/ 78254 w 85734"/>
                  <a:gd name="csY7" fmla="*/ 29 h 70565"/>
                  <a:gd name="csX8" fmla="*/ 78254 w 85734"/>
                  <a:gd name="csY8" fmla="*/ 29 h 705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5734" h="70565">
                    <a:moveTo>
                      <a:pt x="78254" y="0"/>
                    </a:moveTo>
                    <a:cubicBezTo>
                      <a:pt x="59393" y="0"/>
                      <a:pt x="42522" y="6632"/>
                      <a:pt x="27670" y="18051"/>
                    </a:cubicBezTo>
                    <a:cubicBezTo>
                      <a:pt x="15644" y="27307"/>
                      <a:pt x="-1660" y="44925"/>
                      <a:pt x="128" y="61361"/>
                    </a:cubicBezTo>
                    <a:cubicBezTo>
                      <a:pt x="1051" y="69781"/>
                      <a:pt x="9616" y="73414"/>
                      <a:pt x="16221" y="68022"/>
                    </a:cubicBezTo>
                    <a:cubicBezTo>
                      <a:pt x="21498" y="63726"/>
                      <a:pt x="23402" y="58045"/>
                      <a:pt x="27093" y="52422"/>
                    </a:cubicBezTo>
                    <a:cubicBezTo>
                      <a:pt x="31073" y="46396"/>
                      <a:pt x="36062" y="40715"/>
                      <a:pt x="41398" y="35842"/>
                    </a:cubicBezTo>
                    <a:cubicBezTo>
                      <a:pt x="52357" y="25807"/>
                      <a:pt x="66199" y="19406"/>
                      <a:pt x="80302" y="15110"/>
                    </a:cubicBezTo>
                    <a:cubicBezTo>
                      <a:pt x="88492" y="12630"/>
                      <a:pt x="87108" y="0"/>
                      <a:pt x="78254" y="29"/>
                    </a:cubicBezTo>
                    <a:lnTo>
                      <a:pt x="78254" y="2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 207">
                <a:extLst>
                  <a:ext uri="{FF2B5EF4-FFF2-40B4-BE49-F238E27FC236}">
                    <a16:creationId xmlns:a16="http://schemas.microsoft.com/office/drawing/2014/main" id="{52488DB8-C059-6044-3F60-1BA9718818D9}"/>
                  </a:ext>
                </a:extLst>
              </p:cNvPr>
              <p:cNvSpPr/>
              <p:nvPr/>
            </p:nvSpPr>
            <p:spPr>
              <a:xfrm>
                <a:off x="7434861" y="3053276"/>
                <a:ext cx="266634" cy="362298"/>
              </a:xfrm>
              <a:custGeom>
                <a:avLst/>
                <a:gdLst>
                  <a:gd name="csX0" fmla="*/ 2599 w 266634"/>
                  <a:gd name="csY0" fmla="*/ 11622 h 362298"/>
                  <a:gd name="csX1" fmla="*/ 63595 w 266634"/>
                  <a:gd name="csY1" fmla="*/ 29701 h 362298"/>
                  <a:gd name="csX2" fmla="*/ 125311 w 266634"/>
                  <a:gd name="csY2" fmla="*/ 64996 h 362298"/>
                  <a:gd name="csX3" fmla="*/ 204187 w 266634"/>
                  <a:gd name="csY3" fmla="*/ 174887 h 362298"/>
                  <a:gd name="csX4" fmla="*/ 198592 w 266634"/>
                  <a:gd name="csY4" fmla="*/ 298964 h 362298"/>
                  <a:gd name="csX5" fmla="*/ 256732 w 266634"/>
                  <a:gd name="csY5" fmla="*/ 362229 h 362298"/>
                  <a:gd name="csX6" fmla="*/ 265326 w 266634"/>
                  <a:gd name="csY6" fmla="*/ 347263 h 362298"/>
                  <a:gd name="csX7" fmla="*/ 228527 w 266634"/>
                  <a:gd name="csY7" fmla="*/ 294754 h 362298"/>
                  <a:gd name="csX8" fmla="*/ 233026 w 266634"/>
                  <a:gd name="csY8" fmla="*/ 222003 h 362298"/>
                  <a:gd name="csX9" fmla="*/ 206955 w 266634"/>
                  <a:gd name="csY9" fmla="*/ 111017 h 362298"/>
                  <a:gd name="csX10" fmla="*/ 118937 w 266634"/>
                  <a:gd name="csY10" fmla="*/ 29961 h 362298"/>
                  <a:gd name="csX11" fmla="*/ 2628 w 266634"/>
                  <a:gd name="csY11" fmla="*/ 4499 h 362298"/>
                  <a:gd name="csX12" fmla="*/ 2628 w 266634"/>
                  <a:gd name="csY12" fmla="*/ 11622 h 362298"/>
                  <a:gd name="csX13" fmla="*/ 2628 w 266634"/>
                  <a:gd name="csY13" fmla="*/ 11622 h 3622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66634" h="362298">
                    <a:moveTo>
                      <a:pt x="2599" y="11622"/>
                    </a:moveTo>
                    <a:cubicBezTo>
                      <a:pt x="22441" y="19292"/>
                      <a:pt x="43782" y="21714"/>
                      <a:pt x="63595" y="29701"/>
                    </a:cubicBezTo>
                    <a:cubicBezTo>
                      <a:pt x="85455" y="38496"/>
                      <a:pt x="106392" y="50982"/>
                      <a:pt x="125311" y="64996"/>
                    </a:cubicBezTo>
                    <a:cubicBezTo>
                      <a:pt x="161331" y="91668"/>
                      <a:pt x="195448" y="129586"/>
                      <a:pt x="204187" y="174887"/>
                    </a:cubicBezTo>
                    <a:cubicBezTo>
                      <a:pt x="212319" y="217044"/>
                      <a:pt x="187200" y="256634"/>
                      <a:pt x="198592" y="298964"/>
                    </a:cubicBezTo>
                    <a:cubicBezTo>
                      <a:pt x="206234" y="327396"/>
                      <a:pt x="225787" y="358105"/>
                      <a:pt x="256732" y="362229"/>
                    </a:cubicBezTo>
                    <a:cubicBezTo>
                      <a:pt x="264230" y="363238"/>
                      <a:pt x="269104" y="353059"/>
                      <a:pt x="265326" y="347263"/>
                    </a:cubicBezTo>
                    <a:cubicBezTo>
                      <a:pt x="253300" y="328838"/>
                      <a:pt x="235564" y="316640"/>
                      <a:pt x="228527" y="294754"/>
                    </a:cubicBezTo>
                    <a:cubicBezTo>
                      <a:pt x="220539" y="269956"/>
                      <a:pt x="229017" y="246571"/>
                      <a:pt x="233026" y="222003"/>
                    </a:cubicBezTo>
                    <a:cubicBezTo>
                      <a:pt x="239486" y="182355"/>
                      <a:pt x="229190" y="144177"/>
                      <a:pt x="206955" y="111017"/>
                    </a:cubicBezTo>
                    <a:cubicBezTo>
                      <a:pt x="184547" y="77625"/>
                      <a:pt x="153372" y="50463"/>
                      <a:pt x="118937" y="29961"/>
                    </a:cubicBezTo>
                    <a:cubicBezTo>
                      <a:pt x="86954" y="10901"/>
                      <a:pt x="39744" y="-9168"/>
                      <a:pt x="2628" y="4499"/>
                    </a:cubicBezTo>
                    <a:cubicBezTo>
                      <a:pt x="-919" y="5797"/>
                      <a:pt x="-833" y="10295"/>
                      <a:pt x="2628" y="11622"/>
                    </a:cubicBezTo>
                    <a:lnTo>
                      <a:pt x="2628" y="1162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Freeform 208">
                <a:extLst>
                  <a:ext uri="{FF2B5EF4-FFF2-40B4-BE49-F238E27FC236}">
                    <a16:creationId xmlns:a16="http://schemas.microsoft.com/office/drawing/2014/main" id="{1EA7923E-E9DC-BA92-CCEB-0B0A339017E3}"/>
                  </a:ext>
                </a:extLst>
              </p:cNvPr>
              <p:cNvSpPr/>
              <p:nvPr/>
            </p:nvSpPr>
            <p:spPr>
              <a:xfrm>
                <a:off x="7600631" y="2702733"/>
                <a:ext cx="244662" cy="443893"/>
              </a:xfrm>
              <a:custGeom>
                <a:avLst/>
                <a:gdLst>
                  <a:gd name="csX0" fmla="*/ 140652 w 244662"/>
                  <a:gd name="csY0" fmla="*/ 6800 h 443893"/>
                  <a:gd name="csX1" fmla="*/ 192966 w 244662"/>
                  <a:gd name="csY1" fmla="*/ 93334 h 443893"/>
                  <a:gd name="csX2" fmla="*/ 212837 w 244662"/>
                  <a:gd name="csY2" fmla="*/ 159944 h 443893"/>
                  <a:gd name="csX3" fmla="*/ 190631 w 244662"/>
                  <a:gd name="csY3" fmla="*/ 227043 h 443893"/>
                  <a:gd name="csX4" fmla="*/ 110024 w 244662"/>
                  <a:gd name="csY4" fmla="*/ 323727 h 443893"/>
                  <a:gd name="csX5" fmla="*/ 5020 w 244662"/>
                  <a:gd name="csY5" fmla="*/ 417586 h 443893"/>
                  <a:gd name="csX6" fmla="*/ 27198 w 244662"/>
                  <a:gd name="csY6" fmla="*/ 439760 h 443893"/>
                  <a:gd name="csX7" fmla="*/ 224690 w 244662"/>
                  <a:gd name="csY7" fmla="*/ 225399 h 443893"/>
                  <a:gd name="csX8" fmla="*/ 237783 w 244662"/>
                  <a:gd name="csY8" fmla="*/ 104638 h 443893"/>
                  <a:gd name="csX9" fmla="*/ 196456 w 244662"/>
                  <a:gd name="csY9" fmla="*/ 66720 h 443893"/>
                  <a:gd name="csX10" fmla="*/ 151467 w 244662"/>
                  <a:gd name="csY10" fmla="*/ 3830 h 443893"/>
                  <a:gd name="csX11" fmla="*/ 140652 w 244662"/>
                  <a:gd name="csY11" fmla="*/ 6800 h 443893"/>
                  <a:gd name="csX12" fmla="*/ 140652 w 244662"/>
                  <a:gd name="csY12" fmla="*/ 6800 h 4438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44662" h="443893">
                    <a:moveTo>
                      <a:pt x="140652" y="6800"/>
                    </a:moveTo>
                    <a:cubicBezTo>
                      <a:pt x="149506" y="40393"/>
                      <a:pt x="166925" y="70122"/>
                      <a:pt x="192966" y="93334"/>
                    </a:cubicBezTo>
                    <a:cubicBezTo>
                      <a:pt x="215115" y="113086"/>
                      <a:pt x="217999" y="131858"/>
                      <a:pt x="212837" y="159944"/>
                    </a:cubicBezTo>
                    <a:cubicBezTo>
                      <a:pt x="208626" y="182954"/>
                      <a:pt x="201128" y="206109"/>
                      <a:pt x="190631" y="227043"/>
                    </a:cubicBezTo>
                    <a:cubicBezTo>
                      <a:pt x="171395" y="265394"/>
                      <a:pt x="141546" y="295325"/>
                      <a:pt x="110024" y="323727"/>
                    </a:cubicBezTo>
                    <a:cubicBezTo>
                      <a:pt x="75158" y="355158"/>
                      <a:pt x="39945" y="386213"/>
                      <a:pt x="5020" y="417586"/>
                    </a:cubicBezTo>
                    <a:cubicBezTo>
                      <a:pt x="-10034" y="431110"/>
                      <a:pt x="12144" y="453082"/>
                      <a:pt x="27198" y="439760"/>
                    </a:cubicBezTo>
                    <a:cubicBezTo>
                      <a:pt x="97970" y="376986"/>
                      <a:pt x="187343" y="315596"/>
                      <a:pt x="224690" y="225399"/>
                    </a:cubicBezTo>
                    <a:cubicBezTo>
                      <a:pt x="237898" y="193537"/>
                      <a:pt x="254135" y="138288"/>
                      <a:pt x="237783" y="104638"/>
                    </a:cubicBezTo>
                    <a:cubicBezTo>
                      <a:pt x="229160" y="86875"/>
                      <a:pt x="211078" y="78773"/>
                      <a:pt x="196456" y="66720"/>
                    </a:cubicBezTo>
                    <a:cubicBezTo>
                      <a:pt x="176067" y="49880"/>
                      <a:pt x="161330" y="28225"/>
                      <a:pt x="151467" y="3830"/>
                    </a:cubicBezTo>
                    <a:cubicBezTo>
                      <a:pt x="148842" y="-2687"/>
                      <a:pt x="138749" y="-351"/>
                      <a:pt x="140652" y="6800"/>
                    </a:cubicBezTo>
                    <a:lnTo>
                      <a:pt x="140652" y="680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Freeform 209">
                <a:extLst>
                  <a:ext uri="{FF2B5EF4-FFF2-40B4-BE49-F238E27FC236}">
                    <a16:creationId xmlns:a16="http://schemas.microsoft.com/office/drawing/2014/main" id="{17050C9C-22CC-F2BB-66AD-EE04D78A18AC}"/>
                  </a:ext>
                </a:extLst>
              </p:cNvPr>
              <p:cNvSpPr/>
              <p:nvPr/>
            </p:nvSpPr>
            <p:spPr>
              <a:xfrm>
                <a:off x="7838831" y="2739234"/>
                <a:ext cx="68714" cy="84927"/>
              </a:xfrm>
              <a:custGeom>
                <a:avLst/>
                <a:gdLst>
                  <a:gd name="csX0" fmla="*/ 8236 w 68714"/>
                  <a:gd name="csY0" fmla="*/ 83362 h 84927"/>
                  <a:gd name="csX1" fmla="*/ 37248 w 68714"/>
                  <a:gd name="csY1" fmla="*/ 44550 h 84927"/>
                  <a:gd name="csX2" fmla="*/ 67616 w 68714"/>
                  <a:gd name="csY2" fmla="*/ 9918 h 84927"/>
                  <a:gd name="csX3" fmla="*/ 58387 w 68714"/>
                  <a:gd name="csY3" fmla="*/ 691 h 84927"/>
                  <a:gd name="csX4" fmla="*/ 23722 w 68714"/>
                  <a:gd name="csY4" fmla="*/ 34111 h 84927"/>
                  <a:gd name="csX5" fmla="*/ 160 w 68714"/>
                  <a:gd name="csY5" fmla="*/ 78662 h 84927"/>
                  <a:gd name="csX6" fmla="*/ 8264 w 68714"/>
                  <a:gd name="csY6" fmla="*/ 83362 h 84927"/>
                  <a:gd name="csX7" fmla="*/ 8264 w 68714"/>
                  <a:gd name="csY7" fmla="*/ 83362 h 849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68714" h="84927">
                    <a:moveTo>
                      <a:pt x="8236" y="83362"/>
                    </a:moveTo>
                    <a:cubicBezTo>
                      <a:pt x="18157" y="70616"/>
                      <a:pt x="27010" y="57006"/>
                      <a:pt x="37248" y="44550"/>
                    </a:cubicBezTo>
                    <a:cubicBezTo>
                      <a:pt x="46852" y="32842"/>
                      <a:pt x="59425" y="22519"/>
                      <a:pt x="67616" y="9918"/>
                    </a:cubicBezTo>
                    <a:cubicBezTo>
                      <a:pt x="71567" y="3834"/>
                      <a:pt x="64011" y="-2048"/>
                      <a:pt x="58387" y="691"/>
                    </a:cubicBezTo>
                    <a:cubicBezTo>
                      <a:pt x="44487" y="7410"/>
                      <a:pt x="32893" y="22029"/>
                      <a:pt x="23722" y="34111"/>
                    </a:cubicBezTo>
                    <a:cubicBezTo>
                      <a:pt x="13225" y="47952"/>
                      <a:pt x="4948" y="61937"/>
                      <a:pt x="160" y="78662"/>
                    </a:cubicBezTo>
                    <a:cubicBezTo>
                      <a:pt x="-1079" y="82987"/>
                      <a:pt x="5179" y="87341"/>
                      <a:pt x="8264" y="83362"/>
                    </a:cubicBezTo>
                    <a:lnTo>
                      <a:pt x="8264" y="8336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Freeform 210">
                <a:extLst>
                  <a:ext uri="{FF2B5EF4-FFF2-40B4-BE49-F238E27FC236}">
                    <a16:creationId xmlns:a16="http://schemas.microsoft.com/office/drawing/2014/main" id="{9BD8F37C-2FE8-C6F8-9EE8-A07477A7D590}"/>
                  </a:ext>
                </a:extLst>
              </p:cNvPr>
              <p:cNvSpPr/>
              <p:nvPr/>
            </p:nvSpPr>
            <p:spPr>
              <a:xfrm>
                <a:off x="7632404" y="2709187"/>
                <a:ext cx="100690" cy="42171"/>
              </a:xfrm>
              <a:custGeom>
                <a:avLst/>
                <a:gdLst>
                  <a:gd name="csX0" fmla="*/ 2059 w 100690"/>
                  <a:gd name="csY0" fmla="*/ 8103 h 42171"/>
                  <a:gd name="csX1" fmla="*/ 50076 w 100690"/>
                  <a:gd name="csY1" fmla="*/ 30219 h 42171"/>
                  <a:gd name="csX2" fmla="*/ 93739 w 100690"/>
                  <a:gd name="csY2" fmla="*/ 41840 h 42171"/>
                  <a:gd name="csX3" fmla="*/ 98786 w 100690"/>
                  <a:gd name="csY3" fmla="*/ 29643 h 42171"/>
                  <a:gd name="csX4" fmla="*/ 55613 w 100690"/>
                  <a:gd name="csY4" fmla="*/ 8478 h 42171"/>
                  <a:gd name="csX5" fmla="*/ 4250 w 100690"/>
                  <a:gd name="csY5" fmla="*/ 0 h 42171"/>
                  <a:gd name="csX6" fmla="*/ 2059 w 100690"/>
                  <a:gd name="csY6" fmla="*/ 8074 h 42171"/>
                  <a:gd name="csX7" fmla="*/ 2059 w 100690"/>
                  <a:gd name="csY7" fmla="*/ 8074 h 421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00690" h="42171">
                    <a:moveTo>
                      <a:pt x="2059" y="8103"/>
                    </a:moveTo>
                    <a:cubicBezTo>
                      <a:pt x="17084" y="17013"/>
                      <a:pt x="33955" y="23501"/>
                      <a:pt x="50076" y="30219"/>
                    </a:cubicBezTo>
                    <a:cubicBezTo>
                      <a:pt x="63948" y="36015"/>
                      <a:pt x="78396" y="43887"/>
                      <a:pt x="93739" y="41840"/>
                    </a:cubicBezTo>
                    <a:cubicBezTo>
                      <a:pt x="100113" y="40975"/>
                      <a:pt x="102823" y="34775"/>
                      <a:pt x="98786" y="29643"/>
                    </a:cubicBezTo>
                    <a:cubicBezTo>
                      <a:pt x="88692" y="16869"/>
                      <a:pt x="70754" y="12543"/>
                      <a:pt x="55613" y="8478"/>
                    </a:cubicBezTo>
                    <a:cubicBezTo>
                      <a:pt x="39031" y="4008"/>
                      <a:pt x="21467" y="115"/>
                      <a:pt x="4250" y="0"/>
                    </a:cubicBezTo>
                    <a:cubicBezTo>
                      <a:pt x="-75" y="0"/>
                      <a:pt x="-1604" y="5911"/>
                      <a:pt x="2059" y="8074"/>
                    </a:cubicBezTo>
                    <a:lnTo>
                      <a:pt x="2059" y="807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Freeform 211">
                <a:extLst>
                  <a:ext uri="{FF2B5EF4-FFF2-40B4-BE49-F238E27FC236}">
                    <a16:creationId xmlns:a16="http://schemas.microsoft.com/office/drawing/2014/main" id="{AF2186ED-BF3F-0C1F-73B0-A3E98B68B24D}"/>
                  </a:ext>
                </a:extLst>
              </p:cNvPr>
              <p:cNvSpPr/>
              <p:nvPr/>
            </p:nvSpPr>
            <p:spPr>
              <a:xfrm>
                <a:off x="7583746" y="2530094"/>
                <a:ext cx="188174" cy="193607"/>
              </a:xfrm>
              <a:custGeom>
                <a:avLst/>
                <a:gdLst>
                  <a:gd name="csX0" fmla="*/ 14927 w 188174"/>
                  <a:gd name="csY0" fmla="*/ 2968 h 193607"/>
                  <a:gd name="csX1" fmla="*/ 13744 w 188174"/>
                  <a:gd name="csY1" fmla="*/ 1959 h 193607"/>
                  <a:gd name="csX2" fmla="*/ 2814 w 188174"/>
                  <a:gd name="csY2" fmla="*/ 3372 h 193607"/>
                  <a:gd name="csX3" fmla="*/ 1112 w 188174"/>
                  <a:gd name="csY3" fmla="*/ 5765 h 193607"/>
                  <a:gd name="csX4" fmla="*/ 2353 w 188174"/>
                  <a:gd name="csY4" fmla="*/ 15310 h 193607"/>
                  <a:gd name="csX5" fmla="*/ 73125 w 188174"/>
                  <a:gd name="csY5" fmla="*/ 46769 h 193607"/>
                  <a:gd name="csX6" fmla="*/ 114797 w 188174"/>
                  <a:gd name="csY6" fmla="*/ 51988 h 193607"/>
                  <a:gd name="csX7" fmla="*/ 155807 w 188174"/>
                  <a:gd name="csY7" fmla="*/ 68655 h 193607"/>
                  <a:gd name="csX8" fmla="*/ 140378 w 188174"/>
                  <a:gd name="csY8" fmla="*/ 149537 h 193607"/>
                  <a:gd name="csX9" fmla="*/ 172880 w 188174"/>
                  <a:gd name="csY9" fmla="*/ 193223 h 193607"/>
                  <a:gd name="csX10" fmla="*/ 184906 w 188174"/>
                  <a:gd name="csY10" fmla="*/ 172548 h 193607"/>
                  <a:gd name="csX11" fmla="*/ 183753 w 188174"/>
                  <a:gd name="csY11" fmla="*/ 82957 h 193607"/>
                  <a:gd name="csX12" fmla="*/ 173139 w 188174"/>
                  <a:gd name="csY12" fmla="*/ 31890 h 193607"/>
                  <a:gd name="csX13" fmla="*/ 114797 w 188174"/>
                  <a:gd name="csY13" fmla="*/ 25402 h 193607"/>
                  <a:gd name="csX14" fmla="*/ 60608 w 188174"/>
                  <a:gd name="csY14" fmla="*/ 19548 h 193607"/>
                  <a:gd name="csX15" fmla="*/ 15705 w 188174"/>
                  <a:gd name="csY15" fmla="*/ 8937 h 193607"/>
                  <a:gd name="csX16" fmla="*/ 14927 w 188174"/>
                  <a:gd name="csY16" fmla="*/ 2911 h 193607"/>
                  <a:gd name="csX17" fmla="*/ 14927 w 188174"/>
                  <a:gd name="csY17" fmla="*/ 2911 h 1936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88174" h="193607">
                    <a:moveTo>
                      <a:pt x="14927" y="2968"/>
                    </a:moveTo>
                    <a:cubicBezTo>
                      <a:pt x="14523" y="2622"/>
                      <a:pt x="14148" y="2305"/>
                      <a:pt x="13744" y="1959"/>
                    </a:cubicBezTo>
                    <a:cubicBezTo>
                      <a:pt x="10110" y="-1155"/>
                      <a:pt x="5554" y="-463"/>
                      <a:pt x="2814" y="3372"/>
                    </a:cubicBezTo>
                    <a:cubicBezTo>
                      <a:pt x="2237" y="4179"/>
                      <a:pt x="1689" y="4958"/>
                      <a:pt x="1112" y="5765"/>
                    </a:cubicBezTo>
                    <a:cubicBezTo>
                      <a:pt x="-1079" y="8851"/>
                      <a:pt x="305" y="12715"/>
                      <a:pt x="2353" y="15310"/>
                    </a:cubicBezTo>
                    <a:cubicBezTo>
                      <a:pt x="17147" y="34110"/>
                      <a:pt x="50860" y="42069"/>
                      <a:pt x="73125" y="46769"/>
                    </a:cubicBezTo>
                    <a:cubicBezTo>
                      <a:pt x="86766" y="49652"/>
                      <a:pt x="100868" y="51382"/>
                      <a:pt x="114797" y="51988"/>
                    </a:cubicBezTo>
                    <a:cubicBezTo>
                      <a:pt x="132188" y="52738"/>
                      <a:pt x="154019" y="45414"/>
                      <a:pt x="155807" y="68655"/>
                    </a:cubicBezTo>
                    <a:cubicBezTo>
                      <a:pt x="157884" y="95731"/>
                      <a:pt x="137465" y="121164"/>
                      <a:pt x="140378" y="149537"/>
                    </a:cubicBezTo>
                    <a:cubicBezTo>
                      <a:pt x="142425" y="169463"/>
                      <a:pt x="152462" y="188465"/>
                      <a:pt x="172880" y="193223"/>
                    </a:cubicBezTo>
                    <a:cubicBezTo>
                      <a:pt x="185367" y="196135"/>
                      <a:pt x="192837" y="181862"/>
                      <a:pt x="184906" y="172548"/>
                    </a:cubicBezTo>
                    <a:cubicBezTo>
                      <a:pt x="160248" y="143569"/>
                      <a:pt x="177869" y="115656"/>
                      <a:pt x="183753" y="82957"/>
                    </a:cubicBezTo>
                    <a:cubicBezTo>
                      <a:pt x="186867" y="65598"/>
                      <a:pt x="188626" y="44030"/>
                      <a:pt x="173139" y="31890"/>
                    </a:cubicBezTo>
                    <a:cubicBezTo>
                      <a:pt x="156788" y="19058"/>
                      <a:pt x="133659" y="25229"/>
                      <a:pt x="114797" y="25402"/>
                    </a:cubicBezTo>
                    <a:cubicBezTo>
                      <a:pt x="96571" y="25546"/>
                      <a:pt x="78402" y="23499"/>
                      <a:pt x="60608" y="19548"/>
                    </a:cubicBezTo>
                    <a:cubicBezTo>
                      <a:pt x="54235" y="18136"/>
                      <a:pt x="18906" y="3747"/>
                      <a:pt x="15705" y="8937"/>
                    </a:cubicBezTo>
                    <a:cubicBezTo>
                      <a:pt x="16772" y="7178"/>
                      <a:pt x="16571" y="4295"/>
                      <a:pt x="14927" y="2911"/>
                    </a:cubicBezTo>
                    <a:lnTo>
                      <a:pt x="14927" y="2911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Freeform 212">
                <a:extLst>
                  <a:ext uri="{FF2B5EF4-FFF2-40B4-BE49-F238E27FC236}">
                    <a16:creationId xmlns:a16="http://schemas.microsoft.com/office/drawing/2014/main" id="{EB7E6078-DC79-CE04-8D55-D8ACE50F0A7A}"/>
                  </a:ext>
                </a:extLst>
              </p:cNvPr>
              <p:cNvSpPr/>
              <p:nvPr/>
            </p:nvSpPr>
            <p:spPr>
              <a:xfrm>
                <a:off x="7755225" y="2504217"/>
                <a:ext cx="201765" cy="70310"/>
              </a:xfrm>
              <a:custGeom>
                <a:avLst/>
                <a:gdLst>
                  <a:gd name="csX0" fmla="*/ 10860 w 201765"/>
                  <a:gd name="csY0" fmla="*/ 69474 h 70310"/>
                  <a:gd name="csX1" fmla="*/ 99339 w 201765"/>
                  <a:gd name="csY1" fmla="*/ 27605 h 70310"/>
                  <a:gd name="csX2" fmla="*/ 196211 w 201765"/>
                  <a:gd name="csY2" fmla="*/ 22905 h 70310"/>
                  <a:gd name="csX3" fmla="*/ 198028 w 201765"/>
                  <a:gd name="csY3" fmla="*/ 8920 h 70310"/>
                  <a:gd name="csX4" fmla="*/ 98185 w 201765"/>
                  <a:gd name="csY4" fmla="*/ 6152 h 70310"/>
                  <a:gd name="csX5" fmla="*/ 3506 w 201765"/>
                  <a:gd name="csY5" fmla="*/ 56930 h 70310"/>
                  <a:gd name="csX6" fmla="*/ 10831 w 201765"/>
                  <a:gd name="csY6" fmla="*/ 69474 h 70310"/>
                  <a:gd name="csX7" fmla="*/ 10831 w 201765"/>
                  <a:gd name="csY7" fmla="*/ 69474 h 703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01765" h="70310">
                    <a:moveTo>
                      <a:pt x="10860" y="69474"/>
                    </a:moveTo>
                    <a:cubicBezTo>
                      <a:pt x="40218" y="55431"/>
                      <a:pt x="66952" y="34237"/>
                      <a:pt x="99339" y="27605"/>
                    </a:cubicBezTo>
                    <a:cubicBezTo>
                      <a:pt x="131264" y="21088"/>
                      <a:pt x="165525" y="31613"/>
                      <a:pt x="196211" y="22905"/>
                    </a:cubicBezTo>
                    <a:cubicBezTo>
                      <a:pt x="202123" y="21232"/>
                      <a:pt x="204199" y="11832"/>
                      <a:pt x="198028" y="8920"/>
                    </a:cubicBezTo>
                    <a:cubicBezTo>
                      <a:pt x="169332" y="-4604"/>
                      <a:pt x="128409" y="-394"/>
                      <a:pt x="98185" y="6152"/>
                    </a:cubicBezTo>
                    <a:cubicBezTo>
                      <a:pt x="61473" y="14110"/>
                      <a:pt x="34249" y="37034"/>
                      <a:pt x="3506" y="56930"/>
                    </a:cubicBezTo>
                    <a:cubicBezTo>
                      <a:pt x="-4425" y="62063"/>
                      <a:pt x="2439" y="73482"/>
                      <a:pt x="10831" y="69474"/>
                    </a:cubicBezTo>
                    <a:lnTo>
                      <a:pt x="10831" y="6947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Freeform 213">
                <a:extLst>
                  <a:ext uri="{FF2B5EF4-FFF2-40B4-BE49-F238E27FC236}">
                    <a16:creationId xmlns:a16="http://schemas.microsoft.com/office/drawing/2014/main" id="{46F08F9E-EE29-8F0B-38C2-EE6C4B8A67F6}"/>
                  </a:ext>
                </a:extLst>
              </p:cNvPr>
              <p:cNvSpPr/>
              <p:nvPr/>
            </p:nvSpPr>
            <p:spPr>
              <a:xfrm>
                <a:off x="7677492" y="2292351"/>
                <a:ext cx="365838" cy="403801"/>
              </a:xfrm>
              <a:custGeom>
                <a:avLst/>
                <a:gdLst>
                  <a:gd name="csX0" fmla="*/ 200 w 365838"/>
                  <a:gd name="csY0" fmla="*/ 7203 h 403801"/>
                  <a:gd name="csX1" fmla="*/ 85219 w 365838"/>
                  <a:gd name="csY1" fmla="*/ 113634 h 403801"/>
                  <a:gd name="csX2" fmla="*/ 147540 w 365838"/>
                  <a:gd name="csY2" fmla="*/ 147054 h 403801"/>
                  <a:gd name="csX3" fmla="*/ 220879 w 365838"/>
                  <a:gd name="csY3" fmla="*/ 191056 h 403801"/>
                  <a:gd name="csX4" fmla="*/ 251824 w 365838"/>
                  <a:gd name="csY4" fmla="*/ 249794 h 403801"/>
                  <a:gd name="csX5" fmla="*/ 304571 w 365838"/>
                  <a:gd name="csY5" fmla="*/ 283761 h 403801"/>
                  <a:gd name="csX6" fmla="*/ 322480 w 365838"/>
                  <a:gd name="csY6" fmla="*/ 324015 h 403801"/>
                  <a:gd name="csX7" fmla="*/ 317751 w 365838"/>
                  <a:gd name="csY7" fmla="*/ 354033 h 403801"/>
                  <a:gd name="csX8" fmla="*/ 344196 w 365838"/>
                  <a:gd name="csY8" fmla="*/ 402332 h 403801"/>
                  <a:gd name="csX9" fmla="*/ 364990 w 365838"/>
                  <a:gd name="csY9" fmla="*/ 386357 h 403801"/>
                  <a:gd name="csX10" fmla="*/ 352271 w 365838"/>
                  <a:gd name="csY10" fmla="*/ 355359 h 403801"/>
                  <a:gd name="csX11" fmla="*/ 359048 w 365838"/>
                  <a:gd name="csY11" fmla="*/ 318219 h 403801"/>
                  <a:gd name="csX12" fmla="*/ 340764 w 365838"/>
                  <a:gd name="csY12" fmla="*/ 268940 h 403801"/>
                  <a:gd name="csX13" fmla="*/ 279913 w 365838"/>
                  <a:gd name="csY13" fmla="*/ 234915 h 403801"/>
                  <a:gd name="csX14" fmla="*/ 242797 w 365838"/>
                  <a:gd name="csY14" fmla="*/ 169516 h 403801"/>
                  <a:gd name="csX15" fmla="*/ 124036 w 365838"/>
                  <a:gd name="csY15" fmla="*/ 106050 h 403801"/>
                  <a:gd name="csX16" fmla="*/ 60417 w 365838"/>
                  <a:gd name="csY16" fmla="*/ 54724 h 403801"/>
                  <a:gd name="csX17" fmla="*/ 8477 w 365838"/>
                  <a:gd name="csY17" fmla="*/ 859 h 403801"/>
                  <a:gd name="csX18" fmla="*/ 229 w 365838"/>
                  <a:gd name="csY18" fmla="*/ 7203 h 403801"/>
                  <a:gd name="csX19" fmla="*/ 229 w 365838"/>
                  <a:gd name="csY19" fmla="*/ 7203 h 4038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365838" h="403801">
                    <a:moveTo>
                      <a:pt x="200" y="7203"/>
                    </a:moveTo>
                    <a:cubicBezTo>
                      <a:pt x="13553" y="48265"/>
                      <a:pt x="51880" y="87653"/>
                      <a:pt x="85219" y="113634"/>
                    </a:cubicBezTo>
                    <a:cubicBezTo>
                      <a:pt x="104224" y="128455"/>
                      <a:pt x="124873" y="139038"/>
                      <a:pt x="147540" y="147054"/>
                    </a:cubicBezTo>
                    <a:cubicBezTo>
                      <a:pt x="175601" y="156973"/>
                      <a:pt x="204556" y="163836"/>
                      <a:pt x="220879" y="191056"/>
                    </a:cubicBezTo>
                    <a:cubicBezTo>
                      <a:pt x="232299" y="210116"/>
                      <a:pt x="237837" y="232146"/>
                      <a:pt x="251824" y="249794"/>
                    </a:cubicBezTo>
                    <a:cubicBezTo>
                      <a:pt x="266013" y="267700"/>
                      <a:pt x="284816" y="273957"/>
                      <a:pt x="304571" y="283761"/>
                    </a:cubicBezTo>
                    <a:cubicBezTo>
                      <a:pt x="323576" y="293190"/>
                      <a:pt x="327931" y="302850"/>
                      <a:pt x="322480" y="324015"/>
                    </a:cubicBezTo>
                    <a:cubicBezTo>
                      <a:pt x="319856" y="334194"/>
                      <a:pt x="317145" y="343335"/>
                      <a:pt x="317751" y="354033"/>
                    </a:cubicBezTo>
                    <a:cubicBezTo>
                      <a:pt x="318818" y="372862"/>
                      <a:pt x="326806" y="393537"/>
                      <a:pt x="344196" y="402332"/>
                    </a:cubicBezTo>
                    <a:cubicBezTo>
                      <a:pt x="354175" y="407378"/>
                      <a:pt x="369633" y="398785"/>
                      <a:pt x="364990" y="386357"/>
                    </a:cubicBezTo>
                    <a:cubicBezTo>
                      <a:pt x="361039" y="375774"/>
                      <a:pt x="353944" y="366691"/>
                      <a:pt x="352271" y="355359"/>
                    </a:cubicBezTo>
                    <a:cubicBezTo>
                      <a:pt x="350224" y="341518"/>
                      <a:pt x="356539" y="331224"/>
                      <a:pt x="359048" y="318219"/>
                    </a:cubicBezTo>
                    <a:cubicBezTo>
                      <a:pt x="362740" y="299073"/>
                      <a:pt x="355069" y="281685"/>
                      <a:pt x="340764" y="268940"/>
                    </a:cubicBezTo>
                    <a:cubicBezTo>
                      <a:pt x="323028" y="253138"/>
                      <a:pt x="296784" y="251437"/>
                      <a:pt x="279913" y="234915"/>
                    </a:cubicBezTo>
                    <a:cubicBezTo>
                      <a:pt x="261946" y="217325"/>
                      <a:pt x="256986" y="189788"/>
                      <a:pt x="242797" y="169516"/>
                    </a:cubicBezTo>
                    <a:cubicBezTo>
                      <a:pt x="214477" y="129032"/>
                      <a:pt x="164267" y="128051"/>
                      <a:pt x="124036" y="106050"/>
                    </a:cubicBezTo>
                    <a:cubicBezTo>
                      <a:pt x="99840" y="92815"/>
                      <a:pt x="79162" y="74764"/>
                      <a:pt x="60417" y="54724"/>
                    </a:cubicBezTo>
                    <a:cubicBezTo>
                      <a:pt x="43373" y="36471"/>
                      <a:pt x="29068" y="15364"/>
                      <a:pt x="8477" y="859"/>
                    </a:cubicBezTo>
                    <a:cubicBezTo>
                      <a:pt x="4468" y="-1966"/>
                      <a:pt x="-1213" y="2705"/>
                      <a:pt x="229" y="7203"/>
                    </a:cubicBezTo>
                    <a:lnTo>
                      <a:pt x="229" y="720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Freeform 214">
                <a:extLst>
                  <a:ext uri="{FF2B5EF4-FFF2-40B4-BE49-F238E27FC236}">
                    <a16:creationId xmlns:a16="http://schemas.microsoft.com/office/drawing/2014/main" id="{E19EB283-C07E-7CDB-6714-51F3D69ACDE4}"/>
                  </a:ext>
                </a:extLst>
              </p:cNvPr>
              <p:cNvSpPr/>
              <p:nvPr/>
            </p:nvSpPr>
            <p:spPr>
              <a:xfrm>
                <a:off x="8019328" y="2602201"/>
                <a:ext cx="703183" cy="598403"/>
              </a:xfrm>
              <a:custGeom>
                <a:avLst/>
                <a:gdLst>
                  <a:gd name="csX0" fmla="*/ 3860 w 703183"/>
                  <a:gd name="csY0" fmla="*/ 15752 h 598403"/>
                  <a:gd name="csX1" fmla="*/ 162563 w 703183"/>
                  <a:gd name="csY1" fmla="*/ 33716 h 598403"/>
                  <a:gd name="csX2" fmla="*/ 296897 w 703183"/>
                  <a:gd name="csY2" fmla="*/ 81525 h 598403"/>
                  <a:gd name="csX3" fmla="*/ 372081 w 703183"/>
                  <a:gd name="csY3" fmla="*/ 187580 h 598403"/>
                  <a:gd name="csX4" fmla="*/ 414447 w 703183"/>
                  <a:gd name="csY4" fmla="*/ 282621 h 598403"/>
                  <a:gd name="csX5" fmla="*/ 517576 w 703183"/>
                  <a:gd name="csY5" fmla="*/ 315897 h 598403"/>
                  <a:gd name="csX6" fmla="*/ 606142 w 703183"/>
                  <a:gd name="csY6" fmla="*/ 392281 h 598403"/>
                  <a:gd name="csX7" fmla="*/ 685854 w 703183"/>
                  <a:gd name="csY7" fmla="*/ 596578 h 598403"/>
                  <a:gd name="csX8" fmla="*/ 702062 w 703183"/>
                  <a:gd name="csY8" fmla="*/ 580373 h 598403"/>
                  <a:gd name="csX9" fmla="*/ 657476 w 703183"/>
                  <a:gd name="csY9" fmla="*/ 455805 h 598403"/>
                  <a:gd name="csX10" fmla="*/ 620302 w 703183"/>
                  <a:gd name="csY10" fmla="*/ 340926 h 598403"/>
                  <a:gd name="csX11" fmla="*/ 533669 w 703183"/>
                  <a:gd name="csY11" fmla="*/ 286889 h 598403"/>
                  <a:gd name="csX12" fmla="*/ 416840 w 703183"/>
                  <a:gd name="csY12" fmla="*/ 235879 h 598403"/>
                  <a:gd name="csX13" fmla="*/ 372370 w 703183"/>
                  <a:gd name="csY13" fmla="*/ 124777 h 598403"/>
                  <a:gd name="csX14" fmla="*/ 282881 w 703183"/>
                  <a:gd name="csY14" fmla="*/ 51190 h 598403"/>
                  <a:gd name="csX15" fmla="*/ 2793 w 703183"/>
                  <a:gd name="csY15" fmla="*/ 7995 h 598403"/>
                  <a:gd name="csX16" fmla="*/ 3831 w 703183"/>
                  <a:gd name="csY16" fmla="*/ 15752 h 598403"/>
                  <a:gd name="csX17" fmla="*/ 3831 w 703183"/>
                  <a:gd name="csY17" fmla="*/ 15752 h 5984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03183" h="598403">
                    <a:moveTo>
                      <a:pt x="3860" y="15752"/>
                    </a:moveTo>
                    <a:cubicBezTo>
                      <a:pt x="57905" y="13647"/>
                      <a:pt x="110306" y="19875"/>
                      <a:pt x="162563" y="33716"/>
                    </a:cubicBezTo>
                    <a:cubicBezTo>
                      <a:pt x="207062" y="45481"/>
                      <a:pt x="256926" y="57966"/>
                      <a:pt x="296897" y="81525"/>
                    </a:cubicBezTo>
                    <a:cubicBezTo>
                      <a:pt x="336638" y="104939"/>
                      <a:pt x="358238" y="144875"/>
                      <a:pt x="372081" y="187580"/>
                    </a:cubicBezTo>
                    <a:cubicBezTo>
                      <a:pt x="382637" y="220193"/>
                      <a:pt x="384771" y="260678"/>
                      <a:pt x="414447" y="282621"/>
                    </a:cubicBezTo>
                    <a:cubicBezTo>
                      <a:pt x="443171" y="303873"/>
                      <a:pt x="484007" y="306785"/>
                      <a:pt x="517576" y="315897"/>
                    </a:cubicBezTo>
                    <a:cubicBezTo>
                      <a:pt x="561037" y="327690"/>
                      <a:pt x="592530" y="347471"/>
                      <a:pt x="606142" y="392281"/>
                    </a:cubicBezTo>
                    <a:cubicBezTo>
                      <a:pt x="626041" y="457766"/>
                      <a:pt x="619235" y="556728"/>
                      <a:pt x="685854" y="596578"/>
                    </a:cubicBezTo>
                    <a:cubicBezTo>
                      <a:pt x="696928" y="603182"/>
                      <a:pt x="706532" y="590494"/>
                      <a:pt x="702062" y="580373"/>
                    </a:cubicBezTo>
                    <a:cubicBezTo>
                      <a:pt x="683691" y="538735"/>
                      <a:pt x="667137" y="500615"/>
                      <a:pt x="657476" y="455805"/>
                    </a:cubicBezTo>
                    <a:cubicBezTo>
                      <a:pt x="649113" y="416993"/>
                      <a:pt x="643633" y="374230"/>
                      <a:pt x="620302" y="340926"/>
                    </a:cubicBezTo>
                    <a:cubicBezTo>
                      <a:pt x="599768" y="311629"/>
                      <a:pt x="567267" y="296260"/>
                      <a:pt x="533669" y="286889"/>
                    </a:cubicBezTo>
                    <a:cubicBezTo>
                      <a:pt x="496523" y="276537"/>
                      <a:pt x="433134" y="276969"/>
                      <a:pt x="416840" y="235879"/>
                    </a:cubicBezTo>
                    <a:cubicBezTo>
                      <a:pt x="401930" y="198221"/>
                      <a:pt x="394374" y="159581"/>
                      <a:pt x="372370" y="124777"/>
                    </a:cubicBezTo>
                    <a:cubicBezTo>
                      <a:pt x="350625" y="90377"/>
                      <a:pt x="320228" y="66819"/>
                      <a:pt x="282881" y="51190"/>
                    </a:cubicBezTo>
                    <a:cubicBezTo>
                      <a:pt x="199795" y="16444"/>
                      <a:pt x="92368" y="-15333"/>
                      <a:pt x="2793" y="7995"/>
                    </a:cubicBezTo>
                    <a:cubicBezTo>
                      <a:pt x="-1446" y="9091"/>
                      <a:pt x="-668" y="15925"/>
                      <a:pt x="3831" y="15752"/>
                    </a:cubicBezTo>
                    <a:lnTo>
                      <a:pt x="3831" y="1575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Freeform 215">
                <a:extLst>
                  <a:ext uri="{FF2B5EF4-FFF2-40B4-BE49-F238E27FC236}">
                    <a16:creationId xmlns:a16="http://schemas.microsoft.com/office/drawing/2014/main" id="{547E8C73-0416-E8B2-99E7-D08C33E44D62}"/>
                  </a:ext>
                </a:extLst>
              </p:cNvPr>
              <p:cNvSpPr/>
              <p:nvPr/>
            </p:nvSpPr>
            <p:spPr>
              <a:xfrm>
                <a:off x="8625838" y="2862561"/>
                <a:ext cx="150076" cy="152075"/>
              </a:xfrm>
              <a:custGeom>
                <a:avLst/>
                <a:gdLst>
                  <a:gd name="csX0" fmla="*/ 139590 w 150076"/>
                  <a:gd name="csY0" fmla="*/ 115 h 152075"/>
                  <a:gd name="csX1" fmla="*/ 36979 w 150076"/>
                  <a:gd name="csY1" fmla="*/ 56978 h 152075"/>
                  <a:gd name="csX2" fmla="*/ 2977 w 150076"/>
                  <a:gd name="csY2" fmla="*/ 146396 h 152075"/>
                  <a:gd name="csX3" fmla="*/ 17426 w 150076"/>
                  <a:gd name="csY3" fmla="*/ 148270 h 152075"/>
                  <a:gd name="csX4" fmla="*/ 30490 w 150076"/>
                  <a:gd name="csY4" fmla="*/ 115600 h 152075"/>
                  <a:gd name="csX5" fmla="*/ 61983 w 150076"/>
                  <a:gd name="csY5" fmla="*/ 70127 h 152075"/>
                  <a:gd name="csX6" fmla="*/ 146107 w 150076"/>
                  <a:gd name="csY6" fmla="*/ 15484 h 152075"/>
                  <a:gd name="csX7" fmla="*/ 139618 w 150076"/>
                  <a:gd name="csY7" fmla="*/ 115 h 152075"/>
                  <a:gd name="csX8" fmla="*/ 139618 w 150076"/>
                  <a:gd name="csY8" fmla="*/ 115 h 1520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50076" h="152075">
                    <a:moveTo>
                      <a:pt x="139590" y="115"/>
                    </a:moveTo>
                    <a:cubicBezTo>
                      <a:pt x="102387" y="5363"/>
                      <a:pt x="62502" y="30017"/>
                      <a:pt x="36979" y="56978"/>
                    </a:cubicBezTo>
                    <a:cubicBezTo>
                      <a:pt x="16762" y="78316"/>
                      <a:pt x="-8789" y="115715"/>
                      <a:pt x="2977" y="146396"/>
                    </a:cubicBezTo>
                    <a:cubicBezTo>
                      <a:pt x="5371" y="152596"/>
                      <a:pt x="13648" y="154441"/>
                      <a:pt x="17426" y="148270"/>
                    </a:cubicBezTo>
                    <a:cubicBezTo>
                      <a:pt x="23684" y="138005"/>
                      <a:pt x="25905" y="126615"/>
                      <a:pt x="30490" y="115600"/>
                    </a:cubicBezTo>
                    <a:cubicBezTo>
                      <a:pt x="37700" y="98212"/>
                      <a:pt x="48515" y="83218"/>
                      <a:pt x="61983" y="70127"/>
                    </a:cubicBezTo>
                    <a:cubicBezTo>
                      <a:pt x="86929" y="45906"/>
                      <a:pt x="118652" y="35496"/>
                      <a:pt x="146107" y="15484"/>
                    </a:cubicBezTo>
                    <a:cubicBezTo>
                      <a:pt x="154067" y="9689"/>
                      <a:pt x="149106" y="-1240"/>
                      <a:pt x="139618" y="115"/>
                    </a:cubicBezTo>
                    <a:lnTo>
                      <a:pt x="139618" y="11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Freeform 216">
                <a:extLst>
                  <a:ext uri="{FF2B5EF4-FFF2-40B4-BE49-F238E27FC236}">
                    <a16:creationId xmlns:a16="http://schemas.microsoft.com/office/drawing/2014/main" id="{815D6949-3A80-D24C-7CCE-932E8EEFEFF7}"/>
                  </a:ext>
                </a:extLst>
              </p:cNvPr>
              <p:cNvSpPr/>
              <p:nvPr/>
            </p:nvSpPr>
            <p:spPr>
              <a:xfrm>
                <a:off x="8423559" y="2856169"/>
                <a:ext cx="27416" cy="158627"/>
              </a:xfrm>
              <a:custGeom>
                <a:avLst/>
                <a:gdLst>
                  <a:gd name="csX0" fmla="*/ 26855 w 27416"/>
                  <a:gd name="csY0" fmla="*/ 153105 h 158627"/>
                  <a:gd name="csX1" fmla="*/ 20453 w 27416"/>
                  <a:gd name="csY1" fmla="*/ 78249 h 158627"/>
                  <a:gd name="csX2" fmla="*/ 27404 w 27416"/>
                  <a:gd name="csY2" fmla="*/ 3710 h 158627"/>
                  <a:gd name="csX3" fmla="*/ 20280 w 27416"/>
                  <a:gd name="csY3" fmla="*/ 1778 h 158627"/>
                  <a:gd name="csX4" fmla="*/ 16416 w 27416"/>
                  <a:gd name="csY4" fmla="*/ 155931 h 158627"/>
                  <a:gd name="csX5" fmla="*/ 26855 w 27416"/>
                  <a:gd name="csY5" fmla="*/ 153105 h 158627"/>
                  <a:gd name="csX6" fmla="*/ 26855 w 27416"/>
                  <a:gd name="csY6" fmla="*/ 153105 h 1586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7416" h="158627">
                    <a:moveTo>
                      <a:pt x="26855" y="153105"/>
                    </a:moveTo>
                    <a:cubicBezTo>
                      <a:pt x="26423" y="128019"/>
                      <a:pt x="19877" y="103566"/>
                      <a:pt x="20453" y="78249"/>
                    </a:cubicBezTo>
                    <a:cubicBezTo>
                      <a:pt x="21001" y="53163"/>
                      <a:pt x="27750" y="28768"/>
                      <a:pt x="27404" y="3710"/>
                    </a:cubicBezTo>
                    <a:cubicBezTo>
                      <a:pt x="27346" y="-240"/>
                      <a:pt x="22357" y="-1278"/>
                      <a:pt x="20280" y="1778"/>
                    </a:cubicBezTo>
                    <a:cubicBezTo>
                      <a:pt x="-6108" y="40302"/>
                      <a:pt x="-6050" y="115620"/>
                      <a:pt x="16416" y="155931"/>
                    </a:cubicBezTo>
                    <a:cubicBezTo>
                      <a:pt x="19127" y="160775"/>
                      <a:pt x="26971" y="158642"/>
                      <a:pt x="26855" y="153105"/>
                    </a:cubicBezTo>
                    <a:lnTo>
                      <a:pt x="26855" y="15310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Freeform 217">
                <a:extLst>
                  <a:ext uri="{FF2B5EF4-FFF2-40B4-BE49-F238E27FC236}">
                    <a16:creationId xmlns:a16="http://schemas.microsoft.com/office/drawing/2014/main" id="{8407DA0E-80E3-081F-E16D-816AD1124E0D}"/>
                  </a:ext>
                </a:extLst>
              </p:cNvPr>
              <p:cNvSpPr/>
              <p:nvPr/>
            </p:nvSpPr>
            <p:spPr>
              <a:xfrm>
                <a:off x="8026066" y="2415952"/>
                <a:ext cx="61845" cy="109828"/>
              </a:xfrm>
              <a:custGeom>
                <a:avLst/>
                <a:gdLst>
                  <a:gd name="csX0" fmla="*/ 121 w 61845"/>
                  <a:gd name="csY0" fmla="*/ 1999 h 109828"/>
                  <a:gd name="csX1" fmla="*/ 32133 w 61845"/>
                  <a:gd name="csY1" fmla="*/ 41186 h 109828"/>
                  <a:gd name="csX2" fmla="*/ 36373 w 61845"/>
                  <a:gd name="csY2" fmla="*/ 75673 h 109828"/>
                  <a:gd name="csX3" fmla="*/ 18982 w 61845"/>
                  <a:gd name="csY3" fmla="*/ 100933 h 109828"/>
                  <a:gd name="csX4" fmla="*/ 25731 w 61845"/>
                  <a:gd name="csY4" fmla="*/ 109814 h 109828"/>
                  <a:gd name="csX5" fmla="*/ 59675 w 61845"/>
                  <a:gd name="csY5" fmla="*/ 50933 h 109828"/>
                  <a:gd name="csX6" fmla="*/ 2111 w 61845"/>
                  <a:gd name="csY6" fmla="*/ 442 h 109828"/>
                  <a:gd name="csX7" fmla="*/ 121 w 61845"/>
                  <a:gd name="csY7" fmla="*/ 1999 h 109828"/>
                  <a:gd name="csX8" fmla="*/ 121 w 61845"/>
                  <a:gd name="csY8" fmla="*/ 1999 h 1098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1845" h="109828">
                    <a:moveTo>
                      <a:pt x="121" y="1999"/>
                    </a:moveTo>
                    <a:cubicBezTo>
                      <a:pt x="7966" y="18609"/>
                      <a:pt x="20049" y="27692"/>
                      <a:pt x="32133" y="41186"/>
                    </a:cubicBezTo>
                    <a:cubicBezTo>
                      <a:pt x="41592" y="51769"/>
                      <a:pt x="44650" y="63015"/>
                      <a:pt x="36373" y="75673"/>
                    </a:cubicBezTo>
                    <a:cubicBezTo>
                      <a:pt x="30316" y="84901"/>
                      <a:pt x="21289" y="89716"/>
                      <a:pt x="18982" y="100933"/>
                    </a:cubicBezTo>
                    <a:cubicBezTo>
                      <a:pt x="18146" y="105085"/>
                      <a:pt x="20915" y="110131"/>
                      <a:pt x="25731" y="109814"/>
                    </a:cubicBezTo>
                    <a:cubicBezTo>
                      <a:pt x="50879" y="108055"/>
                      <a:pt x="68125" y="73395"/>
                      <a:pt x="59675" y="50933"/>
                    </a:cubicBezTo>
                    <a:cubicBezTo>
                      <a:pt x="49812" y="24722"/>
                      <a:pt x="18261" y="20685"/>
                      <a:pt x="2111" y="442"/>
                    </a:cubicBezTo>
                    <a:cubicBezTo>
                      <a:pt x="1159" y="-769"/>
                      <a:pt x="-455" y="760"/>
                      <a:pt x="121" y="1999"/>
                    </a:cubicBezTo>
                    <a:lnTo>
                      <a:pt x="121" y="199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Freeform 218">
                <a:extLst>
                  <a:ext uri="{FF2B5EF4-FFF2-40B4-BE49-F238E27FC236}">
                    <a16:creationId xmlns:a16="http://schemas.microsoft.com/office/drawing/2014/main" id="{56514FDF-6ED3-67BF-E11C-4EBBE45FF4D5}"/>
                  </a:ext>
                </a:extLst>
              </p:cNvPr>
              <p:cNvSpPr/>
              <p:nvPr/>
            </p:nvSpPr>
            <p:spPr>
              <a:xfrm>
                <a:off x="8069364" y="2482791"/>
                <a:ext cx="368881" cy="196974"/>
              </a:xfrm>
              <a:custGeom>
                <a:avLst/>
                <a:gdLst>
                  <a:gd name="csX0" fmla="*/ 2246 w 368881"/>
                  <a:gd name="csY0" fmla="*/ 7623 h 196974"/>
                  <a:gd name="csX1" fmla="*/ 219205 w 368881"/>
                  <a:gd name="csY1" fmla="*/ 51799 h 196974"/>
                  <a:gd name="csX2" fmla="*/ 299176 w 368881"/>
                  <a:gd name="csY2" fmla="*/ 120023 h 196974"/>
                  <a:gd name="csX3" fmla="*/ 355240 w 368881"/>
                  <a:gd name="csY3" fmla="*/ 195427 h 196974"/>
                  <a:gd name="csX4" fmla="*/ 368708 w 368881"/>
                  <a:gd name="csY4" fmla="*/ 185075 h 196974"/>
                  <a:gd name="csX5" fmla="*/ 310078 w 368881"/>
                  <a:gd name="csY5" fmla="*/ 91188 h 196974"/>
                  <a:gd name="csX6" fmla="*/ 234461 w 368881"/>
                  <a:gd name="csY6" fmla="*/ 34700 h 196974"/>
                  <a:gd name="csX7" fmla="*/ 2217 w 368881"/>
                  <a:gd name="csY7" fmla="*/ 3067 h 196974"/>
                  <a:gd name="csX8" fmla="*/ 2217 w 368881"/>
                  <a:gd name="csY8" fmla="*/ 7652 h 196974"/>
                  <a:gd name="csX9" fmla="*/ 2217 w 368881"/>
                  <a:gd name="csY9" fmla="*/ 7652 h 1969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68881" h="196974">
                    <a:moveTo>
                      <a:pt x="2246" y="7623"/>
                    </a:moveTo>
                    <a:cubicBezTo>
                      <a:pt x="76104" y="14573"/>
                      <a:pt x="149904" y="23540"/>
                      <a:pt x="219205" y="51799"/>
                    </a:cubicBezTo>
                    <a:cubicBezTo>
                      <a:pt x="254043" y="65986"/>
                      <a:pt x="278181" y="89227"/>
                      <a:pt x="299176" y="120023"/>
                    </a:cubicBezTo>
                    <a:cubicBezTo>
                      <a:pt x="316307" y="145138"/>
                      <a:pt x="330121" y="177491"/>
                      <a:pt x="355240" y="195427"/>
                    </a:cubicBezTo>
                    <a:cubicBezTo>
                      <a:pt x="362306" y="200473"/>
                      <a:pt x="370150" y="192168"/>
                      <a:pt x="368708" y="185075"/>
                    </a:cubicBezTo>
                    <a:cubicBezTo>
                      <a:pt x="362017" y="151713"/>
                      <a:pt x="330928" y="117658"/>
                      <a:pt x="310078" y="91188"/>
                    </a:cubicBezTo>
                    <a:cubicBezTo>
                      <a:pt x="289169" y="64659"/>
                      <a:pt x="265838" y="47070"/>
                      <a:pt x="234461" y="34700"/>
                    </a:cubicBezTo>
                    <a:cubicBezTo>
                      <a:pt x="162939" y="6441"/>
                      <a:pt x="78613" y="-6362"/>
                      <a:pt x="2217" y="3067"/>
                    </a:cubicBezTo>
                    <a:cubicBezTo>
                      <a:pt x="-696" y="3413"/>
                      <a:pt x="-782" y="7364"/>
                      <a:pt x="2217" y="7652"/>
                    </a:cubicBezTo>
                    <a:lnTo>
                      <a:pt x="2217" y="765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Freeform 219">
                <a:extLst>
                  <a:ext uri="{FF2B5EF4-FFF2-40B4-BE49-F238E27FC236}">
                    <a16:creationId xmlns:a16="http://schemas.microsoft.com/office/drawing/2014/main" id="{B14B3F4B-E396-5736-A97C-2D703E9E3C01}"/>
                  </a:ext>
                </a:extLst>
              </p:cNvPr>
              <p:cNvSpPr/>
              <p:nvPr/>
            </p:nvSpPr>
            <p:spPr>
              <a:xfrm>
                <a:off x="8378792" y="2543675"/>
                <a:ext cx="37306" cy="74081"/>
              </a:xfrm>
              <a:custGeom>
                <a:avLst/>
                <a:gdLst>
                  <a:gd name="csX0" fmla="*/ 15963 w 37306"/>
                  <a:gd name="csY0" fmla="*/ 71712 h 74081"/>
                  <a:gd name="csX1" fmla="*/ 19164 w 37306"/>
                  <a:gd name="csY1" fmla="*/ 36533 h 74081"/>
                  <a:gd name="csX2" fmla="*/ 36785 w 37306"/>
                  <a:gd name="csY2" fmla="*/ 6169 h 74081"/>
                  <a:gd name="csX3" fmla="*/ 33266 w 37306"/>
                  <a:gd name="csY3" fmla="*/ 27 h 74081"/>
                  <a:gd name="csX4" fmla="*/ 2552 w 37306"/>
                  <a:gd name="csY4" fmla="*/ 30131 h 74081"/>
                  <a:gd name="csX5" fmla="*/ 11781 w 37306"/>
                  <a:gd name="csY5" fmla="*/ 73413 h 74081"/>
                  <a:gd name="csX6" fmla="*/ 15905 w 37306"/>
                  <a:gd name="csY6" fmla="*/ 71712 h 74081"/>
                  <a:gd name="csX7" fmla="*/ 15905 w 37306"/>
                  <a:gd name="csY7" fmla="*/ 71712 h 740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7306" h="74081">
                    <a:moveTo>
                      <a:pt x="15963" y="71712"/>
                    </a:moveTo>
                    <a:cubicBezTo>
                      <a:pt x="14579" y="61071"/>
                      <a:pt x="15963" y="46740"/>
                      <a:pt x="19164" y="36533"/>
                    </a:cubicBezTo>
                    <a:cubicBezTo>
                      <a:pt x="22653" y="25460"/>
                      <a:pt x="30729" y="15887"/>
                      <a:pt x="36785" y="6169"/>
                    </a:cubicBezTo>
                    <a:cubicBezTo>
                      <a:pt x="38284" y="3776"/>
                      <a:pt x="36381" y="-376"/>
                      <a:pt x="33266" y="27"/>
                    </a:cubicBezTo>
                    <a:cubicBezTo>
                      <a:pt x="16684" y="2161"/>
                      <a:pt x="7398" y="14676"/>
                      <a:pt x="2552" y="30131"/>
                    </a:cubicBezTo>
                    <a:cubicBezTo>
                      <a:pt x="-2725" y="47058"/>
                      <a:pt x="101" y="60639"/>
                      <a:pt x="11781" y="73413"/>
                    </a:cubicBezTo>
                    <a:cubicBezTo>
                      <a:pt x="13079" y="74855"/>
                      <a:pt x="16193" y="73817"/>
                      <a:pt x="15905" y="71712"/>
                    </a:cubicBezTo>
                    <a:lnTo>
                      <a:pt x="15905" y="7171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Freeform 220">
                <a:extLst>
                  <a:ext uri="{FF2B5EF4-FFF2-40B4-BE49-F238E27FC236}">
                    <a16:creationId xmlns:a16="http://schemas.microsoft.com/office/drawing/2014/main" id="{24E9F832-EF59-E79A-B226-ED7CA2D386AC}"/>
                  </a:ext>
                </a:extLst>
              </p:cNvPr>
              <p:cNvSpPr/>
              <p:nvPr/>
            </p:nvSpPr>
            <p:spPr>
              <a:xfrm>
                <a:off x="7872914" y="3047867"/>
                <a:ext cx="87819" cy="337691"/>
              </a:xfrm>
              <a:custGeom>
                <a:avLst/>
                <a:gdLst>
                  <a:gd name="csX0" fmla="*/ 39329 w 87819"/>
                  <a:gd name="csY0" fmla="*/ 2325 h 337691"/>
                  <a:gd name="csX1" fmla="*/ 45125 w 87819"/>
                  <a:gd name="csY1" fmla="*/ 97481 h 337691"/>
                  <a:gd name="csX2" fmla="*/ 55536 w 87819"/>
                  <a:gd name="csY2" fmla="*/ 199154 h 337691"/>
                  <a:gd name="csX3" fmla="*/ 6077 w 87819"/>
                  <a:gd name="csY3" fmla="*/ 333209 h 337691"/>
                  <a:gd name="csX4" fmla="*/ 23092 w 87819"/>
                  <a:gd name="csY4" fmla="*/ 330988 h 337691"/>
                  <a:gd name="csX5" fmla="*/ 30735 w 87819"/>
                  <a:gd name="csY5" fmla="*/ 293186 h 337691"/>
                  <a:gd name="csX6" fmla="*/ 51239 w 87819"/>
                  <a:gd name="csY6" fmla="*/ 253393 h 337691"/>
                  <a:gd name="csX7" fmla="*/ 85039 w 87819"/>
                  <a:gd name="csY7" fmla="*/ 186294 h 337691"/>
                  <a:gd name="csX8" fmla="*/ 75753 w 87819"/>
                  <a:gd name="csY8" fmla="*/ 117839 h 337691"/>
                  <a:gd name="csX9" fmla="*/ 44203 w 87819"/>
                  <a:gd name="csY9" fmla="*/ 2325 h 337691"/>
                  <a:gd name="csX10" fmla="*/ 39357 w 87819"/>
                  <a:gd name="csY10" fmla="*/ 2325 h 337691"/>
                  <a:gd name="csX11" fmla="*/ 39357 w 87819"/>
                  <a:gd name="csY11" fmla="*/ 2325 h 3376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87819" h="337691">
                    <a:moveTo>
                      <a:pt x="39329" y="2325"/>
                    </a:moveTo>
                    <a:cubicBezTo>
                      <a:pt x="35839" y="35976"/>
                      <a:pt x="31917" y="65503"/>
                      <a:pt x="45125" y="97481"/>
                    </a:cubicBezTo>
                    <a:cubicBezTo>
                      <a:pt x="60064" y="133669"/>
                      <a:pt x="73676" y="161293"/>
                      <a:pt x="55536" y="199154"/>
                    </a:cubicBezTo>
                    <a:cubicBezTo>
                      <a:pt x="39214" y="233237"/>
                      <a:pt x="-18696" y="292205"/>
                      <a:pt x="6077" y="333209"/>
                    </a:cubicBezTo>
                    <a:cubicBezTo>
                      <a:pt x="10460" y="340475"/>
                      <a:pt x="20381" y="338313"/>
                      <a:pt x="23092" y="330988"/>
                    </a:cubicBezTo>
                    <a:cubicBezTo>
                      <a:pt x="27562" y="318849"/>
                      <a:pt x="26351" y="305642"/>
                      <a:pt x="30735" y="293186"/>
                    </a:cubicBezTo>
                    <a:cubicBezTo>
                      <a:pt x="35724" y="279056"/>
                      <a:pt x="43539" y="266138"/>
                      <a:pt x="51239" y="253393"/>
                    </a:cubicBezTo>
                    <a:cubicBezTo>
                      <a:pt x="64159" y="232084"/>
                      <a:pt x="78752" y="210717"/>
                      <a:pt x="85039" y="186294"/>
                    </a:cubicBezTo>
                    <a:cubicBezTo>
                      <a:pt x="91268" y="162130"/>
                      <a:pt x="86539" y="139984"/>
                      <a:pt x="75753" y="117839"/>
                    </a:cubicBezTo>
                    <a:cubicBezTo>
                      <a:pt x="56748" y="78825"/>
                      <a:pt x="43914" y="46876"/>
                      <a:pt x="44203" y="2325"/>
                    </a:cubicBezTo>
                    <a:cubicBezTo>
                      <a:pt x="44203" y="-847"/>
                      <a:pt x="39675" y="-703"/>
                      <a:pt x="39357" y="2325"/>
                    </a:cubicBezTo>
                    <a:lnTo>
                      <a:pt x="39357" y="232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" name="Freeform 221">
                <a:extLst>
                  <a:ext uri="{FF2B5EF4-FFF2-40B4-BE49-F238E27FC236}">
                    <a16:creationId xmlns:a16="http://schemas.microsoft.com/office/drawing/2014/main" id="{E73FBFC4-EAD4-B8A9-0569-A1B1091C8BA2}"/>
                  </a:ext>
                </a:extLst>
              </p:cNvPr>
              <p:cNvSpPr/>
              <p:nvPr/>
            </p:nvSpPr>
            <p:spPr>
              <a:xfrm>
                <a:off x="7955134" y="3113567"/>
                <a:ext cx="91567" cy="108559"/>
              </a:xfrm>
              <a:custGeom>
                <a:avLst/>
                <a:gdLst>
                  <a:gd name="csX0" fmla="*/ 84781 w 91567"/>
                  <a:gd name="csY0" fmla="*/ 33 h 108559"/>
                  <a:gd name="csX1" fmla="*/ 43801 w 91567"/>
                  <a:gd name="csY1" fmla="*/ 38788 h 108559"/>
                  <a:gd name="csX2" fmla="*/ 29208 w 91567"/>
                  <a:gd name="csY2" fmla="*/ 70391 h 108559"/>
                  <a:gd name="csX3" fmla="*/ 2185 w 91567"/>
                  <a:gd name="csY3" fmla="*/ 94209 h 108559"/>
                  <a:gd name="csX4" fmla="*/ 3772 w 91567"/>
                  <a:gd name="csY4" fmla="*/ 106406 h 108559"/>
                  <a:gd name="csX5" fmla="*/ 48645 w 91567"/>
                  <a:gd name="csY5" fmla="*/ 78840 h 108559"/>
                  <a:gd name="csX6" fmla="*/ 88386 w 91567"/>
                  <a:gd name="csY6" fmla="*/ 13326 h 108559"/>
                  <a:gd name="csX7" fmla="*/ 84781 w 91567"/>
                  <a:gd name="csY7" fmla="*/ 33 h 108559"/>
                  <a:gd name="csX8" fmla="*/ 84781 w 91567"/>
                  <a:gd name="csY8" fmla="*/ 33 h 1085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1567" h="108559">
                    <a:moveTo>
                      <a:pt x="84781" y="33"/>
                    </a:moveTo>
                    <a:cubicBezTo>
                      <a:pt x="63584" y="1908"/>
                      <a:pt x="51904" y="20939"/>
                      <a:pt x="43801" y="38788"/>
                    </a:cubicBezTo>
                    <a:cubicBezTo>
                      <a:pt x="39013" y="49370"/>
                      <a:pt x="35351" y="60472"/>
                      <a:pt x="29208" y="70391"/>
                    </a:cubicBezTo>
                    <a:cubicBezTo>
                      <a:pt x="21854" y="82242"/>
                      <a:pt x="10779" y="84780"/>
                      <a:pt x="2185" y="94209"/>
                    </a:cubicBezTo>
                    <a:cubicBezTo>
                      <a:pt x="-900" y="97583"/>
                      <a:pt x="-1016" y="104186"/>
                      <a:pt x="3772" y="106406"/>
                    </a:cubicBezTo>
                    <a:cubicBezTo>
                      <a:pt x="23123" y="115432"/>
                      <a:pt x="40282" y="94122"/>
                      <a:pt x="48645" y="78840"/>
                    </a:cubicBezTo>
                    <a:cubicBezTo>
                      <a:pt x="61796" y="54791"/>
                      <a:pt x="64709" y="30454"/>
                      <a:pt x="88386" y="13326"/>
                    </a:cubicBezTo>
                    <a:cubicBezTo>
                      <a:pt x="93491" y="9635"/>
                      <a:pt x="92568" y="-659"/>
                      <a:pt x="84781" y="33"/>
                    </a:cubicBezTo>
                    <a:lnTo>
                      <a:pt x="84781" y="3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Freeform 222">
                <a:extLst>
                  <a:ext uri="{FF2B5EF4-FFF2-40B4-BE49-F238E27FC236}">
                    <a16:creationId xmlns:a16="http://schemas.microsoft.com/office/drawing/2014/main" id="{ED3AC1E8-C92D-34FD-90B4-9E29D8C0FC69}"/>
                  </a:ext>
                </a:extLst>
              </p:cNvPr>
              <p:cNvSpPr/>
              <p:nvPr/>
            </p:nvSpPr>
            <p:spPr>
              <a:xfrm>
                <a:off x="7796135" y="3243301"/>
                <a:ext cx="117120" cy="48582"/>
              </a:xfrm>
              <a:custGeom>
                <a:avLst/>
                <a:gdLst>
                  <a:gd name="csX0" fmla="*/ 289 w 117120"/>
                  <a:gd name="csY0" fmla="*/ 750 h 48582"/>
                  <a:gd name="csX1" fmla="*/ 52460 w 117120"/>
                  <a:gd name="csY1" fmla="*/ 18743 h 48582"/>
                  <a:gd name="csX2" fmla="*/ 103130 w 117120"/>
                  <a:gd name="csY2" fmla="*/ 47607 h 48582"/>
                  <a:gd name="csX3" fmla="*/ 115503 w 117120"/>
                  <a:gd name="csY3" fmla="*/ 35237 h 48582"/>
                  <a:gd name="csX4" fmla="*/ 376 w 117120"/>
                  <a:gd name="csY4" fmla="*/ 0 h 48582"/>
                  <a:gd name="csX5" fmla="*/ 261 w 117120"/>
                  <a:gd name="csY5" fmla="*/ 750 h 48582"/>
                  <a:gd name="csX6" fmla="*/ 261 w 117120"/>
                  <a:gd name="csY6" fmla="*/ 750 h 485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17120" h="48582">
                    <a:moveTo>
                      <a:pt x="289" y="750"/>
                    </a:moveTo>
                    <a:cubicBezTo>
                      <a:pt x="17708" y="5738"/>
                      <a:pt x="35589" y="12082"/>
                      <a:pt x="52460" y="18743"/>
                    </a:cubicBezTo>
                    <a:cubicBezTo>
                      <a:pt x="71205" y="26154"/>
                      <a:pt x="85683" y="38322"/>
                      <a:pt x="103130" y="47607"/>
                    </a:cubicBezTo>
                    <a:cubicBezTo>
                      <a:pt x="110427" y="51500"/>
                      <a:pt x="121242" y="42993"/>
                      <a:pt x="115503" y="35237"/>
                    </a:cubicBezTo>
                    <a:cubicBezTo>
                      <a:pt x="90095" y="836"/>
                      <a:pt x="38588" y="1384"/>
                      <a:pt x="376" y="0"/>
                    </a:cubicBezTo>
                    <a:cubicBezTo>
                      <a:pt x="-57" y="0"/>
                      <a:pt x="-143" y="634"/>
                      <a:pt x="261" y="750"/>
                    </a:cubicBezTo>
                    <a:lnTo>
                      <a:pt x="261" y="75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Freeform 223">
                <a:extLst>
                  <a:ext uri="{FF2B5EF4-FFF2-40B4-BE49-F238E27FC236}">
                    <a16:creationId xmlns:a16="http://schemas.microsoft.com/office/drawing/2014/main" id="{A5F6563C-CA75-41E9-355E-AD88CADABBC9}"/>
                  </a:ext>
                </a:extLst>
              </p:cNvPr>
              <p:cNvSpPr/>
              <p:nvPr/>
            </p:nvSpPr>
            <p:spPr>
              <a:xfrm>
                <a:off x="7999376" y="2762414"/>
                <a:ext cx="252137" cy="96099"/>
              </a:xfrm>
              <a:custGeom>
                <a:avLst/>
                <a:gdLst>
                  <a:gd name="csX0" fmla="*/ 338 w 252137"/>
                  <a:gd name="csY0" fmla="*/ 4501 h 96099"/>
                  <a:gd name="csX1" fmla="*/ 122126 w 252137"/>
                  <a:gd name="csY1" fmla="*/ 92333 h 96099"/>
                  <a:gd name="csX2" fmla="*/ 250259 w 252137"/>
                  <a:gd name="csY2" fmla="*/ 59086 h 96099"/>
                  <a:gd name="csX3" fmla="*/ 236128 w 252137"/>
                  <a:gd name="csY3" fmla="*/ 44957 h 96099"/>
                  <a:gd name="csX4" fmla="*/ 181795 w 252137"/>
                  <a:gd name="csY4" fmla="*/ 69870 h 96099"/>
                  <a:gd name="csX5" fmla="*/ 112321 w 252137"/>
                  <a:gd name="csY5" fmla="*/ 66727 h 96099"/>
                  <a:gd name="csX6" fmla="*/ 4317 w 252137"/>
                  <a:gd name="csY6" fmla="*/ 464 h 96099"/>
                  <a:gd name="csX7" fmla="*/ 309 w 252137"/>
                  <a:gd name="csY7" fmla="*/ 4472 h 96099"/>
                  <a:gd name="csX8" fmla="*/ 309 w 252137"/>
                  <a:gd name="csY8" fmla="*/ 4472 h 960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52137" h="96099">
                    <a:moveTo>
                      <a:pt x="338" y="4501"/>
                    </a:moveTo>
                    <a:cubicBezTo>
                      <a:pt x="21736" y="48590"/>
                      <a:pt x="75435" y="82154"/>
                      <a:pt x="122126" y="92333"/>
                    </a:cubicBezTo>
                    <a:cubicBezTo>
                      <a:pt x="162934" y="101243"/>
                      <a:pt x="223872" y="95937"/>
                      <a:pt x="250259" y="59086"/>
                    </a:cubicBezTo>
                    <a:cubicBezTo>
                      <a:pt x="256893" y="49830"/>
                      <a:pt x="244463" y="41122"/>
                      <a:pt x="236128" y="44957"/>
                    </a:cubicBezTo>
                    <a:cubicBezTo>
                      <a:pt x="217527" y="53549"/>
                      <a:pt x="202559" y="65458"/>
                      <a:pt x="181795" y="69870"/>
                    </a:cubicBezTo>
                    <a:cubicBezTo>
                      <a:pt x="158868" y="74743"/>
                      <a:pt x="134758" y="73129"/>
                      <a:pt x="112321" y="66727"/>
                    </a:cubicBezTo>
                    <a:cubicBezTo>
                      <a:pt x="68744" y="54270"/>
                      <a:pt x="41145" y="23878"/>
                      <a:pt x="4317" y="464"/>
                    </a:cubicBezTo>
                    <a:cubicBezTo>
                      <a:pt x="1664" y="-1208"/>
                      <a:pt x="-903" y="1992"/>
                      <a:pt x="309" y="4472"/>
                    </a:cubicBezTo>
                    <a:lnTo>
                      <a:pt x="309" y="447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Freeform 224">
                <a:extLst>
                  <a:ext uri="{FF2B5EF4-FFF2-40B4-BE49-F238E27FC236}">
                    <a16:creationId xmlns:a16="http://schemas.microsoft.com/office/drawing/2014/main" id="{17B25C68-B7E1-FF96-890E-9E701DB57F6A}"/>
                  </a:ext>
                </a:extLst>
              </p:cNvPr>
              <p:cNvSpPr/>
              <p:nvPr/>
            </p:nvSpPr>
            <p:spPr>
              <a:xfrm>
                <a:off x="7931701" y="2833059"/>
                <a:ext cx="210300" cy="123785"/>
              </a:xfrm>
              <a:custGeom>
                <a:avLst/>
                <a:gdLst>
                  <a:gd name="csX0" fmla="*/ 845 w 210300"/>
                  <a:gd name="csY0" fmla="*/ 119757 h 123785"/>
                  <a:gd name="csX1" fmla="*/ 126556 w 210300"/>
                  <a:gd name="csY1" fmla="*/ 100783 h 123785"/>
                  <a:gd name="csX2" fmla="*/ 175064 w 210300"/>
                  <a:gd name="csY2" fmla="*/ 73332 h 123785"/>
                  <a:gd name="csX3" fmla="*/ 192281 w 210300"/>
                  <a:gd name="csY3" fmla="*/ 53147 h 123785"/>
                  <a:gd name="csX4" fmla="*/ 205721 w 210300"/>
                  <a:gd name="csY4" fmla="*/ 25148 h 123785"/>
                  <a:gd name="csX5" fmla="*/ 184812 w 210300"/>
                  <a:gd name="csY5" fmla="*/ 4243 h 123785"/>
                  <a:gd name="csX6" fmla="*/ 168547 w 210300"/>
                  <a:gd name="csY6" fmla="*/ 35327 h 123785"/>
                  <a:gd name="csX7" fmla="*/ 125288 w 210300"/>
                  <a:gd name="csY7" fmla="*/ 76533 h 123785"/>
                  <a:gd name="csX8" fmla="*/ 1134 w 210300"/>
                  <a:gd name="csY8" fmla="*/ 117479 h 123785"/>
                  <a:gd name="csX9" fmla="*/ 817 w 210300"/>
                  <a:gd name="csY9" fmla="*/ 119728 h 123785"/>
                  <a:gd name="csX10" fmla="*/ 817 w 210300"/>
                  <a:gd name="csY10" fmla="*/ 119728 h 1237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10300" h="123785">
                    <a:moveTo>
                      <a:pt x="845" y="119757"/>
                    </a:moveTo>
                    <a:cubicBezTo>
                      <a:pt x="44133" y="130627"/>
                      <a:pt x="86614" y="117882"/>
                      <a:pt x="126556" y="100783"/>
                    </a:cubicBezTo>
                    <a:cubicBezTo>
                      <a:pt x="143687" y="93459"/>
                      <a:pt x="160645" y="85327"/>
                      <a:pt x="175064" y="73332"/>
                    </a:cubicBezTo>
                    <a:cubicBezTo>
                      <a:pt x="182418" y="67219"/>
                      <a:pt x="188042" y="61769"/>
                      <a:pt x="192281" y="53147"/>
                    </a:cubicBezTo>
                    <a:cubicBezTo>
                      <a:pt x="196953" y="43661"/>
                      <a:pt x="197386" y="32819"/>
                      <a:pt x="205721" y="25148"/>
                    </a:cubicBezTo>
                    <a:cubicBezTo>
                      <a:pt x="219708" y="12259"/>
                      <a:pt x="198453" y="-9137"/>
                      <a:pt x="184812" y="4243"/>
                    </a:cubicBezTo>
                    <a:cubicBezTo>
                      <a:pt x="175179" y="13701"/>
                      <a:pt x="172988" y="23043"/>
                      <a:pt x="168547" y="35327"/>
                    </a:cubicBezTo>
                    <a:cubicBezTo>
                      <a:pt x="160846" y="56723"/>
                      <a:pt x="144177" y="66123"/>
                      <a:pt x="125288" y="76533"/>
                    </a:cubicBezTo>
                    <a:cubicBezTo>
                      <a:pt x="85979" y="98217"/>
                      <a:pt x="45748" y="112000"/>
                      <a:pt x="1134" y="117479"/>
                    </a:cubicBezTo>
                    <a:cubicBezTo>
                      <a:pt x="-49" y="117623"/>
                      <a:pt x="-539" y="119382"/>
                      <a:pt x="817" y="119728"/>
                    </a:cubicBezTo>
                    <a:lnTo>
                      <a:pt x="817" y="11972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" name="Freeform 225">
                <a:extLst>
                  <a:ext uri="{FF2B5EF4-FFF2-40B4-BE49-F238E27FC236}">
                    <a16:creationId xmlns:a16="http://schemas.microsoft.com/office/drawing/2014/main" id="{6EDD809F-0F4E-778E-88E7-9DDE1347F97C}"/>
                  </a:ext>
                </a:extLst>
              </p:cNvPr>
              <p:cNvSpPr/>
              <p:nvPr/>
            </p:nvSpPr>
            <p:spPr>
              <a:xfrm>
                <a:off x="8068177" y="2916768"/>
                <a:ext cx="222050" cy="322776"/>
              </a:xfrm>
              <a:custGeom>
                <a:avLst/>
                <a:gdLst>
                  <a:gd name="csX0" fmla="*/ 134075 w 222050"/>
                  <a:gd name="csY0" fmla="*/ 321343 h 322776"/>
                  <a:gd name="csX1" fmla="*/ 210125 w 222050"/>
                  <a:gd name="csY1" fmla="*/ 249370 h 322776"/>
                  <a:gd name="csX2" fmla="*/ 212980 w 222050"/>
                  <a:gd name="csY2" fmla="*/ 143458 h 322776"/>
                  <a:gd name="csX3" fmla="*/ 143044 w 222050"/>
                  <a:gd name="csY3" fmla="*/ 58308 h 322776"/>
                  <a:gd name="csX4" fmla="*/ 18458 w 222050"/>
                  <a:gd name="csY4" fmla="*/ 176 h 322776"/>
                  <a:gd name="csX5" fmla="*/ 7153 w 222050"/>
                  <a:gd name="csY5" fmla="*/ 26964 h 322776"/>
                  <a:gd name="csX6" fmla="*/ 103592 w 222050"/>
                  <a:gd name="csY6" fmla="*/ 70967 h 322776"/>
                  <a:gd name="csX7" fmla="*/ 182323 w 222050"/>
                  <a:gd name="csY7" fmla="*/ 142968 h 322776"/>
                  <a:gd name="csX8" fmla="*/ 194494 w 222050"/>
                  <a:gd name="csY8" fmla="*/ 243920 h 322776"/>
                  <a:gd name="csX9" fmla="*/ 126115 w 222050"/>
                  <a:gd name="csY9" fmla="*/ 313413 h 322776"/>
                  <a:gd name="csX10" fmla="*/ 134046 w 222050"/>
                  <a:gd name="csY10" fmla="*/ 321343 h 322776"/>
                  <a:gd name="csX11" fmla="*/ 134046 w 222050"/>
                  <a:gd name="csY11" fmla="*/ 321343 h 3227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22050" h="322776">
                    <a:moveTo>
                      <a:pt x="134075" y="321343"/>
                    </a:moveTo>
                    <a:cubicBezTo>
                      <a:pt x="162915" y="298938"/>
                      <a:pt x="194551" y="284232"/>
                      <a:pt x="210125" y="249370"/>
                    </a:cubicBezTo>
                    <a:cubicBezTo>
                      <a:pt x="224948" y="216209"/>
                      <a:pt x="226015" y="177311"/>
                      <a:pt x="212980" y="143458"/>
                    </a:cubicBezTo>
                    <a:cubicBezTo>
                      <a:pt x="199483" y="108481"/>
                      <a:pt x="172922" y="80223"/>
                      <a:pt x="143044" y="58308"/>
                    </a:cubicBezTo>
                    <a:cubicBezTo>
                      <a:pt x="109071" y="33366"/>
                      <a:pt x="60535" y="6059"/>
                      <a:pt x="18458" y="176"/>
                    </a:cubicBezTo>
                    <a:cubicBezTo>
                      <a:pt x="2568" y="-2044"/>
                      <a:pt x="-7584" y="17247"/>
                      <a:pt x="7153" y="26964"/>
                    </a:cubicBezTo>
                    <a:cubicBezTo>
                      <a:pt x="36108" y="46082"/>
                      <a:pt x="72935" y="53896"/>
                      <a:pt x="103592" y="70967"/>
                    </a:cubicBezTo>
                    <a:cubicBezTo>
                      <a:pt x="135315" y="88614"/>
                      <a:pt x="163318" y="111653"/>
                      <a:pt x="182323" y="142968"/>
                    </a:cubicBezTo>
                    <a:cubicBezTo>
                      <a:pt x="200694" y="173187"/>
                      <a:pt x="208798" y="210385"/>
                      <a:pt x="194494" y="243920"/>
                    </a:cubicBezTo>
                    <a:cubicBezTo>
                      <a:pt x="180449" y="276879"/>
                      <a:pt x="147283" y="287173"/>
                      <a:pt x="126115" y="313413"/>
                    </a:cubicBezTo>
                    <a:cubicBezTo>
                      <a:pt x="121530" y="319093"/>
                      <a:pt x="128365" y="325754"/>
                      <a:pt x="134046" y="321343"/>
                    </a:cubicBezTo>
                    <a:lnTo>
                      <a:pt x="134046" y="32134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Freeform 226">
                <a:extLst>
                  <a:ext uri="{FF2B5EF4-FFF2-40B4-BE49-F238E27FC236}">
                    <a16:creationId xmlns:a16="http://schemas.microsoft.com/office/drawing/2014/main" id="{8A10FEBE-E65D-C220-3B36-37116005BCD6}"/>
                  </a:ext>
                </a:extLst>
              </p:cNvPr>
              <p:cNvSpPr/>
              <p:nvPr/>
            </p:nvSpPr>
            <p:spPr>
              <a:xfrm>
                <a:off x="8229928" y="2932540"/>
                <a:ext cx="133690" cy="82288"/>
              </a:xfrm>
              <a:custGeom>
                <a:avLst/>
                <a:gdLst>
                  <a:gd name="csX0" fmla="*/ 133334 w 133690"/>
                  <a:gd name="csY0" fmla="*/ 17507 h 82288"/>
                  <a:gd name="csX1" fmla="*/ 61178 w 133690"/>
                  <a:gd name="csY1" fmla="*/ 6752 h 82288"/>
                  <a:gd name="csX2" fmla="*/ 240 w 133690"/>
                  <a:gd name="csY2" fmla="*/ 63874 h 82288"/>
                  <a:gd name="csX3" fmla="*/ 6325 w 133690"/>
                  <a:gd name="csY3" fmla="*/ 78840 h 82288"/>
                  <a:gd name="csX4" fmla="*/ 9642 w 133690"/>
                  <a:gd name="csY4" fmla="*/ 81146 h 82288"/>
                  <a:gd name="csX5" fmla="*/ 19678 w 133690"/>
                  <a:gd name="csY5" fmla="*/ 79849 h 82288"/>
                  <a:gd name="csX6" fmla="*/ 30205 w 133690"/>
                  <a:gd name="csY6" fmla="*/ 58741 h 82288"/>
                  <a:gd name="csX7" fmla="*/ 65821 w 133690"/>
                  <a:gd name="csY7" fmla="*/ 31492 h 82288"/>
                  <a:gd name="csX8" fmla="*/ 103745 w 133690"/>
                  <a:gd name="csY8" fmla="*/ 21602 h 82288"/>
                  <a:gd name="csX9" fmla="*/ 131517 w 133690"/>
                  <a:gd name="csY9" fmla="*/ 22005 h 82288"/>
                  <a:gd name="csX10" fmla="*/ 133334 w 133690"/>
                  <a:gd name="csY10" fmla="*/ 17507 h 82288"/>
                  <a:gd name="csX11" fmla="*/ 133334 w 133690"/>
                  <a:gd name="csY11" fmla="*/ 17507 h 822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33690" h="82288">
                    <a:moveTo>
                      <a:pt x="133334" y="17507"/>
                    </a:moveTo>
                    <a:cubicBezTo>
                      <a:pt x="121366" y="-7060"/>
                      <a:pt x="81798" y="-861"/>
                      <a:pt x="61178" y="6752"/>
                    </a:cubicBezTo>
                    <a:cubicBezTo>
                      <a:pt x="35107" y="16354"/>
                      <a:pt x="4537" y="33770"/>
                      <a:pt x="240" y="63874"/>
                    </a:cubicBezTo>
                    <a:cubicBezTo>
                      <a:pt x="-682" y="70247"/>
                      <a:pt x="990" y="75091"/>
                      <a:pt x="6325" y="78840"/>
                    </a:cubicBezTo>
                    <a:cubicBezTo>
                      <a:pt x="7421" y="79618"/>
                      <a:pt x="8517" y="80368"/>
                      <a:pt x="9642" y="81146"/>
                    </a:cubicBezTo>
                    <a:cubicBezTo>
                      <a:pt x="12468" y="83136"/>
                      <a:pt x="17400" y="82415"/>
                      <a:pt x="19678" y="79849"/>
                    </a:cubicBezTo>
                    <a:cubicBezTo>
                      <a:pt x="25648" y="73073"/>
                      <a:pt x="25907" y="66383"/>
                      <a:pt x="30205" y="58741"/>
                    </a:cubicBezTo>
                    <a:cubicBezTo>
                      <a:pt x="37616" y="45593"/>
                      <a:pt x="52411" y="37461"/>
                      <a:pt x="65821" y="31492"/>
                    </a:cubicBezTo>
                    <a:cubicBezTo>
                      <a:pt x="77732" y="26158"/>
                      <a:pt x="90566" y="21948"/>
                      <a:pt x="103745" y="21602"/>
                    </a:cubicBezTo>
                    <a:cubicBezTo>
                      <a:pt x="113262" y="21342"/>
                      <a:pt x="122058" y="23678"/>
                      <a:pt x="131517" y="22005"/>
                    </a:cubicBezTo>
                    <a:cubicBezTo>
                      <a:pt x="133594" y="21631"/>
                      <a:pt x="134142" y="19122"/>
                      <a:pt x="133334" y="17507"/>
                    </a:cubicBezTo>
                    <a:lnTo>
                      <a:pt x="133334" y="1750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" name="Freeform 227">
                <a:extLst>
                  <a:ext uri="{FF2B5EF4-FFF2-40B4-BE49-F238E27FC236}">
                    <a16:creationId xmlns:a16="http://schemas.microsoft.com/office/drawing/2014/main" id="{FC604025-A2E9-178B-5FC1-0DFA79726DCC}"/>
                  </a:ext>
                </a:extLst>
              </p:cNvPr>
              <p:cNvSpPr/>
              <p:nvPr/>
            </p:nvSpPr>
            <p:spPr>
              <a:xfrm>
                <a:off x="8132728" y="3282596"/>
                <a:ext cx="200172" cy="87926"/>
              </a:xfrm>
              <a:custGeom>
                <a:avLst/>
                <a:gdLst>
                  <a:gd name="csX0" fmla="*/ 281 w 200172"/>
                  <a:gd name="csY0" fmla="*/ 3064 h 87926"/>
                  <a:gd name="csX1" fmla="*/ 75205 w 200172"/>
                  <a:gd name="csY1" fmla="*/ 82966 h 87926"/>
                  <a:gd name="csX2" fmla="*/ 196994 w 200172"/>
                  <a:gd name="csY2" fmla="*/ 49863 h 87926"/>
                  <a:gd name="csX3" fmla="*/ 186093 w 200172"/>
                  <a:gd name="csY3" fmla="*/ 31121 h 87926"/>
                  <a:gd name="csX4" fmla="*/ 62574 w 200172"/>
                  <a:gd name="csY4" fmla="*/ 49114 h 87926"/>
                  <a:gd name="csX5" fmla="*/ 2069 w 200172"/>
                  <a:gd name="csY5" fmla="*/ 7 h 87926"/>
                  <a:gd name="csX6" fmla="*/ 310 w 200172"/>
                  <a:gd name="csY6" fmla="*/ 3064 h 87926"/>
                  <a:gd name="csX7" fmla="*/ 310 w 200172"/>
                  <a:gd name="csY7" fmla="*/ 3064 h 879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00172" h="87926">
                    <a:moveTo>
                      <a:pt x="281" y="3064"/>
                    </a:moveTo>
                    <a:cubicBezTo>
                      <a:pt x="22228" y="32418"/>
                      <a:pt x="38926" y="68664"/>
                      <a:pt x="75205" y="82966"/>
                    </a:cubicBezTo>
                    <a:cubicBezTo>
                      <a:pt x="113447" y="98047"/>
                      <a:pt x="168270" y="76363"/>
                      <a:pt x="196994" y="49863"/>
                    </a:cubicBezTo>
                    <a:cubicBezTo>
                      <a:pt x="204954" y="42510"/>
                      <a:pt x="196706" y="27228"/>
                      <a:pt x="186093" y="31121"/>
                    </a:cubicBezTo>
                    <a:cubicBezTo>
                      <a:pt x="144132" y="46490"/>
                      <a:pt x="106035" y="82015"/>
                      <a:pt x="62574" y="49114"/>
                    </a:cubicBezTo>
                    <a:cubicBezTo>
                      <a:pt x="42473" y="33889"/>
                      <a:pt x="28890" y="2516"/>
                      <a:pt x="2069" y="7"/>
                    </a:cubicBezTo>
                    <a:cubicBezTo>
                      <a:pt x="598" y="-137"/>
                      <a:pt x="-585" y="1882"/>
                      <a:pt x="310" y="3064"/>
                    </a:cubicBezTo>
                    <a:lnTo>
                      <a:pt x="310" y="306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" name="Freeform 228">
                <a:extLst>
                  <a:ext uri="{FF2B5EF4-FFF2-40B4-BE49-F238E27FC236}">
                    <a16:creationId xmlns:a16="http://schemas.microsoft.com/office/drawing/2014/main" id="{352D7689-8809-7075-EF57-EE4736E46943}"/>
                  </a:ext>
                </a:extLst>
              </p:cNvPr>
              <p:cNvSpPr/>
              <p:nvPr/>
            </p:nvSpPr>
            <p:spPr>
              <a:xfrm>
                <a:off x="8143239" y="3349780"/>
                <a:ext cx="74373" cy="187701"/>
              </a:xfrm>
              <a:custGeom>
                <a:avLst/>
                <a:gdLst>
                  <a:gd name="csX0" fmla="*/ 36490 w 74373"/>
                  <a:gd name="csY0" fmla="*/ 13764 h 187701"/>
                  <a:gd name="csX1" fmla="*/ 38047 w 74373"/>
                  <a:gd name="csY1" fmla="*/ 103672 h 187701"/>
                  <a:gd name="csX2" fmla="*/ 20484 w 74373"/>
                  <a:gd name="csY2" fmla="*/ 141244 h 187701"/>
                  <a:gd name="csX3" fmla="*/ 123 w 74373"/>
                  <a:gd name="csY3" fmla="*/ 175442 h 187701"/>
                  <a:gd name="csX4" fmla="*/ 9467 w 74373"/>
                  <a:gd name="csY4" fmla="*/ 187697 h 187701"/>
                  <a:gd name="csX5" fmla="*/ 68703 w 74373"/>
                  <a:gd name="csY5" fmla="*/ 112120 h 187701"/>
                  <a:gd name="csX6" fmla="*/ 56793 w 74373"/>
                  <a:gd name="csY6" fmla="*/ 5228 h 187701"/>
                  <a:gd name="csX7" fmla="*/ 36518 w 74373"/>
                  <a:gd name="csY7" fmla="*/ 13764 h 187701"/>
                  <a:gd name="csX8" fmla="*/ 36518 w 74373"/>
                  <a:gd name="csY8" fmla="*/ 13764 h 1877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4373" h="187701">
                    <a:moveTo>
                      <a:pt x="36490" y="13764"/>
                    </a:moveTo>
                    <a:cubicBezTo>
                      <a:pt x="41796" y="44992"/>
                      <a:pt x="47362" y="72328"/>
                      <a:pt x="38047" y="103672"/>
                    </a:cubicBezTo>
                    <a:cubicBezTo>
                      <a:pt x="34096" y="116907"/>
                      <a:pt x="28126" y="129710"/>
                      <a:pt x="20484" y="141244"/>
                    </a:cubicBezTo>
                    <a:cubicBezTo>
                      <a:pt x="12726" y="152922"/>
                      <a:pt x="2084" y="160996"/>
                      <a:pt x="123" y="175442"/>
                    </a:cubicBezTo>
                    <a:cubicBezTo>
                      <a:pt x="-685" y="181411"/>
                      <a:pt x="2488" y="187899"/>
                      <a:pt x="9467" y="187697"/>
                    </a:cubicBezTo>
                    <a:cubicBezTo>
                      <a:pt x="42315" y="186832"/>
                      <a:pt x="61638" y="139139"/>
                      <a:pt x="68703" y="112120"/>
                    </a:cubicBezTo>
                    <a:cubicBezTo>
                      <a:pt x="77557" y="78239"/>
                      <a:pt x="77759" y="34842"/>
                      <a:pt x="56793" y="5228"/>
                    </a:cubicBezTo>
                    <a:cubicBezTo>
                      <a:pt x="49381" y="-5239"/>
                      <a:pt x="34384" y="1249"/>
                      <a:pt x="36518" y="13764"/>
                    </a:cubicBezTo>
                    <a:lnTo>
                      <a:pt x="36518" y="1376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Freeform 229">
                <a:extLst>
                  <a:ext uri="{FF2B5EF4-FFF2-40B4-BE49-F238E27FC236}">
                    <a16:creationId xmlns:a16="http://schemas.microsoft.com/office/drawing/2014/main" id="{588DECDF-1F9E-BF02-BCE5-79E6B7BB6AFB}"/>
                  </a:ext>
                </a:extLst>
              </p:cNvPr>
              <p:cNvSpPr/>
              <p:nvPr/>
            </p:nvSpPr>
            <p:spPr>
              <a:xfrm>
                <a:off x="8378997" y="3512828"/>
                <a:ext cx="80779" cy="102768"/>
              </a:xfrm>
              <a:custGeom>
                <a:avLst/>
                <a:gdLst>
                  <a:gd name="csX0" fmla="*/ 127 w 80779"/>
                  <a:gd name="csY0" fmla="*/ 6512 h 102768"/>
                  <a:gd name="csX1" fmla="*/ 12643 w 80779"/>
                  <a:gd name="csY1" fmla="*/ 76668 h 102768"/>
                  <a:gd name="csX2" fmla="*/ 36407 w 80779"/>
                  <a:gd name="csY2" fmla="*/ 93219 h 102768"/>
                  <a:gd name="csX3" fmla="*/ 73235 w 80779"/>
                  <a:gd name="csY3" fmla="*/ 102764 h 102768"/>
                  <a:gd name="csX4" fmla="*/ 79955 w 80779"/>
                  <a:gd name="csY4" fmla="*/ 91057 h 102768"/>
                  <a:gd name="csX5" fmla="*/ 25044 w 80779"/>
                  <a:gd name="csY5" fmla="*/ 61702 h 102768"/>
                  <a:gd name="csX6" fmla="*/ 9673 w 80779"/>
                  <a:gd name="csY6" fmla="*/ 2475 h 102768"/>
                  <a:gd name="csX7" fmla="*/ 127 w 80779"/>
                  <a:gd name="csY7" fmla="*/ 6512 h 102768"/>
                  <a:gd name="csX8" fmla="*/ 127 w 80779"/>
                  <a:gd name="csY8" fmla="*/ 6512 h 1027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0779" h="102768">
                    <a:moveTo>
                      <a:pt x="127" y="6512"/>
                    </a:moveTo>
                    <a:cubicBezTo>
                      <a:pt x="4539" y="28657"/>
                      <a:pt x="-710" y="57233"/>
                      <a:pt x="12643" y="76668"/>
                    </a:cubicBezTo>
                    <a:cubicBezTo>
                      <a:pt x="18411" y="85059"/>
                      <a:pt x="26890" y="90018"/>
                      <a:pt x="36407" y="93219"/>
                    </a:cubicBezTo>
                    <a:cubicBezTo>
                      <a:pt x="47539" y="96968"/>
                      <a:pt x="61584" y="102966"/>
                      <a:pt x="73235" y="102764"/>
                    </a:cubicBezTo>
                    <a:cubicBezTo>
                      <a:pt x="79637" y="102648"/>
                      <a:pt x="82261" y="96362"/>
                      <a:pt x="79955" y="91057"/>
                    </a:cubicBezTo>
                    <a:cubicBezTo>
                      <a:pt x="70466" y="69228"/>
                      <a:pt x="36522" y="82925"/>
                      <a:pt x="25044" y="61702"/>
                    </a:cubicBezTo>
                    <a:cubicBezTo>
                      <a:pt x="15152" y="43450"/>
                      <a:pt x="21670" y="20180"/>
                      <a:pt x="9673" y="2475"/>
                    </a:cubicBezTo>
                    <a:cubicBezTo>
                      <a:pt x="6327" y="-2485"/>
                      <a:pt x="-1056" y="601"/>
                      <a:pt x="127" y="6512"/>
                    </a:cubicBezTo>
                    <a:lnTo>
                      <a:pt x="127" y="651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Freeform 230">
                <a:extLst>
                  <a:ext uri="{FF2B5EF4-FFF2-40B4-BE49-F238E27FC236}">
                    <a16:creationId xmlns:a16="http://schemas.microsoft.com/office/drawing/2014/main" id="{C4C28B67-BB87-5E86-0C82-8168A24BE1AA}"/>
                  </a:ext>
                </a:extLst>
              </p:cNvPr>
              <p:cNvSpPr/>
              <p:nvPr/>
            </p:nvSpPr>
            <p:spPr>
              <a:xfrm>
                <a:off x="8271743" y="3586000"/>
                <a:ext cx="118924" cy="55302"/>
              </a:xfrm>
              <a:custGeom>
                <a:avLst/>
                <a:gdLst>
                  <a:gd name="csX0" fmla="*/ 116119 w 118924"/>
                  <a:gd name="csY0" fmla="*/ 5803 h 55302"/>
                  <a:gd name="csX1" fmla="*/ 1194 w 118924"/>
                  <a:gd name="csY1" fmla="*/ 41126 h 55302"/>
                  <a:gd name="csX2" fmla="*/ 16219 w 118924"/>
                  <a:gd name="csY2" fmla="*/ 52718 h 55302"/>
                  <a:gd name="csX3" fmla="*/ 59248 w 118924"/>
                  <a:gd name="csY3" fmla="*/ 20855 h 55302"/>
                  <a:gd name="csX4" fmla="*/ 114014 w 118924"/>
                  <a:gd name="csY4" fmla="*/ 13444 h 55302"/>
                  <a:gd name="csX5" fmla="*/ 116119 w 118924"/>
                  <a:gd name="csY5" fmla="*/ 5832 h 55302"/>
                  <a:gd name="csX6" fmla="*/ 116119 w 118924"/>
                  <a:gd name="csY6" fmla="*/ 5832 h 55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18924" h="55302">
                    <a:moveTo>
                      <a:pt x="116119" y="5803"/>
                    </a:moveTo>
                    <a:cubicBezTo>
                      <a:pt x="77157" y="-7144"/>
                      <a:pt x="21987" y="296"/>
                      <a:pt x="1194" y="41126"/>
                    </a:cubicBezTo>
                    <a:cubicBezTo>
                      <a:pt x="-3795" y="50930"/>
                      <a:pt x="7943" y="59869"/>
                      <a:pt x="16219" y="52718"/>
                    </a:cubicBezTo>
                    <a:cubicBezTo>
                      <a:pt x="30235" y="40578"/>
                      <a:pt x="41367" y="27833"/>
                      <a:pt x="59248" y="20855"/>
                    </a:cubicBezTo>
                    <a:cubicBezTo>
                      <a:pt x="76321" y="14165"/>
                      <a:pt x="95787" y="10359"/>
                      <a:pt x="114014" y="13444"/>
                    </a:cubicBezTo>
                    <a:cubicBezTo>
                      <a:pt x="118974" y="14281"/>
                      <a:pt x="121022" y="7447"/>
                      <a:pt x="116119" y="5832"/>
                    </a:cubicBezTo>
                    <a:lnTo>
                      <a:pt x="116119" y="583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" name="Freeform 231">
                <a:extLst>
                  <a:ext uri="{FF2B5EF4-FFF2-40B4-BE49-F238E27FC236}">
                    <a16:creationId xmlns:a16="http://schemas.microsoft.com/office/drawing/2014/main" id="{CA01EED6-C0E0-6340-C4B9-465933649F10}"/>
                  </a:ext>
                </a:extLst>
              </p:cNvPr>
              <p:cNvSpPr/>
              <p:nvPr/>
            </p:nvSpPr>
            <p:spPr>
              <a:xfrm>
                <a:off x="8401375" y="3091789"/>
                <a:ext cx="94171" cy="180656"/>
              </a:xfrm>
              <a:custGeom>
                <a:avLst/>
                <a:gdLst>
                  <a:gd name="csX0" fmla="*/ 128 w 94171"/>
                  <a:gd name="csY0" fmla="*/ 2579 h 180656"/>
                  <a:gd name="csX1" fmla="*/ 41484 w 94171"/>
                  <a:gd name="csY1" fmla="*/ 70139 h 180656"/>
                  <a:gd name="csX2" fmla="*/ 62219 w 94171"/>
                  <a:gd name="csY2" fmla="*/ 113565 h 180656"/>
                  <a:gd name="csX3" fmla="*/ 61873 w 94171"/>
                  <a:gd name="csY3" fmla="*/ 169650 h 180656"/>
                  <a:gd name="csX4" fmla="*/ 83474 w 94171"/>
                  <a:gd name="csY4" fmla="*/ 175503 h 180656"/>
                  <a:gd name="csX5" fmla="*/ 72140 w 94171"/>
                  <a:gd name="csY5" fmla="*/ 73974 h 180656"/>
                  <a:gd name="csX6" fmla="*/ 2608 w 94171"/>
                  <a:gd name="csY6" fmla="*/ 70 h 180656"/>
                  <a:gd name="csX7" fmla="*/ 99 w 94171"/>
                  <a:gd name="csY7" fmla="*/ 2579 h 180656"/>
                  <a:gd name="csX8" fmla="*/ 99 w 94171"/>
                  <a:gd name="csY8" fmla="*/ 2579 h 1806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4171" h="180656">
                    <a:moveTo>
                      <a:pt x="128" y="2579"/>
                    </a:moveTo>
                    <a:cubicBezTo>
                      <a:pt x="8607" y="26800"/>
                      <a:pt x="28016" y="48340"/>
                      <a:pt x="41484" y="70139"/>
                    </a:cubicBezTo>
                    <a:cubicBezTo>
                      <a:pt x="49963" y="83836"/>
                      <a:pt x="57778" y="97994"/>
                      <a:pt x="62219" y="113565"/>
                    </a:cubicBezTo>
                    <a:cubicBezTo>
                      <a:pt x="67987" y="133663"/>
                      <a:pt x="63287" y="149724"/>
                      <a:pt x="61873" y="169650"/>
                    </a:cubicBezTo>
                    <a:cubicBezTo>
                      <a:pt x="60950" y="182395"/>
                      <a:pt x="77331" y="183692"/>
                      <a:pt x="83474" y="175503"/>
                    </a:cubicBezTo>
                    <a:cubicBezTo>
                      <a:pt x="105651" y="146034"/>
                      <a:pt x="89098" y="102118"/>
                      <a:pt x="72140" y="73974"/>
                    </a:cubicBezTo>
                    <a:cubicBezTo>
                      <a:pt x="56855" y="48599"/>
                      <a:pt x="32659" y="8403"/>
                      <a:pt x="2608" y="70"/>
                    </a:cubicBezTo>
                    <a:cubicBezTo>
                      <a:pt x="1195" y="-334"/>
                      <a:pt x="-420" y="1079"/>
                      <a:pt x="99" y="2579"/>
                    </a:cubicBezTo>
                    <a:lnTo>
                      <a:pt x="99" y="257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" name="Freeform 232">
                <a:extLst>
                  <a:ext uri="{FF2B5EF4-FFF2-40B4-BE49-F238E27FC236}">
                    <a16:creationId xmlns:a16="http://schemas.microsoft.com/office/drawing/2014/main" id="{3F54976F-3FDB-0319-865A-74FE32A57388}"/>
                  </a:ext>
                </a:extLst>
              </p:cNvPr>
              <p:cNvSpPr/>
              <p:nvPr/>
            </p:nvSpPr>
            <p:spPr>
              <a:xfrm>
                <a:off x="8357758" y="3246426"/>
                <a:ext cx="315265" cy="455527"/>
              </a:xfrm>
              <a:custGeom>
                <a:avLst/>
                <a:gdLst>
                  <a:gd name="csX0" fmla="*/ 2274 w 315265"/>
                  <a:gd name="csY0" fmla="*/ 18097 h 455527"/>
                  <a:gd name="csX1" fmla="*/ 173782 w 315265"/>
                  <a:gd name="csY1" fmla="*/ 34360 h 455527"/>
                  <a:gd name="csX2" fmla="*/ 279045 w 315265"/>
                  <a:gd name="csY2" fmla="*/ 129978 h 455527"/>
                  <a:gd name="csX3" fmla="*/ 193912 w 315265"/>
                  <a:gd name="csY3" fmla="*/ 436813 h 455527"/>
                  <a:gd name="csX4" fmla="*/ 222088 w 315265"/>
                  <a:gd name="csY4" fmla="*/ 448693 h 455527"/>
                  <a:gd name="csX5" fmla="*/ 301800 w 315265"/>
                  <a:gd name="csY5" fmla="*/ 268271 h 455527"/>
                  <a:gd name="csX6" fmla="*/ 302838 w 315265"/>
                  <a:gd name="csY6" fmla="*/ 98576 h 455527"/>
                  <a:gd name="csX7" fmla="*/ 1639 w 315265"/>
                  <a:gd name="csY7" fmla="*/ 13570 h 455527"/>
                  <a:gd name="csX8" fmla="*/ 2245 w 315265"/>
                  <a:gd name="csY8" fmla="*/ 18068 h 455527"/>
                  <a:gd name="csX9" fmla="*/ 2245 w 315265"/>
                  <a:gd name="csY9" fmla="*/ 18068 h 4555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15265" h="455527">
                    <a:moveTo>
                      <a:pt x="2274" y="18097"/>
                    </a:moveTo>
                    <a:cubicBezTo>
                      <a:pt x="59030" y="18443"/>
                      <a:pt x="118006" y="23691"/>
                      <a:pt x="173782" y="34360"/>
                    </a:cubicBezTo>
                    <a:cubicBezTo>
                      <a:pt x="230105" y="45173"/>
                      <a:pt x="267913" y="71212"/>
                      <a:pt x="279045" y="129978"/>
                    </a:cubicBezTo>
                    <a:cubicBezTo>
                      <a:pt x="300156" y="241483"/>
                      <a:pt x="231691" y="338283"/>
                      <a:pt x="193912" y="436813"/>
                    </a:cubicBezTo>
                    <a:cubicBezTo>
                      <a:pt x="187336" y="453941"/>
                      <a:pt x="212888" y="462418"/>
                      <a:pt x="222088" y="448693"/>
                    </a:cubicBezTo>
                    <a:cubicBezTo>
                      <a:pt x="257906" y="395319"/>
                      <a:pt x="285246" y="330353"/>
                      <a:pt x="301800" y="268271"/>
                    </a:cubicBezTo>
                    <a:cubicBezTo>
                      <a:pt x="316277" y="214003"/>
                      <a:pt x="322506" y="152411"/>
                      <a:pt x="302838" y="98576"/>
                    </a:cubicBezTo>
                    <a:cubicBezTo>
                      <a:pt x="260386" y="-17601"/>
                      <a:pt x="100241" y="-8431"/>
                      <a:pt x="1639" y="13570"/>
                    </a:cubicBezTo>
                    <a:cubicBezTo>
                      <a:pt x="-927" y="14147"/>
                      <a:pt x="-293" y="18068"/>
                      <a:pt x="2245" y="18068"/>
                    </a:cubicBezTo>
                    <a:lnTo>
                      <a:pt x="2245" y="1806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4" name="Freeform 233">
                <a:extLst>
                  <a:ext uri="{FF2B5EF4-FFF2-40B4-BE49-F238E27FC236}">
                    <a16:creationId xmlns:a16="http://schemas.microsoft.com/office/drawing/2014/main" id="{28998DD3-123F-9572-C0DB-18F49B7876E8}"/>
                  </a:ext>
                </a:extLst>
              </p:cNvPr>
              <p:cNvSpPr/>
              <p:nvPr/>
            </p:nvSpPr>
            <p:spPr>
              <a:xfrm>
                <a:off x="8626812" y="3138005"/>
                <a:ext cx="232472" cy="427846"/>
              </a:xfrm>
              <a:custGeom>
                <a:avLst/>
                <a:gdLst>
                  <a:gd name="csX0" fmla="*/ 167398 w 232472"/>
                  <a:gd name="csY0" fmla="*/ 4978 h 427846"/>
                  <a:gd name="csX1" fmla="*/ 203043 w 232472"/>
                  <a:gd name="csY1" fmla="*/ 126692 h 427846"/>
                  <a:gd name="csX2" fmla="*/ 148392 w 232472"/>
                  <a:gd name="csY2" fmla="*/ 241571 h 427846"/>
                  <a:gd name="csX3" fmla="*/ 14 w 232472"/>
                  <a:gd name="csY3" fmla="*/ 412564 h 427846"/>
                  <a:gd name="csX4" fmla="*/ 31881 w 232472"/>
                  <a:gd name="csY4" fmla="*/ 412564 h 427846"/>
                  <a:gd name="csX5" fmla="*/ 208292 w 232472"/>
                  <a:gd name="csY5" fmla="*/ 221992 h 427846"/>
                  <a:gd name="csX6" fmla="*/ 231104 w 232472"/>
                  <a:gd name="csY6" fmla="*/ 114523 h 427846"/>
                  <a:gd name="csX7" fmla="*/ 176914 w 232472"/>
                  <a:gd name="csY7" fmla="*/ 2412 h 427846"/>
                  <a:gd name="csX8" fmla="*/ 167427 w 232472"/>
                  <a:gd name="csY8" fmla="*/ 4978 h 427846"/>
                  <a:gd name="csX9" fmla="*/ 167427 w 232472"/>
                  <a:gd name="csY9" fmla="*/ 4978 h 4278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32472" h="427846">
                    <a:moveTo>
                      <a:pt x="167398" y="4978"/>
                    </a:moveTo>
                    <a:cubicBezTo>
                      <a:pt x="171550" y="48260"/>
                      <a:pt x="201399" y="82776"/>
                      <a:pt x="203043" y="126692"/>
                    </a:cubicBezTo>
                    <a:cubicBezTo>
                      <a:pt x="204802" y="173116"/>
                      <a:pt x="183230" y="212303"/>
                      <a:pt x="148392" y="241571"/>
                    </a:cubicBezTo>
                    <a:cubicBezTo>
                      <a:pt x="90396" y="290274"/>
                      <a:pt x="3157" y="325020"/>
                      <a:pt x="14" y="412564"/>
                    </a:cubicBezTo>
                    <a:cubicBezTo>
                      <a:pt x="-736" y="433613"/>
                      <a:pt x="29344" y="432258"/>
                      <a:pt x="31881" y="412564"/>
                    </a:cubicBezTo>
                    <a:cubicBezTo>
                      <a:pt x="43907" y="318820"/>
                      <a:pt x="162783" y="294916"/>
                      <a:pt x="208292" y="221992"/>
                    </a:cubicBezTo>
                    <a:cubicBezTo>
                      <a:pt x="228076" y="190302"/>
                      <a:pt x="235891" y="151403"/>
                      <a:pt x="231104" y="114523"/>
                    </a:cubicBezTo>
                    <a:cubicBezTo>
                      <a:pt x="225336" y="70146"/>
                      <a:pt x="197391" y="40301"/>
                      <a:pt x="176914" y="2412"/>
                    </a:cubicBezTo>
                    <a:cubicBezTo>
                      <a:pt x="174608" y="-1856"/>
                      <a:pt x="166907" y="-125"/>
                      <a:pt x="167427" y="4978"/>
                    </a:cubicBezTo>
                    <a:lnTo>
                      <a:pt x="167427" y="497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" name="Freeform 234">
                <a:extLst>
                  <a:ext uri="{FF2B5EF4-FFF2-40B4-BE49-F238E27FC236}">
                    <a16:creationId xmlns:a16="http://schemas.microsoft.com/office/drawing/2014/main" id="{9937D6CD-B429-3912-09E9-1A43EC46F7FC}"/>
                  </a:ext>
                </a:extLst>
              </p:cNvPr>
              <p:cNvSpPr/>
              <p:nvPr/>
            </p:nvSpPr>
            <p:spPr>
              <a:xfrm>
                <a:off x="8834600" y="3363180"/>
                <a:ext cx="212159" cy="345274"/>
              </a:xfrm>
              <a:custGeom>
                <a:avLst/>
                <a:gdLst>
                  <a:gd name="csX0" fmla="*/ 40676 w 212159"/>
                  <a:gd name="csY0" fmla="*/ 340244 h 345274"/>
                  <a:gd name="csX1" fmla="*/ 33438 w 212159"/>
                  <a:gd name="csY1" fmla="*/ 236236 h 345274"/>
                  <a:gd name="csX2" fmla="*/ 101008 w 212159"/>
                  <a:gd name="csY2" fmla="*/ 157169 h 345274"/>
                  <a:gd name="csX3" fmla="*/ 211665 w 212159"/>
                  <a:gd name="csY3" fmla="*/ 19020 h 345274"/>
                  <a:gd name="csX4" fmla="*/ 184181 w 212159"/>
                  <a:gd name="csY4" fmla="*/ 7428 h 345274"/>
                  <a:gd name="csX5" fmla="*/ 115486 w 212159"/>
                  <a:gd name="csY5" fmla="*/ 103709 h 345274"/>
                  <a:gd name="csX6" fmla="*/ 33322 w 212159"/>
                  <a:gd name="csY6" fmla="*/ 189638 h 345274"/>
                  <a:gd name="csX7" fmla="*/ 37965 w 212159"/>
                  <a:gd name="csY7" fmla="*/ 344887 h 345274"/>
                  <a:gd name="csX8" fmla="*/ 40676 w 212159"/>
                  <a:gd name="csY8" fmla="*/ 340273 h 345274"/>
                  <a:gd name="csX9" fmla="*/ 40676 w 212159"/>
                  <a:gd name="csY9" fmla="*/ 340273 h 3452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2159" h="345274">
                    <a:moveTo>
                      <a:pt x="40676" y="340244"/>
                    </a:moveTo>
                    <a:cubicBezTo>
                      <a:pt x="9876" y="317580"/>
                      <a:pt x="19393" y="265042"/>
                      <a:pt x="33438" y="236236"/>
                    </a:cubicBezTo>
                    <a:cubicBezTo>
                      <a:pt x="48838" y="204661"/>
                      <a:pt x="75341" y="180382"/>
                      <a:pt x="101008" y="157169"/>
                    </a:cubicBezTo>
                    <a:cubicBezTo>
                      <a:pt x="143460" y="118761"/>
                      <a:pt x="196553" y="77065"/>
                      <a:pt x="211665" y="19020"/>
                    </a:cubicBezTo>
                    <a:cubicBezTo>
                      <a:pt x="215847" y="2930"/>
                      <a:pt x="192343" y="-7998"/>
                      <a:pt x="184181" y="7428"/>
                    </a:cubicBezTo>
                    <a:cubicBezTo>
                      <a:pt x="165032" y="43617"/>
                      <a:pt x="144700" y="74614"/>
                      <a:pt x="115486" y="103709"/>
                    </a:cubicBezTo>
                    <a:cubicBezTo>
                      <a:pt x="87338" y="131737"/>
                      <a:pt x="56423" y="156968"/>
                      <a:pt x="33322" y="189638"/>
                    </a:cubicBezTo>
                    <a:cubicBezTo>
                      <a:pt x="-16" y="236755"/>
                      <a:pt x="-22886" y="310976"/>
                      <a:pt x="37965" y="344887"/>
                    </a:cubicBezTo>
                    <a:cubicBezTo>
                      <a:pt x="41051" y="346588"/>
                      <a:pt x="43387" y="342262"/>
                      <a:pt x="40676" y="340273"/>
                    </a:cubicBezTo>
                    <a:lnTo>
                      <a:pt x="40676" y="34027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" name="Freeform 235">
                <a:extLst>
                  <a:ext uri="{FF2B5EF4-FFF2-40B4-BE49-F238E27FC236}">
                    <a16:creationId xmlns:a16="http://schemas.microsoft.com/office/drawing/2014/main" id="{3195BDA2-4003-3F5A-96D9-85BED30D8804}"/>
                  </a:ext>
                </a:extLst>
              </p:cNvPr>
              <p:cNvSpPr/>
              <p:nvPr/>
            </p:nvSpPr>
            <p:spPr>
              <a:xfrm>
                <a:off x="8789775" y="3377298"/>
                <a:ext cx="151081" cy="117631"/>
              </a:xfrm>
              <a:custGeom>
                <a:avLst/>
                <a:gdLst>
                  <a:gd name="csX0" fmla="*/ 5126 w 151081"/>
                  <a:gd name="csY0" fmla="*/ 22434 h 117631"/>
                  <a:gd name="csX1" fmla="*/ 92971 w 151081"/>
                  <a:gd name="csY1" fmla="*/ 48760 h 117631"/>
                  <a:gd name="csX2" fmla="*/ 105285 w 151081"/>
                  <a:gd name="csY2" fmla="*/ 83997 h 117631"/>
                  <a:gd name="csX3" fmla="*/ 123281 w 151081"/>
                  <a:gd name="csY3" fmla="*/ 112370 h 117631"/>
                  <a:gd name="csX4" fmla="*/ 146728 w 151081"/>
                  <a:gd name="csY4" fmla="*/ 88928 h 117631"/>
                  <a:gd name="csX5" fmla="*/ 125242 w 151081"/>
                  <a:gd name="csY5" fmla="*/ 38783 h 117631"/>
                  <a:gd name="csX6" fmla="*/ 88011 w 151081"/>
                  <a:gd name="csY6" fmla="*/ 11736 h 117631"/>
                  <a:gd name="csX7" fmla="*/ 1521 w 151081"/>
                  <a:gd name="csY7" fmla="*/ 13725 h 117631"/>
                  <a:gd name="csX8" fmla="*/ 5126 w 151081"/>
                  <a:gd name="csY8" fmla="*/ 22434 h 117631"/>
                  <a:gd name="csX9" fmla="*/ 5126 w 151081"/>
                  <a:gd name="csY9" fmla="*/ 22434 h 1176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51081" h="117631">
                    <a:moveTo>
                      <a:pt x="5126" y="22434"/>
                    </a:moveTo>
                    <a:cubicBezTo>
                      <a:pt x="35984" y="26557"/>
                      <a:pt x="68717" y="24221"/>
                      <a:pt x="92971" y="48760"/>
                    </a:cubicBezTo>
                    <a:cubicBezTo>
                      <a:pt x="102430" y="58333"/>
                      <a:pt x="100931" y="72030"/>
                      <a:pt x="105285" y="83997"/>
                    </a:cubicBezTo>
                    <a:cubicBezTo>
                      <a:pt x="109294" y="95041"/>
                      <a:pt x="115379" y="103749"/>
                      <a:pt x="123281" y="112370"/>
                    </a:cubicBezTo>
                    <a:cubicBezTo>
                      <a:pt x="137787" y="128172"/>
                      <a:pt x="160715" y="104844"/>
                      <a:pt x="146728" y="88928"/>
                    </a:cubicBezTo>
                    <a:cubicBezTo>
                      <a:pt x="133288" y="73674"/>
                      <a:pt x="135278" y="55046"/>
                      <a:pt x="125242" y="38783"/>
                    </a:cubicBezTo>
                    <a:cubicBezTo>
                      <a:pt x="117081" y="25548"/>
                      <a:pt x="101709" y="17762"/>
                      <a:pt x="88011" y="11736"/>
                    </a:cubicBezTo>
                    <a:cubicBezTo>
                      <a:pt x="62430" y="432"/>
                      <a:pt x="23785" y="-8564"/>
                      <a:pt x="1521" y="13725"/>
                    </a:cubicBezTo>
                    <a:cubicBezTo>
                      <a:pt x="-1911" y="17186"/>
                      <a:pt x="973" y="21886"/>
                      <a:pt x="5126" y="22434"/>
                    </a:cubicBezTo>
                    <a:lnTo>
                      <a:pt x="5126" y="2243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" name="Freeform 236">
                <a:extLst>
                  <a:ext uri="{FF2B5EF4-FFF2-40B4-BE49-F238E27FC236}">
                    <a16:creationId xmlns:a16="http://schemas.microsoft.com/office/drawing/2014/main" id="{4EA35C44-383B-4789-4EF7-1988B198CC68}"/>
                  </a:ext>
                </a:extLst>
              </p:cNvPr>
              <p:cNvSpPr/>
              <p:nvPr/>
            </p:nvSpPr>
            <p:spPr>
              <a:xfrm>
                <a:off x="8740360" y="2899832"/>
                <a:ext cx="223950" cy="230949"/>
              </a:xfrm>
              <a:custGeom>
                <a:avLst/>
                <a:gdLst>
                  <a:gd name="csX0" fmla="*/ 42718 w 223950"/>
                  <a:gd name="csY0" fmla="*/ 1945 h 230949"/>
                  <a:gd name="csX1" fmla="*/ 14167 w 223950"/>
                  <a:gd name="csY1" fmla="*/ 53300 h 230949"/>
                  <a:gd name="csX2" fmla="*/ 699 w 223950"/>
                  <a:gd name="csY2" fmla="*/ 117112 h 230949"/>
                  <a:gd name="csX3" fmla="*/ 23712 w 223950"/>
                  <a:gd name="csY3" fmla="*/ 135567 h 230949"/>
                  <a:gd name="csX4" fmla="*/ 97945 w 223950"/>
                  <a:gd name="csY4" fmla="*/ 147591 h 230949"/>
                  <a:gd name="csX5" fmla="*/ 149914 w 223950"/>
                  <a:gd name="csY5" fmla="*/ 201196 h 230949"/>
                  <a:gd name="csX6" fmla="*/ 179387 w 223950"/>
                  <a:gd name="csY6" fmla="*/ 230867 h 230949"/>
                  <a:gd name="csX7" fmla="*/ 222791 w 223950"/>
                  <a:gd name="csY7" fmla="*/ 126397 h 230949"/>
                  <a:gd name="csX8" fmla="*/ 204161 w 223950"/>
                  <a:gd name="csY8" fmla="*/ 112037 h 230949"/>
                  <a:gd name="csX9" fmla="*/ 181406 w 223950"/>
                  <a:gd name="csY9" fmla="*/ 154685 h 230949"/>
                  <a:gd name="csX10" fmla="*/ 177426 w 223950"/>
                  <a:gd name="csY10" fmla="*/ 180348 h 230949"/>
                  <a:gd name="csX11" fmla="*/ 175206 w 223950"/>
                  <a:gd name="csY11" fmla="*/ 193093 h 230949"/>
                  <a:gd name="csX12" fmla="*/ 188183 w 223950"/>
                  <a:gd name="csY12" fmla="*/ 198716 h 230949"/>
                  <a:gd name="csX13" fmla="*/ 158796 w 223950"/>
                  <a:gd name="csY13" fmla="*/ 156645 h 230949"/>
                  <a:gd name="csX14" fmla="*/ 120872 w 223950"/>
                  <a:gd name="csY14" fmla="*/ 124610 h 230949"/>
                  <a:gd name="csX15" fmla="*/ 30778 w 223950"/>
                  <a:gd name="csY15" fmla="*/ 106443 h 230949"/>
                  <a:gd name="csX16" fmla="*/ 26856 w 223950"/>
                  <a:gd name="csY16" fmla="*/ 100503 h 230949"/>
                  <a:gd name="csX17" fmla="*/ 32624 w 223950"/>
                  <a:gd name="csY17" fmla="*/ 67862 h 230949"/>
                  <a:gd name="csX18" fmla="*/ 54023 w 223950"/>
                  <a:gd name="csY18" fmla="*/ 8577 h 230949"/>
                  <a:gd name="csX19" fmla="*/ 42718 w 223950"/>
                  <a:gd name="csY19" fmla="*/ 2002 h 230949"/>
                  <a:gd name="csX20" fmla="*/ 42718 w 223950"/>
                  <a:gd name="csY20" fmla="*/ 2002 h 230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223950" h="230949">
                    <a:moveTo>
                      <a:pt x="42718" y="1945"/>
                    </a:moveTo>
                    <a:cubicBezTo>
                      <a:pt x="30028" y="17199"/>
                      <a:pt x="21030" y="34702"/>
                      <a:pt x="14167" y="53300"/>
                    </a:cubicBezTo>
                    <a:cubicBezTo>
                      <a:pt x="7591" y="71092"/>
                      <a:pt x="-2791" y="97562"/>
                      <a:pt x="699" y="117112"/>
                    </a:cubicBezTo>
                    <a:cubicBezTo>
                      <a:pt x="2890" y="129396"/>
                      <a:pt x="12033" y="134846"/>
                      <a:pt x="23712" y="135567"/>
                    </a:cubicBezTo>
                    <a:cubicBezTo>
                      <a:pt x="50620" y="137239"/>
                      <a:pt x="72739" y="134096"/>
                      <a:pt x="97945" y="147591"/>
                    </a:cubicBezTo>
                    <a:cubicBezTo>
                      <a:pt x="120786" y="159817"/>
                      <a:pt x="136647" y="179396"/>
                      <a:pt x="149914" y="201196"/>
                    </a:cubicBezTo>
                    <a:cubicBezTo>
                      <a:pt x="157181" y="213105"/>
                      <a:pt x="163266" y="229656"/>
                      <a:pt x="179387" y="230867"/>
                    </a:cubicBezTo>
                    <a:cubicBezTo>
                      <a:pt x="220080" y="233953"/>
                      <a:pt x="212091" y="149552"/>
                      <a:pt x="222791" y="126397"/>
                    </a:cubicBezTo>
                    <a:cubicBezTo>
                      <a:pt x="228097" y="114921"/>
                      <a:pt x="214023" y="101541"/>
                      <a:pt x="204161" y="112037"/>
                    </a:cubicBezTo>
                    <a:cubicBezTo>
                      <a:pt x="191788" y="125215"/>
                      <a:pt x="185242" y="136922"/>
                      <a:pt x="181406" y="154685"/>
                    </a:cubicBezTo>
                    <a:cubicBezTo>
                      <a:pt x="179589" y="163133"/>
                      <a:pt x="178811" y="171813"/>
                      <a:pt x="177426" y="180348"/>
                    </a:cubicBezTo>
                    <a:cubicBezTo>
                      <a:pt x="176850" y="184616"/>
                      <a:pt x="176100" y="188854"/>
                      <a:pt x="175206" y="193093"/>
                    </a:cubicBezTo>
                    <a:cubicBezTo>
                      <a:pt x="172293" y="200273"/>
                      <a:pt x="176619" y="202176"/>
                      <a:pt x="188183" y="198716"/>
                    </a:cubicBezTo>
                    <a:cubicBezTo>
                      <a:pt x="190721" y="195746"/>
                      <a:pt x="161478" y="159788"/>
                      <a:pt x="158796" y="156645"/>
                    </a:cubicBezTo>
                    <a:cubicBezTo>
                      <a:pt x="148010" y="144044"/>
                      <a:pt x="135292" y="132885"/>
                      <a:pt x="120872" y="124610"/>
                    </a:cubicBezTo>
                    <a:cubicBezTo>
                      <a:pt x="96128" y="110423"/>
                      <a:pt x="59416" y="99119"/>
                      <a:pt x="30778" y="106443"/>
                    </a:cubicBezTo>
                    <a:cubicBezTo>
                      <a:pt x="21838" y="108721"/>
                      <a:pt x="23107" y="112095"/>
                      <a:pt x="26856" y="100503"/>
                    </a:cubicBezTo>
                    <a:cubicBezTo>
                      <a:pt x="29942" y="90901"/>
                      <a:pt x="30086" y="78012"/>
                      <a:pt x="32624" y="67862"/>
                    </a:cubicBezTo>
                    <a:cubicBezTo>
                      <a:pt x="37757" y="47331"/>
                      <a:pt x="46496" y="28271"/>
                      <a:pt x="54023" y="8577"/>
                    </a:cubicBezTo>
                    <a:cubicBezTo>
                      <a:pt x="56388" y="2377"/>
                      <a:pt x="46957" y="-3073"/>
                      <a:pt x="42718" y="2002"/>
                    </a:cubicBezTo>
                    <a:lnTo>
                      <a:pt x="42718" y="200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" name="Freeform 237">
                <a:extLst>
                  <a:ext uri="{FF2B5EF4-FFF2-40B4-BE49-F238E27FC236}">
                    <a16:creationId xmlns:a16="http://schemas.microsoft.com/office/drawing/2014/main" id="{1A1E9C98-57CF-5E90-FCA1-0FC088C86A5C}"/>
                  </a:ext>
                </a:extLst>
              </p:cNvPr>
              <p:cNvSpPr/>
              <p:nvPr/>
            </p:nvSpPr>
            <p:spPr>
              <a:xfrm>
                <a:off x="8910827" y="3094646"/>
                <a:ext cx="109123" cy="234568"/>
              </a:xfrm>
              <a:custGeom>
                <a:avLst/>
                <a:gdLst>
                  <a:gd name="csX0" fmla="*/ 211 w 109123"/>
                  <a:gd name="csY0" fmla="*/ 5344 h 234568"/>
                  <a:gd name="csX1" fmla="*/ 66282 w 109123"/>
                  <a:gd name="csY1" fmla="*/ 94214 h 234568"/>
                  <a:gd name="csX2" fmla="*/ 78337 w 109123"/>
                  <a:gd name="csY2" fmla="*/ 162351 h 234568"/>
                  <a:gd name="csX3" fmla="*/ 71703 w 109123"/>
                  <a:gd name="csY3" fmla="*/ 227028 h 234568"/>
                  <a:gd name="csX4" fmla="*/ 91285 w 109123"/>
                  <a:gd name="csY4" fmla="*/ 229595 h 234568"/>
                  <a:gd name="csX5" fmla="*/ 97688 w 109123"/>
                  <a:gd name="csY5" fmla="*/ 97155 h 234568"/>
                  <a:gd name="csX6" fmla="*/ 7450 w 109123"/>
                  <a:gd name="csY6" fmla="*/ 1105 h 234568"/>
                  <a:gd name="csX7" fmla="*/ 211 w 109123"/>
                  <a:gd name="csY7" fmla="*/ 5315 h 234568"/>
                  <a:gd name="csX8" fmla="*/ 211 w 109123"/>
                  <a:gd name="csY8" fmla="*/ 5315 h 234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09123" h="234568">
                    <a:moveTo>
                      <a:pt x="211" y="5344"/>
                    </a:moveTo>
                    <a:cubicBezTo>
                      <a:pt x="11083" y="41042"/>
                      <a:pt x="48401" y="62495"/>
                      <a:pt x="66282" y="94214"/>
                    </a:cubicBezTo>
                    <a:cubicBezTo>
                      <a:pt x="78048" y="115090"/>
                      <a:pt x="80125" y="138879"/>
                      <a:pt x="78337" y="162351"/>
                    </a:cubicBezTo>
                    <a:cubicBezTo>
                      <a:pt x="76664" y="184179"/>
                      <a:pt x="68012" y="205229"/>
                      <a:pt x="71703" y="227028"/>
                    </a:cubicBezTo>
                    <a:cubicBezTo>
                      <a:pt x="73405" y="237034"/>
                      <a:pt x="86498" y="236227"/>
                      <a:pt x="91285" y="229595"/>
                    </a:cubicBezTo>
                    <a:cubicBezTo>
                      <a:pt x="114674" y="197011"/>
                      <a:pt x="113174" y="132766"/>
                      <a:pt x="97688" y="97155"/>
                    </a:cubicBezTo>
                    <a:cubicBezTo>
                      <a:pt x="80586" y="57795"/>
                      <a:pt x="39000" y="28469"/>
                      <a:pt x="7450" y="1105"/>
                    </a:cubicBezTo>
                    <a:cubicBezTo>
                      <a:pt x="4364" y="-1577"/>
                      <a:pt x="-1145" y="932"/>
                      <a:pt x="211" y="5315"/>
                    </a:cubicBezTo>
                    <a:lnTo>
                      <a:pt x="211" y="531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" name="Freeform 238">
                <a:extLst>
                  <a:ext uri="{FF2B5EF4-FFF2-40B4-BE49-F238E27FC236}">
                    <a16:creationId xmlns:a16="http://schemas.microsoft.com/office/drawing/2014/main" id="{004B8A57-0BB0-5046-1B88-BC5F421AA51F}"/>
                  </a:ext>
                </a:extLst>
              </p:cNvPr>
              <p:cNvSpPr/>
              <p:nvPr/>
            </p:nvSpPr>
            <p:spPr>
              <a:xfrm>
                <a:off x="8993630" y="3220787"/>
                <a:ext cx="170929" cy="115205"/>
              </a:xfrm>
              <a:custGeom>
                <a:avLst/>
                <a:gdLst>
                  <a:gd name="csX0" fmla="*/ 5598 w 170929"/>
                  <a:gd name="csY0" fmla="*/ 15450 h 115205"/>
                  <a:gd name="csX1" fmla="*/ 103537 w 170929"/>
                  <a:gd name="csY1" fmla="*/ 70496 h 115205"/>
                  <a:gd name="csX2" fmla="*/ 163638 w 170929"/>
                  <a:gd name="csY2" fmla="*/ 114268 h 115205"/>
                  <a:gd name="csX3" fmla="*/ 166118 w 170929"/>
                  <a:gd name="csY3" fmla="*/ 95410 h 115205"/>
                  <a:gd name="csX4" fmla="*/ 119687 w 170929"/>
                  <a:gd name="csY4" fmla="*/ 44141 h 115205"/>
                  <a:gd name="csX5" fmla="*/ 89377 w 170929"/>
                  <a:gd name="csY5" fmla="*/ 15969 h 115205"/>
                  <a:gd name="csX6" fmla="*/ 4070 w 170929"/>
                  <a:gd name="csY6" fmla="*/ 4204 h 115205"/>
                  <a:gd name="csX7" fmla="*/ 5598 w 170929"/>
                  <a:gd name="csY7" fmla="*/ 15478 h 115205"/>
                  <a:gd name="csX8" fmla="*/ 5598 w 170929"/>
                  <a:gd name="csY8" fmla="*/ 15478 h 1152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929" h="115205">
                    <a:moveTo>
                      <a:pt x="5598" y="15450"/>
                    </a:moveTo>
                    <a:cubicBezTo>
                      <a:pt x="47761" y="16344"/>
                      <a:pt x="81532" y="34106"/>
                      <a:pt x="103537" y="70496"/>
                    </a:cubicBezTo>
                    <a:cubicBezTo>
                      <a:pt x="117005" y="92757"/>
                      <a:pt x="133789" y="120698"/>
                      <a:pt x="163638" y="114268"/>
                    </a:cubicBezTo>
                    <a:cubicBezTo>
                      <a:pt x="173068" y="112221"/>
                      <a:pt x="172751" y="100167"/>
                      <a:pt x="166118" y="95410"/>
                    </a:cubicBezTo>
                    <a:cubicBezTo>
                      <a:pt x="144950" y="80300"/>
                      <a:pt x="134972" y="64325"/>
                      <a:pt x="119687" y="44141"/>
                    </a:cubicBezTo>
                    <a:cubicBezTo>
                      <a:pt x="111237" y="32981"/>
                      <a:pt x="101143" y="23581"/>
                      <a:pt x="89377" y="15969"/>
                    </a:cubicBezTo>
                    <a:cubicBezTo>
                      <a:pt x="64719" y="52"/>
                      <a:pt x="32073" y="-4158"/>
                      <a:pt x="4070" y="4204"/>
                    </a:cubicBezTo>
                    <a:cubicBezTo>
                      <a:pt x="-2131" y="6049"/>
                      <a:pt x="-948" y="15334"/>
                      <a:pt x="5598" y="15478"/>
                    </a:cubicBezTo>
                    <a:lnTo>
                      <a:pt x="5598" y="1547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" name="Freeform 239">
                <a:extLst>
                  <a:ext uri="{FF2B5EF4-FFF2-40B4-BE49-F238E27FC236}">
                    <a16:creationId xmlns:a16="http://schemas.microsoft.com/office/drawing/2014/main" id="{6A59A7FA-4368-3124-AD40-B42972B6BF43}"/>
                  </a:ext>
                </a:extLst>
              </p:cNvPr>
              <p:cNvSpPr/>
              <p:nvPr/>
            </p:nvSpPr>
            <p:spPr>
              <a:xfrm>
                <a:off x="8521833" y="2723748"/>
                <a:ext cx="145700" cy="59291"/>
              </a:xfrm>
              <a:custGeom>
                <a:avLst/>
                <a:gdLst>
                  <a:gd name="csX0" fmla="*/ 1142 w 145700"/>
                  <a:gd name="csY0" fmla="*/ 14072 h 59291"/>
                  <a:gd name="csX1" fmla="*/ 82728 w 145700"/>
                  <a:gd name="csY1" fmla="*/ 59257 h 59291"/>
                  <a:gd name="csX2" fmla="*/ 143579 w 145700"/>
                  <a:gd name="csY2" fmla="*/ 19695 h 59291"/>
                  <a:gd name="csX3" fmla="*/ 123161 w 145700"/>
                  <a:gd name="csY3" fmla="*/ 3951 h 59291"/>
                  <a:gd name="csX4" fmla="*/ 65136 w 145700"/>
                  <a:gd name="csY4" fmla="*/ 31806 h 59291"/>
                  <a:gd name="csX5" fmla="*/ 4977 w 145700"/>
                  <a:gd name="csY5" fmla="*/ 7469 h 59291"/>
                  <a:gd name="csX6" fmla="*/ 1142 w 145700"/>
                  <a:gd name="csY6" fmla="*/ 14072 h 59291"/>
                  <a:gd name="csX7" fmla="*/ 1142 w 145700"/>
                  <a:gd name="csY7" fmla="*/ 14072 h 59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45700" h="59291">
                    <a:moveTo>
                      <a:pt x="1142" y="14072"/>
                    </a:moveTo>
                    <a:cubicBezTo>
                      <a:pt x="19801" y="33882"/>
                      <a:pt x="54437" y="58219"/>
                      <a:pt x="82728" y="59257"/>
                    </a:cubicBezTo>
                    <a:cubicBezTo>
                      <a:pt x="109635" y="60237"/>
                      <a:pt x="129044" y="40053"/>
                      <a:pt x="143579" y="19695"/>
                    </a:cubicBezTo>
                    <a:cubicBezTo>
                      <a:pt x="152116" y="7757"/>
                      <a:pt x="132765" y="-7266"/>
                      <a:pt x="123161" y="3951"/>
                    </a:cubicBezTo>
                    <a:cubicBezTo>
                      <a:pt x="106607" y="23271"/>
                      <a:pt x="94264" y="40802"/>
                      <a:pt x="65136" y="31806"/>
                    </a:cubicBezTo>
                    <a:cubicBezTo>
                      <a:pt x="44228" y="25347"/>
                      <a:pt x="26809" y="11621"/>
                      <a:pt x="4977" y="7469"/>
                    </a:cubicBezTo>
                    <a:cubicBezTo>
                      <a:pt x="1171" y="6748"/>
                      <a:pt x="-1685" y="11073"/>
                      <a:pt x="1142" y="14072"/>
                    </a:cubicBezTo>
                    <a:lnTo>
                      <a:pt x="1142" y="1407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1" name="Freeform 240">
                <a:extLst>
                  <a:ext uri="{FF2B5EF4-FFF2-40B4-BE49-F238E27FC236}">
                    <a16:creationId xmlns:a16="http://schemas.microsoft.com/office/drawing/2014/main" id="{BB1FA648-349E-59E3-AEFF-8391BD3DD53C}"/>
                  </a:ext>
                </a:extLst>
              </p:cNvPr>
              <p:cNvSpPr/>
              <p:nvPr/>
            </p:nvSpPr>
            <p:spPr>
              <a:xfrm>
                <a:off x="8641895" y="2726449"/>
                <a:ext cx="36210" cy="103954"/>
              </a:xfrm>
              <a:custGeom>
                <a:avLst/>
                <a:gdLst>
                  <a:gd name="csX0" fmla="*/ 12645 w 36210"/>
                  <a:gd name="csY0" fmla="*/ 1596 h 103954"/>
                  <a:gd name="csX1" fmla="*/ 21585 w 36210"/>
                  <a:gd name="csY1" fmla="*/ 101770 h 103954"/>
                  <a:gd name="csX2" fmla="*/ 35860 w 36210"/>
                  <a:gd name="csY2" fmla="*/ 93465 h 103954"/>
                  <a:gd name="csX3" fmla="*/ 21066 w 36210"/>
                  <a:gd name="csY3" fmla="*/ 52000 h 103954"/>
                  <a:gd name="csX4" fmla="*/ 21556 w 36210"/>
                  <a:gd name="csY4" fmla="*/ 5287 h 103954"/>
                  <a:gd name="csX5" fmla="*/ 12645 w 36210"/>
                  <a:gd name="csY5" fmla="*/ 1596 h 103954"/>
                  <a:gd name="csX6" fmla="*/ 12645 w 36210"/>
                  <a:gd name="csY6" fmla="*/ 1596 h 1039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6210" h="103954">
                    <a:moveTo>
                      <a:pt x="12645" y="1596"/>
                    </a:moveTo>
                    <a:cubicBezTo>
                      <a:pt x="-8466" y="24434"/>
                      <a:pt x="-1544" y="82219"/>
                      <a:pt x="21585" y="101770"/>
                    </a:cubicBezTo>
                    <a:cubicBezTo>
                      <a:pt x="27814" y="107047"/>
                      <a:pt x="38254" y="102173"/>
                      <a:pt x="35860" y="93465"/>
                    </a:cubicBezTo>
                    <a:cubicBezTo>
                      <a:pt x="31967" y="79192"/>
                      <a:pt x="23633" y="67023"/>
                      <a:pt x="21066" y="52000"/>
                    </a:cubicBezTo>
                    <a:cubicBezTo>
                      <a:pt x="18355" y="36083"/>
                      <a:pt x="23200" y="20916"/>
                      <a:pt x="21556" y="5287"/>
                    </a:cubicBezTo>
                    <a:cubicBezTo>
                      <a:pt x="21124" y="1106"/>
                      <a:pt x="15990" y="-2037"/>
                      <a:pt x="12645" y="1596"/>
                    </a:cubicBezTo>
                    <a:lnTo>
                      <a:pt x="12645" y="159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Freeform 241">
                <a:extLst>
                  <a:ext uri="{FF2B5EF4-FFF2-40B4-BE49-F238E27FC236}">
                    <a16:creationId xmlns:a16="http://schemas.microsoft.com/office/drawing/2014/main" id="{C8B3F915-9FBE-E1E6-65E2-2A03554D861A}"/>
                  </a:ext>
                </a:extLst>
              </p:cNvPr>
              <p:cNvSpPr/>
              <p:nvPr/>
            </p:nvSpPr>
            <p:spPr>
              <a:xfrm>
                <a:off x="7632033" y="2277749"/>
                <a:ext cx="29570" cy="89287"/>
              </a:xfrm>
              <a:custGeom>
                <a:avLst/>
                <a:gdLst>
                  <a:gd name="csX0" fmla="*/ 468 w 29570"/>
                  <a:gd name="csY0" fmla="*/ 3870 h 89287"/>
                  <a:gd name="csX1" fmla="*/ 4535 w 29570"/>
                  <a:gd name="csY1" fmla="*/ 41529 h 89287"/>
                  <a:gd name="csX2" fmla="*/ 2487 w 29570"/>
                  <a:gd name="csY2" fmla="*/ 81869 h 89287"/>
                  <a:gd name="csX3" fmla="*/ 21810 w 29570"/>
                  <a:gd name="csY3" fmla="*/ 84407 h 89287"/>
                  <a:gd name="csX4" fmla="*/ 8342 w 29570"/>
                  <a:gd name="csY4" fmla="*/ 669 h 89287"/>
                  <a:gd name="csX5" fmla="*/ 468 w 29570"/>
                  <a:gd name="csY5" fmla="*/ 3870 h 89287"/>
                  <a:gd name="csX6" fmla="*/ 468 w 29570"/>
                  <a:gd name="csY6" fmla="*/ 3870 h 892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9570" h="89287">
                    <a:moveTo>
                      <a:pt x="468" y="3870"/>
                    </a:moveTo>
                    <a:cubicBezTo>
                      <a:pt x="-1579" y="16269"/>
                      <a:pt x="3698" y="29043"/>
                      <a:pt x="4535" y="41529"/>
                    </a:cubicBezTo>
                    <a:cubicBezTo>
                      <a:pt x="5429" y="55283"/>
                      <a:pt x="411" y="68432"/>
                      <a:pt x="2487" y="81869"/>
                    </a:cubicBezTo>
                    <a:cubicBezTo>
                      <a:pt x="4044" y="92019"/>
                      <a:pt x="17051" y="90635"/>
                      <a:pt x="21810" y="84407"/>
                    </a:cubicBezTo>
                    <a:cubicBezTo>
                      <a:pt x="36229" y="65520"/>
                      <a:pt x="29885" y="13068"/>
                      <a:pt x="8342" y="669"/>
                    </a:cubicBezTo>
                    <a:cubicBezTo>
                      <a:pt x="5602" y="-917"/>
                      <a:pt x="1045" y="381"/>
                      <a:pt x="468" y="3870"/>
                    </a:cubicBezTo>
                    <a:lnTo>
                      <a:pt x="468" y="387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Freeform 242">
                <a:extLst>
                  <a:ext uri="{FF2B5EF4-FFF2-40B4-BE49-F238E27FC236}">
                    <a16:creationId xmlns:a16="http://schemas.microsoft.com/office/drawing/2014/main" id="{5AF7EDAB-0108-0076-E5EE-A0E39A2C71FB}"/>
                  </a:ext>
                </a:extLst>
              </p:cNvPr>
              <p:cNvSpPr/>
              <p:nvPr/>
            </p:nvSpPr>
            <p:spPr>
              <a:xfrm>
                <a:off x="7944363" y="3507902"/>
                <a:ext cx="173681" cy="73902"/>
              </a:xfrm>
              <a:custGeom>
                <a:avLst/>
                <a:gdLst>
                  <a:gd name="csX0" fmla="*/ 612 w 173681"/>
                  <a:gd name="csY0" fmla="*/ 6997 h 73902"/>
                  <a:gd name="csX1" fmla="*/ 170967 w 173681"/>
                  <a:gd name="csY1" fmla="*/ 52586 h 73902"/>
                  <a:gd name="csX2" fmla="*/ 164737 w 173681"/>
                  <a:gd name="csY2" fmla="*/ 37562 h 73902"/>
                  <a:gd name="csX3" fmla="*/ 76460 w 173681"/>
                  <a:gd name="csY3" fmla="*/ 43012 h 73902"/>
                  <a:gd name="csX4" fmla="*/ 7044 w 173681"/>
                  <a:gd name="csY4" fmla="*/ 538 h 73902"/>
                  <a:gd name="csX5" fmla="*/ 584 w 173681"/>
                  <a:gd name="csY5" fmla="*/ 6997 h 73902"/>
                  <a:gd name="csX6" fmla="*/ 584 w 173681"/>
                  <a:gd name="csY6" fmla="*/ 6997 h 739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3681" h="73902">
                    <a:moveTo>
                      <a:pt x="612" y="6997"/>
                    </a:moveTo>
                    <a:cubicBezTo>
                      <a:pt x="29279" y="63860"/>
                      <a:pt x="118537" y="98664"/>
                      <a:pt x="170967" y="52586"/>
                    </a:cubicBezTo>
                    <a:cubicBezTo>
                      <a:pt x="177167" y="47136"/>
                      <a:pt x="171745" y="38139"/>
                      <a:pt x="164737" y="37562"/>
                    </a:cubicBezTo>
                    <a:cubicBezTo>
                      <a:pt x="134196" y="35111"/>
                      <a:pt x="107866" y="52960"/>
                      <a:pt x="76460" y="43012"/>
                    </a:cubicBezTo>
                    <a:cubicBezTo>
                      <a:pt x="49957" y="34621"/>
                      <a:pt x="31528" y="12303"/>
                      <a:pt x="7044" y="538"/>
                    </a:cubicBezTo>
                    <a:cubicBezTo>
                      <a:pt x="2775" y="-1509"/>
                      <a:pt x="-1608" y="2643"/>
                      <a:pt x="584" y="6997"/>
                    </a:cubicBezTo>
                    <a:lnTo>
                      <a:pt x="584" y="699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" name="Freeform 243">
                <a:extLst>
                  <a:ext uri="{FF2B5EF4-FFF2-40B4-BE49-F238E27FC236}">
                    <a16:creationId xmlns:a16="http://schemas.microsoft.com/office/drawing/2014/main" id="{3F63A3D1-495C-6F50-981C-8F908EE1B723}"/>
                  </a:ext>
                </a:extLst>
              </p:cNvPr>
              <p:cNvSpPr/>
              <p:nvPr/>
            </p:nvSpPr>
            <p:spPr>
              <a:xfrm>
                <a:off x="7722979" y="3560672"/>
                <a:ext cx="299181" cy="122401"/>
              </a:xfrm>
              <a:custGeom>
                <a:avLst/>
                <a:gdLst>
                  <a:gd name="csX0" fmla="*/ 49 w 299181"/>
                  <a:gd name="csY0" fmla="*/ 47596 h 122401"/>
                  <a:gd name="csX1" fmla="*/ 42212 w 299181"/>
                  <a:gd name="csY1" fmla="*/ 98144 h 122401"/>
                  <a:gd name="csX2" fmla="*/ 141535 w 299181"/>
                  <a:gd name="csY2" fmla="*/ 121847 h 122401"/>
                  <a:gd name="csX3" fmla="*/ 226929 w 299181"/>
                  <a:gd name="csY3" fmla="*/ 77902 h 122401"/>
                  <a:gd name="csX4" fmla="*/ 298681 w 299181"/>
                  <a:gd name="csY4" fmla="*/ 11812 h 122401"/>
                  <a:gd name="csX5" fmla="*/ 287087 w 299181"/>
                  <a:gd name="csY5" fmla="*/ 220 h 122401"/>
                  <a:gd name="csX6" fmla="*/ 230043 w 299181"/>
                  <a:gd name="csY6" fmla="*/ 40330 h 122401"/>
                  <a:gd name="csX7" fmla="*/ 163770 w 299181"/>
                  <a:gd name="csY7" fmla="*/ 86552 h 122401"/>
                  <a:gd name="csX8" fmla="*/ 71715 w 299181"/>
                  <a:gd name="csY8" fmla="*/ 84620 h 122401"/>
                  <a:gd name="csX9" fmla="*/ 4231 w 299181"/>
                  <a:gd name="csY9" fmla="*/ 45837 h 122401"/>
                  <a:gd name="csX10" fmla="*/ 49 w 299181"/>
                  <a:gd name="csY10" fmla="*/ 47596 h 122401"/>
                  <a:gd name="csX11" fmla="*/ 49 w 299181"/>
                  <a:gd name="csY11" fmla="*/ 47596 h 1224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99181" h="122401">
                    <a:moveTo>
                      <a:pt x="49" y="47596"/>
                    </a:moveTo>
                    <a:cubicBezTo>
                      <a:pt x="4980" y="73317"/>
                      <a:pt x="18737" y="86870"/>
                      <a:pt x="42212" y="98144"/>
                    </a:cubicBezTo>
                    <a:cubicBezTo>
                      <a:pt x="72003" y="112475"/>
                      <a:pt x="108139" y="125249"/>
                      <a:pt x="141535" y="121847"/>
                    </a:cubicBezTo>
                    <a:cubicBezTo>
                      <a:pt x="174152" y="118502"/>
                      <a:pt x="201233" y="96501"/>
                      <a:pt x="226929" y="77902"/>
                    </a:cubicBezTo>
                    <a:cubicBezTo>
                      <a:pt x="250721" y="60687"/>
                      <a:pt x="288645" y="40243"/>
                      <a:pt x="298681" y="11812"/>
                    </a:cubicBezTo>
                    <a:cubicBezTo>
                      <a:pt x="301219" y="4632"/>
                      <a:pt x="293605" y="-1222"/>
                      <a:pt x="287087" y="220"/>
                    </a:cubicBezTo>
                    <a:cubicBezTo>
                      <a:pt x="264737" y="5151"/>
                      <a:pt x="247779" y="26604"/>
                      <a:pt x="230043" y="40330"/>
                    </a:cubicBezTo>
                    <a:cubicBezTo>
                      <a:pt x="208991" y="56621"/>
                      <a:pt x="187101" y="73577"/>
                      <a:pt x="163770" y="86552"/>
                    </a:cubicBezTo>
                    <a:cubicBezTo>
                      <a:pt x="134123" y="103017"/>
                      <a:pt x="102112" y="93732"/>
                      <a:pt x="71715" y="84620"/>
                    </a:cubicBezTo>
                    <a:cubicBezTo>
                      <a:pt x="48701" y="77729"/>
                      <a:pt x="17381" y="68271"/>
                      <a:pt x="4231" y="45837"/>
                    </a:cubicBezTo>
                    <a:cubicBezTo>
                      <a:pt x="2875" y="43501"/>
                      <a:pt x="-441" y="45116"/>
                      <a:pt x="49" y="47596"/>
                    </a:cubicBezTo>
                    <a:lnTo>
                      <a:pt x="49" y="4759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Freeform 244">
                <a:extLst>
                  <a:ext uri="{FF2B5EF4-FFF2-40B4-BE49-F238E27FC236}">
                    <a16:creationId xmlns:a16="http://schemas.microsoft.com/office/drawing/2014/main" id="{46E3FD3D-9B23-D353-F704-0B2B855ED81E}"/>
                  </a:ext>
                </a:extLst>
              </p:cNvPr>
              <p:cNvSpPr/>
              <p:nvPr/>
            </p:nvSpPr>
            <p:spPr>
              <a:xfrm>
                <a:off x="7022382" y="3649876"/>
                <a:ext cx="845708" cy="258872"/>
              </a:xfrm>
              <a:custGeom>
                <a:avLst/>
                <a:gdLst>
                  <a:gd name="csX0" fmla="*/ 2646 w 845708"/>
                  <a:gd name="csY0" fmla="*/ 202423 h 258872"/>
                  <a:gd name="csX1" fmla="*/ 270882 w 845708"/>
                  <a:gd name="csY1" fmla="*/ 240111 h 258872"/>
                  <a:gd name="csX2" fmla="*/ 478323 w 845708"/>
                  <a:gd name="csY2" fmla="*/ 236305 h 258872"/>
                  <a:gd name="csX3" fmla="*/ 613465 w 845708"/>
                  <a:gd name="csY3" fmla="*/ 100030 h 258872"/>
                  <a:gd name="csX4" fmla="*/ 827713 w 845708"/>
                  <a:gd name="csY4" fmla="*/ 37861 h 258872"/>
                  <a:gd name="csX5" fmla="*/ 827713 w 845708"/>
                  <a:gd name="csY5" fmla="*/ 145 h 258872"/>
                  <a:gd name="csX6" fmla="*/ 624106 w 845708"/>
                  <a:gd name="csY6" fmla="*/ 50318 h 258872"/>
                  <a:gd name="csX7" fmla="*/ 485735 w 845708"/>
                  <a:gd name="csY7" fmla="*/ 185295 h 258872"/>
                  <a:gd name="csX8" fmla="*/ 389065 w 845708"/>
                  <a:gd name="csY8" fmla="*/ 227798 h 258872"/>
                  <a:gd name="csX9" fmla="*/ 257760 w 845708"/>
                  <a:gd name="csY9" fmla="*/ 208709 h 258872"/>
                  <a:gd name="csX10" fmla="*/ 2704 w 845708"/>
                  <a:gd name="csY10" fmla="*/ 196801 h 258872"/>
                  <a:gd name="csX11" fmla="*/ 2704 w 845708"/>
                  <a:gd name="csY11" fmla="*/ 202394 h 258872"/>
                  <a:gd name="csX12" fmla="*/ 2704 w 845708"/>
                  <a:gd name="csY12" fmla="*/ 202394 h 2588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845708" h="258872">
                    <a:moveTo>
                      <a:pt x="2646" y="202423"/>
                    </a:moveTo>
                    <a:cubicBezTo>
                      <a:pt x="93548" y="205682"/>
                      <a:pt x="182056" y="222002"/>
                      <a:pt x="270882" y="240111"/>
                    </a:cubicBezTo>
                    <a:cubicBezTo>
                      <a:pt x="339144" y="254038"/>
                      <a:pt x="414271" y="276040"/>
                      <a:pt x="478323" y="236305"/>
                    </a:cubicBezTo>
                    <a:cubicBezTo>
                      <a:pt x="533724" y="201933"/>
                      <a:pt x="561640" y="138496"/>
                      <a:pt x="613465" y="100030"/>
                    </a:cubicBezTo>
                    <a:cubicBezTo>
                      <a:pt x="674431" y="54758"/>
                      <a:pt x="754547" y="45848"/>
                      <a:pt x="827713" y="37861"/>
                    </a:cubicBezTo>
                    <a:cubicBezTo>
                      <a:pt x="851620" y="35237"/>
                      <a:pt x="851793" y="-2624"/>
                      <a:pt x="827713" y="145"/>
                    </a:cubicBezTo>
                    <a:cubicBezTo>
                      <a:pt x="758267" y="8132"/>
                      <a:pt x="686659" y="16869"/>
                      <a:pt x="624106" y="50318"/>
                    </a:cubicBezTo>
                    <a:cubicBezTo>
                      <a:pt x="564207" y="82354"/>
                      <a:pt x="532888" y="139390"/>
                      <a:pt x="485735" y="185295"/>
                    </a:cubicBezTo>
                    <a:cubicBezTo>
                      <a:pt x="458424" y="211881"/>
                      <a:pt x="427768" y="227308"/>
                      <a:pt x="389065" y="227798"/>
                    </a:cubicBezTo>
                    <a:cubicBezTo>
                      <a:pt x="344941" y="228375"/>
                      <a:pt x="301048" y="215774"/>
                      <a:pt x="257760" y="208709"/>
                    </a:cubicBezTo>
                    <a:cubicBezTo>
                      <a:pt x="173549" y="194955"/>
                      <a:pt x="87694" y="187833"/>
                      <a:pt x="2704" y="196801"/>
                    </a:cubicBezTo>
                    <a:cubicBezTo>
                      <a:pt x="-814" y="197175"/>
                      <a:pt x="-987" y="202279"/>
                      <a:pt x="2704" y="202394"/>
                    </a:cubicBezTo>
                    <a:lnTo>
                      <a:pt x="2704" y="20239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" name="Freeform 245">
                <a:extLst>
                  <a:ext uri="{FF2B5EF4-FFF2-40B4-BE49-F238E27FC236}">
                    <a16:creationId xmlns:a16="http://schemas.microsoft.com/office/drawing/2014/main" id="{6CEE23AB-6E1E-9252-8E07-2D2923FC4A78}"/>
                  </a:ext>
                </a:extLst>
              </p:cNvPr>
              <p:cNvSpPr/>
              <p:nvPr/>
            </p:nvSpPr>
            <p:spPr>
              <a:xfrm>
                <a:off x="7107413" y="3754243"/>
                <a:ext cx="97968" cy="101512"/>
              </a:xfrm>
              <a:custGeom>
                <a:avLst/>
                <a:gdLst>
                  <a:gd name="csX0" fmla="*/ 154 w 97968"/>
                  <a:gd name="csY0" fmla="*/ 4630 h 101512"/>
                  <a:gd name="csX1" fmla="*/ 31791 w 97968"/>
                  <a:gd name="csY1" fmla="*/ 75219 h 101512"/>
                  <a:gd name="csX2" fmla="*/ 91805 w 97968"/>
                  <a:gd name="csY2" fmla="*/ 100219 h 101512"/>
                  <a:gd name="csX3" fmla="*/ 91805 w 97968"/>
                  <a:gd name="csY3" fmla="*/ 83495 h 101512"/>
                  <a:gd name="csX4" fmla="*/ 41135 w 97968"/>
                  <a:gd name="csY4" fmla="*/ 54256 h 101512"/>
                  <a:gd name="csX5" fmla="*/ 6902 w 97968"/>
                  <a:gd name="csY5" fmla="*/ 1804 h 101512"/>
                  <a:gd name="csX6" fmla="*/ 154 w 97968"/>
                  <a:gd name="csY6" fmla="*/ 4659 h 101512"/>
                  <a:gd name="csX7" fmla="*/ 154 w 97968"/>
                  <a:gd name="csY7" fmla="*/ 4659 h 1015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97968" h="101512">
                    <a:moveTo>
                      <a:pt x="154" y="4630"/>
                    </a:moveTo>
                    <a:cubicBezTo>
                      <a:pt x="7709" y="30726"/>
                      <a:pt x="12901" y="54400"/>
                      <a:pt x="31791" y="75219"/>
                    </a:cubicBezTo>
                    <a:cubicBezTo>
                      <a:pt x="45893" y="90732"/>
                      <a:pt x="70061" y="106130"/>
                      <a:pt x="91805" y="100219"/>
                    </a:cubicBezTo>
                    <a:cubicBezTo>
                      <a:pt x="100659" y="97797"/>
                      <a:pt x="99361" y="86436"/>
                      <a:pt x="91805" y="83495"/>
                    </a:cubicBezTo>
                    <a:cubicBezTo>
                      <a:pt x="71906" y="75738"/>
                      <a:pt x="55900" y="71240"/>
                      <a:pt x="41135" y="54256"/>
                    </a:cubicBezTo>
                    <a:cubicBezTo>
                      <a:pt x="27897" y="39031"/>
                      <a:pt x="16217" y="19625"/>
                      <a:pt x="6902" y="1804"/>
                    </a:cubicBezTo>
                    <a:cubicBezTo>
                      <a:pt x="4941" y="-1915"/>
                      <a:pt x="-1029" y="651"/>
                      <a:pt x="154" y="4659"/>
                    </a:cubicBezTo>
                    <a:lnTo>
                      <a:pt x="154" y="465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" name="Freeform 246">
                <a:extLst>
                  <a:ext uri="{FF2B5EF4-FFF2-40B4-BE49-F238E27FC236}">
                    <a16:creationId xmlns:a16="http://schemas.microsoft.com/office/drawing/2014/main" id="{C9418687-3CC9-B490-3DF5-E0BA0374E706}"/>
                  </a:ext>
                </a:extLst>
              </p:cNvPr>
              <p:cNvSpPr/>
              <p:nvPr/>
            </p:nvSpPr>
            <p:spPr>
              <a:xfrm>
                <a:off x="7517195" y="3856217"/>
                <a:ext cx="69263" cy="206767"/>
              </a:xfrm>
              <a:custGeom>
                <a:avLst/>
                <a:gdLst>
                  <a:gd name="csX0" fmla="*/ 1073 w 69263"/>
                  <a:gd name="csY0" fmla="*/ 4186 h 206767"/>
                  <a:gd name="csX1" fmla="*/ 13272 w 69263"/>
                  <a:gd name="csY1" fmla="*/ 33771 h 206767"/>
                  <a:gd name="csX2" fmla="*/ 35421 w 69263"/>
                  <a:gd name="csY2" fmla="*/ 88760 h 206767"/>
                  <a:gd name="csX3" fmla="*/ 23539 w 69263"/>
                  <a:gd name="csY3" fmla="*/ 196574 h 206767"/>
                  <a:gd name="csX4" fmla="*/ 41823 w 69263"/>
                  <a:gd name="csY4" fmla="*/ 204158 h 206767"/>
                  <a:gd name="csX5" fmla="*/ 67750 w 69263"/>
                  <a:gd name="csY5" fmla="*/ 101187 h 206767"/>
                  <a:gd name="csX6" fmla="*/ 17281 w 69263"/>
                  <a:gd name="csY6" fmla="*/ 2888 h 206767"/>
                  <a:gd name="csX7" fmla="*/ 4563 w 69263"/>
                  <a:gd name="csY7" fmla="*/ 1245 h 206767"/>
                  <a:gd name="csX8" fmla="*/ 1015 w 69263"/>
                  <a:gd name="csY8" fmla="*/ 4186 h 206767"/>
                  <a:gd name="csX9" fmla="*/ 1015 w 69263"/>
                  <a:gd name="csY9" fmla="*/ 4186 h 206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69263" h="206767">
                    <a:moveTo>
                      <a:pt x="1073" y="4186"/>
                    </a:moveTo>
                    <a:cubicBezTo>
                      <a:pt x="-3454" y="15980"/>
                      <a:pt x="7447" y="24198"/>
                      <a:pt x="13272" y="33771"/>
                    </a:cubicBezTo>
                    <a:cubicBezTo>
                      <a:pt x="23597" y="50726"/>
                      <a:pt x="31326" y="69325"/>
                      <a:pt x="35421" y="88760"/>
                    </a:cubicBezTo>
                    <a:cubicBezTo>
                      <a:pt x="43784" y="128523"/>
                      <a:pt x="28615" y="158570"/>
                      <a:pt x="23539" y="196574"/>
                    </a:cubicBezTo>
                    <a:cubicBezTo>
                      <a:pt x="22184" y="206724"/>
                      <a:pt x="35652" y="209377"/>
                      <a:pt x="41823" y="204158"/>
                    </a:cubicBezTo>
                    <a:cubicBezTo>
                      <a:pt x="69105" y="180974"/>
                      <a:pt x="71816" y="134146"/>
                      <a:pt x="67750" y="101187"/>
                    </a:cubicBezTo>
                    <a:cubicBezTo>
                      <a:pt x="63078" y="63269"/>
                      <a:pt x="47043" y="27543"/>
                      <a:pt x="17281" y="2888"/>
                    </a:cubicBezTo>
                    <a:cubicBezTo>
                      <a:pt x="13243" y="-457"/>
                      <a:pt x="9263" y="-745"/>
                      <a:pt x="4563" y="1245"/>
                    </a:cubicBezTo>
                    <a:cubicBezTo>
                      <a:pt x="2803" y="1995"/>
                      <a:pt x="1708" y="2369"/>
                      <a:pt x="1015" y="4186"/>
                    </a:cubicBezTo>
                    <a:lnTo>
                      <a:pt x="1015" y="418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" name="Freeform 247">
                <a:extLst>
                  <a:ext uri="{FF2B5EF4-FFF2-40B4-BE49-F238E27FC236}">
                    <a16:creationId xmlns:a16="http://schemas.microsoft.com/office/drawing/2014/main" id="{C8D5C42D-6059-BAD9-225B-F6912E6037CF}"/>
                  </a:ext>
                </a:extLst>
              </p:cNvPr>
              <p:cNvSpPr/>
              <p:nvPr/>
            </p:nvSpPr>
            <p:spPr>
              <a:xfrm>
                <a:off x="7556329" y="3922265"/>
                <a:ext cx="217873" cy="61344"/>
              </a:xfrm>
              <a:custGeom>
                <a:avLst/>
                <a:gdLst>
                  <a:gd name="csX0" fmla="*/ 214601 w 217873"/>
                  <a:gd name="csY0" fmla="*/ 48633 h 61344"/>
                  <a:gd name="csX1" fmla="*/ 91832 w 217873"/>
                  <a:gd name="csY1" fmla="*/ 4545 h 61344"/>
                  <a:gd name="csX2" fmla="*/ 1161 w 217873"/>
                  <a:gd name="csY2" fmla="*/ 22624 h 61344"/>
                  <a:gd name="csX3" fmla="*/ 9524 w 217873"/>
                  <a:gd name="csY3" fmla="*/ 37186 h 61344"/>
                  <a:gd name="csX4" fmla="*/ 53504 w 217873"/>
                  <a:gd name="csY4" fmla="*/ 27555 h 61344"/>
                  <a:gd name="csX5" fmla="*/ 107665 w 217873"/>
                  <a:gd name="csY5" fmla="*/ 32515 h 61344"/>
                  <a:gd name="csX6" fmla="*/ 209381 w 217873"/>
                  <a:gd name="csY6" fmla="*/ 60975 h 61344"/>
                  <a:gd name="csX7" fmla="*/ 214572 w 217873"/>
                  <a:gd name="csY7" fmla="*/ 48633 h 61344"/>
                  <a:gd name="csX8" fmla="*/ 214572 w 217873"/>
                  <a:gd name="csY8" fmla="*/ 48633 h 613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17873" h="61344">
                    <a:moveTo>
                      <a:pt x="214601" y="48633"/>
                    </a:moveTo>
                    <a:cubicBezTo>
                      <a:pt x="175380" y="29054"/>
                      <a:pt x="134947" y="13397"/>
                      <a:pt x="91832" y="4545"/>
                    </a:cubicBezTo>
                    <a:cubicBezTo>
                      <a:pt x="64809" y="-1021"/>
                      <a:pt x="16619" y="-6903"/>
                      <a:pt x="1161" y="22624"/>
                    </a:cubicBezTo>
                    <a:cubicBezTo>
                      <a:pt x="-2127" y="28881"/>
                      <a:pt x="1853" y="37417"/>
                      <a:pt x="9524" y="37186"/>
                    </a:cubicBezTo>
                    <a:cubicBezTo>
                      <a:pt x="25040" y="36725"/>
                      <a:pt x="37787" y="28737"/>
                      <a:pt x="53504" y="27555"/>
                    </a:cubicBezTo>
                    <a:cubicBezTo>
                      <a:pt x="71731" y="26200"/>
                      <a:pt x="89842" y="28968"/>
                      <a:pt x="107665" y="32515"/>
                    </a:cubicBezTo>
                    <a:cubicBezTo>
                      <a:pt x="142070" y="39349"/>
                      <a:pt x="176360" y="49210"/>
                      <a:pt x="209381" y="60975"/>
                    </a:cubicBezTo>
                    <a:cubicBezTo>
                      <a:pt x="216562" y="63541"/>
                      <a:pt x="221436" y="52036"/>
                      <a:pt x="214572" y="48633"/>
                    </a:cubicBezTo>
                    <a:lnTo>
                      <a:pt x="214572" y="4863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9" name="Freeform 248">
                <a:extLst>
                  <a:ext uri="{FF2B5EF4-FFF2-40B4-BE49-F238E27FC236}">
                    <a16:creationId xmlns:a16="http://schemas.microsoft.com/office/drawing/2014/main" id="{071C32A2-4427-3D72-CE8B-23E65E4293D3}"/>
                  </a:ext>
                </a:extLst>
              </p:cNvPr>
              <p:cNvSpPr/>
              <p:nvPr/>
            </p:nvSpPr>
            <p:spPr>
              <a:xfrm>
                <a:off x="7442435" y="3722933"/>
                <a:ext cx="713079" cy="480318"/>
              </a:xfrm>
              <a:custGeom>
                <a:avLst/>
                <a:gdLst>
                  <a:gd name="csX0" fmla="*/ 3158 w 713079"/>
                  <a:gd name="csY0" fmla="*/ 471640 h 480318"/>
                  <a:gd name="csX1" fmla="*/ 215791 w 713079"/>
                  <a:gd name="csY1" fmla="*/ 424725 h 480318"/>
                  <a:gd name="csX2" fmla="*/ 389923 w 713079"/>
                  <a:gd name="csY2" fmla="*/ 291247 h 480318"/>
                  <a:gd name="csX3" fmla="*/ 521430 w 713079"/>
                  <a:gd name="csY3" fmla="*/ 265122 h 480318"/>
                  <a:gd name="csX4" fmla="*/ 635115 w 713079"/>
                  <a:gd name="csY4" fmla="*/ 226253 h 480318"/>
                  <a:gd name="csX5" fmla="*/ 710271 w 713079"/>
                  <a:gd name="csY5" fmla="*/ 152608 h 480318"/>
                  <a:gd name="csX6" fmla="*/ 669290 w 713079"/>
                  <a:gd name="csY6" fmla="*/ 99609 h 480318"/>
                  <a:gd name="csX7" fmla="*/ 580955 w 713079"/>
                  <a:gd name="csY7" fmla="*/ 18726 h 480318"/>
                  <a:gd name="csX8" fmla="*/ 452850 w 713079"/>
                  <a:gd name="csY8" fmla="*/ 2088 h 480318"/>
                  <a:gd name="csX9" fmla="*/ 452850 w 713079"/>
                  <a:gd name="csY9" fmla="*/ 35220 h 480318"/>
                  <a:gd name="csX10" fmla="*/ 586175 w 713079"/>
                  <a:gd name="csY10" fmla="*/ 64055 h 480318"/>
                  <a:gd name="csX11" fmla="*/ 663234 w 713079"/>
                  <a:gd name="csY11" fmla="*/ 132740 h 480318"/>
                  <a:gd name="csX12" fmla="*/ 668136 w 713079"/>
                  <a:gd name="csY12" fmla="*/ 156212 h 480318"/>
                  <a:gd name="csX13" fmla="*/ 643479 w 713079"/>
                  <a:gd name="csY13" fmla="*/ 180491 h 480318"/>
                  <a:gd name="csX14" fmla="*/ 588482 w 713079"/>
                  <a:gd name="csY14" fmla="*/ 215007 h 480318"/>
                  <a:gd name="csX15" fmla="*/ 445006 w 713079"/>
                  <a:gd name="csY15" fmla="*/ 243006 h 480318"/>
                  <a:gd name="csX16" fmla="*/ 248696 w 713079"/>
                  <a:gd name="csY16" fmla="*/ 363710 h 480318"/>
                  <a:gd name="csX17" fmla="*/ 148566 w 713079"/>
                  <a:gd name="csY17" fmla="*/ 436403 h 480318"/>
                  <a:gd name="csX18" fmla="*/ 4340 w 713079"/>
                  <a:gd name="csY18" fmla="*/ 462932 h 480318"/>
                  <a:gd name="csX19" fmla="*/ 3158 w 713079"/>
                  <a:gd name="csY19" fmla="*/ 471698 h 480318"/>
                  <a:gd name="csX20" fmla="*/ 3158 w 713079"/>
                  <a:gd name="csY20" fmla="*/ 471698 h 480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713079" h="480318">
                    <a:moveTo>
                      <a:pt x="3158" y="471640"/>
                    </a:moveTo>
                    <a:cubicBezTo>
                      <a:pt x="77102" y="494708"/>
                      <a:pt x="155401" y="469304"/>
                      <a:pt x="215791" y="424725"/>
                    </a:cubicBezTo>
                    <a:cubicBezTo>
                      <a:pt x="274190" y="381645"/>
                      <a:pt x="322352" y="320745"/>
                      <a:pt x="389923" y="291247"/>
                    </a:cubicBezTo>
                    <a:cubicBezTo>
                      <a:pt x="431913" y="272908"/>
                      <a:pt x="476700" y="271120"/>
                      <a:pt x="521430" y="265122"/>
                    </a:cubicBezTo>
                    <a:cubicBezTo>
                      <a:pt x="561921" y="259673"/>
                      <a:pt x="600306" y="248110"/>
                      <a:pt x="635115" y="226253"/>
                    </a:cubicBezTo>
                    <a:cubicBezTo>
                      <a:pt x="661878" y="209442"/>
                      <a:pt x="698158" y="182856"/>
                      <a:pt x="710271" y="152608"/>
                    </a:cubicBezTo>
                    <a:cubicBezTo>
                      <a:pt x="722845" y="121293"/>
                      <a:pt x="690343" y="111143"/>
                      <a:pt x="669290" y="99609"/>
                    </a:cubicBezTo>
                    <a:cubicBezTo>
                      <a:pt x="633760" y="80174"/>
                      <a:pt x="617379" y="38247"/>
                      <a:pt x="580955" y="18726"/>
                    </a:cubicBezTo>
                    <a:cubicBezTo>
                      <a:pt x="542281" y="-1978"/>
                      <a:pt x="495331" y="-1920"/>
                      <a:pt x="452850" y="2088"/>
                    </a:cubicBezTo>
                    <a:cubicBezTo>
                      <a:pt x="432028" y="4049"/>
                      <a:pt x="431134" y="35479"/>
                      <a:pt x="452850" y="35220"/>
                    </a:cubicBezTo>
                    <a:cubicBezTo>
                      <a:pt x="499080" y="34672"/>
                      <a:pt x="549578" y="30433"/>
                      <a:pt x="586175" y="64055"/>
                    </a:cubicBezTo>
                    <a:cubicBezTo>
                      <a:pt x="612476" y="88219"/>
                      <a:pt x="629491" y="117717"/>
                      <a:pt x="663234" y="132740"/>
                    </a:cubicBezTo>
                    <a:cubicBezTo>
                      <a:pt x="678663" y="139632"/>
                      <a:pt x="678201" y="142025"/>
                      <a:pt x="668136" y="156212"/>
                    </a:cubicBezTo>
                    <a:cubicBezTo>
                      <a:pt x="661734" y="165266"/>
                      <a:pt x="651871" y="173340"/>
                      <a:pt x="643479" y="180491"/>
                    </a:cubicBezTo>
                    <a:cubicBezTo>
                      <a:pt x="626982" y="194505"/>
                      <a:pt x="608237" y="206183"/>
                      <a:pt x="588482" y="215007"/>
                    </a:cubicBezTo>
                    <a:cubicBezTo>
                      <a:pt x="542944" y="235278"/>
                      <a:pt x="493341" y="235019"/>
                      <a:pt x="445006" y="243006"/>
                    </a:cubicBezTo>
                    <a:cubicBezTo>
                      <a:pt x="364285" y="256328"/>
                      <a:pt x="307240" y="310970"/>
                      <a:pt x="248696" y="363710"/>
                    </a:cubicBezTo>
                    <a:cubicBezTo>
                      <a:pt x="217954" y="391392"/>
                      <a:pt x="186086" y="418295"/>
                      <a:pt x="148566" y="436403"/>
                    </a:cubicBezTo>
                    <a:cubicBezTo>
                      <a:pt x="103548" y="458116"/>
                      <a:pt x="53656" y="462730"/>
                      <a:pt x="4340" y="462932"/>
                    </a:cubicBezTo>
                    <a:cubicBezTo>
                      <a:pt x="-764" y="462932"/>
                      <a:pt x="-1630" y="470198"/>
                      <a:pt x="3158" y="471698"/>
                    </a:cubicBezTo>
                    <a:lnTo>
                      <a:pt x="3158" y="47169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" name="Freeform 249">
                <a:extLst>
                  <a:ext uri="{FF2B5EF4-FFF2-40B4-BE49-F238E27FC236}">
                    <a16:creationId xmlns:a16="http://schemas.microsoft.com/office/drawing/2014/main" id="{9831ACAC-173D-6CA2-2FE3-55A7EC39467D}"/>
                  </a:ext>
                </a:extLst>
              </p:cNvPr>
              <p:cNvSpPr/>
              <p:nvPr/>
            </p:nvSpPr>
            <p:spPr>
              <a:xfrm>
                <a:off x="8014139" y="3659747"/>
                <a:ext cx="61822" cy="125235"/>
              </a:xfrm>
              <a:custGeom>
                <a:avLst/>
                <a:gdLst>
                  <a:gd name="csX0" fmla="*/ 57211 w 61822"/>
                  <a:gd name="csY0" fmla="*/ 1145 h 125235"/>
                  <a:gd name="csX1" fmla="*/ 54673 w 61822"/>
                  <a:gd name="csY1" fmla="*/ 367 h 125235"/>
                  <a:gd name="csX2" fmla="*/ 45184 w 61822"/>
                  <a:gd name="csY2" fmla="*/ 2875 h 125235"/>
                  <a:gd name="csX3" fmla="*/ 22055 w 61822"/>
                  <a:gd name="csY3" fmla="*/ 125050 h 125235"/>
                  <a:gd name="csX4" fmla="*/ 31544 w 61822"/>
                  <a:gd name="csY4" fmla="*/ 112708 h 125235"/>
                  <a:gd name="csX5" fmla="*/ 60469 w 61822"/>
                  <a:gd name="csY5" fmla="*/ 14698 h 125235"/>
                  <a:gd name="csX6" fmla="*/ 60469 w 61822"/>
                  <a:gd name="csY6" fmla="*/ 4865 h 125235"/>
                  <a:gd name="csX7" fmla="*/ 57182 w 61822"/>
                  <a:gd name="csY7" fmla="*/ 1174 h 125235"/>
                  <a:gd name="csX8" fmla="*/ 57182 w 61822"/>
                  <a:gd name="csY8" fmla="*/ 1174 h 1252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1822" h="125235">
                    <a:moveTo>
                      <a:pt x="57211" y="1145"/>
                    </a:moveTo>
                    <a:cubicBezTo>
                      <a:pt x="56374" y="886"/>
                      <a:pt x="55538" y="626"/>
                      <a:pt x="54673" y="367"/>
                    </a:cubicBezTo>
                    <a:cubicBezTo>
                      <a:pt x="51616" y="-585"/>
                      <a:pt x="47319" y="338"/>
                      <a:pt x="45184" y="2875"/>
                    </a:cubicBezTo>
                    <a:cubicBezTo>
                      <a:pt x="28371" y="23089"/>
                      <a:pt x="-32076" y="113602"/>
                      <a:pt x="22055" y="125050"/>
                    </a:cubicBezTo>
                    <a:cubicBezTo>
                      <a:pt x="28890" y="126492"/>
                      <a:pt x="35639" y="119254"/>
                      <a:pt x="31544" y="112708"/>
                    </a:cubicBezTo>
                    <a:cubicBezTo>
                      <a:pt x="13807" y="84219"/>
                      <a:pt x="47405" y="40794"/>
                      <a:pt x="60469" y="14698"/>
                    </a:cubicBezTo>
                    <a:cubicBezTo>
                      <a:pt x="61911" y="11814"/>
                      <a:pt x="62604" y="7691"/>
                      <a:pt x="60469" y="4865"/>
                    </a:cubicBezTo>
                    <a:cubicBezTo>
                      <a:pt x="59950" y="4173"/>
                      <a:pt x="58595" y="1607"/>
                      <a:pt x="57182" y="1174"/>
                    </a:cubicBezTo>
                    <a:lnTo>
                      <a:pt x="57182" y="117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" name="Freeform 250">
                <a:extLst>
                  <a:ext uri="{FF2B5EF4-FFF2-40B4-BE49-F238E27FC236}">
                    <a16:creationId xmlns:a16="http://schemas.microsoft.com/office/drawing/2014/main" id="{D6E05B70-FEF7-BDD0-C1A4-03D4BF9B7916}"/>
                  </a:ext>
                </a:extLst>
              </p:cNvPr>
              <p:cNvSpPr/>
              <p:nvPr/>
            </p:nvSpPr>
            <p:spPr>
              <a:xfrm>
                <a:off x="8331090" y="3970327"/>
                <a:ext cx="371965" cy="209628"/>
              </a:xfrm>
              <a:custGeom>
                <a:avLst/>
                <a:gdLst>
                  <a:gd name="csX0" fmla="*/ 369881 w 371965"/>
                  <a:gd name="csY0" fmla="*/ 1235 h 209628"/>
                  <a:gd name="csX1" fmla="*/ 309318 w 371965"/>
                  <a:gd name="csY1" fmla="*/ 11472 h 209628"/>
                  <a:gd name="csX2" fmla="*/ 233817 w 371965"/>
                  <a:gd name="csY2" fmla="*/ 20468 h 209628"/>
                  <a:gd name="csX3" fmla="*/ 122410 w 371965"/>
                  <a:gd name="csY3" fmla="*/ 43450 h 209628"/>
                  <a:gd name="csX4" fmla="*/ 62453 w 371965"/>
                  <a:gd name="csY4" fmla="*/ 114903 h 209628"/>
                  <a:gd name="csX5" fmla="*/ 1516 w 371965"/>
                  <a:gd name="csY5" fmla="*/ 194834 h 209628"/>
                  <a:gd name="csX6" fmla="*/ 12590 w 371965"/>
                  <a:gd name="csY6" fmla="*/ 209252 h 209628"/>
                  <a:gd name="csX7" fmla="*/ 135129 w 371965"/>
                  <a:gd name="csY7" fmla="*/ 70440 h 209628"/>
                  <a:gd name="csX8" fmla="*/ 263608 w 371965"/>
                  <a:gd name="csY8" fmla="*/ 46160 h 209628"/>
                  <a:gd name="csX9" fmla="*/ 371583 w 371965"/>
                  <a:gd name="csY9" fmla="*/ 5532 h 209628"/>
                  <a:gd name="csX10" fmla="*/ 369824 w 371965"/>
                  <a:gd name="csY10" fmla="*/ 1235 h 209628"/>
                  <a:gd name="csX11" fmla="*/ 369824 w 371965"/>
                  <a:gd name="csY11" fmla="*/ 1235 h 2096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71965" h="209628">
                    <a:moveTo>
                      <a:pt x="369881" y="1235"/>
                    </a:moveTo>
                    <a:cubicBezTo>
                      <a:pt x="350039" y="-3609"/>
                      <a:pt x="328785" y="7060"/>
                      <a:pt x="309318" y="11472"/>
                    </a:cubicBezTo>
                    <a:cubicBezTo>
                      <a:pt x="284574" y="17094"/>
                      <a:pt x="259195" y="19949"/>
                      <a:pt x="233817" y="20468"/>
                    </a:cubicBezTo>
                    <a:cubicBezTo>
                      <a:pt x="194134" y="21275"/>
                      <a:pt x="156066" y="19084"/>
                      <a:pt x="122410" y="43450"/>
                    </a:cubicBezTo>
                    <a:cubicBezTo>
                      <a:pt x="96916" y="61904"/>
                      <a:pt x="79411" y="88952"/>
                      <a:pt x="62453" y="114903"/>
                    </a:cubicBezTo>
                    <a:cubicBezTo>
                      <a:pt x="43938" y="143306"/>
                      <a:pt x="20982" y="167383"/>
                      <a:pt x="1516" y="194834"/>
                    </a:cubicBezTo>
                    <a:cubicBezTo>
                      <a:pt x="-3474" y="201899"/>
                      <a:pt x="4803" y="211674"/>
                      <a:pt x="12590" y="209252"/>
                    </a:cubicBezTo>
                    <a:cubicBezTo>
                      <a:pt x="72143" y="190826"/>
                      <a:pt x="89389" y="107522"/>
                      <a:pt x="135129" y="70440"/>
                    </a:cubicBezTo>
                    <a:cubicBezTo>
                      <a:pt x="171668" y="40826"/>
                      <a:pt x="220060" y="51091"/>
                      <a:pt x="263608" y="46160"/>
                    </a:cubicBezTo>
                    <a:cubicBezTo>
                      <a:pt x="294466" y="42671"/>
                      <a:pt x="354510" y="35405"/>
                      <a:pt x="371583" y="5532"/>
                    </a:cubicBezTo>
                    <a:cubicBezTo>
                      <a:pt x="372505" y="3917"/>
                      <a:pt x="371698" y="1668"/>
                      <a:pt x="369824" y="1235"/>
                    </a:cubicBezTo>
                    <a:lnTo>
                      <a:pt x="369824" y="123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2" name="Freeform 251">
                <a:extLst>
                  <a:ext uri="{FF2B5EF4-FFF2-40B4-BE49-F238E27FC236}">
                    <a16:creationId xmlns:a16="http://schemas.microsoft.com/office/drawing/2014/main" id="{20439939-057E-03FA-8FE0-0262422AE3E1}"/>
                  </a:ext>
                </a:extLst>
              </p:cNvPr>
              <p:cNvSpPr/>
              <p:nvPr/>
            </p:nvSpPr>
            <p:spPr>
              <a:xfrm>
                <a:off x="8100824" y="3847846"/>
                <a:ext cx="332851" cy="204448"/>
              </a:xfrm>
              <a:custGeom>
                <a:avLst/>
                <a:gdLst>
                  <a:gd name="csX0" fmla="*/ 326894 w 332851"/>
                  <a:gd name="csY0" fmla="*/ 189172 h 204448"/>
                  <a:gd name="csX1" fmla="*/ 293065 w 332851"/>
                  <a:gd name="csY1" fmla="*/ 155060 h 204448"/>
                  <a:gd name="csX2" fmla="*/ 253699 w 332851"/>
                  <a:gd name="csY2" fmla="*/ 105435 h 204448"/>
                  <a:gd name="csX3" fmla="*/ 196424 w 332851"/>
                  <a:gd name="csY3" fmla="*/ 31819 h 204448"/>
                  <a:gd name="csX4" fmla="*/ 119741 w 332851"/>
                  <a:gd name="csY4" fmla="*/ 9962 h 204448"/>
                  <a:gd name="csX5" fmla="*/ 14592 w 332851"/>
                  <a:gd name="csY5" fmla="*/ 792 h 204448"/>
                  <a:gd name="csX6" fmla="*/ 10670 w 332851"/>
                  <a:gd name="csY6" fmla="*/ 29829 h 204448"/>
                  <a:gd name="csX7" fmla="*/ 121038 w 332851"/>
                  <a:gd name="csY7" fmla="*/ 43208 h 204448"/>
                  <a:gd name="csX8" fmla="*/ 171882 w 332851"/>
                  <a:gd name="csY8" fmla="*/ 54425 h 204448"/>
                  <a:gd name="csX9" fmla="*/ 209979 w 332851"/>
                  <a:gd name="csY9" fmla="*/ 93987 h 204448"/>
                  <a:gd name="csX10" fmla="*/ 282741 w 332851"/>
                  <a:gd name="csY10" fmla="*/ 179887 h 204448"/>
                  <a:gd name="csX11" fmla="*/ 329980 w 332851"/>
                  <a:gd name="csY11" fmla="*/ 200620 h 204448"/>
                  <a:gd name="csX12" fmla="*/ 326894 w 332851"/>
                  <a:gd name="csY12" fmla="*/ 189230 h 204448"/>
                  <a:gd name="csX13" fmla="*/ 326894 w 332851"/>
                  <a:gd name="csY13" fmla="*/ 189230 h 2044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32851" h="204448">
                    <a:moveTo>
                      <a:pt x="326894" y="189172"/>
                    </a:moveTo>
                    <a:cubicBezTo>
                      <a:pt x="313339" y="189172"/>
                      <a:pt x="300419" y="164201"/>
                      <a:pt x="293065" y="155060"/>
                    </a:cubicBezTo>
                    <a:cubicBezTo>
                      <a:pt x="279799" y="138624"/>
                      <a:pt x="266475" y="122275"/>
                      <a:pt x="253699" y="105435"/>
                    </a:cubicBezTo>
                    <a:cubicBezTo>
                      <a:pt x="235848" y="81877"/>
                      <a:pt x="220275" y="49869"/>
                      <a:pt x="196424" y="31819"/>
                    </a:cubicBezTo>
                    <a:cubicBezTo>
                      <a:pt x="175516" y="15988"/>
                      <a:pt x="144745" y="13970"/>
                      <a:pt x="119741" y="9962"/>
                    </a:cubicBezTo>
                    <a:cubicBezTo>
                      <a:pt x="85768" y="4512"/>
                      <a:pt x="48969" y="-2351"/>
                      <a:pt x="14592" y="792"/>
                    </a:cubicBezTo>
                    <a:cubicBezTo>
                      <a:pt x="-779" y="2205"/>
                      <a:pt x="-6893" y="26311"/>
                      <a:pt x="10670" y="29829"/>
                    </a:cubicBezTo>
                    <a:cubicBezTo>
                      <a:pt x="46835" y="37095"/>
                      <a:pt x="84528" y="37355"/>
                      <a:pt x="121038" y="43208"/>
                    </a:cubicBezTo>
                    <a:cubicBezTo>
                      <a:pt x="137535" y="45861"/>
                      <a:pt x="156626" y="47217"/>
                      <a:pt x="171882" y="54425"/>
                    </a:cubicBezTo>
                    <a:cubicBezTo>
                      <a:pt x="188465" y="62269"/>
                      <a:pt x="198876" y="79916"/>
                      <a:pt x="209979" y="93987"/>
                    </a:cubicBezTo>
                    <a:cubicBezTo>
                      <a:pt x="233195" y="123399"/>
                      <a:pt x="256901" y="152696"/>
                      <a:pt x="282741" y="179887"/>
                    </a:cubicBezTo>
                    <a:cubicBezTo>
                      <a:pt x="294940" y="192719"/>
                      <a:pt x="310975" y="212932"/>
                      <a:pt x="329980" y="200620"/>
                    </a:cubicBezTo>
                    <a:cubicBezTo>
                      <a:pt x="334969" y="197390"/>
                      <a:pt x="333152" y="189230"/>
                      <a:pt x="326894" y="189230"/>
                    </a:cubicBezTo>
                    <a:lnTo>
                      <a:pt x="326894" y="18923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3" name="Freeform 252">
                <a:extLst>
                  <a:ext uri="{FF2B5EF4-FFF2-40B4-BE49-F238E27FC236}">
                    <a16:creationId xmlns:a16="http://schemas.microsoft.com/office/drawing/2014/main" id="{6ECC06AF-0709-BCA5-8F61-B0EA1B2FCDAE}"/>
                  </a:ext>
                </a:extLst>
              </p:cNvPr>
              <p:cNvSpPr/>
              <p:nvPr/>
            </p:nvSpPr>
            <p:spPr>
              <a:xfrm>
                <a:off x="8425224" y="3735171"/>
                <a:ext cx="259" cy="259"/>
              </a:xfrm>
              <a:custGeom>
                <a:avLst/>
                <a:gdLst>
                  <a:gd name="csX0" fmla="*/ 130 w 259"/>
                  <a:gd name="csY0" fmla="*/ 260 h 259"/>
                  <a:gd name="csX1" fmla="*/ 130 w 259"/>
                  <a:gd name="csY1" fmla="*/ 0 h 259"/>
                  <a:gd name="csX2" fmla="*/ 130 w 259"/>
                  <a:gd name="csY2" fmla="*/ 260 h 259"/>
                  <a:gd name="csX3" fmla="*/ 130 w 259"/>
                  <a:gd name="csY3" fmla="*/ 260 h 2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59" h="259">
                    <a:moveTo>
                      <a:pt x="130" y="260"/>
                    </a:moveTo>
                    <a:cubicBezTo>
                      <a:pt x="303" y="260"/>
                      <a:pt x="303" y="0"/>
                      <a:pt x="130" y="0"/>
                    </a:cubicBezTo>
                    <a:cubicBezTo>
                      <a:pt x="-43" y="0"/>
                      <a:pt x="-43" y="260"/>
                      <a:pt x="130" y="260"/>
                    </a:cubicBezTo>
                    <a:lnTo>
                      <a:pt x="130" y="26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" name="Freeform 253">
                <a:extLst>
                  <a:ext uri="{FF2B5EF4-FFF2-40B4-BE49-F238E27FC236}">
                    <a16:creationId xmlns:a16="http://schemas.microsoft.com/office/drawing/2014/main" id="{016FA52F-78DC-C661-68AD-F4EAA1605EE8}"/>
                  </a:ext>
                </a:extLst>
              </p:cNvPr>
              <p:cNvSpPr/>
              <p:nvPr/>
            </p:nvSpPr>
            <p:spPr>
              <a:xfrm>
                <a:off x="8265644" y="3654711"/>
                <a:ext cx="45647" cy="144596"/>
              </a:xfrm>
              <a:custGeom>
                <a:avLst/>
                <a:gdLst>
                  <a:gd name="csX0" fmla="*/ 1468 w 45647"/>
                  <a:gd name="csY0" fmla="*/ 11026 h 144596"/>
                  <a:gd name="csX1" fmla="*/ 17474 w 45647"/>
                  <a:gd name="csY1" fmla="*/ 76251 h 144596"/>
                  <a:gd name="csX2" fmla="*/ 21598 w 45647"/>
                  <a:gd name="csY2" fmla="*/ 137497 h 144596"/>
                  <a:gd name="csX3" fmla="*/ 39536 w 45647"/>
                  <a:gd name="csY3" fmla="*/ 139832 h 144596"/>
                  <a:gd name="csX4" fmla="*/ 2535 w 45647"/>
                  <a:gd name="csY4" fmla="*/ 2807 h 144596"/>
                  <a:gd name="csX5" fmla="*/ 1468 w 45647"/>
                  <a:gd name="csY5" fmla="*/ 11026 h 144596"/>
                  <a:gd name="csX6" fmla="*/ 1468 w 45647"/>
                  <a:gd name="csY6" fmla="*/ 11026 h 1445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45647" h="144596">
                    <a:moveTo>
                      <a:pt x="1468" y="11026"/>
                    </a:moveTo>
                    <a:cubicBezTo>
                      <a:pt x="15369" y="26366"/>
                      <a:pt x="16118" y="56787"/>
                      <a:pt x="17474" y="76251"/>
                    </a:cubicBezTo>
                    <a:cubicBezTo>
                      <a:pt x="18887" y="96608"/>
                      <a:pt x="15715" y="117802"/>
                      <a:pt x="21598" y="137497"/>
                    </a:cubicBezTo>
                    <a:cubicBezTo>
                      <a:pt x="23905" y="145282"/>
                      <a:pt x="35470" y="147531"/>
                      <a:pt x="39536" y="139832"/>
                    </a:cubicBezTo>
                    <a:cubicBezTo>
                      <a:pt x="51418" y="117456"/>
                      <a:pt x="49341" y="-21328"/>
                      <a:pt x="2535" y="2807"/>
                    </a:cubicBezTo>
                    <a:cubicBezTo>
                      <a:pt x="-608" y="4422"/>
                      <a:pt x="-666" y="8661"/>
                      <a:pt x="1468" y="11026"/>
                    </a:cubicBezTo>
                    <a:lnTo>
                      <a:pt x="1468" y="1102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5" name="Freeform 254">
                <a:extLst>
                  <a:ext uri="{FF2B5EF4-FFF2-40B4-BE49-F238E27FC236}">
                    <a16:creationId xmlns:a16="http://schemas.microsoft.com/office/drawing/2014/main" id="{97098FAA-0003-9721-0AEE-76BD9CBB84C6}"/>
                  </a:ext>
                </a:extLst>
              </p:cNvPr>
              <p:cNvSpPr/>
              <p:nvPr/>
            </p:nvSpPr>
            <p:spPr>
              <a:xfrm>
                <a:off x="8459548" y="3779103"/>
                <a:ext cx="103069" cy="157896"/>
              </a:xfrm>
              <a:custGeom>
                <a:avLst/>
                <a:gdLst>
                  <a:gd name="csX0" fmla="*/ 4710 w 103069"/>
                  <a:gd name="csY0" fmla="*/ 16421 h 157896"/>
                  <a:gd name="csX1" fmla="*/ 67031 w 103069"/>
                  <a:gd name="csY1" fmla="*/ 71265 h 157896"/>
                  <a:gd name="csX2" fmla="*/ 43008 w 103069"/>
                  <a:gd name="csY2" fmla="*/ 142488 h 157896"/>
                  <a:gd name="csX3" fmla="*/ 57745 w 103069"/>
                  <a:gd name="csY3" fmla="*/ 157223 h 157896"/>
                  <a:gd name="csX4" fmla="*/ 100226 w 103069"/>
                  <a:gd name="csY4" fmla="*/ 68382 h 157896"/>
                  <a:gd name="csX5" fmla="*/ 11602 w 103069"/>
                  <a:gd name="csY5" fmla="*/ 100 h 157896"/>
                  <a:gd name="csX6" fmla="*/ 4738 w 103069"/>
                  <a:gd name="csY6" fmla="*/ 16392 h 157896"/>
                  <a:gd name="csX7" fmla="*/ 4738 w 103069"/>
                  <a:gd name="csY7" fmla="*/ 16392 h 1578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03069" h="157896">
                    <a:moveTo>
                      <a:pt x="4710" y="16421"/>
                    </a:moveTo>
                    <a:cubicBezTo>
                      <a:pt x="27752" y="26167"/>
                      <a:pt x="57543" y="46957"/>
                      <a:pt x="67031" y="71265"/>
                    </a:cubicBezTo>
                    <a:cubicBezTo>
                      <a:pt x="78827" y="101427"/>
                      <a:pt x="50766" y="116652"/>
                      <a:pt x="43008" y="142488"/>
                    </a:cubicBezTo>
                    <a:cubicBezTo>
                      <a:pt x="40557" y="150620"/>
                      <a:pt x="49093" y="160596"/>
                      <a:pt x="57745" y="157223"/>
                    </a:cubicBezTo>
                    <a:cubicBezTo>
                      <a:pt x="89872" y="144708"/>
                      <a:pt x="111012" y="101571"/>
                      <a:pt x="100226" y="68382"/>
                    </a:cubicBezTo>
                    <a:cubicBezTo>
                      <a:pt x="88661" y="32770"/>
                      <a:pt x="46988" y="5607"/>
                      <a:pt x="11602" y="100"/>
                    </a:cubicBezTo>
                    <a:cubicBezTo>
                      <a:pt x="2633" y="-1284"/>
                      <a:pt x="-5442" y="12095"/>
                      <a:pt x="4738" y="16392"/>
                    </a:cubicBezTo>
                    <a:lnTo>
                      <a:pt x="4738" y="1639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" name="Freeform 255">
                <a:extLst>
                  <a:ext uri="{FF2B5EF4-FFF2-40B4-BE49-F238E27FC236}">
                    <a16:creationId xmlns:a16="http://schemas.microsoft.com/office/drawing/2014/main" id="{B033DA6D-7AA3-C76E-B55F-FC74E0E8C9A7}"/>
                  </a:ext>
                </a:extLst>
              </p:cNvPr>
              <p:cNvSpPr/>
              <p:nvPr/>
            </p:nvSpPr>
            <p:spPr>
              <a:xfrm>
                <a:off x="8520570" y="3798457"/>
                <a:ext cx="201823" cy="101969"/>
              </a:xfrm>
              <a:custGeom>
                <a:avLst/>
                <a:gdLst>
                  <a:gd name="csX0" fmla="*/ 195686 w 201823"/>
                  <a:gd name="csY0" fmla="*/ 526 h 101969"/>
                  <a:gd name="csX1" fmla="*/ 54575 w 201823"/>
                  <a:gd name="csY1" fmla="*/ 23248 h 101969"/>
                  <a:gd name="csX2" fmla="*/ 790 w 201823"/>
                  <a:gd name="csY2" fmla="*/ 94616 h 101969"/>
                  <a:gd name="csX3" fmla="*/ 19420 w 201823"/>
                  <a:gd name="csY3" fmla="*/ 97038 h 101969"/>
                  <a:gd name="csX4" fmla="*/ 39953 w 201823"/>
                  <a:gd name="csY4" fmla="*/ 61830 h 101969"/>
                  <a:gd name="csX5" fmla="*/ 92758 w 201823"/>
                  <a:gd name="csY5" fmla="*/ 36887 h 101969"/>
                  <a:gd name="csX6" fmla="*/ 197330 w 201823"/>
                  <a:gd name="csY6" fmla="*/ 12781 h 101969"/>
                  <a:gd name="csX7" fmla="*/ 195657 w 201823"/>
                  <a:gd name="csY7" fmla="*/ 526 h 101969"/>
                  <a:gd name="csX8" fmla="*/ 195657 w 201823"/>
                  <a:gd name="csY8" fmla="*/ 526 h 1019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01823" h="101969">
                    <a:moveTo>
                      <a:pt x="195686" y="526"/>
                    </a:moveTo>
                    <a:cubicBezTo>
                      <a:pt x="148505" y="-2011"/>
                      <a:pt x="98295" y="4477"/>
                      <a:pt x="54575" y="23248"/>
                    </a:cubicBezTo>
                    <a:cubicBezTo>
                      <a:pt x="26370" y="35359"/>
                      <a:pt x="-5440" y="60446"/>
                      <a:pt x="790" y="94616"/>
                    </a:cubicBezTo>
                    <a:cubicBezTo>
                      <a:pt x="2318" y="103035"/>
                      <a:pt x="15728" y="104737"/>
                      <a:pt x="19420" y="97038"/>
                    </a:cubicBezTo>
                    <a:cubicBezTo>
                      <a:pt x="25447" y="84552"/>
                      <a:pt x="29658" y="71663"/>
                      <a:pt x="39953" y="61830"/>
                    </a:cubicBezTo>
                    <a:cubicBezTo>
                      <a:pt x="54171" y="48220"/>
                      <a:pt x="74359" y="42280"/>
                      <a:pt x="92758" y="36887"/>
                    </a:cubicBezTo>
                    <a:cubicBezTo>
                      <a:pt x="127048" y="26795"/>
                      <a:pt x="162290" y="19644"/>
                      <a:pt x="197330" y="12781"/>
                    </a:cubicBezTo>
                    <a:cubicBezTo>
                      <a:pt x="204540" y="11368"/>
                      <a:pt x="202406" y="872"/>
                      <a:pt x="195657" y="526"/>
                    </a:cubicBezTo>
                    <a:lnTo>
                      <a:pt x="195657" y="52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" name="Freeform 256">
                <a:extLst>
                  <a:ext uri="{FF2B5EF4-FFF2-40B4-BE49-F238E27FC236}">
                    <a16:creationId xmlns:a16="http://schemas.microsoft.com/office/drawing/2014/main" id="{BBDD0B0D-2251-AA6D-150E-355570659A94}"/>
                  </a:ext>
                </a:extLst>
              </p:cNvPr>
              <p:cNvSpPr/>
              <p:nvPr/>
            </p:nvSpPr>
            <p:spPr>
              <a:xfrm>
                <a:off x="6876968" y="3893575"/>
                <a:ext cx="467096" cy="488872"/>
              </a:xfrm>
              <a:custGeom>
                <a:avLst/>
                <a:gdLst>
                  <a:gd name="csX0" fmla="*/ 401904 w 467096"/>
                  <a:gd name="csY0" fmla="*/ 488312 h 488872"/>
                  <a:gd name="csX1" fmla="*/ 465437 w 467096"/>
                  <a:gd name="csY1" fmla="*/ 365820 h 488872"/>
                  <a:gd name="csX2" fmla="*/ 337535 w 467096"/>
                  <a:gd name="csY2" fmla="*/ 236062 h 488872"/>
                  <a:gd name="csX3" fmla="*/ 226791 w 467096"/>
                  <a:gd name="csY3" fmla="*/ 204747 h 488872"/>
                  <a:gd name="csX4" fmla="*/ 112501 w 467096"/>
                  <a:gd name="csY4" fmla="*/ 174008 h 488872"/>
                  <a:gd name="csX5" fmla="*/ 49660 w 467096"/>
                  <a:gd name="csY5" fmla="*/ 101257 h 488872"/>
                  <a:gd name="csX6" fmla="*/ 31866 w 467096"/>
                  <a:gd name="csY6" fmla="*/ 9619 h 488872"/>
                  <a:gd name="csX7" fmla="*/ 7872 w 467096"/>
                  <a:gd name="csY7" fmla="*/ 6476 h 488872"/>
                  <a:gd name="csX8" fmla="*/ 32702 w 467096"/>
                  <a:gd name="csY8" fmla="*/ 152094 h 488872"/>
                  <a:gd name="csX9" fmla="*/ 186676 w 467096"/>
                  <a:gd name="csY9" fmla="*/ 232803 h 488872"/>
                  <a:gd name="csX10" fmla="*/ 387686 w 467096"/>
                  <a:gd name="csY10" fmla="*/ 302959 h 488872"/>
                  <a:gd name="csX11" fmla="*/ 394348 w 467096"/>
                  <a:gd name="csY11" fmla="*/ 470376 h 488872"/>
                  <a:gd name="csX12" fmla="*/ 401904 w 467096"/>
                  <a:gd name="csY12" fmla="*/ 488312 h 488872"/>
                  <a:gd name="csX13" fmla="*/ 401904 w 467096"/>
                  <a:gd name="csY13" fmla="*/ 488312 h 4888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67096" h="488872">
                    <a:moveTo>
                      <a:pt x="401904" y="488312"/>
                    </a:moveTo>
                    <a:cubicBezTo>
                      <a:pt x="450037" y="471328"/>
                      <a:pt x="473830" y="414032"/>
                      <a:pt x="465437" y="365820"/>
                    </a:cubicBezTo>
                    <a:cubicBezTo>
                      <a:pt x="454132" y="300825"/>
                      <a:pt x="395098" y="258582"/>
                      <a:pt x="337535" y="236062"/>
                    </a:cubicBezTo>
                    <a:cubicBezTo>
                      <a:pt x="301745" y="222077"/>
                      <a:pt x="264052" y="213772"/>
                      <a:pt x="226791" y="204747"/>
                    </a:cubicBezTo>
                    <a:cubicBezTo>
                      <a:pt x="189242" y="195635"/>
                      <a:pt x="147974" y="189810"/>
                      <a:pt x="112501" y="174008"/>
                    </a:cubicBezTo>
                    <a:cubicBezTo>
                      <a:pt x="81153" y="160023"/>
                      <a:pt x="60619" y="133322"/>
                      <a:pt x="49660" y="101257"/>
                    </a:cubicBezTo>
                    <a:cubicBezTo>
                      <a:pt x="39508" y="71499"/>
                      <a:pt x="43200" y="38483"/>
                      <a:pt x="31866" y="9619"/>
                    </a:cubicBezTo>
                    <a:cubicBezTo>
                      <a:pt x="28261" y="421"/>
                      <a:pt x="13034" y="-4943"/>
                      <a:pt x="7872" y="6476"/>
                    </a:cubicBezTo>
                    <a:cubicBezTo>
                      <a:pt x="-11624" y="49642"/>
                      <a:pt x="8304" y="114089"/>
                      <a:pt x="32702" y="152094"/>
                    </a:cubicBezTo>
                    <a:cubicBezTo>
                      <a:pt x="68059" y="207169"/>
                      <a:pt x="127065" y="218559"/>
                      <a:pt x="186676" y="232803"/>
                    </a:cubicBezTo>
                    <a:cubicBezTo>
                      <a:pt x="253727" y="248836"/>
                      <a:pt x="332372" y="258467"/>
                      <a:pt x="387686" y="302959"/>
                    </a:cubicBezTo>
                    <a:cubicBezTo>
                      <a:pt x="441299" y="346068"/>
                      <a:pt x="464572" y="430555"/>
                      <a:pt x="394348" y="470376"/>
                    </a:cubicBezTo>
                    <a:cubicBezTo>
                      <a:pt x="384918" y="475740"/>
                      <a:pt x="391205" y="492089"/>
                      <a:pt x="401904" y="488312"/>
                    </a:cubicBezTo>
                    <a:lnTo>
                      <a:pt x="401904" y="48831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" name="Freeform 257">
                <a:extLst>
                  <a:ext uri="{FF2B5EF4-FFF2-40B4-BE49-F238E27FC236}">
                    <a16:creationId xmlns:a16="http://schemas.microsoft.com/office/drawing/2014/main" id="{6E5E72C8-BE71-E2F7-356E-B44F4A5E66D4}"/>
                  </a:ext>
                </a:extLst>
              </p:cNvPr>
              <p:cNvSpPr/>
              <p:nvPr/>
            </p:nvSpPr>
            <p:spPr>
              <a:xfrm>
                <a:off x="7269211" y="4068610"/>
                <a:ext cx="141187" cy="123976"/>
              </a:xfrm>
              <a:custGeom>
                <a:avLst/>
                <a:gdLst>
                  <a:gd name="csX0" fmla="*/ 136526 w 141187"/>
                  <a:gd name="csY0" fmla="*/ 4077 h 123976"/>
                  <a:gd name="csX1" fmla="*/ 100968 w 141187"/>
                  <a:gd name="csY1" fmla="*/ 472 h 123976"/>
                  <a:gd name="csX2" fmla="*/ 62698 w 141187"/>
                  <a:gd name="csY2" fmla="*/ 10305 h 123976"/>
                  <a:gd name="csX3" fmla="*/ 15055 w 141187"/>
                  <a:gd name="csY3" fmla="*/ 40870 h 123976"/>
                  <a:gd name="csX4" fmla="*/ 25235 w 141187"/>
                  <a:gd name="csY4" fmla="*/ 123627 h 123976"/>
                  <a:gd name="csX5" fmla="*/ 41385 w 141187"/>
                  <a:gd name="csY5" fmla="*/ 107480 h 123976"/>
                  <a:gd name="csX6" fmla="*/ 32012 w 141187"/>
                  <a:gd name="csY6" fmla="*/ 78990 h 123976"/>
                  <a:gd name="csX7" fmla="*/ 55834 w 141187"/>
                  <a:gd name="csY7" fmla="*/ 46580 h 123976"/>
                  <a:gd name="csX8" fmla="*/ 91883 w 141187"/>
                  <a:gd name="csY8" fmla="*/ 29192 h 123976"/>
                  <a:gd name="csX9" fmla="*/ 136526 w 141187"/>
                  <a:gd name="csY9" fmla="*/ 13794 h 123976"/>
                  <a:gd name="csX10" fmla="*/ 136526 w 141187"/>
                  <a:gd name="csY10" fmla="*/ 4105 h 123976"/>
                  <a:gd name="csX11" fmla="*/ 136526 w 141187"/>
                  <a:gd name="csY11" fmla="*/ 4105 h 1239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41187" h="123976">
                    <a:moveTo>
                      <a:pt x="136526" y="4077"/>
                    </a:moveTo>
                    <a:cubicBezTo>
                      <a:pt x="122770" y="2433"/>
                      <a:pt x="115099" y="-1316"/>
                      <a:pt x="100968" y="472"/>
                    </a:cubicBezTo>
                    <a:cubicBezTo>
                      <a:pt x="87990" y="2116"/>
                      <a:pt x="74954" y="5778"/>
                      <a:pt x="62698" y="10305"/>
                    </a:cubicBezTo>
                    <a:cubicBezTo>
                      <a:pt x="44875" y="16879"/>
                      <a:pt x="27340" y="26049"/>
                      <a:pt x="15055" y="40870"/>
                    </a:cubicBezTo>
                    <a:cubicBezTo>
                      <a:pt x="-2681" y="62295"/>
                      <a:pt x="-10727" y="115034"/>
                      <a:pt x="25235" y="123627"/>
                    </a:cubicBezTo>
                    <a:cubicBezTo>
                      <a:pt x="34349" y="125819"/>
                      <a:pt x="44817" y="117370"/>
                      <a:pt x="41385" y="107480"/>
                    </a:cubicBezTo>
                    <a:cubicBezTo>
                      <a:pt x="37896" y="97416"/>
                      <a:pt x="31061" y="90265"/>
                      <a:pt x="32012" y="78990"/>
                    </a:cubicBezTo>
                    <a:cubicBezTo>
                      <a:pt x="33224" y="64630"/>
                      <a:pt x="44356" y="54077"/>
                      <a:pt x="55834" y="46580"/>
                    </a:cubicBezTo>
                    <a:cubicBezTo>
                      <a:pt x="66908" y="39371"/>
                      <a:pt x="79626" y="33950"/>
                      <a:pt x="91883" y="29192"/>
                    </a:cubicBezTo>
                    <a:cubicBezTo>
                      <a:pt x="105149" y="24059"/>
                      <a:pt x="122366" y="15409"/>
                      <a:pt x="136526" y="13794"/>
                    </a:cubicBezTo>
                    <a:cubicBezTo>
                      <a:pt x="142756" y="13073"/>
                      <a:pt x="142727" y="4855"/>
                      <a:pt x="136526" y="4105"/>
                    </a:cubicBezTo>
                    <a:lnTo>
                      <a:pt x="136526" y="410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" name="Freeform 258">
                <a:extLst>
                  <a:ext uri="{FF2B5EF4-FFF2-40B4-BE49-F238E27FC236}">
                    <a16:creationId xmlns:a16="http://schemas.microsoft.com/office/drawing/2014/main" id="{658E9912-92F8-06BD-C68C-5BCF163358F3}"/>
                  </a:ext>
                </a:extLst>
              </p:cNvPr>
              <p:cNvSpPr/>
              <p:nvPr/>
            </p:nvSpPr>
            <p:spPr>
              <a:xfrm>
                <a:off x="6602659" y="4002606"/>
                <a:ext cx="338177" cy="143002"/>
              </a:xfrm>
              <a:custGeom>
                <a:avLst/>
                <a:gdLst>
                  <a:gd name="csX0" fmla="*/ 1084 w 338177"/>
                  <a:gd name="csY0" fmla="*/ 71897 h 143002"/>
                  <a:gd name="csX1" fmla="*/ 161171 w 338177"/>
                  <a:gd name="csY1" fmla="*/ 129770 h 143002"/>
                  <a:gd name="csX2" fmla="*/ 221215 w 338177"/>
                  <a:gd name="csY2" fmla="*/ 67428 h 143002"/>
                  <a:gd name="csX3" fmla="*/ 328180 w 338177"/>
                  <a:gd name="csY3" fmla="*/ 33547 h 143002"/>
                  <a:gd name="csX4" fmla="*/ 335130 w 338177"/>
                  <a:gd name="csY4" fmla="*/ 16793 h 143002"/>
                  <a:gd name="csX5" fmla="*/ 188511 w 338177"/>
                  <a:gd name="csY5" fmla="*/ 55375 h 143002"/>
                  <a:gd name="csX6" fmla="*/ 113413 w 338177"/>
                  <a:gd name="csY6" fmla="*/ 113449 h 143002"/>
                  <a:gd name="csX7" fmla="*/ 12447 w 338177"/>
                  <a:gd name="csY7" fmla="*/ 60536 h 143002"/>
                  <a:gd name="csX8" fmla="*/ 1113 w 338177"/>
                  <a:gd name="csY8" fmla="*/ 71869 h 143002"/>
                  <a:gd name="csX9" fmla="*/ 1113 w 338177"/>
                  <a:gd name="csY9" fmla="*/ 71869 h 1430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38177" h="143002">
                    <a:moveTo>
                      <a:pt x="1084" y="71897"/>
                    </a:moveTo>
                    <a:cubicBezTo>
                      <a:pt x="32086" y="123859"/>
                      <a:pt x="103579" y="165208"/>
                      <a:pt x="161171" y="129770"/>
                    </a:cubicBezTo>
                    <a:cubicBezTo>
                      <a:pt x="186348" y="114285"/>
                      <a:pt x="201546" y="88651"/>
                      <a:pt x="221215" y="67428"/>
                    </a:cubicBezTo>
                    <a:cubicBezTo>
                      <a:pt x="253313" y="32797"/>
                      <a:pt x="285757" y="37526"/>
                      <a:pt x="328180" y="33547"/>
                    </a:cubicBezTo>
                    <a:cubicBezTo>
                      <a:pt x="335822" y="32826"/>
                      <a:pt x="342167" y="22849"/>
                      <a:pt x="335130" y="16793"/>
                    </a:cubicBezTo>
                    <a:cubicBezTo>
                      <a:pt x="288353" y="-23432"/>
                      <a:pt x="220753" y="16303"/>
                      <a:pt x="188511" y="55375"/>
                    </a:cubicBezTo>
                    <a:cubicBezTo>
                      <a:pt x="168266" y="79914"/>
                      <a:pt x="149030" y="112353"/>
                      <a:pt x="113413" y="113449"/>
                    </a:cubicBezTo>
                    <a:cubicBezTo>
                      <a:pt x="71711" y="114747"/>
                      <a:pt x="44747" y="80750"/>
                      <a:pt x="12447" y="60536"/>
                    </a:cubicBezTo>
                    <a:cubicBezTo>
                      <a:pt x="5381" y="56096"/>
                      <a:pt x="-3069" y="64862"/>
                      <a:pt x="1113" y="71869"/>
                    </a:cubicBezTo>
                    <a:lnTo>
                      <a:pt x="1113" y="7186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0" name="Freeform 259">
                <a:extLst>
                  <a:ext uri="{FF2B5EF4-FFF2-40B4-BE49-F238E27FC236}">
                    <a16:creationId xmlns:a16="http://schemas.microsoft.com/office/drawing/2014/main" id="{00087712-822E-44CA-0220-269D1DD670CC}"/>
                  </a:ext>
                </a:extLst>
              </p:cNvPr>
              <p:cNvSpPr/>
              <p:nvPr/>
            </p:nvSpPr>
            <p:spPr>
              <a:xfrm>
                <a:off x="6721419" y="4126380"/>
                <a:ext cx="42509" cy="197788"/>
              </a:xfrm>
              <a:custGeom>
                <a:avLst/>
                <a:gdLst>
                  <a:gd name="csX0" fmla="*/ 17 w 42509"/>
                  <a:gd name="csY0" fmla="*/ 8822 h 197788"/>
                  <a:gd name="csX1" fmla="*/ 10774 w 42509"/>
                  <a:gd name="csY1" fmla="*/ 97952 h 197788"/>
                  <a:gd name="csX2" fmla="*/ 5698 w 42509"/>
                  <a:gd name="csY2" fmla="*/ 188090 h 197788"/>
                  <a:gd name="csX3" fmla="*/ 24213 w 42509"/>
                  <a:gd name="csY3" fmla="*/ 193108 h 197788"/>
                  <a:gd name="csX4" fmla="*/ 41834 w 42509"/>
                  <a:gd name="csY4" fmla="*/ 97952 h 197788"/>
                  <a:gd name="csX5" fmla="*/ 17119 w 42509"/>
                  <a:gd name="csY5" fmla="*/ 4179 h 197788"/>
                  <a:gd name="csX6" fmla="*/ 17 w 42509"/>
                  <a:gd name="csY6" fmla="*/ 8822 h 197788"/>
                  <a:gd name="csX7" fmla="*/ 17 w 42509"/>
                  <a:gd name="csY7" fmla="*/ 8822 h 1977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2509" h="197788">
                    <a:moveTo>
                      <a:pt x="17" y="8822"/>
                    </a:moveTo>
                    <a:cubicBezTo>
                      <a:pt x="1661" y="38782"/>
                      <a:pt x="10284" y="67703"/>
                      <a:pt x="10774" y="97952"/>
                    </a:cubicBezTo>
                    <a:cubicBezTo>
                      <a:pt x="11264" y="127882"/>
                      <a:pt x="2065" y="158534"/>
                      <a:pt x="5698" y="188090"/>
                    </a:cubicBezTo>
                    <a:cubicBezTo>
                      <a:pt x="6939" y="198096"/>
                      <a:pt x="18099" y="201354"/>
                      <a:pt x="24213" y="193108"/>
                    </a:cubicBezTo>
                    <a:cubicBezTo>
                      <a:pt x="43420" y="167243"/>
                      <a:pt x="43536" y="128834"/>
                      <a:pt x="41834" y="97952"/>
                    </a:cubicBezTo>
                    <a:cubicBezTo>
                      <a:pt x="40075" y="66291"/>
                      <a:pt x="35489" y="30794"/>
                      <a:pt x="17119" y="4179"/>
                    </a:cubicBezTo>
                    <a:cubicBezTo>
                      <a:pt x="12331" y="-2741"/>
                      <a:pt x="-531" y="-982"/>
                      <a:pt x="17" y="8822"/>
                    </a:cubicBezTo>
                    <a:lnTo>
                      <a:pt x="17" y="882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1" name="Freeform 260">
                <a:extLst>
                  <a:ext uri="{FF2B5EF4-FFF2-40B4-BE49-F238E27FC236}">
                    <a16:creationId xmlns:a16="http://schemas.microsoft.com/office/drawing/2014/main" id="{9E4491DF-D91C-B11A-2575-237C2892027E}"/>
                  </a:ext>
                </a:extLst>
              </p:cNvPr>
              <p:cNvSpPr/>
              <p:nvPr/>
            </p:nvSpPr>
            <p:spPr>
              <a:xfrm>
                <a:off x="6801671" y="4270658"/>
                <a:ext cx="389517" cy="149578"/>
              </a:xfrm>
              <a:custGeom>
                <a:avLst/>
                <a:gdLst>
                  <a:gd name="csX0" fmla="*/ 2505 w 389517"/>
                  <a:gd name="csY0" fmla="*/ 137526 h 149578"/>
                  <a:gd name="csX1" fmla="*/ 213003 w 389517"/>
                  <a:gd name="csY1" fmla="*/ 125099 h 149578"/>
                  <a:gd name="csX2" fmla="*/ 293984 w 389517"/>
                  <a:gd name="csY2" fmla="*/ 70542 h 149578"/>
                  <a:gd name="csX3" fmla="*/ 334071 w 389517"/>
                  <a:gd name="csY3" fmla="*/ 43495 h 149578"/>
                  <a:gd name="csX4" fmla="*/ 384079 w 389517"/>
                  <a:gd name="csY4" fmla="*/ 20830 h 149578"/>
                  <a:gd name="csX5" fmla="*/ 378484 w 389517"/>
                  <a:gd name="csY5" fmla="*/ 156 h 149578"/>
                  <a:gd name="csX6" fmla="*/ 223789 w 389517"/>
                  <a:gd name="csY6" fmla="*/ 87497 h 149578"/>
                  <a:gd name="csX7" fmla="*/ 3399 w 389517"/>
                  <a:gd name="csY7" fmla="*/ 130750 h 149578"/>
                  <a:gd name="csX8" fmla="*/ 2476 w 389517"/>
                  <a:gd name="csY8" fmla="*/ 137498 h 149578"/>
                  <a:gd name="csX9" fmla="*/ 2476 w 389517"/>
                  <a:gd name="csY9" fmla="*/ 137498 h 1495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89517" h="149578">
                    <a:moveTo>
                      <a:pt x="2505" y="137526"/>
                    </a:moveTo>
                    <a:cubicBezTo>
                      <a:pt x="71921" y="153934"/>
                      <a:pt x="147163" y="156933"/>
                      <a:pt x="213003" y="125099"/>
                    </a:cubicBezTo>
                    <a:cubicBezTo>
                      <a:pt x="242477" y="110854"/>
                      <a:pt x="267856" y="89920"/>
                      <a:pt x="293984" y="70542"/>
                    </a:cubicBezTo>
                    <a:cubicBezTo>
                      <a:pt x="306934" y="60940"/>
                      <a:pt x="320055" y="51482"/>
                      <a:pt x="334071" y="43495"/>
                    </a:cubicBezTo>
                    <a:cubicBezTo>
                      <a:pt x="350164" y="34325"/>
                      <a:pt x="368073" y="29769"/>
                      <a:pt x="384079" y="20830"/>
                    </a:cubicBezTo>
                    <a:cubicBezTo>
                      <a:pt x="394201" y="15179"/>
                      <a:pt x="388953" y="848"/>
                      <a:pt x="378484" y="156"/>
                    </a:cubicBezTo>
                    <a:cubicBezTo>
                      <a:pt x="321411" y="-3535"/>
                      <a:pt x="268000" y="59354"/>
                      <a:pt x="223789" y="87497"/>
                    </a:cubicBezTo>
                    <a:cubicBezTo>
                      <a:pt x="157199" y="129885"/>
                      <a:pt x="78843" y="123743"/>
                      <a:pt x="3399" y="130750"/>
                    </a:cubicBezTo>
                    <a:cubicBezTo>
                      <a:pt x="-235" y="131096"/>
                      <a:pt x="-1561" y="136546"/>
                      <a:pt x="2476" y="137498"/>
                    </a:cubicBezTo>
                    <a:lnTo>
                      <a:pt x="2476" y="13749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2" name="Freeform 261">
                <a:extLst>
                  <a:ext uri="{FF2B5EF4-FFF2-40B4-BE49-F238E27FC236}">
                    <a16:creationId xmlns:a16="http://schemas.microsoft.com/office/drawing/2014/main" id="{5F4E6F7E-3984-DD4D-CA87-D09EFFA36A2E}"/>
                  </a:ext>
                </a:extLst>
              </p:cNvPr>
              <p:cNvSpPr/>
              <p:nvPr/>
            </p:nvSpPr>
            <p:spPr>
              <a:xfrm>
                <a:off x="7035112" y="4254572"/>
                <a:ext cx="47885" cy="114890"/>
              </a:xfrm>
              <a:custGeom>
                <a:avLst/>
                <a:gdLst>
                  <a:gd name="csX0" fmla="*/ 19246 w 47885"/>
                  <a:gd name="csY0" fmla="*/ 3929 h 114890"/>
                  <a:gd name="csX1" fmla="*/ 17747 w 47885"/>
                  <a:gd name="csY1" fmla="*/ 47730 h 114890"/>
                  <a:gd name="csX2" fmla="*/ 876 w 47885"/>
                  <a:gd name="csY2" fmla="*/ 101248 h 114890"/>
                  <a:gd name="csX3" fmla="*/ 13075 w 47885"/>
                  <a:gd name="csY3" fmla="*/ 113445 h 114890"/>
                  <a:gd name="csX4" fmla="*/ 47105 w 47885"/>
                  <a:gd name="csY4" fmla="*/ 55544 h 114890"/>
                  <a:gd name="csX5" fmla="*/ 28014 w 47885"/>
                  <a:gd name="csY5" fmla="*/ 354 h 114890"/>
                  <a:gd name="csX6" fmla="*/ 19246 w 47885"/>
                  <a:gd name="csY6" fmla="*/ 3929 h 114890"/>
                  <a:gd name="csX7" fmla="*/ 19246 w 47885"/>
                  <a:gd name="csY7" fmla="*/ 3929 h 1148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885" h="114890">
                    <a:moveTo>
                      <a:pt x="19246" y="3929"/>
                    </a:moveTo>
                    <a:cubicBezTo>
                      <a:pt x="12642" y="17424"/>
                      <a:pt x="19016" y="33110"/>
                      <a:pt x="17747" y="47730"/>
                    </a:cubicBezTo>
                    <a:cubicBezTo>
                      <a:pt x="16218" y="65665"/>
                      <a:pt x="8374" y="85071"/>
                      <a:pt x="876" y="101248"/>
                    </a:cubicBezTo>
                    <a:cubicBezTo>
                      <a:pt x="-2614" y="108745"/>
                      <a:pt x="4913" y="118635"/>
                      <a:pt x="13075" y="113445"/>
                    </a:cubicBezTo>
                    <a:cubicBezTo>
                      <a:pt x="35108" y="99518"/>
                      <a:pt x="44106" y="81409"/>
                      <a:pt x="47105" y="55544"/>
                    </a:cubicBezTo>
                    <a:cubicBezTo>
                      <a:pt x="49268" y="36801"/>
                      <a:pt x="48115" y="8399"/>
                      <a:pt x="28014" y="354"/>
                    </a:cubicBezTo>
                    <a:cubicBezTo>
                      <a:pt x="25043" y="-829"/>
                      <a:pt x="20631" y="1103"/>
                      <a:pt x="19246" y="3929"/>
                    </a:cubicBezTo>
                    <a:lnTo>
                      <a:pt x="19246" y="392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Freeform 262">
                <a:extLst>
                  <a:ext uri="{FF2B5EF4-FFF2-40B4-BE49-F238E27FC236}">
                    <a16:creationId xmlns:a16="http://schemas.microsoft.com/office/drawing/2014/main" id="{C01C14DD-17C4-761A-050C-8C9E43EEBE89}"/>
                  </a:ext>
                </a:extLst>
              </p:cNvPr>
              <p:cNvSpPr/>
              <p:nvPr/>
            </p:nvSpPr>
            <p:spPr>
              <a:xfrm>
                <a:off x="6661192" y="4258878"/>
                <a:ext cx="45615" cy="97626"/>
              </a:xfrm>
              <a:custGeom>
                <a:avLst/>
                <a:gdLst>
                  <a:gd name="csX0" fmla="*/ 19783 w 45615"/>
                  <a:gd name="csY0" fmla="*/ 7494 h 97626"/>
                  <a:gd name="csX1" fmla="*/ 19350 w 45615"/>
                  <a:gd name="csY1" fmla="*/ 49132 h 97626"/>
                  <a:gd name="csX2" fmla="*/ 1326 w 45615"/>
                  <a:gd name="csY2" fmla="*/ 87137 h 97626"/>
                  <a:gd name="csX3" fmla="*/ 11102 w 45615"/>
                  <a:gd name="csY3" fmla="*/ 96912 h 97626"/>
                  <a:gd name="csX4" fmla="*/ 44066 w 45615"/>
                  <a:gd name="csY4" fmla="*/ 53573 h 97626"/>
                  <a:gd name="csX5" fmla="*/ 32847 w 45615"/>
                  <a:gd name="csY5" fmla="*/ 2102 h 97626"/>
                  <a:gd name="csX6" fmla="*/ 19783 w 45615"/>
                  <a:gd name="csY6" fmla="*/ 7523 h 97626"/>
                  <a:gd name="csX7" fmla="*/ 19783 w 45615"/>
                  <a:gd name="csY7" fmla="*/ 7523 h 976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5615" h="97626">
                    <a:moveTo>
                      <a:pt x="19783" y="7494"/>
                    </a:moveTo>
                    <a:cubicBezTo>
                      <a:pt x="19437" y="21941"/>
                      <a:pt x="23128" y="34686"/>
                      <a:pt x="19350" y="49132"/>
                    </a:cubicBezTo>
                    <a:cubicBezTo>
                      <a:pt x="16034" y="61791"/>
                      <a:pt x="9256" y="76728"/>
                      <a:pt x="1326" y="87137"/>
                    </a:cubicBezTo>
                    <a:cubicBezTo>
                      <a:pt x="-3346" y="93279"/>
                      <a:pt x="5392" y="99825"/>
                      <a:pt x="11102" y="96912"/>
                    </a:cubicBezTo>
                    <a:cubicBezTo>
                      <a:pt x="29559" y="87397"/>
                      <a:pt x="40143" y="74479"/>
                      <a:pt x="44066" y="53573"/>
                    </a:cubicBezTo>
                    <a:cubicBezTo>
                      <a:pt x="47267" y="36560"/>
                      <a:pt x="46402" y="14559"/>
                      <a:pt x="32847" y="2102"/>
                    </a:cubicBezTo>
                    <a:cubicBezTo>
                      <a:pt x="27973" y="-2396"/>
                      <a:pt x="19956" y="747"/>
                      <a:pt x="19783" y="7523"/>
                    </a:cubicBezTo>
                    <a:lnTo>
                      <a:pt x="19783" y="752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4" name="Freeform 263">
                <a:extLst>
                  <a:ext uri="{FF2B5EF4-FFF2-40B4-BE49-F238E27FC236}">
                    <a16:creationId xmlns:a16="http://schemas.microsoft.com/office/drawing/2014/main" id="{43629FF9-4D0E-484E-3BC6-C46D068DB5D8}"/>
                  </a:ext>
                </a:extLst>
              </p:cNvPr>
              <p:cNvSpPr/>
              <p:nvPr/>
            </p:nvSpPr>
            <p:spPr>
              <a:xfrm>
                <a:off x="7625918" y="4093988"/>
                <a:ext cx="313928" cy="183962"/>
              </a:xfrm>
              <a:custGeom>
                <a:avLst/>
                <a:gdLst>
                  <a:gd name="csX0" fmla="*/ 3642 w 313928"/>
                  <a:gd name="csY0" fmla="*/ 173336 h 183962"/>
                  <a:gd name="csX1" fmla="*/ 182994 w 313928"/>
                  <a:gd name="csY1" fmla="*/ 140868 h 183962"/>
                  <a:gd name="csX2" fmla="*/ 313579 w 313928"/>
                  <a:gd name="csY2" fmla="*/ 12493 h 183962"/>
                  <a:gd name="csX3" fmla="*/ 298986 w 313928"/>
                  <a:gd name="csY3" fmla="*/ 1277 h 183962"/>
                  <a:gd name="csX4" fmla="*/ 243614 w 313928"/>
                  <a:gd name="csY4" fmla="*/ 50844 h 183962"/>
                  <a:gd name="csX5" fmla="*/ 177428 w 313928"/>
                  <a:gd name="csY5" fmla="*/ 104651 h 183962"/>
                  <a:gd name="csX6" fmla="*/ 101205 w 313928"/>
                  <a:gd name="csY6" fmla="*/ 145279 h 183962"/>
                  <a:gd name="csX7" fmla="*/ 7246 w 313928"/>
                  <a:gd name="csY7" fmla="*/ 160072 h 183962"/>
                  <a:gd name="csX8" fmla="*/ 3642 w 313928"/>
                  <a:gd name="csY8" fmla="*/ 173365 h 183962"/>
                  <a:gd name="csX9" fmla="*/ 3642 w 313928"/>
                  <a:gd name="csY9" fmla="*/ 173365 h 1839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13928" h="183962">
                    <a:moveTo>
                      <a:pt x="3642" y="173336"/>
                    </a:moveTo>
                    <a:cubicBezTo>
                      <a:pt x="62070" y="200182"/>
                      <a:pt x="131919" y="171260"/>
                      <a:pt x="182994" y="140868"/>
                    </a:cubicBezTo>
                    <a:cubicBezTo>
                      <a:pt x="229944" y="112926"/>
                      <a:pt x="298697" y="68116"/>
                      <a:pt x="313579" y="12493"/>
                    </a:cubicBezTo>
                    <a:cubicBezTo>
                      <a:pt x="315857" y="4016"/>
                      <a:pt x="306542" y="-2962"/>
                      <a:pt x="298986" y="1277"/>
                    </a:cubicBezTo>
                    <a:cubicBezTo>
                      <a:pt x="276808" y="13676"/>
                      <a:pt x="261812" y="33370"/>
                      <a:pt x="243614" y="50844"/>
                    </a:cubicBezTo>
                    <a:cubicBezTo>
                      <a:pt x="223023" y="70596"/>
                      <a:pt x="201220" y="88820"/>
                      <a:pt x="177428" y="104651"/>
                    </a:cubicBezTo>
                    <a:cubicBezTo>
                      <a:pt x="153578" y="120510"/>
                      <a:pt x="128055" y="135072"/>
                      <a:pt x="101205" y="145279"/>
                    </a:cubicBezTo>
                    <a:cubicBezTo>
                      <a:pt x="70318" y="157015"/>
                      <a:pt x="39518" y="156698"/>
                      <a:pt x="7246" y="160072"/>
                    </a:cubicBezTo>
                    <a:cubicBezTo>
                      <a:pt x="1046" y="160735"/>
                      <a:pt x="-3511" y="170078"/>
                      <a:pt x="3642" y="173365"/>
                    </a:cubicBezTo>
                    <a:lnTo>
                      <a:pt x="3642" y="17336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Freeform 264">
                <a:extLst>
                  <a:ext uri="{FF2B5EF4-FFF2-40B4-BE49-F238E27FC236}">
                    <a16:creationId xmlns:a16="http://schemas.microsoft.com/office/drawing/2014/main" id="{A9CD835A-5E85-3F73-BE8D-4ECCD7D16D16}"/>
                  </a:ext>
                </a:extLst>
              </p:cNvPr>
              <p:cNvSpPr/>
              <p:nvPr/>
            </p:nvSpPr>
            <p:spPr>
              <a:xfrm>
                <a:off x="7312289" y="4239238"/>
                <a:ext cx="331810" cy="158260"/>
              </a:xfrm>
              <a:custGeom>
                <a:avLst/>
                <a:gdLst>
                  <a:gd name="csX0" fmla="*/ 10362 w 331810"/>
                  <a:gd name="csY0" fmla="*/ 157585 h 158260"/>
                  <a:gd name="csX1" fmla="*/ 236203 w 331810"/>
                  <a:gd name="csY1" fmla="*/ 151155 h 158260"/>
                  <a:gd name="csX2" fmla="*/ 303659 w 331810"/>
                  <a:gd name="csY2" fmla="*/ 107440 h 158260"/>
                  <a:gd name="csX3" fmla="*/ 330248 w 331810"/>
                  <a:gd name="csY3" fmla="*/ 6950 h 158260"/>
                  <a:gd name="csX4" fmla="*/ 314070 w 331810"/>
                  <a:gd name="csY4" fmla="*/ 2682 h 158260"/>
                  <a:gd name="csX5" fmla="*/ 270897 w 331810"/>
                  <a:gd name="csY5" fmla="*/ 91783 h 158260"/>
                  <a:gd name="csX6" fmla="*/ 176044 w 331810"/>
                  <a:gd name="csY6" fmla="*/ 120214 h 158260"/>
                  <a:gd name="csX7" fmla="*/ 2056 w 331810"/>
                  <a:gd name="csY7" fmla="*/ 146801 h 158260"/>
                  <a:gd name="csX8" fmla="*/ 10391 w 331810"/>
                  <a:gd name="csY8" fmla="*/ 157614 h 158260"/>
                  <a:gd name="csX9" fmla="*/ 10391 w 331810"/>
                  <a:gd name="csY9" fmla="*/ 157614 h 1582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31810" h="158260">
                    <a:moveTo>
                      <a:pt x="10362" y="157585"/>
                    </a:moveTo>
                    <a:cubicBezTo>
                      <a:pt x="84566" y="125895"/>
                      <a:pt x="160644" y="169898"/>
                      <a:pt x="236203" y="151155"/>
                    </a:cubicBezTo>
                    <a:cubicBezTo>
                      <a:pt x="262707" y="144580"/>
                      <a:pt x="287999" y="130364"/>
                      <a:pt x="303659" y="107440"/>
                    </a:cubicBezTo>
                    <a:cubicBezTo>
                      <a:pt x="321625" y="81056"/>
                      <a:pt x="336824" y="38553"/>
                      <a:pt x="330248" y="6950"/>
                    </a:cubicBezTo>
                    <a:cubicBezTo>
                      <a:pt x="328720" y="-461"/>
                      <a:pt x="319030" y="-2047"/>
                      <a:pt x="314070" y="2682"/>
                    </a:cubicBezTo>
                    <a:cubicBezTo>
                      <a:pt x="288749" y="26731"/>
                      <a:pt x="292584" y="65370"/>
                      <a:pt x="270897" y="91783"/>
                    </a:cubicBezTo>
                    <a:cubicBezTo>
                      <a:pt x="248460" y="119090"/>
                      <a:pt x="208546" y="121945"/>
                      <a:pt x="176044" y="120214"/>
                    </a:cubicBezTo>
                    <a:cubicBezTo>
                      <a:pt x="118423" y="117129"/>
                      <a:pt x="47132" y="98415"/>
                      <a:pt x="2056" y="146801"/>
                    </a:cubicBezTo>
                    <a:cubicBezTo>
                      <a:pt x="-3596" y="152856"/>
                      <a:pt x="3470" y="160555"/>
                      <a:pt x="10391" y="157614"/>
                    </a:cubicBezTo>
                    <a:lnTo>
                      <a:pt x="10391" y="15761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" name="Freeform 265">
                <a:extLst>
                  <a:ext uri="{FF2B5EF4-FFF2-40B4-BE49-F238E27FC236}">
                    <a16:creationId xmlns:a16="http://schemas.microsoft.com/office/drawing/2014/main" id="{6824C929-7CA1-C812-9321-566DCE918A25}"/>
                  </a:ext>
                </a:extLst>
              </p:cNvPr>
              <p:cNvSpPr/>
              <p:nvPr/>
            </p:nvSpPr>
            <p:spPr>
              <a:xfrm>
                <a:off x="7916689" y="3984237"/>
                <a:ext cx="76144" cy="209981"/>
              </a:xfrm>
              <a:custGeom>
                <a:avLst/>
                <a:gdLst>
                  <a:gd name="csX0" fmla="*/ 62722 w 76144"/>
                  <a:gd name="csY0" fmla="*/ 71 h 209981"/>
                  <a:gd name="csX1" fmla="*/ 30652 w 76144"/>
                  <a:gd name="csY1" fmla="*/ 67602 h 209981"/>
                  <a:gd name="csX2" fmla="*/ 46168 w 76144"/>
                  <a:gd name="csY2" fmla="*/ 132337 h 209981"/>
                  <a:gd name="csX3" fmla="*/ 4033 w 76144"/>
                  <a:gd name="csY3" fmla="*/ 187182 h 209981"/>
                  <a:gd name="csX4" fmla="*/ 17184 w 76144"/>
                  <a:gd name="csY4" fmla="*/ 209760 h 209981"/>
                  <a:gd name="csX5" fmla="*/ 75872 w 76144"/>
                  <a:gd name="csY5" fmla="*/ 132337 h 209981"/>
                  <a:gd name="csX6" fmla="*/ 58107 w 76144"/>
                  <a:gd name="csY6" fmla="*/ 70947 h 209981"/>
                  <a:gd name="csX7" fmla="*/ 66471 w 76144"/>
                  <a:gd name="csY7" fmla="*/ 4915 h 209981"/>
                  <a:gd name="csX8" fmla="*/ 62722 w 76144"/>
                  <a:gd name="csY8" fmla="*/ 42 h 209981"/>
                  <a:gd name="csX9" fmla="*/ 62722 w 76144"/>
                  <a:gd name="csY9" fmla="*/ 42 h 2099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6144" h="209981">
                    <a:moveTo>
                      <a:pt x="62722" y="71"/>
                    </a:moveTo>
                    <a:cubicBezTo>
                      <a:pt x="32757" y="4742"/>
                      <a:pt x="27422" y="42920"/>
                      <a:pt x="30652" y="67602"/>
                    </a:cubicBezTo>
                    <a:cubicBezTo>
                      <a:pt x="33536" y="89661"/>
                      <a:pt x="44812" y="110077"/>
                      <a:pt x="46168" y="132337"/>
                    </a:cubicBezTo>
                    <a:cubicBezTo>
                      <a:pt x="48215" y="166277"/>
                      <a:pt x="22952" y="167978"/>
                      <a:pt x="4033" y="187182"/>
                    </a:cubicBezTo>
                    <a:cubicBezTo>
                      <a:pt x="-6060" y="197447"/>
                      <a:pt x="4466" y="211951"/>
                      <a:pt x="17184" y="209760"/>
                    </a:cubicBezTo>
                    <a:cubicBezTo>
                      <a:pt x="55598" y="203128"/>
                      <a:pt x="78958" y="170313"/>
                      <a:pt x="75872" y="132337"/>
                    </a:cubicBezTo>
                    <a:cubicBezTo>
                      <a:pt x="74113" y="110711"/>
                      <a:pt x="64654" y="91276"/>
                      <a:pt x="58107" y="70947"/>
                    </a:cubicBezTo>
                    <a:cubicBezTo>
                      <a:pt x="49917" y="45515"/>
                      <a:pt x="52311" y="27262"/>
                      <a:pt x="66471" y="4915"/>
                    </a:cubicBezTo>
                    <a:cubicBezTo>
                      <a:pt x="68172" y="2233"/>
                      <a:pt x="65375" y="-362"/>
                      <a:pt x="62722" y="42"/>
                    </a:cubicBezTo>
                    <a:lnTo>
                      <a:pt x="62722" y="4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Freeform 266">
                <a:extLst>
                  <a:ext uri="{FF2B5EF4-FFF2-40B4-BE49-F238E27FC236}">
                    <a16:creationId xmlns:a16="http://schemas.microsoft.com/office/drawing/2014/main" id="{34688C1A-79A2-68C0-349F-1D0E02BEC3DD}"/>
                  </a:ext>
                </a:extLst>
              </p:cNvPr>
              <p:cNvSpPr/>
              <p:nvPr/>
            </p:nvSpPr>
            <p:spPr>
              <a:xfrm>
                <a:off x="8064465" y="3960063"/>
                <a:ext cx="230952" cy="212727"/>
              </a:xfrm>
              <a:custGeom>
                <a:avLst/>
                <a:gdLst>
                  <a:gd name="csX0" fmla="*/ 226612 w 230952"/>
                  <a:gd name="csY0" fmla="*/ 253 h 212727"/>
                  <a:gd name="csX1" fmla="*/ 112985 w 230952"/>
                  <a:gd name="csY1" fmla="*/ 71793 h 212727"/>
                  <a:gd name="csX2" fmla="*/ 78349 w 230952"/>
                  <a:gd name="csY2" fmla="*/ 143103 h 212727"/>
                  <a:gd name="csX3" fmla="*/ 39906 w 230952"/>
                  <a:gd name="csY3" fmla="*/ 173870 h 212727"/>
                  <a:gd name="csX4" fmla="*/ 3453 w 230952"/>
                  <a:gd name="csY4" fmla="*/ 190277 h 212727"/>
                  <a:gd name="csX5" fmla="*/ 8673 w 230952"/>
                  <a:gd name="csY5" fmla="*/ 210087 h 212727"/>
                  <a:gd name="csX6" fmla="*/ 77311 w 230952"/>
                  <a:gd name="csY6" fmla="*/ 191661 h 212727"/>
                  <a:gd name="csX7" fmla="*/ 116965 w 230952"/>
                  <a:gd name="csY7" fmla="*/ 138172 h 212727"/>
                  <a:gd name="csX8" fmla="*/ 149957 w 230952"/>
                  <a:gd name="csY8" fmla="*/ 63258 h 212727"/>
                  <a:gd name="csX9" fmla="*/ 227765 w 230952"/>
                  <a:gd name="csY9" fmla="*/ 9048 h 212727"/>
                  <a:gd name="csX10" fmla="*/ 226583 w 230952"/>
                  <a:gd name="csY10" fmla="*/ 282 h 212727"/>
                  <a:gd name="csX11" fmla="*/ 226583 w 230952"/>
                  <a:gd name="csY11" fmla="*/ 282 h 2127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30952" h="212727">
                    <a:moveTo>
                      <a:pt x="226612" y="253"/>
                    </a:moveTo>
                    <a:cubicBezTo>
                      <a:pt x="174932" y="-3034"/>
                      <a:pt x="135883" y="25945"/>
                      <a:pt x="112985" y="71793"/>
                    </a:cubicBezTo>
                    <a:cubicBezTo>
                      <a:pt x="101189" y="95409"/>
                      <a:pt x="93461" y="121217"/>
                      <a:pt x="78349" y="143103"/>
                    </a:cubicBezTo>
                    <a:cubicBezTo>
                      <a:pt x="68370" y="157520"/>
                      <a:pt x="56258" y="167584"/>
                      <a:pt x="39906" y="173870"/>
                    </a:cubicBezTo>
                    <a:cubicBezTo>
                      <a:pt x="25428" y="179435"/>
                      <a:pt x="14498" y="179060"/>
                      <a:pt x="3453" y="190277"/>
                    </a:cubicBezTo>
                    <a:cubicBezTo>
                      <a:pt x="-3296" y="197140"/>
                      <a:pt x="598" y="206886"/>
                      <a:pt x="8673" y="210087"/>
                    </a:cubicBezTo>
                    <a:cubicBezTo>
                      <a:pt x="30331" y="218622"/>
                      <a:pt x="59661" y="204868"/>
                      <a:pt x="77311" y="191661"/>
                    </a:cubicBezTo>
                    <a:cubicBezTo>
                      <a:pt x="95393" y="178109"/>
                      <a:pt x="107678" y="158443"/>
                      <a:pt x="116965" y="138172"/>
                    </a:cubicBezTo>
                    <a:cubicBezTo>
                      <a:pt x="128327" y="113402"/>
                      <a:pt x="135393" y="86470"/>
                      <a:pt x="149957" y="63258"/>
                    </a:cubicBezTo>
                    <a:cubicBezTo>
                      <a:pt x="166511" y="36845"/>
                      <a:pt x="197859" y="17295"/>
                      <a:pt x="227765" y="9048"/>
                    </a:cubicBezTo>
                    <a:cubicBezTo>
                      <a:pt x="232784" y="7664"/>
                      <a:pt x="231486" y="599"/>
                      <a:pt x="226583" y="282"/>
                    </a:cubicBezTo>
                    <a:lnTo>
                      <a:pt x="226583" y="28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Freeform 267">
                <a:extLst>
                  <a:ext uri="{FF2B5EF4-FFF2-40B4-BE49-F238E27FC236}">
                    <a16:creationId xmlns:a16="http://schemas.microsoft.com/office/drawing/2014/main" id="{7EECD9FC-F4FF-69E0-81AA-D774C811A050}"/>
                  </a:ext>
                </a:extLst>
              </p:cNvPr>
              <p:cNvSpPr/>
              <p:nvPr/>
            </p:nvSpPr>
            <p:spPr>
              <a:xfrm>
                <a:off x="8838161" y="3713859"/>
                <a:ext cx="364776" cy="369402"/>
              </a:xfrm>
              <a:custGeom>
                <a:avLst/>
                <a:gdLst>
                  <a:gd name="csX0" fmla="*/ 2912 w 364776"/>
                  <a:gd name="csY0" fmla="*/ 369324 h 369402"/>
                  <a:gd name="csX1" fmla="*/ 97563 w 364776"/>
                  <a:gd name="csY1" fmla="*/ 340316 h 369402"/>
                  <a:gd name="csX2" fmla="*/ 166143 w 364776"/>
                  <a:gd name="csY2" fmla="*/ 313442 h 369402"/>
                  <a:gd name="csX3" fmla="*/ 184283 w 364776"/>
                  <a:gd name="csY3" fmla="*/ 209808 h 369402"/>
                  <a:gd name="csX4" fmla="*/ 179553 w 364776"/>
                  <a:gd name="csY4" fmla="*/ 175523 h 369402"/>
                  <a:gd name="csX5" fmla="*/ 208883 w 364776"/>
                  <a:gd name="csY5" fmla="*/ 150321 h 369402"/>
                  <a:gd name="csX6" fmla="*/ 276511 w 364776"/>
                  <a:gd name="csY6" fmla="*/ 112662 h 369402"/>
                  <a:gd name="csX7" fmla="*/ 364731 w 364776"/>
                  <a:gd name="csY7" fmla="*/ 11336 h 369402"/>
                  <a:gd name="csX8" fmla="*/ 344486 w 364776"/>
                  <a:gd name="csY8" fmla="*/ 2944 h 369402"/>
                  <a:gd name="csX9" fmla="*/ 301400 w 364776"/>
                  <a:gd name="csY9" fmla="*/ 53406 h 369402"/>
                  <a:gd name="csX10" fmla="*/ 240750 w 364776"/>
                  <a:gd name="csY10" fmla="*/ 99917 h 369402"/>
                  <a:gd name="csX11" fmla="*/ 151637 w 364776"/>
                  <a:gd name="csY11" fmla="*/ 171053 h 369402"/>
                  <a:gd name="csX12" fmla="*/ 156655 w 364776"/>
                  <a:gd name="csY12" fmla="*/ 289335 h 369402"/>
                  <a:gd name="csX13" fmla="*/ 86286 w 364776"/>
                  <a:gd name="csY13" fmla="*/ 326879 h 369402"/>
                  <a:gd name="csX14" fmla="*/ 1153 w 364776"/>
                  <a:gd name="csY14" fmla="*/ 365114 h 369402"/>
                  <a:gd name="csX15" fmla="*/ 2912 w 364776"/>
                  <a:gd name="csY15" fmla="*/ 369295 h 369402"/>
                  <a:gd name="csX16" fmla="*/ 2912 w 364776"/>
                  <a:gd name="csY16" fmla="*/ 369295 h 3694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364776" h="369402">
                    <a:moveTo>
                      <a:pt x="2912" y="369324"/>
                    </a:moveTo>
                    <a:cubicBezTo>
                      <a:pt x="34260" y="359117"/>
                      <a:pt x="66070" y="350149"/>
                      <a:pt x="97563" y="340316"/>
                    </a:cubicBezTo>
                    <a:cubicBezTo>
                      <a:pt x="120519" y="333165"/>
                      <a:pt x="146042" y="327398"/>
                      <a:pt x="166143" y="313442"/>
                    </a:cubicBezTo>
                    <a:cubicBezTo>
                      <a:pt x="204096" y="287115"/>
                      <a:pt x="195992" y="248130"/>
                      <a:pt x="184283" y="209808"/>
                    </a:cubicBezTo>
                    <a:cubicBezTo>
                      <a:pt x="181024" y="199081"/>
                      <a:pt x="176064" y="186682"/>
                      <a:pt x="179553" y="175523"/>
                    </a:cubicBezTo>
                    <a:cubicBezTo>
                      <a:pt x="183850" y="161826"/>
                      <a:pt x="196915" y="156578"/>
                      <a:pt x="208883" y="150321"/>
                    </a:cubicBezTo>
                    <a:cubicBezTo>
                      <a:pt x="231695" y="138354"/>
                      <a:pt x="254709" y="126445"/>
                      <a:pt x="276511" y="112662"/>
                    </a:cubicBezTo>
                    <a:cubicBezTo>
                      <a:pt x="310888" y="90921"/>
                      <a:pt x="361011" y="55597"/>
                      <a:pt x="364731" y="11336"/>
                    </a:cubicBezTo>
                    <a:cubicBezTo>
                      <a:pt x="365682" y="119"/>
                      <a:pt x="351609" y="-2967"/>
                      <a:pt x="344486" y="2944"/>
                    </a:cubicBezTo>
                    <a:cubicBezTo>
                      <a:pt x="327816" y="16872"/>
                      <a:pt x="317059" y="37893"/>
                      <a:pt x="301400" y="53406"/>
                    </a:cubicBezTo>
                    <a:cubicBezTo>
                      <a:pt x="283231" y="71399"/>
                      <a:pt x="262351" y="86365"/>
                      <a:pt x="240750" y="99917"/>
                    </a:cubicBezTo>
                    <a:cubicBezTo>
                      <a:pt x="211449" y="118314"/>
                      <a:pt x="159221" y="132241"/>
                      <a:pt x="151637" y="171053"/>
                    </a:cubicBezTo>
                    <a:cubicBezTo>
                      <a:pt x="143965" y="210327"/>
                      <a:pt x="189272" y="255685"/>
                      <a:pt x="156655" y="289335"/>
                    </a:cubicBezTo>
                    <a:cubicBezTo>
                      <a:pt x="138918" y="307617"/>
                      <a:pt x="108926" y="316844"/>
                      <a:pt x="86286" y="326879"/>
                    </a:cubicBezTo>
                    <a:cubicBezTo>
                      <a:pt x="57851" y="339451"/>
                      <a:pt x="29732" y="352859"/>
                      <a:pt x="1153" y="365114"/>
                    </a:cubicBezTo>
                    <a:cubicBezTo>
                      <a:pt x="-1241" y="366123"/>
                      <a:pt x="461" y="370103"/>
                      <a:pt x="2912" y="369295"/>
                    </a:cubicBezTo>
                    <a:lnTo>
                      <a:pt x="2912" y="36929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Freeform 268">
                <a:extLst>
                  <a:ext uri="{FF2B5EF4-FFF2-40B4-BE49-F238E27FC236}">
                    <a16:creationId xmlns:a16="http://schemas.microsoft.com/office/drawing/2014/main" id="{D3AE3792-B025-58A8-148F-A78542866FD0}"/>
                  </a:ext>
                </a:extLst>
              </p:cNvPr>
              <p:cNvSpPr/>
              <p:nvPr/>
            </p:nvSpPr>
            <p:spPr>
              <a:xfrm>
                <a:off x="8932007" y="3787132"/>
                <a:ext cx="74205" cy="161415"/>
              </a:xfrm>
              <a:custGeom>
                <a:avLst/>
                <a:gdLst>
                  <a:gd name="csX0" fmla="*/ 34373 w 74205"/>
                  <a:gd name="csY0" fmla="*/ 0 h 161415"/>
                  <a:gd name="csX1" fmla="*/ 458 w 74205"/>
                  <a:gd name="csY1" fmla="*/ 82642 h 161415"/>
                  <a:gd name="csX2" fmla="*/ 58425 w 74205"/>
                  <a:gd name="csY2" fmla="*/ 161217 h 161415"/>
                  <a:gd name="csX3" fmla="*/ 70711 w 74205"/>
                  <a:gd name="csY3" fmla="*/ 140139 h 161415"/>
                  <a:gd name="csX4" fmla="*/ 33797 w 74205"/>
                  <a:gd name="csY4" fmla="*/ 87457 h 161415"/>
                  <a:gd name="csX5" fmla="*/ 40228 w 74205"/>
                  <a:gd name="csY5" fmla="*/ 10179 h 161415"/>
                  <a:gd name="csX6" fmla="*/ 34402 w 74205"/>
                  <a:gd name="csY6" fmla="*/ 29 h 161415"/>
                  <a:gd name="csX7" fmla="*/ 34402 w 74205"/>
                  <a:gd name="csY7" fmla="*/ 29 h 1614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74205" h="161415">
                    <a:moveTo>
                      <a:pt x="34373" y="0"/>
                    </a:moveTo>
                    <a:cubicBezTo>
                      <a:pt x="2679" y="86"/>
                      <a:pt x="-1676" y="60698"/>
                      <a:pt x="458" y="82642"/>
                    </a:cubicBezTo>
                    <a:cubicBezTo>
                      <a:pt x="3487" y="113957"/>
                      <a:pt x="24020" y="155768"/>
                      <a:pt x="58425" y="161217"/>
                    </a:cubicBezTo>
                    <a:cubicBezTo>
                      <a:pt x="70913" y="163178"/>
                      <a:pt x="79276" y="150174"/>
                      <a:pt x="70711" y="140139"/>
                    </a:cubicBezTo>
                    <a:cubicBezTo>
                      <a:pt x="55772" y="122636"/>
                      <a:pt x="40084" y="111102"/>
                      <a:pt x="33797" y="87457"/>
                    </a:cubicBezTo>
                    <a:cubicBezTo>
                      <a:pt x="27308" y="63120"/>
                      <a:pt x="30221" y="33276"/>
                      <a:pt x="40228" y="10179"/>
                    </a:cubicBezTo>
                    <a:cubicBezTo>
                      <a:pt x="42189" y="5652"/>
                      <a:pt x="39997" y="0"/>
                      <a:pt x="34402" y="29"/>
                    </a:cubicBezTo>
                    <a:lnTo>
                      <a:pt x="34402" y="2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0" name="Freeform 269">
                <a:extLst>
                  <a:ext uri="{FF2B5EF4-FFF2-40B4-BE49-F238E27FC236}">
                    <a16:creationId xmlns:a16="http://schemas.microsoft.com/office/drawing/2014/main" id="{990F5ECA-15B4-30D0-1BAE-B9FBF82ED6BD}"/>
                  </a:ext>
                </a:extLst>
              </p:cNvPr>
              <p:cNvSpPr/>
              <p:nvPr/>
            </p:nvSpPr>
            <p:spPr>
              <a:xfrm>
                <a:off x="9139110" y="3825111"/>
                <a:ext cx="118721" cy="92952"/>
              </a:xfrm>
              <a:custGeom>
                <a:avLst/>
                <a:gdLst>
                  <a:gd name="csX0" fmla="*/ 99543 w 118721"/>
                  <a:gd name="csY0" fmla="*/ 5851 h 92952"/>
                  <a:gd name="csX1" fmla="*/ 52390 w 118721"/>
                  <a:gd name="csY1" fmla="*/ 42500 h 92952"/>
                  <a:gd name="csX2" fmla="*/ 3565 w 118721"/>
                  <a:gd name="csY2" fmla="*/ 72575 h 92952"/>
                  <a:gd name="csX3" fmla="*/ 15360 w 118721"/>
                  <a:gd name="csY3" fmla="*/ 92818 h 92952"/>
                  <a:gd name="csX4" fmla="*/ 54553 w 118721"/>
                  <a:gd name="csY4" fmla="*/ 74853 h 92952"/>
                  <a:gd name="csX5" fmla="*/ 94697 w 118721"/>
                  <a:gd name="csY5" fmla="*/ 50315 h 92952"/>
                  <a:gd name="csX6" fmla="*/ 114452 w 118721"/>
                  <a:gd name="csY6" fmla="*/ 3890 h 92952"/>
                  <a:gd name="csX7" fmla="*/ 99543 w 118721"/>
                  <a:gd name="csY7" fmla="*/ 5851 h 92952"/>
                  <a:gd name="csX8" fmla="*/ 99543 w 118721"/>
                  <a:gd name="csY8" fmla="*/ 5851 h 929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18721" h="92952">
                    <a:moveTo>
                      <a:pt x="99543" y="5851"/>
                    </a:moveTo>
                    <a:cubicBezTo>
                      <a:pt x="93140" y="24161"/>
                      <a:pt x="67848" y="33619"/>
                      <a:pt x="52390" y="42500"/>
                    </a:cubicBezTo>
                    <a:cubicBezTo>
                      <a:pt x="36384" y="51699"/>
                      <a:pt x="16168" y="58965"/>
                      <a:pt x="3565" y="72575"/>
                    </a:cubicBezTo>
                    <a:cubicBezTo>
                      <a:pt x="-5317" y="82149"/>
                      <a:pt x="3824" y="94375"/>
                      <a:pt x="15360" y="92818"/>
                    </a:cubicBezTo>
                    <a:cubicBezTo>
                      <a:pt x="29492" y="90886"/>
                      <a:pt x="42268" y="81803"/>
                      <a:pt x="54553" y="74853"/>
                    </a:cubicBezTo>
                    <a:cubicBezTo>
                      <a:pt x="68136" y="67154"/>
                      <a:pt x="81835" y="59225"/>
                      <a:pt x="94697" y="50315"/>
                    </a:cubicBezTo>
                    <a:cubicBezTo>
                      <a:pt x="110040" y="39703"/>
                      <a:pt x="126767" y="22921"/>
                      <a:pt x="114452" y="3890"/>
                    </a:cubicBezTo>
                    <a:cubicBezTo>
                      <a:pt x="110501" y="-2194"/>
                      <a:pt x="101878" y="-839"/>
                      <a:pt x="99543" y="5851"/>
                    </a:cubicBezTo>
                    <a:lnTo>
                      <a:pt x="99543" y="5851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Freeform 270">
                <a:extLst>
                  <a:ext uri="{FF2B5EF4-FFF2-40B4-BE49-F238E27FC236}">
                    <a16:creationId xmlns:a16="http://schemas.microsoft.com/office/drawing/2014/main" id="{547C657E-2D27-F84C-E07E-6BE640665E50}"/>
                  </a:ext>
                </a:extLst>
              </p:cNvPr>
              <p:cNvSpPr/>
              <p:nvPr/>
            </p:nvSpPr>
            <p:spPr>
              <a:xfrm>
                <a:off x="9036823" y="3974162"/>
                <a:ext cx="109882" cy="126790"/>
              </a:xfrm>
              <a:custGeom>
                <a:avLst/>
                <a:gdLst>
                  <a:gd name="csX0" fmla="*/ 9298 w 109882"/>
                  <a:gd name="csY0" fmla="*/ 126120 h 126790"/>
                  <a:gd name="csX1" fmla="*/ 109832 w 109882"/>
                  <a:gd name="csY1" fmla="*/ 5849 h 126790"/>
                  <a:gd name="csX2" fmla="*/ 98441 w 109882"/>
                  <a:gd name="csY2" fmla="*/ 2763 h 126790"/>
                  <a:gd name="csX3" fmla="*/ 59075 w 109882"/>
                  <a:gd name="csY3" fmla="*/ 65826 h 126790"/>
                  <a:gd name="csX4" fmla="*/ 2982 w 109882"/>
                  <a:gd name="csY4" fmla="*/ 115336 h 126790"/>
                  <a:gd name="csX5" fmla="*/ 9298 w 109882"/>
                  <a:gd name="csY5" fmla="*/ 126120 h 126790"/>
                  <a:gd name="csX6" fmla="*/ 9298 w 109882"/>
                  <a:gd name="csY6" fmla="*/ 126120 h 1267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09882" h="126790">
                    <a:moveTo>
                      <a:pt x="9298" y="126120"/>
                    </a:moveTo>
                    <a:cubicBezTo>
                      <a:pt x="55730" y="105388"/>
                      <a:pt x="103459" y="58012"/>
                      <a:pt x="109832" y="5849"/>
                    </a:cubicBezTo>
                    <a:cubicBezTo>
                      <a:pt x="110640" y="-639"/>
                      <a:pt x="101411" y="-1821"/>
                      <a:pt x="98441" y="2763"/>
                    </a:cubicBezTo>
                    <a:cubicBezTo>
                      <a:pt x="84915" y="23525"/>
                      <a:pt x="74735" y="46420"/>
                      <a:pt x="59075" y="65826"/>
                    </a:cubicBezTo>
                    <a:cubicBezTo>
                      <a:pt x="43185" y="85492"/>
                      <a:pt x="23718" y="101062"/>
                      <a:pt x="2982" y="115336"/>
                    </a:cubicBezTo>
                    <a:cubicBezTo>
                      <a:pt x="-3737" y="119950"/>
                      <a:pt x="2002" y="129379"/>
                      <a:pt x="9298" y="126120"/>
                    </a:cubicBezTo>
                    <a:lnTo>
                      <a:pt x="9298" y="12612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Freeform 271">
                <a:extLst>
                  <a:ext uri="{FF2B5EF4-FFF2-40B4-BE49-F238E27FC236}">
                    <a16:creationId xmlns:a16="http://schemas.microsoft.com/office/drawing/2014/main" id="{0B25AE15-67D2-B855-D370-E73FDBE82073}"/>
                  </a:ext>
                </a:extLst>
              </p:cNvPr>
              <p:cNvSpPr/>
              <p:nvPr/>
            </p:nvSpPr>
            <p:spPr>
              <a:xfrm>
                <a:off x="9131918" y="3498667"/>
                <a:ext cx="79142" cy="201230"/>
              </a:xfrm>
              <a:custGeom>
                <a:avLst/>
                <a:gdLst>
                  <a:gd name="csX0" fmla="*/ 0 w 79142"/>
                  <a:gd name="csY0" fmla="*/ 6457 h 201230"/>
                  <a:gd name="csX1" fmla="*/ 34146 w 79142"/>
                  <a:gd name="csY1" fmla="*/ 94145 h 201230"/>
                  <a:gd name="csX2" fmla="*/ 34924 w 79142"/>
                  <a:gd name="csY2" fmla="*/ 149653 h 201230"/>
                  <a:gd name="csX3" fmla="*/ 2019 w 79142"/>
                  <a:gd name="csY3" fmla="*/ 187282 h 201230"/>
                  <a:gd name="csX4" fmla="*/ 15112 w 79142"/>
                  <a:gd name="csY4" fmla="*/ 200374 h 201230"/>
                  <a:gd name="csX5" fmla="*/ 78530 w 79142"/>
                  <a:gd name="csY5" fmla="*/ 118597 h 201230"/>
                  <a:gd name="csX6" fmla="*/ 51536 w 79142"/>
                  <a:gd name="csY6" fmla="*/ 68049 h 201230"/>
                  <a:gd name="csX7" fmla="*/ 12603 w 79142"/>
                  <a:gd name="csY7" fmla="*/ 3083 h 201230"/>
                  <a:gd name="csX8" fmla="*/ 29 w 79142"/>
                  <a:gd name="csY8" fmla="*/ 6486 h 201230"/>
                  <a:gd name="csX9" fmla="*/ 29 w 79142"/>
                  <a:gd name="csY9" fmla="*/ 6486 h 2012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9142" h="201230">
                    <a:moveTo>
                      <a:pt x="0" y="6457"/>
                    </a:moveTo>
                    <a:cubicBezTo>
                      <a:pt x="2394" y="38666"/>
                      <a:pt x="17015" y="67299"/>
                      <a:pt x="34146" y="94145"/>
                    </a:cubicBezTo>
                    <a:cubicBezTo>
                      <a:pt x="47268" y="114704"/>
                      <a:pt x="52661" y="129958"/>
                      <a:pt x="34924" y="149653"/>
                    </a:cubicBezTo>
                    <a:cubicBezTo>
                      <a:pt x="23158" y="162686"/>
                      <a:pt x="11651" y="172259"/>
                      <a:pt x="2019" y="187282"/>
                    </a:cubicBezTo>
                    <a:cubicBezTo>
                      <a:pt x="-3663" y="196135"/>
                      <a:pt x="7123" y="203863"/>
                      <a:pt x="15112" y="200374"/>
                    </a:cubicBezTo>
                    <a:cubicBezTo>
                      <a:pt x="46431" y="186590"/>
                      <a:pt x="84442" y="157467"/>
                      <a:pt x="78530" y="118597"/>
                    </a:cubicBezTo>
                    <a:cubicBezTo>
                      <a:pt x="75559" y="99162"/>
                      <a:pt x="62149" y="83822"/>
                      <a:pt x="51536" y="68049"/>
                    </a:cubicBezTo>
                    <a:cubicBezTo>
                      <a:pt x="37405" y="47057"/>
                      <a:pt x="26503" y="24162"/>
                      <a:pt x="12603" y="3083"/>
                    </a:cubicBezTo>
                    <a:cubicBezTo>
                      <a:pt x="9200" y="-2078"/>
                      <a:pt x="-519" y="-636"/>
                      <a:pt x="29" y="6486"/>
                    </a:cubicBezTo>
                    <a:lnTo>
                      <a:pt x="29" y="648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Freeform 272">
                <a:extLst>
                  <a:ext uri="{FF2B5EF4-FFF2-40B4-BE49-F238E27FC236}">
                    <a16:creationId xmlns:a16="http://schemas.microsoft.com/office/drawing/2014/main" id="{4A30A383-1E09-DBE3-7138-C7050E0B3C36}"/>
                  </a:ext>
                </a:extLst>
              </p:cNvPr>
              <p:cNvSpPr/>
              <p:nvPr/>
            </p:nvSpPr>
            <p:spPr>
              <a:xfrm>
                <a:off x="7870190" y="4212064"/>
                <a:ext cx="1247543" cy="194655"/>
              </a:xfrm>
              <a:custGeom>
                <a:avLst/>
                <a:gdLst>
                  <a:gd name="csX0" fmla="*/ 899 w 1247543"/>
                  <a:gd name="csY0" fmla="*/ 194592 h 194655"/>
                  <a:gd name="csX1" fmla="*/ 1239205 w 1247543"/>
                  <a:gd name="csY1" fmla="*/ 37815 h 194655"/>
                  <a:gd name="csX2" fmla="*/ 1239205 w 1247543"/>
                  <a:gd name="csY2" fmla="*/ 20370 h 194655"/>
                  <a:gd name="csX3" fmla="*/ 294 w 1247543"/>
                  <a:gd name="csY3" fmla="*/ 193612 h 194655"/>
                  <a:gd name="csX4" fmla="*/ 871 w 1247543"/>
                  <a:gd name="csY4" fmla="*/ 194592 h 194655"/>
                  <a:gd name="csX5" fmla="*/ 871 w 1247543"/>
                  <a:gd name="csY5" fmla="*/ 194592 h 1946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47543" h="194655">
                    <a:moveTo>
                      <a:pt x="899" y="194592"/>
                    </a:moveTo>
                    <a:cubicBezTo>
                      <a:pt x="389972" y="14113"/>
                      <a:pt x="818525" y="-8869"/>
                      <a:pt x="1239205" y="37815"/>
                    </a:cubicBezTo>
                    <a:cubicBezTo>
                      <a:pt x="1250337" y="39055"/>
                      <a:pt x="1250308" y="21524"/>
                      <a:pt x="1239205" y="20370"/>
                    </a:cubicBezTo>
                    <a:cubicBezTo>
                      <a:pt x="823312" y="-23661"/>
                      <a:pt x="376273" y="-9099"/>
                      <a:pt x="294" y="193612"/>
                    </a:cubicBezTo>
                    <a:cubicBezTo>
                      <a:pt x="-370" y="193958"/>
                      <a:pt x="207" y="194909"/>
                      <a:pt x="871" y="194592"/>
                    </a:cubicBezTo>
                    <a:lnTo>
                      <a:pt x="871" y="19459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Freeform 273">
                <a:extLst>
                  <a:ext uri="{FF2B5EF4-FFF2-40B4-BE49-F238E27FC236}">
                    <a16:creationId xmlns:a16="http://schemas.microsoft.com/office/drawing/2014/main" id="{C503E018-C769-3196-842B-8FB2519A78FD}"/>
                  </a:ext>
                </a:extLst>
              </p:cNvPr>
              <p:cNvSpPr/>
              <p:nvPr/>
            </p:nvSpPr>
            <p:spPr>
              <a:xfrm>
                <a:off x="7865168" y="4273749"/>
                <a:ext cx="1253163" cy="174975"/>
              </a:xfrm>
              <a:custGeom>
                <a:avLst/>
                <a:gdLst>
                  <a:gd name="csX0" fmla="*/ 1681 w 1253163"/>
                  <a:gd name="csY0" fmla="*/ 169816 h 174975"/>
                  <a:gd name="csX1" fmla="*/ 122634 w 1253163"/>
                  <a:gd name="csY1" fmla="*/ 149314 h 174975"/>
                  <a:gd name="csX2" fmla="*/ 268244 w 1253163"/>
                  <a:gd name="csY2" fmla="*/ 91702 h 174975"/>
                  <a:gd name="csX3" fmla="*/ 582593 w 1253163"/>
                  <a:gd name="csY3" fmla="*/ 26996 h 174975"/>
                  <a:gd name="csX4" fmla="*/ 1243419 w 1253163"/>
                  <a:gd name="csY4" fmla="*/ 37578 h 174975"/>
                  <a:gd name="csX5" fmla="*/ 1243419 w 1253163"/>
                  <a:gd name="csY5" fmla="*/ 17307 h 174975"/>
                  <a:gd name="csX6" fmla="*/ 592514 w 1253163"/>
                  <a:gd name="csY6" fmla="*/ 11338 h 174975"/>
                  <a:gd name="csX7" fmla="*/ 302390 w 1253163"/>
                  <a:gd name="csY7" fmla="*/ 66240 h 174975"/>
                  <a:gd name="csX8" fmla="*/ 169930 w 1253163"/>
                  <a:gd name="csY8" fmla="*/ 113616 h 174975"/>
                  <a:gd name="csX9" fmla="*/ 2922 w 1253163"/>
                  <a:gd name="csY9" fmla="*/ 165260 h 174975"/>
                  <a:gd name="csX10" fmla="*/ 1681 w 1253163"/>
                  <a:gd name="csY10" fmla="*/ 169816 h 174975"/>
                  <a:gd name="csX11" fmla="*/ 1681 w 1253163"/>
                  <a:gd name="csY11" fmla="*/ 169816 h 1749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253163" h="174975">
                    <a:moveTo>
                      <a:pt x="1681" y="169816"/>
                    </a:moveTo>
                    <a:cubicBezTo>
                      <a:pt x="44825" y="183599"/>
                      <a:pt x="83412" y="167365"/>
                      <a:pt x="122634" y="149314"/>
                    </a:cubicBezTo>
                    <a:cubicBezTo>
                      <a:pt x="170190" y="127429"/>
                      <a:pt x="218438" y="107907"/>
                      <a:pt x="268244" y="91702"/>
                    </a:cubicBezTo>
                    <a:cubicBezTo>
                      <a:pt x="370191" y="58484"/>
                      <a:pt x="476060" y="38155"/>
                      <a:pt x="582593" y="26996"/>
                    </a:cubicBezTo>
                    <a:cubicBezTo>
                      <a:pt x="802263" y="4014"/>
                      <a:pt x="1023951" y="20854"/>
                      <a:pt x="1243419" y="37578"/>
                    </a:cubicBezTo>
                    <a:cubicBezTo>
                      <a:pt x="1256397" y="38559"/>
                      <a:pt x="1256426" y="18143"/>
                      <a:pt x="1243419" y="17307"/>
                    </a:cubicBezTo>
                    <a:cubicBezTo>
                      <a:pt x="1026749" y="3524"/>
                      <a:pt x="809184" y="-10490"/>
                      <a:pt x="592514" y="11338"/>
                    </a:cubicBezTo>
                    <a:cubicBezTo>
                      <a:pt x="494489" y="21200"/>
                      <a:pt x="396983" y="38443"/>
                      <a:pt x="302390" y="66240"/>
                    </a:cubicBezTo>
                    <a:cubicBezTo>
                      <a:pt x="257343" y="79476"/>
                      <a:pt x="213103" y="95220"/>
                      <a:pt x="169930" y="113616"/>
                    </a:cubicBezTo>
                    <a:cubicBezTo>
                      <a:pt x="118106" y="135704"/>
                      <a:pt x="61725" y="175266"/>
                      <a:pt x="2922" y="165260"/>
                    </a:cubicBezTo>
                    <a:cubicBezTo>
                      <a:pt x="-20" y="164770"/>
                      <a:pt x="-1260" y="168865"/>
                      <a:pt x="1681" y="169816"/>
                    </a:cubicBezTo>
                    <a:lnTo>
                      <a:pt x="1681" y="16981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Freeform 274">
                <a:extLst>
                  <a:ext uri="{FF2B5EF4-FFF2-40B4-BE49-F238E27FC236}">
                    <a16:creationId xmlns:a16="http://schemas.microsoft.com/office/drawing/2014/main" id="{23795A64-F029-6606-7F0F-F741ADEC0B0A}"/>
                  </a:ext>
                </a:extLst>
              </p:cNvPr>
              <p:cNvSpPr/>
              <p:nvPr/>
            </p:nvSpPr>
            <p:spPr>
              <a:xfrm>
                <a:off x="7967126" y="4327208"/>
                <a:ext cx="1138461" cy="135170"/>
              </a:xfrm>
              <a:custGeom>
                <a:avLst/>
                <a:gdLst>
                  <a:gd name="csX0" fmla="*/ 806 w 1138461"/>
                  <a:gd name="csY0" fmla="*/ 105832 h 135170"/>
                  <a:gd name="csX1" fmla="*/ 115269 w 1138461"/>
                  <a:gd name="csY1" fmla="*/ 134177 h 135170"/>
                  <a:gd name="csX2" fmla="*/ 247872 w 1138461"/>
                  <a:gd name="csY2" fmla="*/ 89339 h 135170"/>
                  <a:gd name="csX3" fmla="*/ 530672 w 1138461"/>
                  <a:gd name="csY3" fmla="*/ 33485 h 135170"/>
                  <a:gd name="csX4" fmla="*/ 821661 w 1138461"/>
                  <a:gd name="csY4" fmla="*/ 18116 h 135170"/>
                  <a:gd name="csX5" fmla="*/ 1127906 w 1138461"/>
                  <a:gd name="csY5" fmla="*/ 41011 h 135170"/>
                  <a:gd name="csX6" fmla="*/ 1127906 w 1138461"/>
                  <a:gd name="csY6" fmla="*/ 18952 h 135170"/>
                  <a:gd name="csX7" fmla="*/ 545639 w 1138461"/>
                  <a:gd name="csY7" fmla="*/ 13445 h 135170"/>
                  <a:gd name="csX8" fmla="*/ 282191 w 1138461"/>
                  <a:gd name="csY8" fmla="*/ 63214 h 135170"/>
                  <a:gd name="csX9" fmla="*/ 150828 w 1138461"/>
                  <a:gd name="csY9" fmla="*/ 111484 h 135170"/>
                  <a:gd name="csX10" fmla="*/ 2074 w 1138461"/>
                  <a:gd name="csY10" fmla="*/ 102776 h 135170"/>
                  <a:gd name="csX11" fmla="*/ 806 w 1138461"/>
                  <a:gd name="csY11" fmla="*/ 105804 h 135170"/>
                  <a:gd name="csX12" fmla="*/ 806 w 1138461"/>
                  <a:gd name="csY12" fmla="*/ 105804 h 1351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138461" h="135170">
                    <a:moveTo>
                      <a:pt x="806" y="105832"/>
                    </a:moveTo>
                    <a:cubicBezTo>
                      <a:pt x="36365" y="123941"/>
                      <a:pt x="74519" y="139281"/>
                      <a:pt x="115269" y="134177"/>
                    </a:cubicBezTo>
                    <a:cubicBezTo>
                      <a:pt x="160460" y="128497"/>
                      <a:pt x="204556" y="102978"/>
                      <a:pt x="247872" y="89339"/>
                    </a:cubicBezTo>
                    <a:cubicBezTo>
                      <a:pt x="339957" y="60388"/>
                      <a:pt x="434982" y="44702"/>
                      <a:pt x="530672" y="33485"/>
                    </a:cubicBezTo>
                    <a:cubicBezTo>
                      <a:pt x="627428" y="22153"/>
                      <a:pt x="724213" y="15463"/>
                      <a:pt x="821661" y="18116"/>
                    </a:cubicBezTo>
                    <a:cubicBezTo>
                      <a:pt x="923983" y="20884"/>
                      <a:pt x="1026075" y="31149"/>
                      <a:pt x="1127906" y="41011"/>
                    </a:cubicBezTo>
                    <a:cubicBezTo>
                      <a:pt x="1142009" y="42366"/>
                      <a:pt x="1141951" y="20278"/>
                      <a:pt x="1127906" y="18952"/>
                    </a:cubicBezTo>
                    <a:cubicBezTo>
                      <a:pt x="932606" y="469"/>
                      <a:pt x="741055" y="-9825"/>
                      <a:pt x="545639" y="13445"/>
                    </a:cubicBezTo>
                    <a:cubicBezTo>
                      <a:pt x="456843" y="24027"/>
                      <a:pt x="368248" y="38502"/>
                      <a:pt x="282191" y="63214"/>
                    </a:cubicBezTo>
                    <a:cubicBezTo>
                      <a:pt x="237000" y="76190"/>
                      <a:pt x="194577" y="94731"/>
                      <a:pt x="150828" y="111484"/>
                    </a:cubicBezTo>
                    <a:cubicBezTo>
                      <a:pt x="99263" y="131207"/>
                      <a:pt x="52168" y="121403"/>
                      <a:pt x="2074" y="102776"/>
                    </a:cubicBezTo>
                    <a:cubicBezTo>
                      <a:pt x="315" y="102113"/>
                      <a:pt x="-867" y="104967"/>
                      <a:pt x="806" y="105804"/>
                    </a:cubicBezTo>
                    <a:lnTo>
                      <a:pt x="806" y="10580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" name="Freeform 275">
                <a:extLst>
                  <a:ext uri="{FF2B5EF4-FFF2-40B4-BE49-F238E27FC236}">
                    <a16:creationId xmlns:a16="http://schemas.microsoft.com/office/drawing/2014/main" id="{6DACE761-6D9D-2C03-4FA6-BC860ABCB17D}"/>
                  </a:ext>
                </a:extLst>
              </p:cNvPr>
              <p:cNvSpPr/>
              <p:nvPr/>
            </p:nvSpPr>
            <p:spPr>
              <a:xfrm>
                <a:off x="8153655" y="4349587"/>
                <a:ext cx="949904" cy="123995"/>
              </a:xfrm>
              <a:custGeom>
                <a:avLst/>
                <a:gdLst>
                  <a:gd name="csX0" fmla="*/ 1099 w 949904"/>
                  <a:gd name="csY0" fmla="*/ 102975 h 123995"/>
                  <a:gd name="csX1" fmla="*/ 208656 w 949904"/>
                  <a:gd name="csY1" fmla="*/ 103177 h 123995"/>
                  <a:gd name="csX2" fmla="*/ 464894 w 949904"/>
                  <a:gd name="csY2" fmla="*/ 53638 h 123995"/>
                  <a:gd name="csX3" fmla="*/ 712307 w 949904"/>
                  <a:gd name="csY3" fmla="*/ 50668 h 123995"/>
                  <a:gd name="csX4" fmla="*/ 942907 w 949904"/>
                  <a:gd name="csY4" fmla="*/ 20795 h 123995"/>
                  <a:gd name="csX5" fmla="*/ 937369 w 949904"/>
                  <a:gd name="csY5" fmla="*/ 754 h 123995"/>
                  <a:gd name="csX6" fmla="*/ 707145 w 949904"/>
                  <a:gd name="csY6" fmla="*/ 31492 h 123995"/>
                  <a:gd name="csX7" fmla="*/ 470027 w 949904"/>
                  <a:gd name="csY7" fmla="*/ 36135 h 123995"/>
                  <a:gd name="csX8" fmla="*/ 244792 w 949904"/>
                  <a:gd name="csY8" fmla="*/ 77167 h 123995"/>
                  <a:gd name="csX9" fmla="*/ 133558 w 949904"/>
                  <a:gd name="csY9" fmla="*/ 104792 h 123995"/>
                  <a:gd name="csX10" fmla="*/ 2887 w 949904"/>
                  <a:gd name="csY10" fmla="*/ 98765 h 123995"/>
                  <a:gd name="csX11" fmla="*/ 1127 w 949904"/>
                  <a:gd name="csY11" fmla="*/ 102946 h 123995"/>
                  <a:gd name="csX12" fmla="*/ 1127 w 949904"/>
                  <a:gd name="csY12" fmla="*/ 102946 h 1239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49904" h="123995">
                    <a:moveTo>
                      <a:pt x="1099" y="102975"/>
                    </a:moveTo>
                    <a:cubicBezTo>
                      <a:pt x="62729" y="139941"/>
                      <a:pt x="143911" y="120362"/>
                      <a:pt x="208656" y="103177"/>
                    </a:cubicBezTo>
                    <a:cubicBezTo>
                      <a:pt x="293184" y="80743"/>
                      <a:pt x="377684" y="62202"/>
                      <a:pt x="464894" y="53638"/>
                    </a:cubicBezTo>
                    <a:cubicBezTo>
                      <a:pt x="547374" y="45535"/>
                      <a:pt x="629653" y="45881"/>
                      <a:pt x="712307" y="50668"/>
                    </a:cubicBezTo>
                    <a:cubicBezTo>
                      <a:pt x="792076" y="55310"/>
                      <a:pt x="867722" y="49572"/>
                      <a:pt x="942907" y="20795"/>
                    </a:cubicBezTo>
                    <a:cubicBezTo>
                      <a:pt x="955308" y="16037"/>
                      <a:pt x="949828" y="-4119"/>
                      <a:pt x="937369" y="754"/>
                    </a:cubicBezTo>
                    <a:cubicBezTo>
                      <a:pt x="862243" y="30310"/>
                      <a:pt x="787030" y="35558"/>
                      <a:pt x="707145" y="31492"/>
                    </a:cubicBezTo>
                    <a:cubicBezTo>
                      <a:pt x="627923" y="27456"/>
                      <a:pt x="548990" y="28061"/>
                      <a:pt x="470027" y="36135"/>
                    </a:cubicBezTo>
                    <a:cubicBezTo>
                      <a:pt x="394036" y="43920"/>
                      <a:pt x="318649" y="57588"/>
                      <a:pt x="244792" y="77167"/>
                    </a:cubicBezTo>
                    <a:cubicBezTo>
                      <a:pt x="207906" y="86943"/>
                      <a:pt x="171251" y="98477"/>
                      <a:pt x="133558" y="104792"/>
                    </a:cubicBezTo>
                    <a:cubicBezTo>
                      <a:pt x="88598" y="112346"/>
                      <a:pt x="47184" y="108598"/>
                      <a:pt x="2887" y="98765"/>
                    </a:cubicBezTo>
                    <a:cubicBezTo>
                      <a:pt x="378" y="98217"/>
                      <a:pt x="-1179" y="101591"/>
                      <a:pt x="1127" y="102946"/>
                    </a:cubicBezTo>
                    <a:lnTo>
                      <a:pt x="1127" y="10294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Freeform 276">
                <a:extLst>
                  <a:ext uri="{FF2B5EF4-FFF2-40B4-BE49-F238E27FC236}">
                    <a16:creationId xmlns:a16="http://schemas.microsoft.com/office/drawing/2014/main" id="{F80D8386-102B-3EA9-4910-946F3D825A79}"/>
                  </a:ext>
                </a:extLst>
              </p:cNvPr>
              <p:cNvSpPr/>
              <p:nvPr/>
            </p:nvSpPr>
            <p:spPr>
              <a:xfrm>
                <a:off x="8254979" y="4409263"/>
                <a:ext cx="855543" cy="101077"/>
              </a:xfrm>
              <a:custGeom>
                <a:avLst/>
                <a:gdLst>
                  <a:gd name="csX0" fmla="*/ 1664 w 855543"/>
                  <a:gd name="csY0" fmla="*/ 74844 h 101077"/>
                  <a:gd name="csX1" fmla="*/ 180237 w 855543"/>
                  <a:gd name="csY1" fmla="*/ 91222 h 101077"/>
                  <a:gd name="csX2" fmla="*/ 282905 w 855543"/>
                  <a:gd name="csY2" fmla="*/ 66539 h 101077"/>
                  <a:gd name="csX3" fmla="*/ 404435 w 855543"/>
                  <a:gd name="csY3" fmla="*/ 57572 h 101077"/>
                  <a:gd name="csX4" fmla="*/ 623095 w 855543"/>
                  <a:gd name="csY4" fmla="*/ 53737 h 101077"/>
                  <a:gd name="csX5" fmla="*/ 844524 w 855543"/>
                  <a:gd name="csY5" fmla="*/ 22825 h 101077"/>
                  <a:gd name="csX6" fmla="*/ 844524 w 855543"/>
                  <a:gd name="csY6" fmla="*/ 17 h 101077"/>
                  <a:gd name="csX7" fmla="*/ 640889 w 855543"/>
                  <a:gd name="csY7" fmla="*/ 30495 h 101077"/>
                  <a:gd name="csX8" fmla="*/ 420036 w 855543"/>
                  <a:gd name="csY8" fmla="*/ 38454 h 101077"/>
                  <a:gd name="csX9" fmla="*/ 219142 w 855543"/>
                  <a:gd name="csY9" fmla="*/ 63367 h 101077"/>
                  <a:gd name="csX10" fmla="*/ 114628 w 855543"/>
                  <a:gd name="csY10" fmla="*/ 84590 h 101077"/>
                  <a:gd name="csX11" fmla="*/ 4374 w 855543"/>
                  <a:gd name="csY11" fmla="*/ 68414 h 101077"/>
                  <a:gd name="csX12" fmla="*/ 1664 w 855543"/>
                  <a:gd name="csY12" fmla="*/ 74815 h 101077"/>
                  <a:gd name="csX13" fmla="*/ 1664 w 855543"/>
                  <a:gd name="csY13" fmla="*/ 74815 h 101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855543" h="101077">
                    <a:moveTo>
                      <a:pt x="1664" y="74844"/>
                    </a:moveTo>
                    <a:cubicBezTo>
                      <a:pt x="53344" y="108696"/>
                      <a:pt x="122789" y="104659"/>
                      <a:pt x="180237" y="91222"/>
                    </a:cubicBezTo>
                    <a:cubicBezTo>
                      <a:pt x="214527" y="83206"/>
                      <a:pt x="248096" y="72364"/>
                      <a:pt x="282905" y="66539"/>
                    </a:cubicBezTo>
                    <a:cubicBezTo>
                      <a:pt x="323021" y="59850"/>
                      <a:pt x="363828" y="58062"/>
                      <a:pt x="404435" y="57572"/>
                    </a:cubicBezTo>
                    <a:cubicBezTo>
                      <a:pt x="477283" y="56707"/>
                      <a:pt x="550477" y="61320"/>
                      <a:pt x="623095" y="53737"/>
                    </a:cubicBezTo>
                    <a:cubicBezTo>
                      <a:pt x="697356" y="45980"/>
                      <a:pt x="769397" y="21787"/>
                      <a:pt x="844524" y="22825"/>
                    </a:cubicBezTo>
                    <a:cubicBezTo>
                      <a:pt x="859203" y="23027"/>
                      <a:pt x="859232" y="161"/>
                      <a:pt x="844524" y="17"/>
                    </a:cubicBezTo>
                    <a:cubicBezTo>
                      <a:pt x="775021" y="-675"/>
                      <a:pt x="709065" y="20317"/>
                      <a:pt x="640889" y="30495"/>
                    </a:cubicBezTo>
                    <a:cubicBezTo>
                      <a:pt x="567809" y="41424"/>
                      <a:pt x="493663" y="37877"/>
                      <a:pt x="420036" y="38454"/>
                    </a:cubicBezTo>
                    <a:cubicBezTo>
                      <a:pt x="351572" y="38973"/>
                      <a:pt x="285328" y="45490"/>
                      <a:pt x="219142" y="63367"/>
                    </a:cubicBezTo>
                    <a:cubicBezTo>
                      <a:pt x="184765" y="72653"/>
                      <a:pt x="150417" y="82774"/>
                      <a:pt x="114628" y="84590"/>
                    </a:cubicBezTo>
                    <a:cubicBezTo>
                      <a:pt x="76069" y="86551"/>
                      <a:pt x="41491" y="76459"/>
                      <a:pt x="4374" y="68414"/>
                    </a:cubicBezTo>
                    <a:cubicBezTo>
                      <a:pt x="481" y="67577"/>
                      <a:pt x="-1711" y="72595"/>
                      <a:pt x="1664" y="74815"/>
                    </a:cubicBezTo>
                    <a:lnTo>
                      <a:pt x="1664" y="7481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Freeform 277">
                <a:extLst>
                  <a:ext uri="{FF2B5EF4-FFF2-40B4-BE49-F238E27FC236}">
                    <a16:creationId xmlns:a16="http://schemas.microsoft.com/office/drawing/2014/main" id="{A2EEE417-2635-1488-3857-893DDC0AACD6}"/>
                  </a:ext>
                </a:extLst>
              </p:cNvPr>
              <p:cNvSpPr/>
              <p:nvPr/>
            </p:nvSpPr>
            <p:spPr>
              <a:xfrm>
                <a:off x="8456984" y="4467737"/>
                <a:ext cx="599494" cy="51570"/>
              </a:xfrm>
              <a:custGeom>
                <a:avLst/>
                <a:gdLst>
                  <a:gd name="csX0" fmla="*/ 3496 w 599494"/>
                  <a:gd name="csY0" fmla="*/ 37535 h 51570"/>
                  <a:gd name="csX1" fmla="*/ 124881 w 599494"/>
                  <a:gd name="csY1" fmla="*/ 47657 h 51570"/>
                  <a:gd name="csX2" fmla="*/ 276374 w 599494"/>
                  <a:gd name="csY2" fmla="*/ 39525 h 51570"/>
                  <a:gd name="csX3" fmla="*/ 589945 w 599494"/>
                  <a:gd name="csY3" fmla="*/ 19917 h 51570"/>
                  <a:gd name="csX4" fmla="*/ 589945 w 599494"/>
                  <a:gd name="csY4" fmla="*/ 50 h 51570"/>
                  <a:gd name="csX5" fmla="*/ 298033 w 599494"/>
                  <a:gd name="csY5" fmla="*/ 21474 h 51570"/>
                  <a:gd name="csX6" fmla="*/ 157383 w 599494"/>
                  <a:gd name="csY6" fmla="*/ 29750 h 51570"/>
                  <a:gd name="csX7" fmla="*/ 81622 w 599494"/>
                  <a:gd name="csY7" fmla="*/ 33845 h 51570"/>
                  <a:gd name="csX8" fmla="*/ 11052 w 599494"/>
                  <a:gd name="csY8" fmla="*/ 24704 h 51570"/>
                  <a:gd name="csX9" fmla="*/ 3525 w 599494"/>
                  <a:gd name="csY9" fmla="*/ 37593 h 51570"/>
                  <a:gd name="csX10" fmla="*/ 3525 w 599494"/>
                  <a:gd name="csY10" fmla="*/ 37593 h 515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599494" h="51570">
                    <a:moveTo>
                      <a:pt x="3496" y="37535"/>
                    </a:moveTo>
                    <a:cubicBezTo>
                      <a:pt x="38536" y="59537"/>
                      <a:pt x="85977" y="49588"/>
                      <a:pt x="124881" y="47657"/>
                    </a:cubicBezTo>
                    <a:cubicBezTo>
                      <a:pt x="175379" y="45148"/>
                      <a:pt x="225877" y="42495"/>
                      <a:pt x="276374" y="39525"/>
                    </a:cubicBezTo>
                    <a:cubicBezTo>
                      <a:pt x="380917" y="33383"/>
                      <a:pt x="485373" y="25886"/>
                      <a:pt x="589945" y="19917"/>
                    </a:cubicBezTo>
                    <a:cubicBezTo>
                      <a:pt x="602778" y="19196"/>
                      <a:pt x="602577" y="-1133"/>
                      <a:pt x="589945" y="50"/>
                    </a:cubicBezTo>
                    <a:cubicBezTo>
                      <a:pt x="492785" y="9133"/>
                      <a:pt x="395423" y="15477"/>
                      <a:pt x="298033" y="21474"/>
                    </a:cubicBezTo>
                    <a:cubicBezTo>
                      <a:pt x="251168" y="24358"/>
                      <a:pt x="204276" y="27126"/>
                      <a:pt x="157383" y="29750"/>
                    </a:cubicBezTo>
                    <a:cubicBezTo>
                      <a:pt x="132120" y="31163"/>
                      <a:pt x="106885" y="32547"/>
                      <a:pt x="81622" y="33845"/>
                    </a:cubicBezTo>
                    <a:cubicBezTo>
                      <a:pt x="57368" y="35084"/>
                      <a:pt x="32941" y="37478"/>
                      <a:pt x="11052" y="24704"/>
                    </a:cubicBezTo>
                    <a:cubicBezTo>
                      <a:pt x="2717" y="19831"/>
                      <a:pt x="-4579" y="32489"/>
                      <a:pt x="3525" y="37593"/>
                    </a:cubicBezTo>
                    <a:lnTo>
                      <a:pt x="3525" y="3759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Freeform 278">
                <a:extLst>
                  <a:ext uri="{FF2B5EF4-FFF2-40B4-BE49-F238E27FC236}">
                    <a16:creationId xmlns:a16="http://schemas.microsoft.com/office/drawing/2014/main" id="{5EDAEF4D-6D40-84A6-4BA7-A790730AF8F3}"/>
                  </a:ext>
                </a:extLst>
              </p:cNvPr>
              <p:cNvSpPr/>
              <p:nvPr/>
            </p:nvSpPr>
            <p:spPr>
              <a:xfrm>
                <a:off x="8523453" y="4521737"/>
                <a:ext cx="484561" cy="54902"/>
              </a:xfrm>
              <a:custGeom>
                <a:avLst/>
                <a:gdLst>
                  <a:gd name="csX0" fmla="*/ 964 w 484561"/>
                  <a:gd name="csY0" fmla="*/ 4066 h 54902"/>
                  <a:gd name="csX1" fmla="*/ 98182 w 484561"/>
                  <a:gd name="csY1" fmla="*/ 29989 h 54902"/>
                  <a:gd name="csX2" fmla="*/ 222018 w 484561"/>
                  <a:gd name="csY2" fmla="*/ 34141 h 54902"/>
                  <a:gd name="csX3" fmla="*/ 345999 w 484561"/>
                  <a:gd name="csY3" fmla="*/ 40110 h 54902"/>
                  <a:gd name="csX4" fmla="*/ 475199 w 484561"/>
                  <a:gd name="csY4" fmla="*/ 54902 h 54902"/>
                  <a:gd name="csX5" fmla="*/ 477766 w 484561"/>
                  <a:gd name="csY5" fmla="*/ 36015 h 54902"/>
                  <a:gd name="csX6" fmla="*/ 361572 w 484561"/>
                  <a:gd name="csY6" fmla="*/ 21713 h 54902"/>
                  <a:gd name="csX7" fmla="*/ 236870 w 484561"/>
                  <a:gd name="csY7" fmla="*/ 16004 h 54902"/>
                  <a:gd name="csX8" fmla="*/ 117879 w 484561"/>
                  <a:gd name="csY8" fmla="*/ 14101 h 54902"/>
                  <a:gd name="csX9" fmla="*/ 2089 w 484561"/>
                  <a:gd name="csY9" fmla="*/ 0 h 54902"/>
                  <a:gd name="csX10" fmla="*/ 993 w 484561"/>
                  <a:gd name="csY10" fmla="*/ 4037 h 54902"/>
                  <a:gd name="csX11" fmla="*/ 993 w 484561"/>
                  <a:gd name="csY11" fmla="*/ 4037 h 549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84561" h="54902">
                    <a:moveTo>
                      <a:pt x="964" y="4066"/>
                    </a:moveTo>
                    <a:cubicBezTo>
                      <a:pt x="28102" y="23241"/>
                      <a:pt x="65853" y="26788"/>
                      <a:pt x="98182" y="29989"/>
                    </a:cubicBezTo>
                    <a:cubicBezTo>
                      <a:pt x="139307" y="34055"/>
                      <a:pt x="180778" y="33564"/>
                      <a:pt x="222018" y="34141"/>
                    </a:cubicBezTo>
                    <a:cubicBezTo>
                      <a:pt x="263403" y="34718"/>
                      <a:pt x="304729" y="36621"/>
                      <a:pt x="345999" y="40110"/>
                    </a:cubicBezTo>
                    <a:cubicBezTo>
                      <a:pt x="388825" y="43743"/>
                      <a:pt x="432430" y="54499"/>
                      <a:pt x="475199" y="54902"/>
                    </a:cubicBezTo>
                    <a:cubicBezTo>
                      <a:pt x="486187" y="55018"/>
                      <a:pt x="488090" y="39072"/>
                      <a:pt x="477766" y="36015"/>
                    </a:cubicBezTo>
                    <a:cubicBezTo>
                      <a:pt x="441284" y="25144"/>
                      <a:pt x="399409" y="24798"/>
                      <a:pt x="361572" y="21713"/>
                    </a:cubicBezTo>
                    <a:cubicBezTo>
                      <a:pt x="320101" y="18339"/>
                      <a:pt x="278485" y="16523"/>
                      <a:pt x="236870" y="16004"/>
                    </a:cubicBezTo>
                    <a:cubicBezTo>
                      <a:pt x="197216" y="15514"/>
                      <a:pt x="157504" y="16407"/>
                      <a:pt x="117879" y="14101"/>
                    </a:cubicBezTo>
                    <a:cubicBezTo>
                      <a:pt x="79177" y="11851"/>
                      <a:pt x="40532" y="490"/>
                      <a:pt x="2089" y="0"/>
                    </a:cubicBezTo>
                    <a:cubicBezTo>
                      <a:pt x="-190" y="-29"/>
                      <a:pt x="-680" y="2855"/>
                      <a:pt x="993" y="4037"/>
                    </a:cubicBezTo>
                    <a:lnTo>
                      <a:pt x="993" y="403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Freeform 279">
                <a:extLst>
                  <a:ext uri="{FF2B5EF4-FFF2-40B4-BE49-F238E27FC236}">
                    <a16:creationId xmlns:a16="http://schemas.microsoft.com/office/drawing/2014/main" id="{1BC2CD1A-20B3-4D59-6F60-C3341688A383}"/>
                  </a:ext>
                </a:extLst>
              </p:cNvPr>
              <p:cNvSpPr/>
              <p:nvPr/>
            </p:nvSpPr>
            <p:spPr>
              <a:xfrm>
                <a:off x="7839762" y="4348755"/>
                <a:ext cx="103" cy="144"/>
              </a:xfrm>
              <a:custGeom>
                <a:avLst/>
                <a:gdLst>
                  <a:gd name="csX0" fmla="*/ 65 w 103"/>
                  <a:gd name="csY0" fmla="*/ 144 h 144"/>
                  <a:gd name="csX1" fmla="*/ 65 w 103"/>
                  <a:gd name="csY1" fmla="*/ 0 h 144"/>
                  <a:gd name="csX2" fmla="*/ 65 w 103"/>
                  <a:gd name="csY2" fmla="*/ 144 h 144"/>
                  <a:gd name="csX3" fmla="*/ 65 w 103"/>
                  <a:gd name="csY3" fmla="*/ 144 h 1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3" h="144">
                    <a:moveTo>
                      <a:pt x="65" y="144"/>
                    </a:moveTo>
                    <a:cubicBezTo>
                      <a:pt x="65" y="144"/>
                      <a:pt x="152" y="0"/>
                      <a:pt x="65" y="0"/>
                    </a:cubicBezTo>
                    <a:cubicBezTo>
                      <a:pt x="-22" y="0"/>
                      <a:pt x="-22" y="144"/>
                      <a:pt x="65" y="144"/>
                    </a:cubicBezTo>
                    <a:lnTo>
                      <a:pt x="65" y="14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1" name="Freeform 280">
                <a:extLst>
                  <a:ext uri="{FF2B5EF4-FFF2-40B4-BE49-F238E27FC236}">
                    <a16:creationId xmlns:a16="http://schemas.microsoft.com/office/drawing/2014/main" id="{83741311-831E-CB21-58EB-0FFEE7C02596}"/>
                  </a:ext>
                </a:extLst>
              </p:cNvPr>
              <p:cNvSpPr/>
              <p:nvPr/>
            </p:nvSpPr>
            <p:spPr>
              <a:xfrm>
                <a:off x="7837714" y="4168252"/>
                <a:ext cx="1284134" cy="183607"/>
              </a:xfrm>
              <a:custGeom>
                <a:avLst/>
                <a:gdLst>
                  <a:gd name="csX0" fmla="*/ 2027 w 1284134"/>
                  <a:gd name="csY0" fmla="*/ 183473 h 183607"/>
                  <a:gd name="csX1" fmla="*/ 623775 w 1284134"/>
                  <a:gd name="csY1" fmla="*/ 40739 h 183607"/>
                  <a:gd name="csX2" fmla="*/ 938500 w 1284134"/>
                  <a:gd name="csY2" fmla="*/ 21016 h 183607"/>
                  <a:gd name="csX3" fmla="*/ 1272114 w 1284134"/>
                  <a:gd name="csY3" fmla="*/ 34251 h 183607"/>
                  <a:gd name="csX4" fmla="*/ 1277218 w 1284134"/>
                  <a:gd name="csY4" fmla="*/ 15681 h 183607"/>
                  <a:gd name="csX5" fmla="*/ 1023547 w 1284134"/>
                  <a:gd name="csY5" fmla="*/ 600 h 183607"/>
                  <a:gd name="csX6" fmla="*/ 768376 w 1284134"/>
                  <a:gd name="csY6" fmla="*/ 10203 h 183607"/>
                  <a:gd name="csX7" fmla="*/ 273463 w 1284134"/>
                  <a:gd name="csY7" fmla="*/ 85001 h 183607"/>
                  <a:gd name="csX8" fmla="*/ 1133 w 1284134"/>
                  <a:gd name="csY8" fmla="*/ 180157 h 183607"/>
                  <a:gd name="csX9" fmla="*/ 2056 w 1284134"/>
                  <a:gd name="csY9" fmla="*/ 183473 h 183607"/>
                  <a:gd name="csX10" fmla="*/ 2056 w 1284134"/>
                  <a:gd name="csY10" fmla="*/ 183473 h 1836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284134" h="183607">
                    <a:moveTo>
                      <a:pt x="2027" y="183473"/>
                    </a:moveTo>
                    <a:cubicBezTo>
                      <a:pt x="198856" y="105099"/>
                      <a:pt x="413796" y="63173"/>
                      <a:pt x="623775" y="40739"/>
                    </a:cubicBezTo>
                    <a:cubicBezTo>
                      <a:pt x="728318" y="29551"/>
                      <a:pt x="833380" y="23611"/>
                      <a:pt x="938500" y="21016"/>
                    </a:cubicBezTo>
                    <a:cubicBezTo>
                      <a:pt x="1048349" y="18305"/>
                      <a:pt x="1164139" y="10404"/>
                      <a:pt x="1272114" y="34251"/>
                    </a:cubicBezTo>
                    <a:cubicBezTo>
                      <a:pt x="1284197" y="36904"/>
                      <a:pt x="1289331" y="18363"/>
                      <a:pt x="1277218" y="15681"/>
                    </a:cubicBezTo>
                    <a:cubicBezTo>
                      <a:pt x="1194045" y="-2600"/>
                      <a:pt x="1108191" y="-293"/>
                      <a:pt x="1023547" y="600"/>
                    </a:cubicBezTo>
                    <a:cubicBezTo>
                      <a:pt x="938442" y="1494"/>
                      <a:pt x="853308" y="4436"/>
                      <a:pt x="768376" y="10203"/>
                    </a:cubicBezTo>
                    <a:cubicBezTo>
                      <a:pt x="602175" y="21477"/>
                      <a:pt x="434791" y="42383"/>
                      <a:pt x="273463" y="85001"/>
                    </a:cubicBezTo>
                    <a:cubicBezTo>
                      <a:pt x="179764" y="109770"/>
                      <a:pt x="90247" y="142643"/>
                      <a:pt x="1133" y="180157"/>
                    </a:cubicBezTo>
                    <a:cubicBezTo>
                      <a:pt x="-857" y="180993"/>
                      <a:pt x="-21" y="184309"/>
                      <a:pt x="2056" y="183473"/>
                    </a:cubicBezTo>
                    <a:lnTo>
                      <a:pt x="2056" y="18347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2" name="Freeform 281">
                <a:extLst>
                  <a:ext uri="{FF2B5EF4-FFF2-40B4-BE49-F238E27FC236}">
                    <a16:creationId xmlns:a16="http://schemas.microsoft.com/office/drawing/2014/main" id="{8C0DE033-2A58-B9DF-C234-E308909724BB}"/>
                  </a:ext>
                </a:extLst>
              </p:cNvPr>
              <p:cNvSpPr/>
              <p:nvPr/>
            </p:nvSpPr>
            <p:spPr>
              <a:xfrm>
                <a:off x="8654364" y="4122428"/>
                <a:ext cx="437879" cy="69277"/>
              </a:xfrm>
              <a:custGeom>
                <a:avLst/>
                <a:gdLst>
                  <a:gd name="csX0" fmla="*/ 435651 w 437879"/>
                  <a:gd name="csY0" fmla="*/ 2941 h 69277"/>
                  <a:gd name="csX1" fmla="*/ 233429 w 437879"/>
                  <a:gd name="csY1" fmla="*/ 23961 h 69277"/>
                  <a:gd name="csX2" fmla="*/ 6521 w 437879"/>
                  <a:gd name="csY2" fmla="*/ 54959 h 69277"/>
                  <a:gd name="csX3" fmla="*/ 6521 w 437879"/>
                  <a:gd name="csY3" fmla="*/ 68454 h 69277"/>
                  <a:gd name="csX4" fmla="*/ 217827 w 437879"/>
                  <a:gd name="csY4" fmla="*/ 43079 h 69277"/>
                  <a:gd name="csX5" fmla="*/ 326811 w 437879"/>
                  <a:gd name="csY5" fmla="*/ 22779 h 69277"/>
                  <a:gd name="csX6" fmla="*/ 435651 w 437879"/>
                  <a:gd name="csY6" fmla="*/ 8967 h 69277"/>
                  <a:gd name="csX7" fmla="*/ 435651 w 437879"/>
                  <a:gd name="csY7" fmla="*/ 2941 h 69277"/>
                  <a:gd name="csX8" fmla="*/ 435651 w 437879"/>
                  <a:gd name="csY8" fmla="*/ 2941 h 692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37879" h="69277">
                    <a:moveTo>
                      <a:pt x="435651" y="2941"/>
                    </a:moveTo>
                    <a:cubicBezTo>
                      <a:pt x="370763" y="-7354"/>
                      <a:pt x="297049" y="11735"/>
                      <a:pt x="233429" y="23961"/>
                    </a:cubicBezTo>
                    <a:cubicBezTo>
                      <a:pt x="157726" y="38494"/>
                      <a:pt x="83292" y="48673"/>
                      <a:pt x="6521" y="54959"/>
                    </a:cubicBezTo>
                    <a:cubicBezTo>
                      <a:pt x="-2130" y="55680"/>
                      <a:pt x="-2217" y="67877"/>
                      <a:pt x="6521" y="68454"/>
                    </a:cubicBezTo>
                    <a:cubicBezTo>
                      <a:pt x="76745" y="73212"/>
                      <a:pt x="149276" y="56372"/>
                      <a:pt x="217827" y="43079"/>
                    </a:cubicBezTo>
                    <a:cubicBezTo>
                      <a:pt x="254107" y="36043"/>
                      <a:pt x="290330" y="28604"/>
                      <a:pt x="326811" y="22779"/>
                    </a:cubicBezTo>
                    <a:cubicBezTo>
                      <a:pt x="362832" y="17012"/>
                      <a:pt x="399919" y="16060"/>
                      <a:pt x="435651" y="8967"/>
                    </a:cubicBezTo>
                    <a:cubicBezTo>
                      <a:pt x="438564" y="8390"/>
                      <a:pt x="438680" y="3431"/>
                      <a:pt x="435651" y="2941"/>
                    </a:cubicBezTo>
                    <a:lnTo>
                      <a:pt x="435651" y="2941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Freeform 282">
                <a:extLst>
                  <a:ext uri="{FF2B5EF4-FFF2-40B4-BE49-F238E27FC236}">
                    <a16:creationId xmlns:a16="http://schemas.microsoft.com/office/drawing/2014/main" id="{5B48C776-AF4D-2182-15E1-24B322B70654}"/>
                  </a:ext>
                </a:extLst>
              </p:cNvPr>
              <p:cNvSpPr/>
              <p:nvPr/>
            </p:nvSpPr>
            <p:spPr>
              <a:xfrm>
                <a:off x="7621950" y="4379983"/>
                <a:ext cx="133146" cy="100660"/>
              </a:xfrm>
              <a:custGeom>
                <a:avLst/>
                <a:gdLst>
                  <a:gd name="csX0" fmla="*/ 20904 w 133146"/>
                  <a:gd name="csY0" fmla="*/ 91754 h 100660"/>
                  <a:gd name="csX1" fmla="*/ 128273 w 133146"/>
                  <a:gd name="csY1" fmla="*/ 13380 h 100660"/>
                  <a:gd name="csX2" fmla="*/ 126457 w 133146"/>
                  <a:gd name="csY2" fmla="*/ 0 h 100660"/>
                  <a:gd name="csX3" fmla="*/ 18309 w 133146"/>
                  <a:gd name="csY3" fmla="*/ 42734 h 100660"/>
                  <a:gd name="csX4" fmla="*/ 14473 w 133146"/>
                  <a:gd name="csY4" fmla="*/ 100059 h 100660"/>
                  <a:gd name="csX5" fmla="*/ 20876 w 133146"/>
                  <a:gd name="csY5" fmla="*/ 91754 h 100660"/>
                  <a:gd name="csX6" fmla="*/ 20876 w 133146"/>
                  <a:gd name="csY6" fmla="*/ 91754 h 1006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33146" h="100660">
                    <a:moveTo>
                      <a:pt x="20904" y="91754"/>
                    </a:moveTo>
                    <a:cubicBezTo>
                      <a:pt x="-19500" y="54614"/>
                      <a:pt x="106874" y="17705"/>
                      <a:pt x="128273" y="13380"/>
                    </a:cubicBezTo>
                    <a:cubicBezTo>
                      <a:pt x="135887" y="11852"/>
                      <a:pt x="134041" y="-86"/>
                      <a:pt x="126457" y="0"/>
                    </a:cubicBezTo>
                    <a:cubicBezTo>
                      <a:pt x="90061" y="346"/>
                      <a:pt x="46283" y="19637"/>
                      <a:pt x="18309" y="42734"/>
                    </a:cubicBezTo>
                    <a:cubicBezTo>
                      <a:pt x="1092" y="56950"/>
                      <a:pt x="-10646" y="87054"/>
                      <a:pt x="14473" y="100059"/>
                    </a:cubicBezTo>
                    <a:cubicBezTo>
                      <a:pt x="19578" y="102711"/>
                      <a:pt x="25490" y="95993"/>
                      <a:pt x="20876" y="91754"/>
                    </a:cubicBezTo>
                    <a:lnTo>
                      <a:pt x="20876" y="9175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Freeform 283">
                <a:extLst>
                  <a:ext uri="{FF2B5EF4-FFF2-40B4-BE49-F238E27FC236}">
                    <a16:creationId xmlns:a16="http://schemas.microsoft.com/office/drawing/2014/main" id="{1590FA97-4C73-9343-CA42-865C8F0B1796}"/>
                  </a:ext>
                </a:extLst>
              </p:cNvPr>
              <p:cNvSpPr/>
              <p:nvPr/>
            </p:nvSpPr>
            <p:spPr>
              <a:xfrm>
                <a:off x="7663622" y="4400274"/>
                <a:ext cx="148380" cy="110563"/>
              </a:xfrm>
              <a:custGeom>
                <a:avLst/>
                <a:gdLst>
                  <a:gd name="csX0" fmla="*/ 25808 w 148380"/>
                  <a:gd name="csY0" fmla="*/ 107593 h 110563"/>
                  <a:gd name="csX1" fmla="*/ 21915 w 148380"/>
                  <a:gd name="csY1" fmla="*/ 59438 h 110563"/>
                  <a:gd name="csX2" fmla="*/ 63761 w 148380"/>
                  <a:gd name="csY2" fmla="*/ 32391 h 110563"/>
                  <a:gd name="csX3" fmla="*/ 144194 w 148380"/>
                  <a:gd name="csY3" fmla="*/ 13216 h 110563"/>
                  <a:gd name="csX4" fmla="*/ 144194 w 148380"/>
                  <a:gd name="csY4" fmla="*/ 1912 h 110563"/>
                  <a:gd name="csX5" fmla="*/ 72672 w 148380"/>
                  <a:gd name="csY5" fmla="*/ 12350 h 110563"/>
                  <a:gd name="csX6" fmla="*/ 15224 w 148380"/>
                  <a:gd name="csY6" fmla="*/ 43031 h 110563"/>
                  <a:gd name="csX7" fmla="*/ 24049 w 148380"/>
                  <a:gd name="csY7" fmla="*/ 110563 h 110563"/>
                  <a:gd name="csX8" fmla="*/ 25750 w 148380"/>
                  <a:gd name="csY8" fmla="*/ 107593 h 110563"/>
                  <a:gd name="csX9" fmla="*/ 25750 w 148380"/>
                  <a:gd name="csY9" fmla="*/ 107593 h 1105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48380" h="110563">
                    <a:moveTo>
                      <a:pt x="25808" y="107593"/>
                    </a:moveTo>
                    <a:cubicBezTo>
                      <a:pt x="15916" y="91503"/>
                      <a:pt x="10177" y="76797"/>
                      <a:pt x="21915" y="59438"/>
                    </a:cubicBezTo>
                    <a:cubicBezTo>
                      <a:pt x="31374" y="45425"/>
                      <a:pt x="48678" y="38446"/>
                      <a:pt x="63761" y="32391"/>
                    </a:cubicBezTo>
                    <a:cubicBezTo>
                      <a:pt x="90408" y="21693"/>
                      <a:pt x="116046" y="17627"/>
                      <a:pt x="144194" y="13216"/>
                    </a:cubicBezTo>
                    <a:cubicBezTo>
                      <a:pt x="150019" y="12293"/>
                      <a:pt x="149529" y="3181"/>
                      <a:pt x="144194" y="1912"/>
                    </a:cubicBezTo>
                    <a:cubicBezTo>
                      <a:pt x="120401" y="-3768"/>
                      <a:pt x="95109" y="4248"/>
                      <a:pt x="72672" y="12350"/>
                    </a:cubicBezTo>
                    <a:cubicBezTo>
                      <a:pt x="52629" y="19588"/>
                      <a:pt x="30451" y="27431"/>
                      <a:pt x="15224" y="43031"/>
                    </a:cubicBezTo>
                    <a:cubicBezTo>
                      <a:pt x="-1099" y="59756"/>
                      <a:pt x="-11972" y="110275"/>
                      <a:pt x="24049" y="110563"/>
                    </a:cubicBezTo>
                    <a:cubicBezTo>
                      <a:pt x="25519" y="110563"/>
                      <a:pt x="26529" y="108862"/>
                      <a:pt x="25750" y="107593"/>
                    </a:cubicBezTo>
                    <a:lnTo>
                      <a:pt x="25750" y="10759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5" name="Freeform 284">
                <a:extLst>
                  <a:ext uri="{FF2B5EF4-FFF2-40B4-BE49-F238E27FC236}">
                    <a16:creationId xmlns:a16="http://schemas.microsoft.com/office/drawing/2014/main" id="{EC3D1D1A-3829-B32F-9B23-8742243D19CD}"/>
                  </a:ext>
                </a:extLst>
              </p:cNvPr>
              <p:cNvSpPr/>
              <p:nvPr/>
            </p:nvSpPr>
            <p:spPr>
              <a:xfrm>
                <a:off x="7734989" y="4419919"/>
                <a:ext cx="144719" cy="106538"/>
              </a:xfrm>
              <a:custGeom>
                <a:avLst/>
                <a:gdLst>
                  <a:gd name="csX0" fmla="*/ 20973 w 144719"/>
                  <a:gd name="csY0" fmla="*/ 101559 h 106538"/>
                  <a:gd name="csX1" fmla="*/ 67087 w 144719"/>
                  <a:gd name="csY1" fmla="*/ 33075 h 106538"/>
                  <a:gd name="csX2" fmla="*/ 136533 w 144719"/>
                  <a:gd name="csY2" fmla="*/ 16956 h 106538"/>
                  <a:gd name="csX3" fmla="*/ 136533 w 144719"/>
                  <a:gd name="csY3" fmla="*/ 1 h 106538"/>
                  <a:gd name="csX4" fmla="*/ 26309 w 144719"/>
                  <a:gd name="csY4" fmla="*/ 39073 h 106538"/>
                  <a:gd name="csX5" fmla="*/ 17340 w 144719"/>
                  <a:gd name="csY5" fmla="*/ 106259 h 106538"/>
                  <a:gd name="csX6" fmla="*/ 20973 w 144719"/>
                  <a:gd name="csY6" fmla="*/ 101559 h 106538"/>
                  <a:gd name="csX7" fmla="*/ 20973 w 144719"/>
                  <a:gd name="csY7" fmla="*/ 101559 h 1065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44719" h="106538">
                    <a:moveTo>
                      <a:pt x="20973" y="101559"/>
                    </a:moveTo>
                    <a:cubicBezTo>
                      <a:pt x="-5069" y="73531"/>
                      <a:pt x="47102" y="42764"/>
                      <a:pt x="67087" y="33075"/>
                    </a:cubicBezTo>
                    <a:cubicBezTo>
                      <a:pt x="89034" y="22406"/>
                      <a:pt x="112192" y="17475"/>
                      <a:pt x="136533" y="16956"/>
                    </a:cubicBezTo>
                    <a:cubicBezTo>
                      <a:pt x="147434" y="16726"/>
                      <a:pt x="147463" y="-172"/>
                      <a:pt x="136533" y="1"/>
                    </a:cubicBezTo>
                    <a:cubicBezTo>
                      <a:pt x="96359" y="693"/>
                      <a:pt x="57513" y="13294"/>
                      <a:pt x="26309" y="39073"/>
                    </a:cubicBezTo>
                    <a:cubicBezTo>
                      <a:pt x="6957" y="55048"/>
                      <a:pt x="-16951" y="91639"/>
                      <a:pt x="17340" y="106259"/>
                    </a:cubicBezTo>
                    <a:cubicBezTo>
                      <a:pt x="20339" y="107528"/>
                      <a:pt x="23453" y="104212"/>
                      <a:pt x="20973" y="101559"/>
                    </a:cubicBezTo>
                    <a:lnTo>
                      <a:pt x="20973" y="10155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" name="Freeform 285">
                <a:extLst>
                  <a:ext uri="{FF2B5EF4-FFF2-40B4-BE49-F238E27FC236}">
                    <a16:creationId xmlns:a16="http://schemas.microsoft.com/office/drawing/2014/main" id="{A817A30D-970D-0A7A-0D10-6DC2E0ED62EE}"/>
                  </a:ext>
                </a:extLst>
              </p:cNvPr>
              <p:cNvSpPr/>
              <p:nvPr/>
            </p:nvSpPr>
            <p:spPr>
              <a:xfrm>
                <a:off x="7800515" y="4442746"/>
                <a:ext cx="78006" cy="82092"/>
              </a:xfrm>
              <a:custGeom>
                <a:avLst/>
                <a:gdLst>
                  <a:gd name="csX0" fmla="*/ 18173 w 78006"/>
                  <a:gd name="csY0" fmla="*/ 76800 h 82092"/>
                  <a:gd name="csX1" fmla="*/ 15953 w 78006"/>
                  <a:gd name="csY1" fmla="*/ 50415 h 82092"/>
                  <a:gd name="csX2" fmla="*/ 32881 w 78006"/>
                  <a:gd name="csY2" fmla="*/ 32076 h 82092"/>
                  <a:gd name="csX3" fmla="*/ 74583 w 78006"/>
                  <a:gd name="csY3" fmla="*/ 13535 h 82092"/>
                  <a:gd name="csX4" fmla="*/ 72882 w 78006"/>
                  <a:gd name="csY4" fmla="*/ 502 h 82092"/>
                  <a:gd name="csX5" fmla="*/ 11108 w 78006"/>
                  <a:gd name="csY5" fmla="*/ 30115 h 82092"/>
                  <a:gd name="csX6" fmla="*/ 12175 w 78006"/>
                  <a:gd name="csY6" fmla="*/ 81413 h 82092"/>
                  <a:gd name="csX7" fmla="*/ 18173 w 78006"/>
                  <a:gd name="csY7" fmla="*/ 76800 h 82092"/>
                  <a:gd name="csX8" fmla="*/ 18173 w 78006"/>
                  <a:gd name="csY8" fmla="*/ 76800 h 82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8006" h="82092">
                    <a:moveTo>
                      <a:pt x="18173" y="76800"/>
                    </a:moveTo>
                    <a:cubicBezTo>
                      <a:pt x="16039" y="68668"/>
                      <a:pt x="12319" y="58605"/>
                      <a:pt x="15953" y="50415"/>
                    </a:cubicBezTo>
                    <a:cubicBezTo>
                      <a:pt x="19154" y="43207"/>
                      <a:pt x="26796" y="36776"/>
                      <a:pt x="32881" y="32076"/>
                    </a:cubicBezTo>
                    <a:cubicBezTo>
                      <a:pt x="45830" y="22099"/>
                      <a:pt x="60654" y="20513"/>
                      <a:pt x="74583" y="13535"/>
                    </a:cubicBezTo>
                    <a:cubicBezTo>
                      <a:pt x="79803" y="10911"/>
                      <a:pt x="78909" y="1482"/>
                      <a:pt x="72882" y="502"/>
                    </a:cubicBezTo>
                    <a:cubicBezTo>
                      <a:pt x="50733" y="-3189"/>
                      <a:pt x="25095" y="14170"/>
                      <a:pt x="11108" y="30115"/>
                    </a:cubicBezTo>
                    <a:cubicBezTo>
                      <a:pt x="-1841" y="44879"/>
                      <a:pt x="-5850" y="67976"/>
                      <a:pt x="12175" y="81413"/>
                    </a:cubicBezTo>
                    <a:cubicBezTo>
                      <a:pt x="15174" y="83634"/>
                      <a:pt x="19010" y="79971"/>
                      <a:pt x="18173" y="76800"/>
                    </a:cubicBezTo>
                    <a:lnTo>
                      <a:pt x="18173" y="7680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Freeform 286">
                <a:extLst>
                  <a:ext uri="{FF2B5EF4-FFF2-40B4-BE49-F238E27FC236}">
                    <a16:creationId xmlns:a16="http://schemas.microsoft.com/office/drawing/2014/main" id="{CF995413-5FF0-DCA5-F115-08C8BF90C48E}"/>
                  </a:ext>
                </a:extLst>
              </p:cNvPr>
              <p:cNvSpPr/>
              <p:nvPr/>
            </p:nvSpPr>
            <p:spPr>
              <a:xfrm>
                <a:off x="7940383" y="4543594"/>
                <a:ext cx="103" cy="144"/>
              </a:xfrm>
              <a:custGeom>
                <a:avLst/>
                <a:gdLst>
                  <a:gd name="csX0" fmla="*/ 65 w 103"/>
                  <a:gd name="csY0" fmla="*/ 144 h 144"/>
                  <a:gd name="csX1" fmla="*/ 65 w 103"/>
                  <a:gd name="csY1" fmla="*/ 0 h 144"/>
                  <a:gd name="csX2" fmla="*/ 65 w 103"/>
                  <a:gd name="csY2" fmla="*/ 144 h 144"/>
                  <a:gd name="csX3" fmla="*/ 65 w 103"/>
                  <a:gd name="csY3" fmla="*/ 144 h 1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3" h="144">
                    <a:moveTo>
                      <a:pt x="65" y="144"/>
                    </a:moveTo>
                    <a:cubicBezTo>
                      <a:pt x="65" y="144"/>
                      <a:pt x="152" y="0"/>
                      <a:pt x="65" y="0"/>
                    </a:cubicBezTo>
                    <a:cubicBezTo>
                      <a:pt x="-22" y="0"/>
                      <a:pt x="-22" y="144"/>
                      <a:pt x="65" y="144"/>
                    </a:cubicBezTo>
                    <a:lnTo>
                      <a:pt x="65" y="14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8" name="Freeform 287">
                <a:extLst>
                  <a:ext uri="{FF2B5EF4-FFF2-40B4-BE49-F238E27FC236}">
                    <a16:creationId xmlns:a16="http://schemas.microsoft.com/office/drawing/2014/main" id="{D22010FA-603D-E2A2-D76C-8CD5B8EBBBF5}"/>
                  </a:ext>
                </a:extLst>
              </p:cNvPr>
              <p:cNvSpPr/>
              <p:nvPr/>
            </p:nvSpPr>
            <p:spPr>
              <a:xfrm>
                <a:off x="7723699" y="4537987"/>
                <a:ext cx="37505" cy="123882"/>
              </a:xfrm>
              <a:custGeom>
                <a:avLst/>
                <a:gdLst>
                  <a:gd name="csX0" fmla="*/ 29322 w 37505"/>
                  <a:gd name="csY0" fmla="*/ 99 h 123882"/>
                  <a:gd name="csX1" fmla="*/ 857 w 37505"/>
                  <a:gd name="csY1" fmla="*/ 55001 h 123882"/>
                  <a:gd name="csX2" fmla="*/ 31369 w 37505"/>
                  <a:gd name="csY2" fmla="*/ 123312 h 123882"/>
                  <a:gd name="csX3" fmla="*/ 36387 w 37505"/>
                  <a:gd name="csY3" fmla="*/ 116795 h 123882"/>
                  <a:gd name="csX4" fmla="*/ 10518 w 37505"/>
                  <a:gd name="csY4" fmla="*/ 56328 h 123882"/>
                  <a:gd name="csX5" fmla="*/ 29581 w 37505"/>
                  <a:gd name="csY5" fmla="*/ 2060 h 123882"/>
                  <a:gd name="csX6" fmla="*/ 29322 w 37505"/>
                  <a:gd name="csY6" fmla="*/ 70 h 123882"/>
                  <a:gd name="csX7" fmla="*/ 29322 w 37505"/>
                  <a:gd name="csY7" fmla="*/ 70 h 1238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7505" h="123882">
                    <a:moveTo>
                      <a:pt x="29322" y="99"/>
                    </a:moveTo>
                    <a:cubicBezTo>
                      <a:pt x="11009" y="-2409"/>
                      <a:pt x="2501" y="43352"/>
                      <a:pt x="857" y="55001"/>
                    </a:cubicBezTo>
                    <a:cubicBezTo>
                      <a:pt x="-3036" y="82626"/>
                      <a:pt x="6193" y="109240"/>
                      <a:pt x="31369" y="123312"/>
                    </a:cubicBezTo>
                    <a:cubicBezTo>
                      <a:pt x="35551" y="125648"/>
                      <a:pt x="39502" y="120284"/>
                      <a:pt x="36387" y="116795"/>
                    </a:cubicBezTo>
                    <a:cubicBezTo>
                      <a:pt x="19315" y="97764"/>
                      <a:pt x="7548" y="84096"/>
                      <a:pt x="10518" y="56328"/>
                    </a:cubicBezTo>
                    <a:cubicBezTo>
                      <a:pt x="11816" y="44188"/>
                      <a:pt x="17728" y="8692"/>
                      <a:pt x="29581" y="2060"/>
                    </a:cubicBezTo>
                    <a:cubicBezTo>
                      <a:pt x="30331" y="1656"/>
                      <a:pt x="30273" y="215"/>
                      <a:pt x="29322" y="70"/>
                    </a:cubicBezTo>
                    <a:lnTo>
                      <a:pt x="29322" y="7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Freeform 288">
                <a:extLst>
                  <a:ext uri="{FF2B5EF4-FFF2-40B4-BE49-F238E27FC236}">
                    <a16:creationId xmlns:a16="http://schemas.microsoft.com/office/drawing/2014/main" id="{DB380EFD-F0B7-9958-1A62-5DF0786E81EB}"/>
                  </a:ext>
                </a:extLst>
              </p:cNvPr>
              <p:cNvSpPr/>
              <p:nvPr/>
            </p:nvSpPr>
            <p:spPr>
              <a:xfrm>
                <a:off x="7766638" y="4545573"/>
                <a:ext cx="86591" cy="185740"/>
              </a:xfrm>
              <a:custGeom>
                <a:avLst/>
                <a:gdLst>
                  <a:gd name="csX0" fmla="*/ 14530 w 86591"/>
                  <a:gd name="csY0" fmla="*/ 1424 h 185740"/>
                  <a:gd name="csX1" fmla="*/ 17760 w 86591"/>
                  <a:gd name="csY1" fmla="*/ 108691 h 185740"/>
                  <a:gd name="csX2" fmla="*/ 82389 w 86591"/>
                  <a:gd name="csY2" fmla="*/ 185738 h 185740"/>
                  <a:gd name="csX3" fmla="*/ 84552 w 86591"/>
                  <a:gd name="csY3" fmla="*/ 177780 h 185740"/>
                  <a:gd name="csX4" fmla="*/ 29180 w 86591"/>
                  <a:gd name="csY4" fmla="*/ 102030 h 185740"/>
                  <a:gd name="csX5" fmla="*/ 12425 w 86591"/>
                  <a:gd name="csY5" fmla="*/ 47935 h 185740"/>
                  <a:gd name="csX6" fmla="*/ 20240 w 86591"/>
                  <a:gd name="csY6" fmla="*/ 2952 h 185740"/>
                  <a:gd name="csX7" fmla="*/ 14530 w 86591"/>
                  <a:gd name="csY7" fmla="*/ 1395 h 185740"/>
                  <a:gd name="csX8" fmla="*/ 14530 w 86591"/>
                  <a:gd name="csY8" fmla="*/ 1395 h 1857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6591" h="185740">
                    <a:moveTo>
                      <a:pt x="14530" y="1424"/>
                    </a:moveTo>
                    <a:cubicBezTo>
                      <a:pt x="-8772" y="35969"/>
                      <a:pt x="-1332" y="74982"/>
                      <a:pt x="17760" y="108691"/>
                    </a:cubicBezTo>
                    <a:cubicBezTo>
                      <a:pt x="31891" y="133633"/>
                      <a:pt x="48070" y="184700"/>
                      <a:pt x="82389" y="185738"/>
                    </a:cubicBezTo>
                    <a:cubicBezTo>
                      <a:pt x="86657" y="185854"/>
                      <a:pt x="88186" y="179856"/>
                      <a:pt x="84552" y="177780"/>
                    </a:cubicBezTo>
                    <a:cubicBezTo>
                      <a:pt x="57789" y="162555"/>
                      <a:pt x="44090" y="127635"/>
                      <a:pt x="29180" y="102030"/>
                    </a:cubicBezTo>
                    <a:cubicBezTo>
                      <a:pt x="19144" y="84815"/>
                      <a:pt x="11271" y="68552"/>
                      <a:pt x="12425" y="47935"/>
                    </a:cubicBezTo>
                    <a:cubicBezTo>
                      <a:pt x="13290" y="32479"/>
                      <a:pt x="19663" y="18379"/>
                      <a:pt x="20240" y="2952"/>
                    </a:cubicBezTo>
                    <a:cubicBezTo>
                      <a:pt x="20355" y="-248"/>
                      <a:pt x="16145" y="-969"/>
                      <a:pt x="14530" y="1395"/>
                    </a:cubicBezTo>
                    <a:lnTo>
                      <a:pt x="14530" y="139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0" name="Freeform 289">
                <a:extLst>
                  <a:ext uri="{FF2B5EF4-FFF2-40B4-BE49-F238E27FC236}">
                    <a16:creationId xmlns:a16="http://schemas.microsoft.com/office/drawing/2014/main" id="{56F3D377-B6CE-1308-5811-568B6CD6189A}"/>
                  </a:ext>
                </a:extLst>
              </p:cNvPr>
              <p:cNvSpPr/>
              <p:nvPr/>
            </p:nvSpPr>
            <p:spPr>
              <a:xfrm>
                <a:off x="7806864" y="4549933"/>
                <a:ext cx="162105" cy="232483"/>
              </a:xfrm>
              <a:custGeom>
                <a:avLst/>
                <a:gdLst>
                  <a:gd name="csX0" fmla="*/ 288 w 162105"/>
                  <a:gd name="csY0" fmla="*/ 1995 h 232483"/>
                  <a:gd name="csX1" fmla="*/ 56525 w 162105"/>
                  <a:gd name="csY1" fmla="*/ 145364 h 232483"/>
                  <a:gd name="csX2" fmla="*/ 157953 w 162105"/>
                  <a:gd name="csY2" fmla="*/ 232330 h 232483"/>
                  <a:gd name="csX3" fmla="*/ 160029 w 162105"/>
                  <a:gd name="csY3" fmla="*/ 224603 h 232483"/>
                  <a:gd name="csX4" fmla="*/ 60505 w 162105"/>
                  <a:gd name="csY4" fmla="*/ 127543 h 232483"/>
                  <a:gd name="csX5" fmla="*/ 4297 w 162105"/>
                  <a:gd name="csY5" fmla="*/ 1447 h 232483"/>
                  <a:gd name="csX6" fmla="*/ 288 w 162105"/>
                  <a:gd name="csY6" fmla="*/ 1995 h 232483"/>
                  <a:gd name="csX7" fmla="*/ 288 w 162105"/>
                  <a:gd name="csY7" fmla="*/ 1995 h 2324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62105" h="232483">
                    <a:moveTo>
                      <a:pt x="288" y="1995"/>
                    </a:moveTo>
                    <a:cubicBezTo>
                      <a:pt x="-3317" y="53062"/>
                      <a:pt x="27570" y="105657"/>
                      <a:pt x="56525" y="145364"/>
                    </a:cubicBezTo>
                    <a:cubicBezTo>
                      <a:pt x="78010" y="174833"/>
                      <a:pt x="115790" y="235935"/>
                      <a:pt x="157953" y="232330"/>
                    </a:cubicBezTo>
                    <a:cubicBezTo>
                      <a:pt x="161731" y="232013"/>
                      <a:pt x="163980" y="226679"/>
                      <a:pt x="160029" y="224603"/>
                    </a:cubicBezTo>
                    <a:cubicBezTo>
                      <a:pt x="117952" y="202572"/>
                      <a:pt x="87844" y="165952"/>
                      <a:pt x="60505" y="127543"/>
                    </a:cubicBezTo>
                    <a:cubicBezTo>
                      <a:pt x="32415" y="88039"/>
                      <a:pt x="18370" y="47324"/>
                      <a:pt x="4297" y="1447"/>
                    </a:cubicBezTo>
                    <a:cubicBezTo>
                      <a:pt x="3605" y="-802"/>
                      <a:pt x="461" y="-283"/>
                      <a:pt x="288" y="1995"/>
                    </a:cubicBezTo>
                    <a:lnTo>
                      <a:pt x="288" y="199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1" name="Freeform 290">
                <a:extLst>
                  <a:ext uri="{FF2B5EF4-FFF2-40B4-BE49-F238E27FC236}">
                    <a16:creationId xmlns:a16="http://schemas.microsoft.com/office/drawing/2014/main" id="{E53D643C-419E-1079-F094-341056A3B640}"/>
                  </a:ext>
                </a:extLst>
              </p:cNvPr>
              <p:cNvSpPr/>
              <p:nvPr/>
            </p:nvSpPr>
            <p:spPr>
              <a:xfrm>
                <a:off x="7816137" y="4525691"/>
                <a:ext cx="335906" cy="338830"/>
              </a:xfrm>
              <a:custGeom>
                <a:avLst/>
                <a:gdLst>
                  <a:gd name="csX0" fmla="*/ 850 w 335906"/>
                  <a:gd name="csY0" fmla="*/ 6254 h 338830"/>
                  <a:gd name="csX1" fmla="*/ 91232 w 335906"/>
                  <a:gd name="csY1" fmla="*/ 98383 h 338830"/>
                  <a:gd name="csX2" fmla="*/ 171002 w 335906"/>
                  <a:gd name="csY2" fmla="*/ 202881 h 338830"/>
                  <a:gd name="csX3" fmla="*/ 324428 w 335906"/>
                  <a:gd name="csY3" fmla="*/ 338378 h 338830"/>
                  <a:gd name="csX4" fmla="*/ 329388 w 335906"/>
                  <a:gd name="csY4" fmla="*/ 320442 h 338830"/>
                  <a:gd name="csX5" fmla="*/ 159322 w 335906"/>
                  <a:gd name="csY5" fmla="*/ 158360 h 338830"/>
                  <a:gd name="csX6" fmla="*/ 5204 w 335906"/>
                  <a:gd name="csY6" fmla="*/ 660 h 338830"/>
                  <a:gd name="csX7" fmla="*/ 878 w 335906"/>
                  <a:gd name="csY7" fmla="*/ 6254 h 338830"/>
                  <a:gd name="csX8" fmla="*/ 878 w 335906"/>
                  <a:gd name="csY8" fmla="*/ 6254 h 3388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35906" h="338830">
                    <a:moveTo>
                      <a:pt x="850" y="6254"/>
                    </a:moveTo>
                    <a:cubicBezTo>
                      <a:pt x="29372" y="38463"/>
                      <a:pt x="62133" y="66635"/>
                      <a:pt x="91232" y="98383"/>
                    </a:cubicBezTo>
                    <a:cubicBezTo>
                      <a:pt x="121052" y="130937"/>
                      <a:pt x="146114" y="166520"/>
                      <a:pt x="171002" y="202881"/>
                    </a:cubicBezTo>
                    <a:cubicBezTo>
                      <a:pt x="210483" y="260523"/>
                      <a:pt x="255011" y="317097"/>
                      <a:pt x="324428" y="338378"/>
                    </a:cubicBezTo>
                    <a:cubicBezTo>
                      <a:pt x="335906" y="341896"/>
                      <a:pt x="340866" y="323845"/>
                      <a:pt x="329388" y="320442"/>
                    </a:cubicBezTo>
                    <a:cubicBezTo>
                      <a:pt x="248868" y="296624"/>
                      <a:pt x="205407" y="222460"/>
                      <a:pt x="159322" y="158360"/>
                    </a:cubicBezTo>
                    <a:cubicBezTo>
                      <a:pt x="116726" y="99132"/>
                      <a:pt x="64123" y="43855"/>
                      <a:pt x="5204" y="660"/>
                    </a:cubicBezTo>
                    <a:cubicBezTo>
                      <a:pt x="1772" y="-1848"/>
                      <a:pt x="-1660" y="3400"/>
                      <a:pt x="878" y="6254"/>
                    </a:cubicBezTo>
                    <a:lnTo>
                      <a:pt x="878" y="625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2" name="Freeform 291">
                <a:extLst>
                  <a:ext uri="{FF2B5EF4-FFF2-40B4-BE49-F238E27FC236}">
                    <a16:creationId xmlns:a16="http://schemas.microsoft.com/office/drawing/2014/main" id="{A7B1B31F-C3AB-ADE3-EDD9-90D42724D45F}"/>
                  </a:ext>
                </a:extLst>
              </p:cNvPr>
              <p:cNvSpPr/>
              <p:nvPr/>
            </p:nvSpPr>
            <p:spPr>
              <a:xfrm>
                <a:off x="7882192" y="4517277"/>
                <a:ext cx="505940" cy="390461"/>
              </a:xfrm>
              <a:custGeom>
                <a:avLst/>
                <a:gdLst>
                  <a:gd name="csX0" fmla="*/ 491 w 505940"/>
                  <a:gd name="csY0" fmla="*/ 6594 h 390461"/>
                  <a:gd name="csX1" fmla="*/ 100247 w 505940"/>
                  <a:gd name="csY1" fmla="*/ 133267 h 390461"/>
                  <a:gd name="csX2" fmla="*/ 223304 w 505940"/>
                  <a:gd name="csY2" fmla="*/ 252933 h 390461"/>
                  <a:gd name="csX3" fmla="*/ 348669 w 505940"/>
                  <a:gd name="csY3" fmla="*/ 340880 h 390461"/>
                  <a:gd name="csX4" fmla="*/ 494971 w 505940"/>
                  <a:gd name="csY4" fmla="*/ 390390 h 390461"/>
                  <a:gd name="csX5" fmla="*/ 500595 w 505940"/>
                  <a:gd name="csY5" fmla="*/ 369600 h 390461"/>
                  <a:gd name="csX6" fmla="*/ 356052 w 505940"/>
                  <a:gd name="csY6" fmla="*/ 318850 h 390461"/>
                  <a:gd name="csX7" fmla="*/ 226736 w 505940"/>
                  <a:gd name="csY7" fmla="*/ 228394 h 390461"/>
                  <a:gd name="csX8" fmla="*/ 112301 w 505940"/>
                  <a:gd name="csY8" fmla="*/ 121214 h 390461"/>
                  <a:gd name="csX9" fmla="*/ 7297 w 505940"/>
                  <a:gd name="csY9" fmla="*/ 1346 h 390461"/>
                  <a:gd name="csX10" fmla="*/ 491 w 505940"/>
                  <a:gd name="csY10" fmla="*/ 6594 h 390461"/>
                  <a:gd name="csX11" fmla="*/ 491 w 505940"/>
                  <a:gd name="csY11" fmla="*/ 6594 h 3904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505940" h="390461">
                    <a:moveTo>
                      <a:pt x="491" y="6594"/>
                    </a:moveTo>
                    <a:cubicBezTo>
                      <a:pt x="24341" y="53710"/>
                      <a:pt x="64197" y="95262"/>
                      <a:pt x="100247" y="133267"/>
                    </a:cubicBezTo>
                    <a:cubicBezTo>
                      <a:pt x="139612" y="174760"/>
                      <a:pt x="181343" y="214092"/>
                      <a:pt x="223304" y="252933"/>
                    </a:cubicBezTo>
                    <a:cubicBezTo>
                      <a:pt x="261372" y="288169"/>
                      <a:pt x="301459" y="318792"/>
                      <a:pt x="348669" y="340880"/>
                    </a:cubicBezTo>
                    <a:cubicBezTo>
                      <a:pt x="393341" y="361757"/>
                      <a:pt x="445858" y="384479"/>
                      <a:pt x="494971" y="390390"/>
                    </a:cubicBezTo>
                    <a:cubicBezTo>
                      <a:pt x="505930" y="391716"/>
                      <a:pt x="510227" y="374242"/>
                      <a:pt x="500595" y="369600"/>
                    </a:cubicBezTo>
                    <a:cubicBezTo>
                      <a:pt x="454971" y="347685"/>
                      <a:pt x="402570" y="340073"/>
                      <a:pt x="356052" y="318850"/>
                    </a:cubicBezTo>
                    <a:cubicBezTo>
                      <a:pt x="307054" y="296474"/>
                      <a:pt x="266505" y="264265"/>
                      <a:pt x="226736" y="228394"/>
                    </a:cubicBezTo>
                    <a:cubicBezTo>
                      <a:pt x="187947" y="193388"/>
                      <a:pt x="149100" y="158353"/>
                      <a:pt x="112301" y="121214"/>
                    </a:cubicBezTo>
                    <a:cubicBezTo>
                      <a:pt x="74723" y="83266"/>
                      <a:pt x="43721" y="40100"/>
                      <a:pt x="7297" y="1346"/>
                    </a:cubicBezTo>
                    <a:cubicBezTo>
                      <a:pt x="3807" y="-2374"/>
                      <a:pt x="-1672" y="2355"/>
                      <a:pt x="491" y="6594"/>
                    </a:cubicBezTo>
                    <a:lnTo>
                      <a:pt x="491" y="659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" name="Freeform 292">
                <a:extLst>
                  <a:ext uri="{FF2B5EF4-FFF2-40B4-BE49-F238E27FC236}">
                    <a16:creationId xmlns:a16="http://schemas.microsoft.com/office/drawing/2014/main" id="{7BF1DA76-D7E3-7110-A1A7-3F71E07CCEA1}"/>
                  </a:ext>
                </a:extLst>
              </p:cNvPr>
              <p:cNvSpPr/>
              <p:nvPr/>
            </p:nvSpPr>
            <p:spPr>
              <a:xfrm>
                <a:off x="7905235" y="4489110"/>
                <a:ext cx="640564" cy="392693"/>
              </a:xfrm>
              <a:custGeom>
                <a:avLst/>
                <a:gdLst>
                  <a:gd name="csX0" fmla="*/ 0 w 640564"/>
                  <a:gd name="csY0" fmla="*/ 1543 h 392693"/>
                  <a:gd name="csX1" fmla="*/ 109791 w 640564"/>
                  <a:gd name="csY1" fmla="*/ 129427 h 392693"/>
                  <a:gd name="csX2" fmla="*/ 255632 w 640564"/>
                  <a:gd name="csY2" fmla="*/ 237184 h 392693"/>
                  <a:gd name="csX3" fmla="*/ 429620 w 640564"/>
                  <a:gd name="csY3" fmla="*/ 313683 h 392693"/>
                  <a:gd name="csX4" fmla="*/ 528337 w 640564"/>
                  <a:gd name="csY4" fmla="*/ 353909 h 392693"/>
                  <a:gd name="csX5" fmla="*/ 627516 w 640564"/>
                  <a:gd name="csY5" fmla="*/ 392433 h 392693"/>
                  <a:gd name="csX6" fmla="*/ 635534 w 640564"/>
                  <a:gd name="csY6" fmla="*/ 373459 h 392693"/>
                  <a:gd name="csX7" fmla="*/ 554235 w 640564"/>
                  <a:gd name="csY7" fmla="*/ 339693 h 392693"/>
                  <a:gd name="csX8" fmla="*/ 465035 w 640564"/>
                  <a:gd name="csY8" fmla="*/ 304831 h 392693"/>
                  <a:gd name="csX9" fmla="*/ 286029 w 640564"/>
                  <a:gd name="csY9" fmla="*/ 233060 h 392693"/>
                  <a:gd name="csX10" fmla="*/ 146014 w 640564"/>
                  <a:gd name="csY10" fmla="*/ 137933 h 392693"/>
                  <a:gd name="csX11" fmla="*/ 72271 w 640564"/>
                  <a:gd name="csY11" fmla="*/ 78417 h 392693"/>
                  <a:gd name="csX12" fmla="*/ 2509 w 640564"/>
                  <a:gd name="csY12" fmla="*/ 880 h 392693"/>
                  <a:gd name="csX13" fmla="*/ 58 w 640564"/>
                  <a:gd name="csY13" fmla="*/ 1543 h 392693"/>
                  <a:gd name="csX14" fmla="*/ 58 w 640564"/>
                  <a:gd name="csY14" fmla="*/ 1543 h 3926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640564" h="392693">
                    <a:moveTo>
                      <a:pt x="0" y="1543"/>
                    </a:moveTo>
                    <a:cubicBezTo>
                      <a:pt x="13872" y="55176"/>
                      <a:pt x="68868" y="95805"/>
                      <a:pt x="109791" y="129427"/>
                    </a:cubicBezTo>
                    <a:cubicBezTo>
                      <a:pt x="156223" y="167576"/>
                      <a:pt x="205135" y="204571"/>
                      <a:pt x="255632" y="237184"/>
                    </a:cubicBezTo>
                    <a:cubicBezTo>
                      <a:pt x="308264" y="271180"/>
                      <a:pt x="371855" y="290212"/>
                      <a:pt x="429620" y="313683"/>
                    </a:cubicBezTo>
                    <a:cubicBezTo>
                      <a:pt x="462526" y="327063"/>
                      <a:pt x="495432" y="340500"/>
                      <a:pt x="528337" y="353909"/>
                    </a:cubicBezTo>
                    <a:cubicBezTo>
                      <a:pt x="560263" y="366942"/>
                      <a:pt x="593803" y="385281"/>
                      <a:pt x="627516" y="392433"/>
                    </a:cubicBezTo>
                    <a:cubicBezTo>
                      <a:pt x="638850" y="394855"/>
                      <a:pt x="645858" y="379803"/>
                      <a:pt x="635534" y="373459"/>
                    </a:cubicBezTo>
                    <a:cubicBezTo>
                      <a:pt x="610991" y="358378"/>
                      <a:pt x="580998" y="350131"/>
                      <a:pt x="554235" y="339693"/>
                    </a:cubicBezTo>
                    <a:cubicBezTo>
                      <a:pt x="524502" y="328072"/>
                      <a:pt x="494739" y="316481"/>
                      <a:pt x="465035" y="304831"/>
                    </a:cubicBezTo>
                    <a:cubicBezTo>
                      <a:pt x="405828" y="281648"/>
                      <a:pt x="342641" y="262126"/>
                      <a:pt x="286029" y="233060"/>
                    </a:cubicBezTo>
                    <a:cubicBezTo>
                      <a:pt x="236598" y="207657"/>
                      <a:pt x="190513" y="171007"/>
                      <a:pt x="146014" y="137933"/>
                    </a:cubicBezTo>
                    <a:cubicBezTo>
                      <a:pt x="120606" y="119075"/>
                      <a:pt x="96035" y="99294"/>
                      <a:pt x="72271" y="78417"/>
                    </a:cubicBezTo>
                    <a:cubicBezTo>
                      <a:pt x="48133" y="57223"/>
                      <a:pt x="14045" y="31560"/>
                      <a:pt x="2509" y="880"/>
                    </a:cubicBezTo>
                    <a:cubicBezTo>
                      <a:pt x="1932" y="-620"/>
                      <a:pt x="-375" y="-72"/>
                      <a:pt x="58" y="1543"/>
                    </a:cubicBezTo>
                    <a:lnTo>
                      <a:pt x="58" y="154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4" name="Freeform 293">
                <a:extLst>
                  <a:ext uri="{FF2B5EF4-FFF2-40B4-BE49-F238E27FC236}">
                    <a16:creationId xmlns:a16="http://schemas.microsoft.com/office/drawing/2014/main" id="{CECA5098-728F-1516-6A2B-2CFF3065E37F}"/>
                  </a:ext>
                </a:extLst>
              </p:cNvPr>
              <p:cNvSpPr/>
              <p:nvPr/>
            </p:nvSpPr>
            <p:spPr>
              <a:xfrm>
                <a:off x="7961474" y="4464524"/>
                <a:ext cx="675306" cy="369666"/>
              </a:xfrm>
              <a:custGeom>
                <a:avLst/>
                <a:gdLst>
                  <a:gd name="csX0" fmla="*/ 344 w 675306"/>
                  <a:gd name="csY0" fmla="*/ 5454 h 369666"/>
                  <a:gd name="csX1" fmla="*/ 278183 w 675306"/>
                  <a:gd name="csY1" fmla="*/ 213702 h 369666"/>
                  <a:gd name="csX2" fmla="*/ 661689 w 675306"/>
                  <a:gd name="csY2" fmla="*/ 368806 h 369666"/>
                  <a:gd name="csX3" fmla="*/ 667716 w 675306"/>
                  <a:gd name="csY3" fmla="*/ 346920 h 369666"/>
                  <a:gd name="csX4" fmla="*/ 305436 w 675306"/>
                  <a:gd name="csY4" fmla="*/ 204129 h 369666"/>
                  <a:gd name="csX5" fmla="*/ 144368 w 675306"/>
                  <a:gd name="csY5" fmla="*/ 127571 h 369666"/>
                  <a:gd name="csX6" fmla="*/ 5968 w 675306"/>
                  <a:gd name="csY6" fmla="*/ 1129 h 369666"/>
                  <a:gd name="csX7" fmla="*/ 373 w 675306"/>
                  <a:gd name="csY7" fmla="*/ 5454 h 369666"/>
                  <a:gd name="csX8" fmla="*/ 373 w 675306"/>
                  <a:gd name="csY8" fmla="*/ 5454 h 369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75306" h="369666">
                    <a:moveTo>
                      <a:pt x="344" y="5454"/>
                    </a:moveTo>
                    <a:cubicBezTo>
                      <a:pt x="50352" y="111337"/>
                      <a:pt x="176437" y="171026"/>
                      <a:pt x="278183" y="213702"/>
                    </a:cubicBezTo>
                    <a:cubicBezTo>
                      <a:pt x="405307" y="267018"/>
                      <a:pt x="533873" y="317076"/>
                      <a:pt x="661689" y="368806"/>
                    </a:cubicBezTo>
                    <a:cubicBezTo>
                      <a:pt x="675157" y="374256"/>
                      <a:pt x="681213" y="352226"/>
                      <a:pt x="667716" y="346920"/>
                    </a:cubicBezTo>
                    <a:cubicBezTo>
                      <a:pt x="546908" y="299429"/>
                      <a:pt x="426042" y="252081"/>
                      <a:pt x="305436" y="204129"/>
                    </a:cubicBezTo>
                    <a:cubicBezTo>
                      <a:pt x="250209" y="182185"/>
                      <a:pt x="195068" y="158857"/>
                      <a:pt x="144368" y="127571"/>
                    </a:cubicBezTo>
                    <a:cubicBezTo>
                      <a:pt x="88564" y="93142"/>
                      <a:pt x="50294" y="47900"/>
                      <a:pt x="5968" y="1129"/>
                    </a:cubicBezTo>
                    <a:cubicBezTo>
                      <a:pt x="3026" y="-1985"/>
                      <a:pt x="-1300" y="1965"/>
                      <a:pt x="373" y="5454"/>
                    </a:cubicBezTo>
                    <a:lnTo>
                      <a:pt x="373" y="545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5" name="Freeform 294">
                <a:extLst>
                  <a:ext uri="{FF2B5EF4-FFF2-40B4-BE49-F238E27FC236}">
                    <a16:creationId xmlns:a16="http://schemas.microsoft.com/office/drawing/2014/main" id="{133AE4DF-B587-FA01-5A3D-90CEBB6462FA}"/>
                  </a:ext>
                </a:extLst>
              </p:cNvPr>
              <p:cNvSpPr/>
              <p:nvPr/>
            </p:nvSpPr>
            <p:spPr>
              <a:xfrm>
                <a:off x="8039436" y="4491104"/>
                <a:ext cx="696674" cy="299029"/>
              </a:xfrm>
              <a:custGeom>
                <a:avLst/>
                <a:gdLst>
                  <a:gd name="csX0" fmla="*/ 392 w 696674"/>
                  <a:gd name="csY0" fmla="*/ 3557 h 299029"/>
                  <a:gd name="csX1" fmla="*/ 125267 w 696674"/>
                  <a:gd name="csY1" fmla="*/ 114572 h 299029"/>
                  <a:gd name="csX2" fmla="*/ 311944 w 696674"/>
                  <a:gd name="csY2" fmla="*/ 172675 h 299029"/>
                  <a:gd name="csX3" fmla="*/ 503179 w 696674"/>
                  <a:gd name="csY3" fmla="*/ 225645 h 299029"/>
                  <a:gd name="csX4" fmla="*/ 682675 w 696674"/>
                  <a:gd name="csY4" fmla="*/ 298829 h 299029"/>
                  <a:gd name="csX5" fmla="*/ 688616 w 696674"/>
                  <a:gd name="csY5" fmla="*/ 277318 h 299029"/>
                  <a:gd name="csX6" fmla="*/ 519588 w 696674"/>
                  <a:gd name="csY6" fmla="*/ 210593 h 299029"/>
                  <a:gd name="csX7" fmla="*/ 341880 w 696674"/>
                  <a:gd name="csY7" fmla="*/ 161833 h 299029"/>
                  <a:gd name="csX8" fmla="*/ 156846 w 696674"/>
                  <a:gd name="csY8" fmla="*/ 110420 h 299029"/>
                  <a:gd name="csX9" fmla="*/ 4113 w 696674"/>
                  <a:gd name="csY9" fmla="*/ 673 h 299029"/>
                  <a:gd name="csX10" fmla="*/ 421 w 696674"/>
                  <a:gd name="csY10" fmla="*/ 3528 h 299029"/>
                  <a:gd name="csX11" fmla="*/ 421 w 696674"/>
                  <a:gd name="csY11" fmla="*/ 3528 h 2990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696674" h="299029">
                    <a:moveTo>
                      <a:pt x="392" y="3557"/>
                    </a:moveTo>
                    <a:cubicBezTo>
                      <a:pt x="35461" y="49924"/>
                      <a:pt x="70732" y="90726"/>
                      <a:pt x="125267" y="114572"/>
                    </a:cubicBezTo>
                    <a:cubicBezTo>
                      <a:pt x="184618" y="140524"/>
                      <a:pt x="249565" y="155893"/>
                      <a:pt x="311944" y="172675"/>
                    </a:cubicBezTo>
                    <a:cubicBezTo>
                      <a:pt x="375420" y="189746"/>
                      <a:pt x="441981" y="201337"/>
                      <a:pt x="503179" y="225645"/>
                    </a:cubicBezTo>
                    <a:cubicBezTo>
                      <a:pt x="563568" y="249636"/>
                      <a:pt x="617700" y="287324"/>
                      <a:pt x="682675" y="298829"/>
                    </a:cubicBezTo>
                    <a:cubicBezTo>
                      <a:pt x="696806" y="301338"/>
                      <a:pt x="702689" y="279538"/>
                      <a:pt x="688616" y="277318"/>
                    </a:cubicBezTo>
                    <a:cubicBezTo>
                      <a:pt x="627505" y="267716"/>
                      <a:pt x="575796" y="234065"/>
                      <a:pt x="519588" y="210593"/>
                    </a:cubicBezTo>
                    <a:cubicBezTo>
                      <a:pt x="462803" y="186891"/>
                      <a:pt x="401375" y="176453"/>
                      <a:pt x="341880" y="161833"/>
                    </a:cubicBezTo>
                    <a:cubicBezTo>
                      <a:pt x="279933" y="146608"/>
                      <a:pt x="217265" y="131008"/>
                      <a:pt x="156846" y="110420"/>
                    </a:cubicBezTo>
                    <a:cubicBezTo>
                      <a:pt x="93428" y="88822"/>
                      <a:pt x="48554" y="49405"/>
                      <a:pt x="4113" y="673"/>
                    </a:cubicBezTo>
                    <a:cubicBezTo>
                      <a:pt x="2354" y="-1259"/>
                      <a:pt x="-1222" y="1365"/>
                      <a:pt x="421" y="3528"/>
                    </a:cubicBezTo>
                    <a:lnTo>
                      <a:pt x="421" y="352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6" name="Freeform 295">
                <a:extLst>
                  <a:ext uri="{FF2B5EF4-FFF2-40B4-BE49-F238E27FC236}">
                    <a16:creationId xmlns:a16="http://schemas.microsoft.com/office/drawing/2014/main" id="{3A34DAB8-EA83-AD51-FED4-CE9F695E6FB3}"/>
                  </a:ext>
                </a:extLst>
              </p:cNvPr>
              <p:cNvSpPr/>
              <p:nvPr/>
            </p:nvSpPr>
            <p:spPr>
              <a:xfrm>
                <a:off x="8107166" y="4482128"/>
                <a:ext cx="778918" cy="221587"/>
              </a:xfrm>
              <a:custGeom>
                <a:avLst/>
                <a:gdLst>
                  <a:gd name="csX0" fmla="*/ 1214 w 778918"/>
                  <a:gd name="csY0" fmla="*/ 7804 h 221587"/>
                  <a:gd name="csX1" fmla="*/ 146506 w 778918"/>
                  <a:gd name="csY1" fmla="*/ 74326 h 221587"/>
                  <a:gd name="csX2" fmla="*/ 349680 w 778918"/>
                  <a:gd name="csY2" fmla="*/ 123317 h 221587"/>
                  <a:gd name="csX3" fmla="*/ 765803 w 778918"/>
                  <a:gd name="csY3" fmla="*/ 221184 h 221587"/>
                  <a:gd name="csX4" fmla="*/ 771398 w 778918"/>
                  <a:gd name="csY4" fmla="*/ 200913 h 221587"/>
                  <a:gd name="csX5" fmla="*/ 370589 w 778918"/>
                  <a:gd name="csY5" fmla="*/ 108583 h 221587"/>
                  <a:gd name="csX6" fmla="*/ 175230 w 778918"/>
                  <a:gd name="csY6" fmla="*/ 64465 h 221587"/>
                  <a:gd name="csX7" fmla="*/ 6635 w 778918"/>
                  <a:gd name="csY7" fmla="*/ 797 h 221587"/>
                  <a:gd name="csX8" fmla="*/ 1242 w 778918"/>
                  <a:gd name="csY8" fmla="*/ 7804 h 221587"/>
                  <a:gd name="csX9" fmla="*/ 1242 w 778918"/>
                  <a:gd name="csY9" fmla="*/ 7804 h 2215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78918" h="221587">
                    <a:moveTo>
                      <a:pt x="1214" y="7804"/>
                    </a:moveTo>
                    <a:cubicBezTo>
                      <a:pt x="40695" y="46183"/>
                      <a:pt x="94394" y="61322"/>
                      <a:pt x="146506" y="74326"/>
                    </a:cubicBezTo>
                    <a:cubicBezTo>
                      <a:pt x="214106" y="91195"/>
                      <a:pt x="281850" y="107400"/>
                      <a:pt x="349680" y="123317"/>
                    </a:cubicBezTo>
                    <a:cubicBezTo>
                      <a:pt x="488167" y="155786"/>
                      <a:pt x="628499" y="183958"/>
                      <a:pt x="765803" y="221184"/>
                    </a:cubicBezTo>
                    <a:cubicBezTo>
                      <a:pt x="778983" y="224759"/>
                      <a:pt x="784578" y="203479"/>
                      <a:pt x="771398" y="200913"/>
                    </a:cubicBezTo>
                    <a:cubicBezTo>
                      <a:pt x="637064" y="174702"/>
                      <a:pt x="503942" y="139407"/>
                      <a:pt x="370589" y="108583"/>
                    </a:cubicBezTo>
                    <a:cubicBezTo>
                      <a:pt x="305527" y="93559"/>
                      <a:pt x="240437" y="78767"/>
                      <a:pt x="175230" y="64465"/>
                    </a:cubicBezTo>
                    <a:cubicBezTo>
                      <a:pt x="115475" y="51374"/>
                      <a:pt x="56441" y="38369"/>
                      <a:pt x="6635" y="797"/>
                    </a:cubicBezTo>
                    <a:cubicBezTo>
                      <a:pt x="2540" y="-2289"/>
                      <a:pt x="-2334" y="4343"/>
                      <a:pt x="1242" y="7804"/>
                    </a:cubicBezTo>
                    <a:lnTo>
                      <a:pt x="1242" y="780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" name="Freeform 296">
                <a:extLst>
                  <a:ext uri="{FF2B5EF4-FFF2-40B4-BE49-F238E27FC236}">
                    <a16:creationId xmlns:a16="http://schemas.microsoft.com/office/drawing/2014/main" id="{0AB9742D-846E-B5F4-902B-1FE2B50B7AD1}"/>
                  </a:ext>
                </a:extLst>
              </p:cNvPr>
              <p:cNvSpPr/>
              <p:nvPr/>
            </p:nvSpPr>
            <p:spPr>
              <a:xfrm>
                <a:off x="8244971" y="4570856"/>
                <a:ext cx="560160" cy="185016"/>
              </a:xfrm>
              <a:custGeom>
                <a:avLst/>
                <a:gdLst>
                  <a:gd name="csX0" fmla="*/ 1895 w 560160"/>
                  <a:gd name="csY0" fmla="*/ 5379 h 185016"/>
                  <a:gd name="csX1" fmla="*/ 281176 w 560160"/>
                  <a:gd name="csY1" fmla="*/ 91107 h 185016"/>
                  <a:gd name="csX2" fmla="*/ 543066 w 560160"/>
                  <a:gd name="csY2" fmla="*/ 183437 h 185016"/>
                  <a:gd name="csX3" fmla="*/ 554515 w 560160"/>
                  <a:gd name="csY3" fmla="*/ 163858 h 185016"/>
                  <a:gd name="csX4" fmla="*/ 296374 w 560160"/>
                  <a:gd name="csY4" fmla="*/ 75939 h 185016"/>
                  <a:gd name="csX5" fmla="*/ 3337 w 560160"/>
                  <a:gd name="csY5" fmla="*/ 103 h 185016"/>
                  <a:gd name="csX6" fmla="*/ 1866 w 560160"/>
                  <a:gd name="csY6" fmla="*/ 5379 h 185016"/>
                  <a:gd name="csX7" fmla="*/ 1866 w 560160"/>
                  <a:gd name="csY7" fmla="*/ 5379 h 1850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560160" h="185016">
                    <a:moveTo>
                      <a:pt x="1895" y="5379"/>
                    </a:moveTo>
                    <a:cubicBezTo>
                      <a:pt x="92249" y="42058"/>
                      <a:pt x="187333" y="65241"/>
                      <a:pt x="281176" y="91107"/>
                    </a:cubicBezTo>
                    <a:cubicBezTo>
                      <a:pt x="370261" y="115674"/>
                      <a:pt x="462316" y="136724"/>
                      <a:pt x="543066" y="183437"/>
                    </a:cubicBezTo>
                    <a:cubicBezTo>
                      <a:pt x="555785" y="190790"/>
                      <a:pt x="567464" y="170461"/>
                      <a:pt x="554515" y="163858"/>
                    </a:cubicBezTo>
                    <a:cubicBezTo>
                      <a:pt x="472698" y="122018"/>
                      <a:pt x="385228" y="97941"/>
                      <a:pt x="296374" y="75939"/>
                    </a:cubicBezTo>
                    <a:cubicBezTo>
                      <a:pt x="198436" y="51689"/>
                      <a:pt x="101304" y="24238"/>
                      <a:pt x="3337" y="103"/>
                    </a:cubicBezTo>
                    <a:cubicBezTo>
                      <a:pt x="-181" y="-762"/>
                      <a:pt x="-1306" y="4082"/>
                      <a:pt x="1866" y="5379"/>
                    </a:cubicBezTo>
                    <a:lnTo>
                      <a:pt x="1866" y="537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8" name="Freeform 297">
                <a:extLst>
                  <a:ext uri="{FF2B5EF4-FFF2-40B4-BE49-F238E27FC236}">
                    <a16:creationId xmlns:a16="http://schemas.microsoft.com/office/drawing/2014/main" id="{B960D12E-24FF-57BD-6E3F-F4D11A61B08D}"/>
                  </a:ext>
                </a:extLst>
              </p:cNvPr>
              <p:cNvSpPr/>
              <p:nvPr/>
            </p:nvSpPr>
            <p:spPr>
              <a:xfrm>
                <a:off x="8205413" y="4488832"/>
                <a:ext cx="753300" cy="150789"/>
              </a:xfrm>
              <a:custGeom>
                <a:avLst/>
                <a:gdLst>
                  <a:gd name="csX0" fmla="*/ 588 w 753300"/>
                  <a:gd name="csY0" fmla="*/ 3637 h 150789"/>
                  <a:gd name="csX1" fmla="*/ 144093 w 753300"/>
                  <a:gd name="csY1" fmla="*/ 50062 h 150789"/>
                  <a:gd name="csX2" fmla="*/ 250914 w 753300"/>
                  <a:gd name="csY2" fmla="*/ 70737 h 150789"/>
                  <a:gd name="csX3" fmla="*/ 350699 w 753300"/>
                  <a:gd name="csY3" fmla="*/ 105858 h 150789"/>
                  <a:gd name="csX4" fmla="*/ 742107 w 753300"/>
                  <a:gd name="csY4" fmla="*/ 148188 h 150789"/>
                  <a:gd name="csX5" fmla="*/ 742107 w 753300"/>
                  <a:gd name="csY5" fmla="*/ 124861 h 150789"/>
                  <a:gd name="csX6" fmla="*/ 360129 w 753300"/>
                  <a:gd name="csY6" fmla="*/ 90402 h 150789"/>
                  <a:gd name="csX7" fmla="*/ 188996 w 753300"/>
                  <a:gd name="csY7" fmla="*/ 40518 h 150789"/>
                  <a:gd name="csX8" fmla="*/ 3155 w 753300"/>
                  <a:gd name="csY8" fmla="*/ 321 h 150789"/>
                  <a:gd name="csX9" fmla="*/ 617 w 753300"/>
                  <a:gd name="csY9" fmla="*/ 3637 h 150789"/>
                  <a:gd name="csX10" fmla="*/ 617 w 753300"/>
                  <a:gd name="csY10" fmla="*/ 3637 h 1507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753300" h="150789">
                    <a:moveTo>
                      <a:pt x="588" y="3637"/>
                    </a:moveTo>
                    <a:cubicBezTo>
                      <a:pt x="39349" y="40864"/>
                      <a:pt x="93019" y="45650"/>
                      <a:pt x="144093" y="50062"/>
                    </a:cubicBezTo>
                    <a:cubicBezTo>
                      <a:pt x="180950" y="53234"/>
                      <a:pt x="215932" y="58424"/>
                      <a:pt x="250914" y="70737"/>
                    </a:cubicBezTo>
                    <a:cubicBezTo>
                      <a:pt x="284224" y="82473"/>
                      <a:pt x="316870" y="95564"/>
                      <a:pt x="350699" y="105858"/>
                    </a:cubicBezTo>
                    <a:cubicBezTo>
                      <a:pt x="477188" y="144324"/>
                      <a:pt x="610426" y="156810"/>
                      <a:pt x="742107" y="148188"/>
                    </a:cubicBezTo>
                    <a:cubicBezTo>
                      <a:pt x="757103" y="147208"/>
                      <a:pt x="756959" y="123447"/>
                      <a:pt x="742107" y="124861"/>
                    </a:cubicBezTo>
                    <a:cubicBezTo>
                      <a:pt x="613656" y="137087"/>
                      <a:pt x="484456" y="124659"/>
                      <a:pt x="360129" y="90402"/>
                    </a:cubicBezTo>
                    <a:cubicBezTo>
                      <a:pt x="302999" y="74658"/>
                      <a:pt x="248030" y="48188"/>
                      <a:pt x="188996" y="40518"/>
                    </a:cubicBezTo>
                    <a:cubicBezTo>
                      <a:pt x="124858" y="32184"/>
                      <a:pt x="59882" y="36683"/>
                      <a:pt x="3155" y="321"/>
                    </a:cubicBezTo>
                    <a:cubicBezTo>
                      <a:pt x="1137" y="-976"/>
                      <a:pt x="-1113" y="1965"/>
                      <a:pt x="617" y="3637"/>
                    </a:cubicBezTo>
                    <a:lnTo>
                      <a:pt x="617" y="363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9" name="Freeform 298">
                <a:extLst>
                  <a:ext uri="{FF2B5EF4-FFF2-40B4-BE49-F238E27FC236}">
                    <a16:creationId xmlns:a16="http://schemas.microsoft.com/office/drawing/2014/main" id="{C7B031D3-3228-FCAE-5F1E-6C85AD2A63AC}"/>
                  </a:ext>
                </a:extLst>
              </p:cNvPr>
              <p:cNvSpPr/>
              <p:nvPr/>
            </p:nvSpPr>
            <p:spPr>
              <a:xfrm>
                <a:off x="7277582" y="3340568"/>
                <a:ext cx="135149" cy="108766"/>
              </a:xfrm>
              <a:custGeom>
                <a:avLst/>
                <a:gdLst>
                  <a:gd name="csX0" fmla="*/ 17238 w 135149"/>
                  <a:gd name="csY0" fmla="*/ 99245 h 108766"/>
                  <a:gd name="csX1" fmla="*/ 42934 w 135149"/>
                  <a:gd name="csY1" fmla="*/ 74331 h 108766"/>
                  <a:gd name="csX2" fmla="*/ 77138 w 135149"/>
                  <a:gd name="csY2" fmla="*/ 48956 h 108766"/>
                  <a:gd name="csX3" fmla="*/ 133086 w 135149"/>
                  <a:gd name="csY3" fmla="*/ 11240 h 108766"/>
                  <a:gd name="csX4" fmla="*/ 126626 w 135149"/>
                  <a:gd name="csY4" fmla="*/ 167 h 108766"/>
                  <a:gd name="csX5" fmla="*/ 20007 w 135149"/>
                  <a:gd name="csY5" fmla="*/ 68766 h 108766"/>
                  <a:gd name="csX6" fmla="*/ 310 w 135149"/>
                  <a:gd name="csY6" fmla="*/ 99158 h 108766"/>
                  <a:gd name="csX7" fmla="*/ 17238 w 135149"/>
                  <a:gd name="csY7" fmla="*/ 107607 h 108766"/>
                  <a:gd name="csX8" fmla="*/ 17238 w 135149"/>
                  <a:gd name="csY8" fmla="*/ 99245 h 108766"/>
                  <a:gd name="csX9" fmla="*/ 17238 w 135149"/>
                  <a:gd name="csY9" fmla="*/ 99245 h 1087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35149" h="108766">
                    <a:moveTo>
                      <a:pt x="17238" y="99245"/>
                    </a:moveTo>
                    <a:cubicBezTo>
                      <a:pt x="17238" y="99245"/>
                      <a:pt x="40021" y="76696"/>
                      <a:pt x="42934" y="74331"/>
                    </a:cubicBezTo>
                    <a:cubicBezTo>
                      <a:pt x="53980" y="65335"/>
                      <a:pt x="65429" y="57001"/>
                      <a:pt x="77138" y="48956"/>
                    </a:cubicBezTo>
                    <a:cubicBezTo>
                      <a:pt x="95566" y="36269"/>
                      <a:pt x="116302" y="26004"/>
                      <a:pt x="133086" y="11240"/>
                    </a:cubicBezTo>
                    <a:cubicBezTo>
                      <a:pt x="138306" y="6626"/>
                      <a:pt x="132682" y="-1246"/>
                      <a:pt x="126626" y="167"/>
                    </a:cubicBezTo>
                    <a:cubicBezTo>
                      <a:pt x="87174" y="9366"/>
                      <a:pt x="49250" y="41834"/>
                      <a:pt x="20007" y="68766"/>
                    </a:cubicBezTo>
                    <a:cubicBezTo>
                      <a:pt x="12393" y="75773"/>
                      <a:pt x="-2315" y="86702"/>
                      <a:pt x="310" y="99158"/>
                    </a:cubicBezTo>
                    <a:cubicBezTo>
                      <a:pt x="2126" y="107867"/>
                      <a:pt x="9740" y="110577"/>
                      <a:pt x="17238" y="107607"/>
                    </a:cubicBezTo>
                    <a:cubicBezTo>
                      <a:pt x="20959" y="106137"/>
                      <a:pt x="21709" y="100427"/>
                      <a:pt x="17238" y="99245"/>
                    </a:cubicBezTo>
                    <a:lnTo>
                      <a:pt x="17238" y="9924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0" name="Freeform 299">
                <a:extLst>
                  <a:ext uri="{FF2B5EF4-FFF2-40B4-BE49-F238E27FC236}">
                    <a16:creationId xmlns:a16="http://schemas.microsoft.com/office/drawing/2014/main" id="{E184B43B-1D26-6FAB-D579-8E68CFD511BE}"/>
                  </a:ext>
                </a:extLst>
              </p:cNvPr>
              <p:cNvSpPr/>
              <p:nvPr/>
            </p:nvSpPr>
            <p:spPr>
              <a:xfrm>
                <a:off x="6708568" y="3684405"/>
                <a:ext cx="40447" cy="33637"/>
              </a:xfrm>
              <a:custGeom>
                <a:avLst/>
                <a:gdLst>
                  <a:gd name="csX0" fmla="*/ 14080 w 40447"/>
                  <a:gd name="csY0" fmla="*/ 32110 h 33637"/>
                  <a:gd name="csX1" fmla="*/ 35854 w 40447"/>
                  <a:gd name="csY1" fmla="*/ 18558 h 33637"/>
                  <a:gd name="csX2" fmla="*/ 25933 w 40447"/>
                  <a:gd name="csY2" fmla="*/ 1603 h 33637"/>
                  <a:gd name="csX3" fmla="*/ 4419 w 40447"/>
                  <a:gd name="csY3" fmla="*/ 15617 h 33637"/>
                  <a:gd name="csX4" fmla="*/ 14080 w 40447"/>
                  <a:gd name="csY4" fmla="*/ 32110 h 33637"/>
                  <a:gd name="csX5" fmla="*/ 14080 w 40447"/>
                  <a:gd name="csY5" fmla="*/ 32110 h 33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0447" h="33637">
                    <a:moveTo>
                      <a:pt x="14080" y="32110"/>
                    </a:moveTo>
                    <a:cubicBezTo>
                      <a:pt x="21347" y="27583"/>
                      <a:pt x="28586" y="23056"/>
                      <a:pt x="35854" y="18558"/>
                    </a:cubicBezTo>
                    <a:cubicBezTo>
                      <a:pt x="46582" y="11868"/>
                      <a:pt x="36546" y="-5289"/>
                      <a:pt x="25933" y="1603"/>
                    </a:cubicBezTo>
                    <a:lnTo>
                      <a:pt x="4419" y="15617"/>
                    </a:lnTo>
                    <a:cubicBezTo>
                      <a:pt x="-5819" y="22306"/>
                      <a:pt x="3553" y="38685"/>
                      <a:pt x="14080" y="32110"/>
                    </a:cubicBezTo>
                    <a:lnTo>
                      <a:pt x="14080" y="3211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1" name="Freeform 300">
                <a:extLst>
                  <a:ext uri="{FF2B5EF4-FFF2-40B4-BE49-F238E27FC236}">
                    <a16:creationId xmlns:a16="http://schemas.microsoft.com/office/drawing/2014/main" id="{3F9C6D89-47BC-F8FA-B24A-9A029CE51547}"/>
                  </a:ext>
                </a:extLst>
              </p:cNvPr>
              <p:cNvSpPr/>
              <p:nvPr/>
            </p:nvSpPr>
            <p:spPr>
              <a:xfrm>
                <a:off x="6648410" y="3680562"/>
                <a:ext cx="104003" cy="220328"/>
              </a:xfrm>
              <a:custGeom>
                <a:avLst/>
                <a:gdLst>
                  <a:gd name="csX0" fmla="*/ 77958 w 104003"/>
                  <a:gd name="csY0" fmla="*/ 3398 h 220328"/>
                  <a:gd name="csX1" fmla="*/ 2399 w 104003"/>
                  <a:gd name="csY1" fmla="*/ 212684 h 220328"/>
                  <a:gd name="csX2" fmla="*/ 23048 w 104003"/>
                  <a:gd name="csY2" fmla="*/ 212684 h 220328"/>
                  <a:gd name="csX3" fmla="*/ 43437 w 104003"/>
                  <a:gd name="csY3" fmla="*/ 106657 h 220328"/>
                  <a:gd name="csX4" fmla="*/ 98866 w 104003"/>
                  <a:gd name="csY4" fmla="*/ 24304 h 220328"/>
                  <a:gd name="csX5" fmla="*/ 77958 w 104003"/>
                  <a:gd name="csY5" fmla="*/ 3398 h 220328"/>
                  <a:gd name="csX6" fmla="*/ 77958 w 104003"/>
                  <a:gd name="csY6" fmla="*/ 3398 h 2203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04003" h="220328">
                    <a:moveTo>
                      <a:pt x="77958" y="3398"/>
                    </a:moveTo>
                    <a:cubicBezTo>
                      <a:pt x="18779" y="49563"/>
                      <a:pt x="-8647" y="139789"/>
                      <a:pt x="2399" y="212684"/>
                    </a:cubicBezTo>
                    <a:cubicBezTo>
                      <a:pt x="4043" y="223612"/>
                      <a:pt x="20394" y="222113"/>
                      <a:pt x="23048" y="212684"/>
                    </a:cubicBezTo>
                    <a:cubicBezTo>
                      <a:pt x="32824" y="177995"/>
                      <a:pt x="32478" y="141375"/>
                      <a:pt x="43437" y="106657"/>
                    </a:cubicBezTo>
                    <a:cubicBezTo>
                      <a:pt x="53791" y="73900"/>
                      <a:pt x="71815" y="45613"/>
                      <a:pt x="98866" y="24304"/>
                    </a:cubicBezTo>
                    <a:cubicBezTo>
                      <a:pt x="113834" y="12539"/>
                      <a:pt x="92781" y="-8165"/>
                      <a:pt x="77958" y="3398"/>
                    </a:cubicBezTo>
                    <a:lnTo>
                      <a:pt x="77958" y="339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2" name="Freeform 301">
                <a:extLst>
                  <a:ext uri="{FF2B5EF4-FFF2-40B4-BE49-F238E27FC236}">
                    <a16:creationId xmlns:a16="http://schemas.microsoft.com/office/drawing/2014/main" id="{8DF11ECC-A4B8-E43F-57A3-D1AC55BBD911}"/>
                  </a:ext>
                </a:extLst>
              </p:cNvPr>
              <p:cNvSpPr/>
              <p:nvPr/>
            </p:nvSpPr>
            <p:spPr>
              <a:xfrm>
                <a:off x="6678544" y="3775650"/>
                <a:ext cx="95682" cy="83568"/>
              </a:xfrm>
              <a:custGeom>
                <a:avLst/>
                <a:gdLst>
                  <a:gd name="csX0" fmla="*/ 873 w 95682"/>
                  <a:gd name="csY0" fmla="*/ 6177 h 83568"/>
                  <a:gd name="csX1" fmla="*/ 84450 w 95682"/>
                  <a:gd name="csY1" fmla="*/ 82821 h 83568"/>
                  <a:gd name="csX2" fmla="*/ 94399 w 95682"/>
                  <a:gd name="csY2" fmla="*/ 72873 h 83568"/>
                  <a:gd name="csX3" fmla="*/ 5199 w 95682"/>
                  <a:gd name="csY3" fmla="*/ 554 h 83568"/>
                  <a:gd name="csX4" fmla="*/ 873 w 95682"/>
                  <a:gd name="csY4" fmla="*/ 6148 h 83568"/>
                  <a:gd name="csX5" fmla="*/ 873 w 95682"/>
                  <a:gd name="csY5" fmla="*/ 6148 h 83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95682" h="83568">
                    <a:moveTo>
                      <a:pt x="873" y="6177"/>
                    </a:moveTo>
                    <a:cubicBezTo>
                      <a:pt x="24089" y="34378"/>
                      <a:pt x="51342" y="65981"/>
                      <a:pt x="84450" y="82821"/>
                    </a:cubicBezTo>
                    <a:cubicBezTo>
                      <a:pt x="90362" y="85820"/>
                      <a:pt x="98956" y="79245"/>
                      <a:pt x="94399" y="72873"/>
                    </a:cubicBezTo>
                    <a:cubicBezTo>
                      <a:pt x="72510" y="42279"/>
                      <a:pt x="37009" y="19557"/>
                      <a:pt x="5199" y="554"/>
                    </a:cubicBezTo>
                    <a:cubicBezTo>
                      <a:pt x="1537" y="-1637"/>
                      <a:pt x="-1578" y="3178"/>
                      <a:pt x="873" y="6148"/>
                    </a:cubicBezTo>
                    <a:lnTo>
                      <a:pt x="873" y="614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3" name="Freeform 302">
                <a:extLst>
                  <a:ext uri="{FF2B5EF4-FFF2-40B4-BE49-F238E27FC236}">
                    <a16:creationId xmlns:a16="http://schemas.microsoft.com/office/drawing/2014/main" id="{C311E86B-EF7F-919B-3DC1-E651D0399A74}"/>
                  </a:ext>
                </a:extLst>
              </p:cNvPr>
              <p:cNvSpPr/>
              <p:nvPr/>
            </p:nvSpPr>
            <p:spPr>
              <a:xfrm>
                <a:off x="7209153" y="3096814"/>
                <a:ext cx="188656" cy="111375"/>
              </a:xfrm>
              <a:custGeom>
                <a:avLst/>
                <a:gdLst>
                  <a:gd name="csX0" fmla="*/ 10137 w 188656"/>
                  <a:gd name="csY0" fmla="*/ 109434 h 111375"/>
                  <a:gd name="csX1" fmla="*/ 80736 w 188656"/>
                  <a:gd name="csY1" fmla="*/ 53378 h 111375"/>
                  <a:gd name="csX2" fmla="*/ 182568 w 188656"/>
                  <a:gd name="csY2" fmla="*/ 16613 h 111375"/>
                  <a:gd name="csX3" fmla="*/ 178040 w 188656"/>
                  <a:gd name="csY3" fmla="*/ 148 h 111375"/>
                  <a:gd name="csX4" fmla="*/ 50224 w 188656"/>
                  <a:gd name="csY4" fmla="*/ 42248 h 111375"/>
                  <a:gd name="csX5" fmla="*/ 995 w 188656"/>
                  <a:gd name="csY5" fmla="*/ 107588 h 111375"/>
                  <a:gd name="csX6" fmla="*/ 7282 w 188656"/>
                  <a:gd name="csY6" fmla="*/ 111164 h 111375"/>
                  <a:gd name="csX7" fmla="*/ 10137 w 188656"/>
                  <a:gd name="csY7" fmla="*/ 109463 h 111375"/>
                  <a:gd name="csX8" fmla="*/ 10137 w 188656"/>
                  <a:gd name="csY8" fmla="*/ 109463 h 1113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88656" h="111375">
                    <a:moveTo>
                      <a:pt x="10137" y="109434"/>
                    </a:moveTo>
                    <a:cubicBezTo>
                      <a:pt x="19827" y="84117"/>
                      <a:pt x="57780" y="64537"/>
                      <a:pt x="80736" y="53378"/>
                    </a:cubicBezTo>
                    <a:cubicBezTo>
                      <a:pt x="113382" y="37519"/>
                      <a:pt x="148105" y="27542"/>
                      <a:pt x="182568" y="16613"/>
                    </a:cubicBezTo>
                    <a:cubicBezTo>
                      <a:pt x="193239" y="13240"/>
                      <a:pt x="188711" y="-1639"/>
                      <a:pt x="178040" y="148"/>
                    </a:cubicBezTo>
                    <a:cubicBezTo>
                      <a:pt x="133887" y="7501"/>
                      <a:pt x="87946" y="16729"/>
                      <a:pt x="50224" y="42248"/>
                    </a:cubicBezTo>
                    <a:cubicBezTo>
                      <a:pt x="33151" y="53811"/>
                      <a:pt x="-6792" y="83223"/>
                      <a:pt x="995" y="107588"/>
                    </a:cubicBezTo>
                    <a:cubicBezTo>
                      <a:pt x="1803" y="110126"/>
                      <a:pt x="4571" y="112029"/>
                      <a:pt x="7282" y="111164"/>
                    </a:cubicBezTo>
                    <a:cubicBezTo>
                      <a:pt x="8435" y="110789"/>
                      <a:pt x="9676" y="110674"/>
                      <a:pt x="10137" y="109463"/>
                    </a:cubicBezTo>
                    <a:lnTo>
                      <a:pt x="10137" y="10946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4" name="Freeform 303">
                <a:extLst>
                  <a:ext uri="{FF2B5EF4-FFF2-40B4-BE49-F238E27FC236}">
                    <a16:creationId xmlns:a16="http://schemas.microsoft.com/office/drawing/2014/main" id="{84DFB1E6-0518-91DB-2E04-883F46502433}"/>
                  </a:ext>
                </a:extLst>
              </p:cNvPr>
              <p:cNvSpPr/>
              <p:nvPr/>
            </p:nvSpPr>
            <p:spPr>
              <a:xfrm>
                <a:off x="7271468" y="3015532"/>
                <a:ext cx="45659" cy="122346"/>
              </a:xfrm>
              <a:custGeom>
                <a:avLst/>
                <a:gdLst>
                  <a:gd name="csX0" fmla="*/ 41233 w 45659"/>
                  <a:gd name="csY0" fmla="*/ 29 h 122346"/>
                  <a:gd name="csX1" fmla="*/ 5732 w 45659"/>
                  <a:gd name="csY1" fmla="*/ 46626 h 122346"/>
                  <a:gd name="csX2" fmla="*/ 10432 w 45659"/>
                  <a:gd name="csY2" fmla="*/ 119695 h 122346"/>
                  <a:gd name="csX3" fmla="*/ 21132 w 45659"/>
                  <a:gd name="csY3" fmla="*/ 116811 h 122346"/>
                  <a:gd name="csX4" fmla="*/ 21045 w 45659"/>
                  <a:gd name="csY4" fmla="*/ 57670 h 122346"/>
                  <a:gd name="csX5" fmla="*/ 45069 w 45659"/>
                  <a:gd name="csY5" fmla="*/ 6690 h 122346"/>
                  <a:gd name="csX6" fmla="*/ 41262 w 45659"/>
                  <a:gd name="csY6" fmla="*/ 29 h 122346"/>
                  <a:gd name="csX7" fmla="*/ 41262 w 45659"/>
                  <a:gd name="csY7" fmla="*/ 29 h 1223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5659" h="122346">
                    <a:moveTo>
                      <a:pt x="41233" y="29"/>
                    </a:moveTo>
                    <a:cubicBezTo>
                      <a:pt x="22776" y="-1125"/>
                      <a:pt x="9942" y="32699"/>
                      <a:pt x="5732" y="46626"/>
                    </a:cubicBezTo>
                    <a:cubicBezTo>
                      <a:pt x="-1219" y="69608"/>
                      <a:pt x="-4132" y="99251"/>
                      <a:pt x="10432" y="119695"/>
                    </a:cubicBezTo>
                    <a:cubicBezTo>
                      <a:pt x="13605" y="124164"/>
                      <a:pt x="21074" y="122838"/>
                      <a:pt x="21132" y="116811"/>
                    </a:cubicBezTo>
                    <a:cubicBezTo>
                      <a:pt x="21334" y="96569"/>
                      <a:pt x="16517" y="77970"/>
                      <a:pt x="21045" y="57670"/>
                    </a:cubicBezTo>
                    <a:cubicBezTo>
                      <a:pt x="25314" y="38380"/>
                      <a:pt x="35667" y="23530"/>
                      <a:pt x="45069" y="6690"/>
                    </a:cubicBezTo>
                    <a:cubicBezTo>
                      <a:pt x="46770" y="3633"/>
                      <a:pt x="44578" y="260"/>
                      <a:pt x="41262" y="29"/>
                    </a:cubicBezTo>
                    <a:lnTo>
                      <a:pt x="41262" y="2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5" name="Freeform 304">
                <a:extLst>
                  <a:ext uri="{FF2B5EF4-FFF2-40B4-BE49-F238E27FC236}">
                    <a16:creationId xmlns:a16="http://schemas.microsoft.com/office/drawing/2014/main" id="{D8E21F13-381D-4D70-3512-58AD27C8328A}"/>
                  </a:ext>
                </a:extLst>
              </p:cNvPr>
              <p:cNvSpPr/>
              <p:nvPr/>
            </p:nvSpPr>
            <p:spPr>
              <a:xfrm>
                <a:off x="7182799" y="3551393"/>
                <a:ext cx="88806" cy="210196"/>
              </a:xfrm>
              <a:custGeom>
                <a:avLst/>
                <a:gdLst>
                  <a:gd name="csX0" fmla="*/ 68157 w 88806"/>
                  <a:gd name="csY0" fmla="*/ 7249 h 210196"/>
                  <a:gd name="csX1" fmla="*/ 51344 w 88806"/>
                  <a:gd name="csY1" fmla="*/ 109124 h 210196"/>
                  <a:gd name="csX2" fmla="*/ 1077 w 88806"/>
                  <a:gd name="csY2" fmla="*/ 198657 h 210196"/>
                  <a:gd name="csX3" fmla="*/ 11372 w 88806"/>
                  <a:gd name="csY3" fmla="*/ 208951 h 210196"/>
                  <a:gd name="csX4" fmla="*/ 82692 w 88806"/>
                  <a:gd name="csY4" fmla="*/ 5289 h 210196"/>
                  <a:gd name="csX5" fmla="*/ 68157 w 88806"/>
                  <a:gd name="csY5" fmla="*/ 7249 h 210196"/>
                  <a:gd name="csX6" fmla="*/ 68157 w 88806"/>
                  <a:gd name="csY6" fmla="*/ 7249 h 2101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8806" h="210196">
                    <a:moveTo>
                      <a:pt x="68157" y="7249"/>
                    </a:moveTo>
                    <a:cubicBezTo>
                      <a:pt x="64177" y="42169"/>
                      <a:pt x="63571" y="75589"/>
                      <a:pt x="51344" y="109124"/>
                    </a:cubicBezTo>
                    <a:cubicBezTo>
                      <a:pt x="39577" y="141419"/>
                      <a:pt x="20284" y="170399"/>
                      <a:pt x="1077" y="198657"/>
                    </a:cubicBezTo>
                    <a:cubicBezTo>
                      <a:pt x="-2990" y="204655"/>
                      <a:pt x="5345" y="213478"/>
                      <a:pt x="11372" y="208951"/>
                    </a:cubicBezTo>
                    <a:cubicBezTo>
                      <a:pt x="67753" y="166448"/>
                      <a:pt x="103832" y="74608"/>
                      <a:pt x="82692" y="5289"/>
                    </a:cubicBezTo>
                    <a:cubicBezTo>
                      <a:pt x="80125" y="-3131"/>
                      <a:pt x="69080" y="-767"/>
                      <a:pt x="68157" y="7249"/>
                    </a:cubicBezTo>
                    <a:lnTo>
                      <a:pt x="68157" y="724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6" name="Freeform 305">
                <a:extLst>
                  <a:ext uri="{FF2B5EF4-FFF2-40B4-BE49-F238E27FC236}">
                    <a16:creationId xmlns:a16="http://schemas.microsoft.com/office/drawing/2014/main" id="{5B44DA20-2B5B-27E3-08A4-5CD00F3FA860}"/>
                  </a:ext>
                </a:extLst>
              </p:cNvPr>
              <p:cNvSpPr/>
              <p:nvPr/>
            </p:nvSpPr>
            <p:spPr>
              <a:xfrm>
                <a:off x="7241859" y="3641696"/>
                <a:ext cx="105288" cy="83713"/>
              </a:xfrm>
              <a:custGeom>
                <a:avLst/>
                <a:gdLst>
                  <a:gd name="csX0" fmla="*/ 103344 w 105288"/>
                  <a:gd name="csY0" fmla="*/ 69917 h 83713"/>
                  <a:gd name="csX1" fmla="*/ 61238 w 105288"/>
                  <a:gd name="csY1" fmla="*/ 31509 h 83713"/>
                  <a:gd name="csX2" fmla="*/ 13394 w 105288"/>
                  <a:gd name="csY2" fmla="*/ 540 h 83713"/>
                  <a:gd name="csX3" fmla="*/ 2868 w 105288"/>
                  <a:gd name="csY3" fmla="*/ 18648 h 83713"/>
                  <a:gd name="csX4" fmla="*/ 46819 w 105288"/>
                  <a:gd name="csY4" fmla="*/ 49906 h 83713"/>
                  <a:gd name="csX5" fmla="*/ 93625 w 105288"/>
                  <a:gd name="csY5" fmla="*/ 82518 h 83713"/>
                  <a:gd name="csX6" fmla="*/ 103344 w 105288"/>
                  <a:gd name="csY6" fmla="*/ 69917 h 83713"/>
                  <a:gd name="csX7" fmla="*/ 103344 w 105288"/>
                  <a:gd name="csY7" fmla="*/ 69917 h 837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05288" h="83713">
                    <a:moveTo>
                      <a:pt x="103344" y="69917"/>
                    </a:moveTo>
                    <a:cubicBezTo>
                      <a:pt x="91578" y="54952"/>
                      <a:pt x="76293" y="43014"/>
                      <a:pt x="61238" y="31509"/>
                    </a:cubicBezTo>
                    <a:cubicBezTo>
                      <a:pt x="46674" y="20378"/>
                      <a:pt x="30986" y="6192"/>
                      <a:pt x="13394" y="540"/>
                    </a:cubicBezTo>
                    <a:cubicBezTo>
                      <a:pt x="2666" y="-2920"/>
                      <a:pt x="-4169" y="11093"/>
                      <a:pt x="2868" y="18648"/>
                    </a:cubicBezTo>
                    <a:cubicBezTo>
                      <a:pt x="14778" y="31422"/>
                      <a:pt x="32572" y="39756"/>
                      <a:pt x="46819" y="49906"/>
                    </a:cubicBezTo>
                    <a:cubicBezTo>
                      <a:pt x="62277" y="60921"/>
                      <a:pt x="77071" y="73205"/>
                      <a:pt x="93625" y="82518"/>
                    </a:cubicBezTo>
                    <a:cubicBezTo>
                      <a:pt x="102075" y="87276"/>
                      <a:pt x="108737" y="76751"/>
                      <a:pt x="103344" y="69917"/>
                    </a:cubicBezTo>
                    <a:lnTo>
                      <a:pt x="103344" y="6991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" name="Freeform 306">
                <a:extLst>
                  <a:ext uri="{FF2B5EF4-FFF2-40B4-BE49-F238E27FC236}">
                    <a16:creationId xmlns:a16="http://schemas.microsoft.com/office/drawing/2014/main" id="{0FD62F83-A985-FA45-499D-7803243F39E8}"/>
                  </a:ext>
                </a:extLst>
              </p:cNvPr>
              <p:cNvSpPr/>
              <p:nvPr/>
            </p:nvSpPr>
            <p:spPr>
              <a:xfrm>
                <a:off x="7493398" y="3496975"/>
                <a:ext cx="124498" cy="167192"/>
              </a:xfrm>
              <a:custGeom>
                <a:avLst/>
                <a:gdLst>
                  <a:gd name="csX0" fmla="*/ 9499 w 124498"/>
                  <a:gd name="csY0" fmla="*/ 166887 h 167192"/>
                  <a:gd name="csX1" fmla="*/ 95037 w 124498"/>
                  <a:gd name="csY1" fmla="*/ 101950 h 167192"/>
                  <a:gd name="csX2" fmla="*/ 118195 w 124498"/>
                  <a:gd name="csY2" fmla="*/ 3536 h 167192"/>
                  <a:gd name="csX3" fmla="*/ 105419 w 124498"/>
                  <a:gd name="csY3" fmla="*/ 3536 h 167192"/>
                  <a:gd name="csX4" fmla="*/ 96104 w 124498"/>
                  <a:gd name="csY4" fmla="*/ 43069 h 167192"/>
                  <a:gd name="csX5" fmla="*/ 78252 w 124498"/>
                  <a:gd name="csY5" fmla="*/ 87590 h 167192"/>
                  <a:gd name="csX6" fmla="*/ 3703 w 124498"/>
                  <a:gd name="csY6" fmla="*/ 153162 h 167192"/>
                  <a:gd name="csX7" fmla="*/ 9499 w 124498"/>
                  <a:gd name="csY7" fmla="*/ 166916 h 167192"/>
                  <a:gd name="csX8" fmla="*/ 9499 w 124498"/>
                  <a:gd name="csY8" fmla="*/ 166916 h 1671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4498" h="167192">
                    <a:moveTo>
                      <a:pt x="9499" y="166887"/>
                    </a:moveTo>
                    <a:cubicBezTo>
                      <a:pt x="44943" y="156968"/>
                      <a:pt x="74705" y="132256"/>
                      <a:pt x="95037" y="101950"/>
                    </a:cubicBezTo>
                    <a:cubicBezTo>
                      <a:pt x="110091" y="79546"/>
                      <a:pt x="136681" y="28969"/>
                      <a:pt x="118195" y="3536"/>
                    </a:cubicBezTo>
                    <a:cubicBezTo>
                      <a:pt x="114763" y="-1193"/>
                      <a:pt x="108880" y="-1164"/>
                      <a:pt x="105419" y="3536"/>
                    </a:cubicBezTo>
                    <a:cubicBezTo>
                      <a:pt x="96854" y="15185"/>
                      <a:pt x="99103" y="29228"/>
                      <a:pt x="96104" y="43069"/>
                    </a:cubicBezTo>
                    <a:cubicBezTo>
                      <a:pt x="92672" y="58784"/>
                      <a:pt x="86443" y="73778"/>
                      <a:pt x="78252" y="87590"/>
                    </a:cubicBezTo>
                    <a:cubicBezTo>
                      <a:pt x="60401" y="117608"/>
                      <a:pt x="34359" y="137418"/>
                      <a:pt x="3703" y="153162"/>
                    </a:cubicBezTo>
                    <a:cubicBezTo>
                      <a:pt x="-3940" y="157083"/>
                      <a:pt x="1366" y="169165"/>
                      <a:pt x="9499" y="166916"/>
                    </a:cubicBezTo>
                    <a:lnTo>
                      <a:pt x="9499" y="16691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1" name="Graphic 319">
              <a:extLst>
                <a:ext uri="{FF2B5EF4-FFF2-40B4-BE49-F238E27FC236}">
                  <a16:creationId xmlns:a16="http://schemas.microsoft.com/office/drawing/2014/main" id="{63A4FEBC-7859-B62F-6F67-48DB50C17453}"/>
                </a:ext>
              </a:extLst>
            </p:cNvPr>
            <p:cNvSpPr/>
            <p:nvPr/>
          </p:nvSpPr>
          <p:spPr>
            <a:xfrm>
              <a:off x="6553671" y="2963663"/>
              <a:ext cx="1632097" cy="982670"/>
            </a:xfrm>
            <a:custGeom>
              <a:avLst/>
              <a:gdLst>
                <a:gd name="csX0" fmla="*/ 262756 w 1784320"/>
                <a:gd name="csY0" fmla="*/ 84939 h 1074322"/>
                <a:gd name="csX1" fmla="*/ 439626 w 1784320"/>
                <a:gd name="csY1" fmla="*/ 24955 h 1074322"/>
                <a:gd name="csX2" fmla="*/ 924559 w 1784320"/>
                <a:gd name="csY2" fmla="*/ 26920 h 1074322"/>
                <a:gd name="csX3" fmla="*/ 1212668 w 1784320"/>
                <a:gd name="csY3" fmla="*/ 109486 h 1074322"/>
                <a:gd name="csX4" fmla="*/ 1471726 w 1784320"/>
                <a:gd name="csY4" fmla="*/ 228222 h 1074322"/>
                <a:gd name="csX5" fmla="*/ 1718024 w 1784320"/>
                <a:gd name="csY5" fmla="*/ 396218 h 1074322"/>
                <a:gd name="csX6" fmla="*/ 1784321 w 1784320"/>
                <a:gd name="csY6" fmla="*/ 551857 h 1074322"/>
                <a:gd name="csX7" fmla="*/ 1607384 w 1784320"/>
                <a:gd name="csY7" fmla="*/ 778105 h 1074322"/>
                <a:gd name="csX8" fmla="*/ 1428583 w 1784320"/>
                <a:gd name="csY8" fmla="*/ 886949 h 1074322"/>
                <a:gd name="csX9" fmla="*/ 940750 w 1784320"/>
                <a:gd name="csY9" fmla="*/ 1051048 h 1074322"/>
                <a:gd name="csX10" fmla="*/ 273917 w 1784320"/>
                <a:gd name="csY10" fmla="*/ 984303 h 1074322"/>
                <a:gd name="csX11" fmla="*/ 4231 w 1784320"/>
                <a:gd name="csY11" fmla="*/ 596054 h 1074322"/>
                <a:gd name="csX12" fmla="*/ 28951 w 1784320"/>
                <a:gd name="csY12" fmla="*/ 333835 h 1074322"/>
                <a:gd name="csX13" fmla="*/ 262156 w 1784320"/>
                <a:gd name="csY13" fmla="*/ 85206 h 1074322"/>
                <a:gd name="csX14" fmla="*/ 262756 w 1784320"/>
                <a:gd name="csY14" fmla="*/ 84906 h 10743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84320" h="1074322">
                  <a:moveTo>
                    <a:pt x="262756" y="84939"/>
                  </a:moveTo>
                  <a:cubicBezTo>
                    <a:pt x="318159" y="56629"/>
                    <a:pt x="378692" y="38311"/>
                    <a:pt x="439626" y="24955"/>
                  </a:cubicBezTo>
                  <a:cubicBezTo>
                    <a:pt x="600404" y="-10516"/>
                    <a:pt x="764114" y="-6653"/>
                    <a:pt x="924559" y="26920"/>
                  </a:cubicBezTo>
                  <a:cubicBezTo>
                    <a:pt x="1020606" y="45871"/>
                    <a:pt x="1127082" y="77612"/>
                    <a:pt x="1212668" y="109486"/>
                  </a:cubicBezTo>
                  <a:cubicBezTo>
                    <a:pt x="1302352" y="142026"/>
                    <a:pt x="1387772" y="182126"/>
                    <a:pt x="1471726" y="228222"/>
                  </a:cubicBezTo>
                  <a:cubicBezTo>
                    <a:pt x="1557912" y="276516"/>
                    <a:pt x="1650095" y="322178"/>
                    <a:pt x="1718024" y="396218"/>
                  </a:cubicBezTo>
                  <a:cubicBezTo>
                    <a:pt x="1756436" y="438916"/>
                    <a:pt x="1784121" y="494171"/>
                    <a:pt x="1784321" y="551857"/>
                  </a:cubicBezTo>
                  <a:cubicBezTo>
                    <a:pt x="1784521" y="657204"/>
                    <a:pt x="1686408" y="724649"/>
                    <a:pt x="1607384" y="778105"/>
                  </a:cubicBezTo>
                  <a:cubicBezTo>
                    <a:pt x="1544819" y="819871"/>
                    <a:pt x="1492248" y="854409"/>
                    <a:pt x="1428583" y="886949"/>
                  </a:cubicBezTo>
                  <a:cubicBezTo>
                    <a:pt x="1279098" y="962521"/>
                    <a:pt x="1109824" y="1021373"/>
                    <a:pt x="940750" y="1051048"/>
                  </a:cubicBezTo>
                  <a:cubicBezTo>
                    <a:pt x="730799" y="1090816"/>
                    <a:pt x="466311" y="1086353"/>
                    <a:pt x="273917" y="984303"/>
                  </a:cubicBezTo>
                  <a:cubicBezTo>
                    <a:pt x="131728" y="905667"/>
                    <a:pt x="20622" y="757555"/>
                    <a:pt x="4231" y="596054"/>
                  </a:cubicBezTo>
                  <a:cubicBezTo>
                    <a:pt x="-3864" y="505495"/>
                    <a:pt x="-2698" y="417300"/>
                    <a:pt x="28951" y="333835"/>
                  </a:cubicBezTo>
                  <a:cubicBezTo>
                    <a:pt x="71028" y="230953"/>
                    <a:pt x="162411" y="136763"/>
                    <a:pt x="262156" y="85206"/>
                  </a:cubicBezTo>
                  <a:lnTo>
                    <a:pt x="262756" y="84906"/>
                  </a:lnTo>
                  <a:close/>
                </a:path>
              </a:pathLst>
            </a:custGeom>
            <a:solidFill>
              <a:srgbClr val="AD4703">
                <a:alpha val="50196"/>
              </a:srgbClr>
            </a:solidFill>
            <a:ln w="12700" cap="flat">
              <a:solidFill>
                <a:schemeClr val="tx1">
                  <a:lumMod val="90000"/>
                  <a:lumOff val="10000"/>
                </a:schemeClr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639BD383-D51F-28C4-3350-012D4DFB5EEB}"/>
                </a:ext>
              </a:extLst>
            </p:cNvPr>
            <p:cNvGrpSpPr/>
            <p:nvPr/>
          </p:nvGrpSpPr>
          <p:grpSpPr>
            <a:xfrm>
              <a:off x="7705709" y="4220436"/>
              <a:ext cx="1499898" cy="739486"/>
              <a:chOff x="7621950" y="4168252"/>
              <a:chExt cx="1499898" cy="739486"/>
            </a:xfrm>
            <a:solidFill>
              <a:srgbClr val="717171">
                <a:alpha val="9804"/>
              </a:srgbClr>
            </a:solidFill>
          </p:grpSpPr>
          <p:sp>
            <p:nvSpPr>
              <p:cNvPr id="333" name="Freeform 332">
                <a:extLst>
                  <a:ext uri="{FF2B5EF4-FFF2-40B4-BE49-F238E27FC236}">
                    <a16:creationId xmlns:a16="http://schemas.microsoft.com/office/drawing/2014/main" id="{4D135489-17D3-E8CA-9317-A884A7F057DE}"/>
                  </a:ext>
                </a:extLst>
              </p:cNvPr>
              <p:cNvSpPr/>
              <p:nvPr/>
            </p:nvSpPr>
            <p:spPr>
              <a:xfrm>
                <a:off x="7870190" y="4212064"/>
                <a:ext cx="1247543" cy="194655"/>
              </a:xfrm>
              <a:custGeom>
                <a:avLst/>
                <a:gdLst>
                  <a:gd name="csX0" fmla="*/ 899 w 1247543"/>
                  <a:gd name="csY0" fmla="*/ 194592 h 194655"/>
                  <a:gd name="csX1" fmla="*/ 1239205 w 1247543"/>
                  <a:gd name="csY1" fmla="*/ 37815 h 194655"/>
                  <a:gd name="csX2" fmla="*/ 1239205 w 1247543"/>
                  <a:gd name="csY2" fmla="*/ 20370 h 194655"/>
                  <a:gd name="csX3" fmla="*/ 294 w 1247543"/>
                  <a:gd name="csY3" fmla="*/ 193612 h 194655"/>
                  <a:gd name="csX4" fmla="*/ 871 w 1247543"/>
                  <a:gd name="csY4" fmla="*/ 194592 h 194655"/>
                  <a:gd name="csX5" fmla="*/ 871 w 1247543"/>
                  <a:gd name="csY5" fmla="*/ 194592 h 1946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47543" h="194655">
                    <a:moveTo>
                      <a:pt x="899" y="194592"/>
                    </a:moveTo>
                    <a:cubicBezTo>
                      <a:pt x="389972" y="14113"/>
                      <a:pt x="818525" y="-8869"/>
                      <a:pt x="1239205" y="37815"/>
                    </a:cubicBezTo>
                    <a:cubicBezTo>
                      <a:pt x="1250337" y="39055"/>
                      <a:pt x="1250308" y="21524"/>
                      <a:pt x="1239205" y="20370"/>
                    </a:cubicBezTo>
                    <a:cubicBezTo>
                      <a:pt x="823312" y="-23661"/>
                      <a:pt x="376273" y="-9099"/>
                      <a:pt x="294" y="193612"/>
                    </a:cubicBezTo>
                    <a:cubicBezTo>
                      <a:pt x="-370" y="193958"/>
                      <a:pt x="207" y="194909"/>
                      <a:pt x="871" y="194592"/>
                    </a:cubicBezTo>
                    <a:lnTo>
                      <a:pt x="871" y="194592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" name="Freeform 333">
                <a:extLst>
                  <a:ext uri="{FF2B5EF4-FFF2-40B4-BE49-F238E27FC236}">
                    <a16:creationId xmlns:a16="http://schemas.microsoft.com/office/drawing/2014/main" id="{8D3EA743-7B1F-BEE7-7633-F439F0845CB6}"/>
                  </a:ext>
                </a:extLst>
              </p:cNvPr>
              <p:cNvSpPr/>
              <p:nvPr/>
            </p:nvSpPr>
            <p:spPr>
              <a:xfrm>
                <a:off x="7865168" y="4273749"/>
                <a:ext cx="1253163" cy="174975"/>
              </a:xfrm>
              <a:custGeom>
                <a:avLst/>
                <a:gdLst>
                  <a:gd name="csX0" fmla="*/ 1681 w 1253163"/>
                  <a:gd name="csY0" fmla="*/ 169816 h 174975"/>
                  <a:gd name="csX1" fmla="*/ 122634 w 1253163"/>
                  <a:gd name="csY1" fmla="*/ 149314 h 174975"/>
                  <a:gd name="csX2" fmla="*/ 268244 w 1253163"/>
                  <a:gd name="csY2" fmla="*/ 91702 h 174975"/>
                  <a:gd name="csX3" fmla="*/ 582593 w 1253163"/>
                  <a:gd name="csY3" fmla="*/ 26996 h 174975"/>
                  <a:gd name="csX4" fmla="*/ 1243419 w 1253163"/>
                  <a:gd name="csY4" fmla="*/ 37578 h 174975"/>
                  <a:gd name="csX5" fmla="*/ 1243419 w 1253163"/>
                  <a:gd name="csY5" fmla="*/ 17307 h 174975"/>
                  <a:gd name="csX6" fmla="*/ 592514 w 1253163"/>
                  <a:gd name="csY6" fmla="*/ 11338 h 174975"/>
                  <a:gd name="csX7" fmla="*/ 302390 w 1253163"/>
                  <a:gd name="csY7" fmla="*/ 66240 h 174975"/>
                  <a:gd name="csX8" fmla="*/ 169930 w 1253163"/>
                  <a:gd name="csY8" fmla="*/ 113616 h 174975"/>
                  <a:gd name="csX9" fmla="*/ 2922 w 1253163"/>
                  <a:gd name="csY9" fmla="*/ 165260 h 174975"/>
                  <a:gd name="csX10" fmla="*/ 1681 w 1253163"/>
                  <a:gd name="csY10" fmla="*/ 169816 h 174975"/>
                  <a:gd name="csX11" fmla="*/ 1681 w 1253163"/>
                  <a:gd name="csY11" fmla="*/ 169816 h 1749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253163" h="174975">
                    <a:moveTo>
                      <a:pt x="1681" y="169816"/>
                    </a:moveTo>
                    <a:cubicBezTo>
                      <a:pt x="44825" y="183599"/>
                      <a:pt x="83412" y="167365"/>
                      <a:pt x="122634" y="149314"/>
                    </a:cubicBezTo>
                    <a:cubicBezTo>
                      <a:pt x="170190" y="127429"/>
                      <a:pt x="218438" y="107907"/>
                      <a:pt x="268244" y="91702"/>
                    </a:cubicBezTo>
                    <a:cubicBezTo>
                      <a:pt x="370191" y="58484"/>
                      <a:pt x="476060" y="38155"/>
                      <a:pt x="582593" y="26996"/>
                    </a:cubicBezTo>
                    <a:cubicBezTo>
                      <a:pt x="802263" y="4014"/>
                      <a:pt x="1023951" y="20854"/>
                      <a:pt x="1243419" y="37578"/>
                    </a:cubicBezTo>
                    <a:cubicBezTo>
                      <a:pt x="1256397" y="38559"/>
                      <a:pt x="1256426" y="18143"/>
                      <a:pt x="1243419" y="17307"/>
                    </a:cubicBezTo>
                    <a:cubicBezTo>
                      <a:pt x="1026749" y="3524"/>
                      <a:pt x="809184" y="-10490"/>
                      <a:pt x="592514" y="11338"/>
                    </a:cubicBezTo>
                    <a:cubicBezTo>
                      <a:pt x="494489" y="21200"/>
                      <a:pt x="396983" y="38443"/>
                      <a:pt x="302390" y="66240"/>
                    </a:cubicBezTo>
                    <a:cubicBezTo>
                      <a:pt x="257343" y="79476"/>
                      <a:pt x="213103" y="95220"/>
                      <a:pt x="169930" y="113616"/>
                    </a:cubicBezTo>
                    <a:cubicBezTo>
                      <a:pt x="118106" y="135704"/>
                      <a:pt x="61725" y="175266"/>
                      <a:pt x="2922" y="165260"/>
                    </a:cubicBezTo>
                    <a:cubicBezTo>
                      <a:pt x="-20" y="164770"/>
                      <a:pt x="-1260" y="168865"/>
                      <a:pt x="1681" y="169816"/>
                    </a:cubicBezTo>
                    <a:lnTo>
                      <a:pt x="1681" y="16981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" name="Freeform 334">
                <a:extLst>
                  <a:ext uri="{FF2B5EF4-FFF2-40B4-BE49-F238E27FC236}">
                    <a16:creationId xmlns:a16="http://schemas.microsoft.com/office/drawing/2014/main" id="{983E0CE7-7A45-7590-E781-12DA18090909}"/>
                  </a:ext>
                </a:extLst>
              </p:cNvPr>
              <p:cNvSpPr/>
              <p:nvPr/>
            </p:nvSpPr>
            <p:spPr>
              <a:xfrm>
                <a:off x="7967126" y="4327208"/>
                <a:ext cx="1138461" cy="135170"/>
              </a:xfrm>
              <a:custGeom>
                <a:avLst/>
                <a:gdLst>
                  <a:gd name="csX0" fmla="*/ 806 w 1138461"/>
                  <a:gd name="csY0" fmla="*/ 105832 h 135170"/>
                  <a:gd name="csX1" fmla="*/ 115269 w 1138461"/>
                  <a:gd name="csY1" fmla="*/ 134177 h 135170"/>
                  <a:gd name="csX2" fmla="*/ 247872 w 1138461"/>
                  <a:gd name="csY2" fmla="*/ 89339 h 135170"/>
                  <a:gd name="csX3" fmla="*/ 530672 w 1138461"/>
                  <a:gd name="csY3" fmla="*/ 33485 h 135170"/>
                  <a:gd name="csX4" fmla="*/ 821661 w 1138461"/>
                  <a:gd name="csY4" fmla="*/ 18116 h 135170"/>
                  <a:gd name="csX5" fmla="*/ 1127906 w 1138461"/>
                  <a:gd name="csY5" fmla="*/ 41011 h 135170"/>
                  <a:gd name="csX6" fmla="*/ 1127906 w 1138461"/>
                  <a:gd name="csY6" fmla="*/ 18952 h 135170"/>
                  <a:gd name="csX7" fmla="*/ 545639 w 1138461"/>
                  <a:gd name="csY7" fmla="*/ 13445 h 135170"/>
                  <a:gd name="csX8" fmla="*/ 282191 w 1138461"/>
                  <a:gd name="csY8" fmla="*/ 63214 h 135170"/>
                  <a:gd name="csX9" fmla="*/ 150828 w 1138461"/>
                  <a:gd name="csY9" fmla="*/ 111484 h 135170"/>
                  <a:gd name="csX10" fmla="*/ 2074 w 1138461"/>
                  <a:gd name="csY10" fmla="*/ 102776 h 135170"/>
                  <a:gd name="csX11" fmla="*/ 806 w 1138461"/>
                  <a:gd name="csY11" fmla="*/ 105804 h 135170"/>
                  <a:gd name="csX12" fmla="*/ 806 w 1138461"/>
                  <a:gd name="csY12" fmla="*/ 105804 h 1351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138461" h="135170">
                    <a:moveTo>
                      <a:pt x="806" y="105832"/>
                    </a:moveTo>
                    <a:cubicBezTo>
                      <a:pt x="36365" y="123941"/>
                      <a:pt x="74519" y="139281"/>
                      <a:pt x="115269" y="134177"/>
                    </a:cubicBezTo>
                    <a:cubicBezTo>
                      <a:pt x="160460" y="128497"/>
                      <a:pt x="204556" y="102978"/>
                      <a:pt x="247872" y="89339"/>
                    </a:cubicBezTo>
                    <a:cubicBezTo>
                      <a:pt x="339957" y="60388"/>
                      <a:pt x="434982" y="44702"/>
                      <a:pt x="530672" y="33485"/>
                    </a:cubicBezTo>
                    <a:cubicBezTo>
                      <a:pt x="627428" y="22153"/>
                      <a:pt x="724213" y="15463"/>
                      <a:pt x="821661" y="18116"/>
                    </a:cubicBezTo>
                    <a:cubicBezTo>
                      <a:pt x="923983" y="20884"/>
                      <a:pt x="1026075" y="31149"/>
                      <a:pt x="1127906" y="41011"/>
                    </a:cubicBezTo>
                    <a:cubicBezTo>
                      <a:pt x="1142009" y="42366"/>
                      <a:pt x="1141951" y="20278"/>
                      <a:pt x="1127906" y="18952"/>
                    </a:cubicBezTo>
                    <a:cubicBezTo>
                      <a:pt x="932606" y="469"/>
                      <a:pt x="741055" y="-9825"/>
                      <a:pt x="545639" y="13445"/>
                    </a:cubicBezTo>
                    <a:cubicBezTo>
                      <a:pt x="456843" y="24027"/>
                      <a:pt x="368248" y="38502"/>
                      <a:pt x="282191" y="63214"/>
                    </a:cubicBezTo>
                    <a:cubicBezTo>
                      <a:pt x="237000" y="76190"/>
                      <a:pt x="194577" y="94731"/>
                      <a:pt x="150828" y="111484"/>
                    </a:cubicBezTo>
                    <a:cubicBezTo>
                      <a:pt x="99263" y="131207"/>
                      <a:pt x="52168" y="121403"/>
                      <a:pt x="2074" y="102776"/>
                    </a:cubicBezTo>
                    <a:cubicBezTo>
                      <a:pt x="315" y="102113"/>
                      <a:pt x="-867" y="104967"/>
                      <a:pt x="806" y="105804"/>
                    </a:cubicBezTo>
                    <a:lnTo>
                      <a:pt x="806" y="10580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8C7F681D-B9C4-FF64-5E77-912BA95DECC8}"/>
                  </a:ext>
                </a:extLst>
              </p:cNvPr>
              <p:cNvSpPr/>
              <p:nvPr/>
            </p:nvSpPr>
            <p:spPr>
              <a:xfrm>
                <a:off x="8153655" y="4349587"/>
                <a:ext cx="949904" cy="123995"/>
              </a:xfrm>
              <a:custGeom>
                <a:avLst/>
                <a:gdLst>
                  <a:gd name="csX0" fmla="*/ 1099 w 949904"/>
                  <a:gd name="csY0" fmla="*/ 102975 h 123995"/>
                  <a:gd name="csX1" fmla="*/ 208656 w 949904"/>
                  <a:gd name="csY1" fmla="*/ 103177 h 123995"/>
                  <a:gd name="csX2" fmla="*/ 464894 w 949904"/>
                  <a:gd name="csY2" fmla="*/ 53638 h 123995"/>
                  <a:gd name="csX3" fmla="*/ 712307 w 949904"/>
                  <a:gd name="csY3" fmla="*/ 50668 h 123995"/>
                  <a:gd name="csX4" fmla="*/ 942907 w 949904"/>
                  <a:gd name="csY4" fmla="*/ 20795 h 123995"/>
                  <a:gd name="csX5" fmla="*/ 937369 w 949904"/>
                  <a:gd name="csY5" fmla="*/ 754 h 123995"/>
                  <a:gd name="csX6" fmla="*/ 707145 w 949904"/>
                  <a:gd name="csY6" fmla="*/ 31492 h 123995"/>
                  <a:gd name="csX7" fmla="*/ 470027 w 949904"/>
                  <a:gd name="csY7" fmla="*/ 36135 h 123995"/>
                  <a:gd name="csX8" fmla="*/ 244792 w 949904"/>
                  <a:gd name="csY8" fmla="*/ 77167 h 123995"/>
                  <a:gd name="csX9" fmla="*/ 133558 w 949904"/>
                  <a:gd name="csY9" fmla="*/ 104792 h 123995"/>
                  <a:gd name="csX10" fmla="*/ 2887 w 949904"/>
                  <a:gd name="csY10" fmla="*/ 98765 h 123995"/>
                  <a:gd name="csX11" fmla="*/ 1127 w 949904"/>
                  <a:gd name="csY11" fmla="*/ 102946 h 123995"/>
                  <a:gd name="csX12" fmla="*/ 1127 w 949904"/>
                  <a:gd name="csY12" fmla="*/ 102946 h 1239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49904" h="123995">
                    <a:moveTo>
                      <a:pt x="1099" y="102975"/>
                    </a:moveTo>
                    <a:cubicBezTo>
                      <a:pt x="62729" y="139941"/>
                      <a:pt x="143911" y="120362"/>
                      <a:pt x="208656" y="103177"/>
                    </a:cubicBezTo>
                    <a:cubicBezTo>
                      <a:pt x="293184" y="80743"/>
                      <a:pt x="377684" y="62202"/>
                      <a:pt x="464894" y="53638"/>
                    </a:cubicBezTo>
                    <a:cubicBezTo>
                      <a:pt x="547374" y="45535"/>
                      <a:pt x="629653" y="45881"/>
                      <a:pt x="712307" y="50668"/>
                    </a:cubicBezTo>
                    <a:cubicBezTo>
                      <a:pt x="792076" y="55310"/>
                      <a:pt x="867722" y="49572"/>
                      <a:pt x="942907" y="20795"/>
                    </a:cubicBezTo>
                    <a:cubicBezTo>
                      <a:pt x="955308" y="16037"/>
                      <a:pt x="949828" y="-4119"/>
                      <a:pt x="937369" y="754"/>
                    </a:cubicBezTo>
                    <a:cubicBezTo>
                      <a:pt x="862243" y="30310"/>
                      <a:pt x="787030" y="35558"/>
                      <a:pt x="707145" y="31492"/>
                    </a:cubicBezTo>
                    <a:cubicBezTo>
                      <a:pt x="627923" y="27456"/>
                      <a:pt x="548990" y="28061"/>
                      <a:pt x="470027" y="36135"/>
                    </a:cubicBezTo>
                    <a:cubicBezTo>
                      <a:pt x="394036" y="43920"/>
                      <a:pt x="318649" y="57588"/>
                      <a:pt x="244792" y="77167"/>
                    </a:cubicBezTo>
                    <a:cubicBezTo>
                      <a:pt x="207906" y="86943"/>
                      <a:pt x="171251" y="98477"/>
                      <a:pt x="133558" y="104792"/>
                    </a:cubicBezTo>
                    <a:cubicBezTo>
                      <a:pt x="88598" y="112346"/>
                      <a:pt x="47184" y="108598"/>
                      <a:pt x="2887" y="98765"/>
                    </a:cubicBezTo>
                    <a:cubicBezTo>
                      <a:pt x="378" y="98217"/>
                      <a:pt x="-1179" y="101591"/>
                      <a:pt x="1127" y="102946"/>
                    </a:cubicBezTo>
                    <a:lnTo>
                      <a:pt x="1127" y="102946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" name="Freeform 336">
                <a:extLst>
                  <a:ext uri="{FF2B5EF4-FFF2-40B4-BE49-F238E27FC236}">
                    <a16:creationId xmlns:a16="http://schemas.microsoft.com/office/drawing/2014/main" id="{D89DC4DD-5DC6-A668-BF57-D88E85442D67}"/>
                  </a:ext>
                </a:extLst>
              </p:cNvPr>
              <p:cNvSpPr/>
              <p:nvPr/>
            </p:nvSpPr>
            <p:spPr>
              <a:xfrm>
                <a:off x="8254979" y="4409263"/>
                <a:ext cx="855543" cy="101077"/>
              </a:xfrm>
              <a:custGeom>
                <a:avLst/>
                <a:gdLst>
                  <a:gd name="csX0" fmla="*/ 1664 w 855543"/>
                  <a:gd name="csY0" fmla="*/ 74844 h 101077"/>
                  <a:gd name="csX1" fmla="*/ 180237 w 855543"/>
                  <a:gd name="csY1" fmla="*/ 91222 h 101077"/>
                  <a:gd name="csX2" fmla="*/ 282905 w 855543"/>
                  <a:gd name="csY2" fmla="*/ 66539 h 101077"/>
                  <a:gd name="csX3" fmla="*/ 404435 w 855543"/>
                  <a:gd name="csY3" fmla="*/ 57572 h 101077"/>
                  <a:gd name="csX4" fmla="*/ 623095 w 855543"/>
                  <a:gd name="csY4" fmla="*/ 53737 h 101077"/>
                  <a:gd name="csX5" fmla="*/ 844524 w 855543"/>
                  <a:gd name="csY5" fmla="*/ 22825 h 101077"/>
                  <a:gd name="csX6" fmla="*/ 844524 w 855543"/>
                  <a:gd name="csY6" fmla="*/ 17 h 101077"/>
                  <a:gd name="csX7" fmla="*/ 640889 w 855543"/>
                  <a:gd name="csY7" fmla="*/ 30495 h 101077"/>
                  <a:gd name="csX8" fmla="*/ 420036 w 855543"/>
                  <a:gd name="csY8" fmla="*/ 38454 h 101077"/>
                  <a:gd name="csX9" fmla="*/ 219142 w 855543"/>
                  <a:gd name="csY9" fmla="*/ 63367 h 101077"/>
                  <a:gd name="csX10" fmla="*/ 114628 w 855543"/>
                  <a:gd name="csY10" fmla="*/ 84590 h 101077"/>
                  <a:gd name="csX11" fmla="*/ 4374 w 855543"/>
                  <a:gd name="csY11" fmla="*/ 68414 h 101077"/>
                  <a:gd name="csX12" fmla="*/ 1664 w 855543"/>
                  <a:gd name="csY12" fmla="*/ 74815 h 101077"/>
                  <a:gd name="csX13" fmla="*/ 1664 w 855543"/>
                  <a:gd name="csY13" fmla="*/ 74815 h 101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855543" h="101077">
                    <a:moveTo>
                      <a:pt x="1664" y="74844"/>
                    </a:moveTo>
                    <a:cubicBezTo>
                      <a:pt x="53344" y="108696"/>
                      <a:pt x="122789" y="104659"/>
                      <a:pt x="180237" y="91222"/>
                    </a:cubicBezTo>
                    <a:cubicBezTo>
                      <a:pt x="214527" y="83206"/>
                      <a:pt x="248096" y="72364"/>
                      <a:pt x="282905" y="66539"/>
                    </a:cubicBezTo>
                    <a:cubicBezTo>
                      <a:pt x="323021" y="59850"/>
                      <a:pt x="363828" y="58062"/>
                      <a:pt x="404435" y="57572"/>
                    </a:cubicBezTo>
                    <a:cubicBezTo>
                      <a:pt x="477283" y="56707"/>
                      <a:pt x="550477" y="61320"/>
                      <a:pt x="623095" y="53737"/>
                    </a:cubicBezTo>
                    <a:cubicBezTo>
                      <a:pt x="697356" y="45980"/>
                      <a:pt x="769397" y="21787"/>
                      <a:pt x="844524" y="22825"/>
                    </a:cubicBezTo>
                    <a:cubicBezTo>
                      <a:pt x="859203" y="23027"/>
                      <a:pt x="859232" y="161"/>
                      <a:pt x="844524" y="17"/>
                    </a:cubicBezTo>
                    <a:cubicBezTo>
                      <a:pt x="775021" y="-675"/>
                      <a:pt x="709065" y="20317"/>
                      <a:pt x="640889" y="30495"/>
                    </a:cubicBezTo>
                    <a:cubicBezTo>
                      <a:pt x="567809" y="41424"/>
                      <a:pt x="493663" y="37877"/>
                      <a:pt x="420036" y="38454"/>
                    </a:cubicBezTo>
                    <a:cubicBezTo>
                      <a:pt x="351572" y="38973"/>
                      <a:pt x="285328" y="45490"/>
                      <a:pt x="219142" y="63367"/>
                    </a:cubicBezTo>
                    <a:cubicBezTo>
                      <a:pt x="184765" y="72653"/>
                      <a:pt x="150417" y="82774"/>
                      <a:pt x="114628" y="84590"/>
                    </a:cubicBezTo>
                    <a:cubicBezTo>
                      <a:pt x="76069" y="86551"/>
                      <a:pt x="41491" y="76459"/>
                      <a:pt x="4374" y="68414"/>
                    </a:cubicBezTo>
                    <a:cubicBezTo>
                      <a:pt x="481" y="67577"/>
                      <a:pt x="-1711" y="72595"/>
                      <a:pt x="1664" y="74815"/>
                    </a:cubicBezTo>
                    <a:lnTo>
                      <a:pt x="1664" y="7481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" name="Freeform 337">
                <a:extLst>
                  <a:ext uri="{FF2B5EF4-FFF2-40B4-BE49-F238E27FC236}">
                    <a16:creationId xmlns:a16="http://schemas.microsoft.com/office/drawing/2014/main" id="{242E733E-302A-3EBF-F651-D7EE4876AE99}"/>
                  </a:ext>
                </a:extLst>
              </p:cNvPr>
              <p:cNvSpPr/>
              <p:nvPr/>
            </p:nvSpPr>
            <p:spPr>
              <a:xfrm>
                <a:off x="8456984" y="4467737"/>
                <a:ext cx="599494" cy="51570"/>
              </a:xfrm>
              <a:custGeom>
                <a:avLst/>
                <a:gdLst>
                  <a:gd name="csX0" fmla="*/ 3496 w 599494"/>
                  <a:gd name="csY0" fmla="*/ 37535 h 51570"/>
                  <a:gd name="csX1" fmla="*/ 124881 w 599494"/>
                  <a:gd name="csY1" fmla="*/ 47657 h 51570"/>
                  <a:gd name="csX2" fmla="*/ 276374 w 599494"/>
                  <a:gd name="csY2" fmla="*/ 39525 h 51570"/>
                  <a:gd name="csX3" fmla="*/ 589945 w 599494"/>
                  <a:gd name="csY3" fmla="*/ 19917 h 51570"/>
                  <a:gd name="csX4" fmla="*/ 589945 w 599494"/>
                  <a:gd name="csY4" fmla="*/ 50 h 51570"/>
                  <a:gd name="csX5" fmla="*/ 298033 w 599494"/>
                  <a:gd name="csY5" fmla="*/ 21474 h 51570"/>
                  <a:gd name="csX6" fmla="*/ 157383 w 599494"/>
                  <a:gd name="csY6" fmla="*/ 29750 h 51570"/>
                  <a:gd name="csX7" fmla="*/ 81622 w 599494"/>
                  <a:gd name="csY7" fmla="*/ 33845 h 51570"/>
                  <a:gd name="csX8" fmla="*/ 11052 w 599494"/>
                  <a:gd name="csY8" fmla="*/ 24704 h 51570"/>
                  <a:gd name="csX9" fmla="*/ 3525 w 599494"/>
                  <a:gd name="csY9" fmla="*/ 37593 h 51570"/>
                  <a:gd name="csX10" fmla="*/ 3525 w 599494"/>
                  <a:gd name="csY10" fmla="*/ 37593 h 515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599494" h="51570">
                    <a:moveTo>
                      <a:pt x="3496" y="37535"/>
                    </a:moveTo>
                    <a:cubicBezTo>
                      <a:pt x="38536" y="59537"/>
                      <a:pt x="85977" y="49588"/>
                      <a:pt x="124881" y="47657"/>
                    </a:cubicBezTo>
                    <a:cubicBezTo>
                      <a:pt x="175379" y="45148"/>
                      <a:pt x="225877" y="42495"/>
                      <a:pt x="276374" y="39525"/>
                    </a:cubicBezTo>
                    <a:cubicBezTo>
                      <a:pt x="380917" y="33383"/>
                      <a:pt x="485373" y="25886"/>
                      <a:pt x="589945" y="19917"/>
                    </a:cubicBezTo>
                    <a:cubicBezTo>
                      <a:pt x="602778" y="19196"/>
                      <a:pt x="602577" y="-1133"/>
                      <a:pt x="589945" y="50"/>
                    </a:cubicBezTo>
                    <a:cubicBezTo>
                      <a:pt x="492785" y="9133"/>
                      <a:pt x="395423" y="15477"/>
                      <a:pt x="298033" y="21474"/>
                    </a:cubicBezTo>
                    <a:cubicBezTo>
                      <a:pt x="251168" y="24358"/>
                      <a:pt x="204276" y="27126"/>
                      <a:pt x="157383" y="29750"/>
                    </a:cubicBezTo>
                    <a:cubicBezTo>
                      <a:pt x="132120" y="31163"/>
                      <a:pt x="106885" y="32547"/>
                      <a:pt x="81622" y="33845"/>
                    </a:cubicBezTo>
                    <a:cubicBezTo>
                      <a:pt x="57368" y="35084"/>
                      <a:pt x="32941" y="37478"/>
                      <a:pt x="11052" y="24704"/>
                    </a:cubicBezTo>
                    <a:cubicBezTo>
                      <a:pt x="2717" y="19831"/>
                      <a:pt x="-4579" y="32489"/>
                      <a:pt x="3525" y="37593"/>
                    </a:cubicBezTo>
                    <a:lnTo>
                      <a:pt x="3525" y="3759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" name="Freeform 338">
                <a:extLst>
                  <a:ext uri="{FF2B5EF4-FFF2-40B4-BE49-F238E27FC236}">
                    <a16:creationId xmlns:a16="http://schemas.microsoft.com/office/drawing/2014/main" id="{8344C030-707C-83ED-9A5B-05289F92169E}"/>
                  </a:ext>
                </a:extLst>
              </p:cNvPr>
              <p:cNvSpPr/>
              <p:nvPr/>
            </p:nvSpPr>
            <p:spPr>
              <a:xfrm>
                <a:off x="8523453" y="4521737"/>
                <a:ext cx="484561" cy="54902"/>
              </a:xfrm>
              <a:custGeom>
                <a:avLst/>
                <a:gdLst>
                  <a:gd name="csX0" fmla="*/ 964 w 484561"/>
                  <a:gd name="csY0" fmla="*/ 4066 h 54902"/>
                  <a:gd name="csX1" fmla="*/ 98182 w 484561"/>
                  <a:gd name="csY1" fmla="*/ 29989 h 54902"/>
                  <a:gd name="csX2" fmla="*/ 222018 w 484561"/>
                  <a:gd name="csY2" fmla="*/ 34141 h 54902"/>
                  <a:gd name="csX3" fmla="*/ 345999 w 484561"/>
                  <a:gd name="csY3" fmla="*/ 40110 h 54902"/>
                  <a:gd name="csX4" fmla="*/ 475199 w 484561"/>
                  <a:gd name="csY4" fmla="*/ 54902 h 54902"/>
                  <a:gd name="csX5" fmla="*/ 477766 w 484561"/>
                  <a:gd name="csY5" fmla="*/ 36015 h 54902"/>
                  <a:gd name="csX6" fmla="*/ 361572 w 484561"/>
                  <a:gd name="csY6" fmla="*/ 21713 h 54902"/>
                  <a:gd name="csX7" fmla="*/ 236870 w 484561"/>
                  <a:gd name="csY7" fmla="*/ 16004 h 54902"/>
                  <a:gd name="csX8" fmla="*/ 117879 w 484561"/>
                  <a:gd name="csY8" fmla="*/ 14101 h 54902"/>
                  <a:gd name="csX9" fmla="*/ 2089 w 484561"/>
                  <a:gd name="csY9" fmla="*/ 0 h 54902"/>
                  <a:gd name="csX10" fmla="*/ 993 w 484561"/>
                  <a:gd name="csY10" fmla="*/ 4037 h 54902"/>
                  <a:gd name="csX11" fmla="*/ 993 w 484561"/>
                  <a:gd name="csY11" fmla="*/ 4037 h 549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84561" h="54902">
                    <a:moveTo>
                      <a:pt x="964" y="4066"/>
                    </a:moveTo>
                    <a:cubicBezTo>
                      <a:pt x="28102" y="23241"/>
                      <a:pt x="65853" y="26788"/>
                      <a:pt x="98182" y="29989"/>
                    </a:cubicBezTo>
                    <a:cubicBezTo>
                      <a:pt x="139307" y="34055"/>
                      <a:pt x="180778" y="33564"/>
                      <a:pt x="222018" y="34141"/>
                    </a:cubicBezTo>
                    <a:cubicBezTo>
                      <a:pt x="263403" y="34718"/>
                      <a:pt x="304729" y="36621"/>
                      <a:pt x="345999" y="40110"/>
                    </a:cubicBezTo>
                    <a:cubicBezTo>
                      <a:pt x="388825" y="43743"/>
                      <a:pt x="432430" y="54499"/>
                      <a:pt x="475199" y="54902"/>
                    </a:cubicBezTo>
                    <a:cubicBezTo>
                      <a:pt x="486187" y="55018"/>
                      <a:pt x="488090" y="39072"/>
                      <a:pt x="477766" y="36015"/>
                    </a:cubicBezTo>
                    <a:cubicBezTo>
                      <a:pt x="441284" y="25144"/>
                      <a:pt x="399409" y="24798"/>
                      <a:pt x="361572" y="21713"/>
                    </a:cubicBezTo>
                    <a:cubicBezTo>
                      <a:pt x="320101" y="18339"/>
                      <a:pt x="278485" y="16523"/>
                      <a:pt x="236870" y="16004"/>
                    </a:cubicBezTo>
                    <a:cubicBezTo>
                      <a:pt x="197216" y="15514"/>
                      <a:pt x="157504" y="16407"/>
                      <a:pt x="117879" y="14101"/>
                    </a:cubicBezTo>
                    <a:cubicBezTo>
                      <a:pt x="79177" y="11851"/>
                      <a:pt x="40532" y="490"/>
                      <a:pt x="2089" y="0"/>
                    </a:cubicBezTo>
                    <a:cubicBezTo>
                      <a:pt x="-190" y="-29"/>
                      <a:pt x="-680" y="2855"/>
                      <a:pt x="993" y="4037"/>
                    </a:cubicBezTo>
                    <a:lnTo>
                      <a:pt x="993" y="403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" name="Freeform 339">
                <a:extLst>
                  <a:ext uri="{FF2B5EF4-FFF2-40B4-BE49-F238E27FC236}">
                    <a16:creationId xmlns:a16="http://schemas.microsoft.com/office/drawing/2014/main" id="{C0AEF484-16DE-71ED-8405-B75BC3A75702}"/>
                  </a:ext>
                </a:extLst>
              </p:cNvPr>
              <p:cNvSpPr/>
              <p:nvPr/>
            </p:nvSpPr>
            <p:spPr>
              <a:xfrm>
                <a:off x="7839762" y="4348755"/>
                <a:ext cx="103" cy="144"/>
              </a:xfrm>
              <a:custGeom>
                <a:avLst/>
                <a:gdLst>
                  <a:gd name="csX0" fmla="*/ 65 w 103"/>
                  <a:gd name="csY0" fmla="*/ 144 h 144"/>
                  <a:gd name="csX1" fmla="*/ 65 w 103"/>
                  <a:gd name="csY1" fmla="*/ 0 h 144"/>
                  <a:gd name="csX2" fmla="*/ 65 w 103"/>
                  <a:gd name="csY2" fmla="*/ 144 h 144"/>
                  <a:gd name="csX3" fmla="*/ 65 w 103"/>
                  <a:gd name="csY3" fmla="*/ 144 h 1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3" h="144">
                    <a:moveTo>
                      <a:pt x="65" y="144"/>
                    </a:moveTo>
                    <a:cubicBezTo>
                      <a:pt x="65" y="144"/>
                      <a:pt x="152" y="0"/>
                      <a:pt x="65" y="0"/>
                    </a:cubicBezTo>
                    <a:cubicBezTo>
                      <a:pt x="-22" y="0"/>
                      <a:pt x="-22" y="144"/>
                      <a:pt x="65" y="144"/>
                    </a:cubicBezTo>
                    <a:lnTo>
                      <a:pt x="65" y="14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Freeform 340">
                <a:extLst>
                  <a:ext uri="{FF2B5EF4-FFF2-40B4-BE49-F238E27FC236}">
                    <a16:creationId xmlns:a16="http://schemas.microsoft.com/office/drawing/2014/main" id="{23F04999-9C44-62A4-3C1D-C81DDF7AD204}"/>
                  </a:ext>
                </a:extLst>
              </p:cNvPr>
              <p:cNvSpPr/>
              <p:nvPr/>
            </p:nvSpPr>
            <p:spPr>
              <a:xfrm>
                <a:off x="7837714" y="4168252"/>
                <a:ext cx="1284134" cy="183607"/>
              </a:xfrm>
              <a:custGeom>
                <a:avLst/>
                <a:gdLst>
                  <a:gd name="csX0" fmla="*/ 2027 w 1284134"/>
                  <a:gd name="csY0" fmla="*/ 183473 h 183607"/>
                  <a:gd name="csX1" fmla="*/ 623775 w 1284134"/>
                  <a:gd name="csY1" fmla="*/ 40739 h 183607"/>
                  <a:gd name="csX2" fmla="*/ 938500 w 1284134"/>
                  <a:gd name="csY2" fmla="*/ 21016 h 183607"/>
                  <a:gd name="csX3" fmla="*/ 1272114 w 1284134"/>
                  <a:gd name="csY3" fmla="*/ 34251 h 183607"/>
                  <a:gd name="csX4" fmla="*/ 1277218 w 1284134"/>
                  <a:gd name="csY4" fmla="*/ 15681 h 183607"/>
                  <a:gd name="csX5" fmla="*/ 1023547 w 1284134"/>
                  <a:gd name="csY5" fmla="*/ 600 h 183607"/>
                  <a:gd name="csX6" fmla="*/ 768376 w 1284134"/>
                  <a:gd name="csY6" fmla="*/ 10203 h 183607"/>
                  <a:gd name="csX7" fmla="*/ 273463 w 1284134"/>
                  <a:gd name="csY7" fmla="*/ 85001 h 183607"/>
                  <a:gd name="csX8" fmla="*/ 1133 w 1284134"/>
                  <a:gd name="csY8" fmla="*/ 180157 h 183607"/>
                  <a:gd name="csX9" fmla="*/ 2056 w 1284134"/>
                  <a:gd name="csY9" fmla="*/ 183473 h 183607"/>
                  <a:gd name="csX10" fmla="*/ 2056 w 1284134"/>
                  <a:gd name="csY10" fmla="*/ 183473 h 1836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284134" h="183607">
                    <a:moveTo>
                      <a:pt x="2027" y="183473"/>
                    </a:moveTo>
                    <a:cubicBezTo>
                      <a:pt x="198856" y="105099"/>
                      <a:pt x="413796" y="63173"/>
                      <a:pt x="623775" y="40739"/>
                    </a:cubicBezTo>
                    <a:cubicBezTo>
                      <a:pt x="728318" y="29551"/>
                      <a:pt x="833380" y="23611"/>
                      <a:pt x="938500" y="21016"/>
                    </a:cubicBezTo>
                    <a:cubicBezTo>
                      <a:pt x="1048349" y="18305"/>
                      <a:pt x="1164139" y="10404"/>
                      <a:pt x="1272114" y="34251"/>
                    </a:cubicBezTo>
                    <a:cubicBezTo>
                      <a:pt x="1284197" y="36904"/>
                      <a:pt x="1289331" y="18363"/>
                      <a:pt x="1277218" y="15681"/>
                    </a:cubicBezTo>
                    <a:cubicBezTo>
                      <a:pt x="1194045" y="-2600"/>
                      <a:pt x="1108191" y="-293"/>
                      <a:pt x="1023547" y="600"/>
                    </a:cubicBezTo>
                    <a:cubicBezTo>
                      <a:pt x="938442" y="1494"/>
                      <a:pt x="853308" y="4436"/>
                      <a:pt x="768376" y="10203"/>
                    </a:cubicBezTo>
                    <a:cubicBezTo>
                      <a:pt x="602175" y="21477"/>
                      <a:pt x="434791" y="42383"/>
                      <a:pt x="273463" y="85001"/>
                    </a:cubicBezTo>
                    <a:cubicBezTo>
                      <a:pt x="179764" y="109770"/>
                      <a:pt x="90247" y="142643"/>
                      <a:pt x="1133" y="180157"/>
                    </a:cubicBezTo>
                    <a:cubicBezTo>
                      <a:pt x="-857" y="180993"/>
                      <a:pt x="-21" y="184309"/>
                      <a:pt x="2056" y="183473"/>
                    </a:cubicBezTo>
                    <a:lnTo>
                      <a:pt x="2056" y="18347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" name="Freeform 341">
                <a:extLst>
                  <a:ext uri="{FF2B5EF4-FFF2-40B4-BE49-F238E27FC236}">
                    <a16:creationId xmlns:a16="http://schemas.microsoft.com/office/drawing/2014/main" id="{BA7B367E-A136-F314-4BE0-872148D638E8}"/>
                  </a:ext>
                </a:extLst>
              </p:cNvPr>
              <p:cNvSpPr/>
              <p:nvPr/>
            </p:nvSpPr>
            <p:spPr>
              <a:xfrm>
                <a:off x="7621950" y="4379983"/>
                <a:ext cx="133146" cy="100660"/>
              </a:xfrm>
              <a:custGeom>
                <a:avLst/>
                <a:gdLst>
                  <a:gd name="csX0" fmla="*/ 20904 w 133146"/>
                  <a:gd name="csY0" fmla="*/ 91754 h 100660"/>
                  <a:gd name="csX1" fmla="*/ 128273 w 133146"/>
                  <a:gd name="csY1" fmla="*/ 13380 h 100660"/>
                  <a:gd name="csX2" fmla="*/ 126457 w 133146"/>
                  <a:gd name="csY2" fmla="*/ 0 h 100660"/>
                  <a:gd name="csX3" fmla="*/ 18309 w 133146"/>
                  <a:gd name="csY3" fmla="*/ 42734 h 100660"/>
                  <a:gd name="csX4" fmla="*/ 14473 w 133146"/>
                  <a:gd name="csY4" fmla="*/ 100059 h 100660"/>
                  <a:gd name="csX5" fmla="*/ 20876 w 133146"/>
                  <a:gd name="csY5" fmla="*/ 91754 h 100660"/>
                  <a:gd name="csX6" fmla="*/ 20876 w 133146"/>
                  <a:gd name="csY6" fmla="*/ 91754 h 1006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33146" h="100660">
                    <a:moveTo>
                      <a:pt x="20904" y="91754"/>
                    </a:moveTo>
                    <a:cubicBezTo>
                      <a:pt x="-19500" y="54614"/>
                      <a:pt x="106874" y="17705"/>
                      <a:pt x="128273" y="13380"/>
                    </a:cubicBezTo>
                    <a:cubicBezTo>
                      <a:pt x="135887" y="11852"/>
                      <a:pt x="134041" y="-86"/>
                      <a:pt x="126457" y="0"/>
                    </a:cubicBezTo>
                    <a:cubicBezTo>
                      <a:pt x="90061" y="346"/>
                      <a:pt x="46283" y="19637"/>
                      <a:pt x="18309" y="42734"/>
                    </a:cubicBezTo>
                    <a:cubicBezTo>
                      <a:pt x="1092" y="56950"/>
                      <a:pt x="-10646" y="87054"/>
                      <a:pt x="14473" y="100059"/>
                    </a:cubicBezTo>
                    <a:cubicBezTo>
                      <a:pt x="19578" y="102711"/>
                      <a:pt x="25490" y="95993"/>
                      <a:pt x="20876" y="91754"/>
                    </a:cubicBezTo>
                    <a:lnTo>
                      <a:pt x="20876" y="9175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" name="Freeform 342">
                <a:extLst>
                  <a:ext uri="{FF2B5EF4-FFF2-40B4-BE49-F238E27FC236}">
                    <a16:creationId xmlns:a16="http://schemas.microsoft.com/office/drawing/2014/main" id="{68C550B4-8675-0BA0-F317-AC99DD1C0430}"/>
                  </a:ext>
                </a:extLst>
              </p:cNvPr>
              <p:cNvSpPr/>
              <p:nvPr/>
            </p:nvSpPr>
            <p:spPr>
              <a:xfrm>
                <a:off x="7663622" y="4400274"/>
                <a:ext cx="148380" cy="110563"/>
              </a:xfrm>
              <a:custGeom>
                <a:avLst/>
                <a:gdLst>
                  <a:gd name="csX0" fmla="*/ 25808 w 148380"/>
                  <a:gd name="csY0" fmla="*/ 107593 h 110563"/>
                  <a:gd name="csX1" fmla="*/ 21915 w 148380"/>
                  <a:gd name="csY1" fmla="*/ 59438 h 110563"/>
                  <a:gd name="csX2" fmla="*/ 63761 w 148380"/>
                  <a:gd name="csY2" fmla="*/ 32391 h 110563"/>
                  <a:gd name="csX3" fmla="*/ 144194 w 148380"/>
                  <a:gd name="csY3" fmla="*/ 13216 h 110563"/>
                  <a:gd name="csX4" fmla="*/ 144194 w 148380"/>
                  <a:gd name="csY4" fmla="*/ 1912 h 110563"/>
                  <a:gd name="csX5" fmla="*/ 72672 w 148380"/>
                  <a:gd name="csY5" fmla="*/ 12350 h 110563"/>
                  <a:gd name="csX6" fmla="*/ 15224 w 148380"/>
                  <a:gd name="csY6" fmla="*/ 43031 h 110563"/>
                  <a:gd name="csX7" fmla="*/ 24049 w 148380"/>
                  <a:gd name="csY7" fmla="*/ 110563 h 110563"/>
                  <a:gd name="csX8" fmla="*/ 25750 w 148380"/>
                  <a:gd name="csY8" fmla="*/ 107593 h 110563"/>
                  <a:gd name="csX9" fmla="*/ 25750 w 148380"/>
                  <a:gd name="csY9" fmla="*/ 107593 h 1105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48380" h="110563">
                    <a:moveTo>
                      <a:pt x="25808" y="107593"/>
                    </a:moveTo>
                    <a:cubicBezTo>
                      <a:pt x="15916" y="91503"/>
                      <a:pt x="10177" y="76797"/>
                      <a:pt x="21915" y="59438"/>
                    </a:cubicBezTo>
                    <a:cubicBezTo>
                      <a:pt x="31374" y="45425"/>
                      <a:pt x="48678" y="38446"/>
                      <a:pt x="63761" y="32391"/>
                    </a:cubicBezTo>
                    <a:cubicBezTo>
                      <a:pt x="90408" y="21693"/>
                      <a:pt x="116046" y="17627"/>
                      <a:pt x="144194" y="13216"/>
                    </a:cubicBezTo>
                    <a:cubicBezTo>
                      <a:pt x="150019" y="12293"/>
                      <a:pt x="149529" y="3181"/>
                      <a:pt x="144194" y="1912"/>
                    </a:cubicBezTo>
                    <a:cubicBezTo>
                      <a:pt x="120401" y="-3768"/>
                      <a:pt x="95109" y="4248"/>
                      <a:pt x="72672" y="12350"/>
                    </a:cubicBezTo>
                    <a:cubicBezTo>
                      <a:pt x="52629" y="19588"/>
                      <a:pt x="30451" y="27431"/>
                      <a:pt x="15224" y="43031"/>
                    </a:cubicBezTo>
                    <a:cubicBezTo>
                      <a:pt x="-1099" y="59756"/>
                      <a:pt x="-11972" y="110275"/>
                      <a:pt x="24049" y="110563"/>
                    </a:cubicBezTo>
                    <a:cubicBezTo>
                      <a:pt x="25519" y="110563"/>
                      <a:pt x="26529" y="108862"/>
                      <a:pt x="25750" y="107593"/>
                    </a:cubicBezTo>
                    <a:lnTo>
                      <a:pt x="25750" y="10759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" name="Freeform 343">
                <a:extLst>
                  <a:ext uri="{FF2B5EF4-FFF2-40B4-BE49-F238E27FC236}">
                    <a16:creationId xmlns:a16="http://schemas.microsoft.com/office/drawing/2014/main" id="{0872D615-4358-CF5E-33EB-3A0A3A556DDF}"/>
                  </a:ext>
                </a:extLst>
              </p:cNvPr>
              <p:cNvSpPr/>
              <p:nvPr/>
            </p:nvSpPr>
            <p:spPr>
              <a:xfrm>
                <a:off x="7734989" y="4419919"/>
                <a:ext cx="144719" cy="106538"/>
              </a:xfrm>
              <a:custGeom>
                <a:avLst/>
                <a:gdLst>
                  <a:gd name="csX0" fmla="*/ 20973 w 144719"/>
                  <a:gd name="csY0" fmla="*/ 101559 h 106538"/>
                  <a:gd name="csX1" fmla="*/ 67087 w 144719"/>
                  <a:gd name="csY1" fmla="*/ 33075 h 106538"/>
                  <a:gd name="csX2" fmla="*/ 136533 w 144719"/>
                  <a:gd name="csY2" fmla="*/ 16956 h 106538"/>
                  <a:gd name="csX3" fmla="*/ 136533 w 144719"/>
                  <a:gd name="csY3" fmla="*/ 1 h 106538"/>
                  <a:gd name="csX4" fmla="*/ 26309 w 144719"/>
                  <a:gd name="csY4" fmla="*/ 39073 h 106538"/>
                  <a:gd name="csX5" fmla="*/ 17340 w 144719"/>
                  <a:gd name="csY5" fmla="*/ 106259 h 106538"/>
                  <a:gd name="csX6" fmla="*/ 20973 w 144719"/>
                  <a:gd name="csY6" fmla="*/ 101559 h 106538"/>
                  <a:gd name="csX7" fmla="*/ 20973 w 144719"/>
                  <a:gd name="csY7" fmla="*/ 101559 h 1065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44719" h="106538">
                    <a:moveTo>
                      <a:pt x="20973" y="101559"/>
                    </a:moveTo>
                    <a:cubicBezTo>
                      <a:pt x="-5069" y="73531"/>
                      <a:pt x="47102" y="42764"/>
                      <a:pt x="67087" y="33075"/>
                    </a:cubicBezTo>
                    <a:cubicBezTo>
                      <a:pt x="89034" y="22406"/>
                      <a:pt x="112192" y="17475"/>
                      <a:pt x="136533" y="16956"/>
                    </a:cubicBezTo>
                    <a:cubicBezTo>
                      <a:pt x="147434" y="16726"/>
                      <a:pt x="147463" y="-172"/>
                      <a:pt x="136533" y="1"/>
                    </a:cubicBezTo>
                    <a:cubicBezTo>
                      <a:pt x="96359" y="693"/>
                      <a:pt x="57513" y="13294"/>
                      <a:pt x="26309" y="39073"/>
                    </a:cubicBezTo>
                    <a:cubicBezTo>
                      <a:pt x="6957" y="55048"/>
                      <a:pt x="-16951" y="91639"/>
                      <a:pt x="17340" y="106259"/>
                    </a:cubicBezTo>
                    <a:cubicBezTo>
                      <a:pt x="20339" y="107528"/>
                      <a:pt x="23453" y="104212"/>
                      <a:pt x="20973" y="101559"/>
                    </a:cubicBezTo>
                    <a:lnTo>
                      <a:pt x="20973" y="10155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" name="Freeform 344">
                <a:extLst>
                  <a:ext uri="{FF2B5EF4-FFF2-40B4-BE49-F238E27FC236}">
                    <a16:creationId xmlns:a16="http://schemas.microsoft.com/office/drawing/2014/main" id="{5944CA3D-6ED9-B339-62F3-8CB765EC1DD9}"/>
                  </a:ext>
                </a:extLst>
              </p:cNvPr>
              <p:cNvSpPr/>
              <p:nvPr/>
            </p:nvSpPr>
            <p:spPr>
              <a:xfrm>
                <a:off x="7800515" y="4442746"/>
                <a:ext cx="78006" cy="82092"/>
              </a:xfrm>
              <a:custGeom>
                <a:avLst/>
                <a:gdLst>
                  <a:gd name="csX0" fmla="*/ 18173 w 78006"/>
                  <a:gd name="csY0" fmla="*/ 76800 h 82092"/>
                  <a:gd name="csX1" fmla="*/ 15953 w 78006"/>
                  <a:gd name="csY1" fmla="*/ 50415 h 82092"/>
                  <a:gd name="csX2" fmla="*/ 32881 w 78006"/>
                  <a:gd name="csY2" fmla="*/ 32076 h 82092"/>
                  <a:gd name="csX3" fmla="*/ 74583 w 78006"/>
                  <a:gd name="csY3" fmla="*/ 13535 h 82092"/>
                  <a:gd name="csX4" fmla="*/ 72882 w 78006"/>
                  <a:gd name="csY4" fmla="*/ 502 h 82092"/>
                  <a:gd name="csX5" fmla="*/ 11108 w 78006"/>
                  <a:gd name="csY5" fmla="*/ 30115 h 82092"/>
                  <a:gd name="csX6" fmla="*/ 12175 w 78006"/>
                  <a:gd name="csY6" fmla="*/ 81413 h 82092"/>
                  <a:gd name="csX7" fmla="*/ 18173 w 78006"/>
                  <a:gd name="csY7" fmla="*/ 76800 h 82092"/>
                  <a:gd name="csX8" fmla="*/ 18173 w 78006"/>
                  <a:gd name="csY8" fmla="*/ 76800 h 82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8006" h="82092">
                    <a:moveTo>
                      <a:pt x="18173" y="76800"/>
                    </a:moveTo>
                    <a:cubicBezTo>
                      <a:pt x="16039" y="68668"/>
                      <a:pt x="12319" y="58605"/>
                      <a:pt x="15953" y="50415"/>
                    </a:cubicBezTo>
                    <a:cubicBezTo>
                      <a:pt x="19154" y="43207"/>
                      <a:pt x="26796" y="36776"/>
                      <a:pt x="32881" y="32076"/>
                    </a:cubicBezTo>
                    <a:cubicBezTo>
                      <a:pt x="45830" y="22099"/>
                      <a:pt x="60654" y="20513"/>
                      <a:pt x="74583" y="13535"/>
                    </a:cubicBezTo>
                    <a:cubicBezTo>
                      <a:pt x="79803" y="10911"/>
                      <a:pt x="78909" y="1482"/>
                      <a:pt x="72882" y="502"/>
                    </a:cubicBezTo>
                    <a:cubicBezTo>
                      <a:pt x="50733" y="-3189"/>
                      <a:pt x="25095" y="14170"/>
                      <a:pt x="11108" y="30115"/>
                    </a:cubicBezTo>
                    <a:cubicBezTo>
                      <a:pt x="-1841" y="44879"/>
                      <a:pt x="-5850" y="67976"/>
                      <a:pt x="12175" y="81413"/>
                    </a:cubicBezTo>
                    <a:cubicBezTo>
                      <a:pt x="15174" y="83634"/>
                      <a:pt x="19010" y="79971"/>
                      <a:pt x="18173" y="76800"/>
                    </a:cubicBezTo>
                    <a:lnTo>
                      <a:pt x="18173" y="7680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" name="Freeform 345">
                <a:extLst>
                  <a:ext uri="{FF2B5EF4-FFF2-40B4-BE49-F238E27FC236}">
                    <a16:creationId xmlns:a16="http://schemas.microsoft.com/office/drawing/2014/main" id="{37ED9D79-FC7C-1265-D499-CE2874DB28C2}"/>
                  </a:ext>
                </a:extLst>
              </p:cNvPr>
              <p:cNvSpPr/>
              <p:nvPr/>
            </p:nvSpPr>
            <p:spPr>
              <a:xfrm>
                <a:off x="7940383" y="4543594"/>
                <a:ext cx="103" cy="144"/>
              </a:xfrm>
              <a:custGeom>
                <a:avLst/>
                <a:gdLst>
                  <a:gd name="csX0" fmla="*/ 65 w 103"/>
                  <a:gd name="csY0" fmla="*/ 144 h 144"/>
                  <a:gd name="csX1" fmla="*/ 65 w 103"/>
                  <a:gd name="csY1" fmla="*/ 0 h 144"/>
                  <a:gd name="csX2" fmla="*/ 65 w 103"/>
                  <a:gd name="csY2" fmla="*/ 144 h 144"/>
                  <a:gd name="csX3" fmla="*/ 65 w 103"/>
                  <a:gd name="csY3" fmla="*/ 144 h 1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3" h="144">
                    <a:moveTo>
                      <a:pt x="65" y="144"/>
                    </a:moveTo>
                    <a:cubicBezTo>
                      <a:pt x="65" y="144"/>
                      <a:pt x="152" y="0"/>
                      <a:pt x="65" y="0"/>
                    </a:cubicBezTo>
                    <a:cubicBezTo>
                      <a:pt x="-22" y="0"/>
                      <a:pt x="-22" y="144"/>
                      <a:pt x="65" y="144"/>
                    </a:cubicBezTo>
                    <a:lnTo>
                      <a:pt x="65" y="14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" name="Freeform 346">
                <a:extLst>
                  <a:ext uri="{FF2B5EF4-FFF2-40B4-BE49-F238E27FC236}">
                    <a16:creationId xmlns:a16="http://schemas.microsoft.com/office/drawing/2014/main" id="{45974481-63B2-D32A-603D-608197CF22BF}"/>
                  </a:ext>
                </a:extLst>
              </p:cNvPr>
              <p:cNvSpPr/>
              <p:nvPr/>
            </p:nvSpPr>
            <p:spPr>
              <a:xfrm>
                <a:off x="7723699" y="4537987"/>
                <a:ext cx="37505" cy="123882"/>
              </a:xfrm>
              <a:custGeom>
                <a:avLst/>
                <a:gdLst>
                  <a:gd name="csX0" fmla="*/ 29322 w 37505"/>
                  <a:gd name="csY0" fmla="*/ 99 h 123882"/>
                  <a:gd name="csX1" fmla="*/ 857 w 37505"/>
                  <a:gd name="csY1" fmla="*/ 55001 h 123882"/>
                  <a:gd name="csX2" fmla="*/ 31369 w 37505"/>
                  <a:gd name="csY2" fmla="*/ 123312 h 123882"/>
                  <a:gd name="csX3" fmla="*/ 36387 w 37505"/>
                  <a:gd name="csY3" fmla="*/ 116795 h 123882"/>
                  <a:gd name="csX4" fmla="*/ 10518 w 37505"/>
                  <a:gd name="csY4" fmla="*/ 56328 h 123882"/>
                  <a:gd name="csX5" fmla="*/ 29581 w 37505"/>
                  <a:gd name="csY5" fmla="*/ 2060 h 123882"/>
                  <a:gd name="csX6" fmla="*/ 29322 w 37505"/>
                  <a:gd name="csY6" fmla="*/ 70 h 123882"/>
                  <a:gd name="csX7" fmla="*/ 29322 w 37505"/>
                  <a:gd name="csY7" fmla="*/ 70 h 1238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7505" h="123882">
                    <a:moveTo>
                      <a:pt x="29322" y="99"/>
                    </a:moveTo>
                    <a:cubicBezTo>
                      <a:pt x="11009" y="-2409"/>
                      <a:pt x="2501" y="43352"/>
                      <a:pt x="857" y="55001"/>
                    </a:cubicBezTo>
                    <a:cubicBezTo>
                      <a:pt x="-3036" y="82626"/>
                      <a:pt x="6193" y="109240"/>
                      <a:pt x="31369" y="123312"/>
                    </a:cubicBezTo>
                    <a:cubicBezTo>
                      <a:pt x="35551" y="125648"/>
                      <a:pt x="39502" y="120284"/>
                      <a:pt x="36387" y="116795"/>
                    </a:cubicBezTo>
                    <a:cubicBezTo>
                      <a:pt x="19315" y="97764"/>
                      <a:pt x="7548" y="84096"/>
                      <a:pt x="10518" y="56328"/>
                    </a:cubicBezTo>
                    <a:cubicBezTo>
                      <a:pt x="11816" y="44188"/>
                      <a:pt x="17728" y="8692"/>
                      <a:pt x="29581" y="2060"/>
                    </a:cubicBezTo>
                    <a:cubicBezTo>
                      <a:pt x="30331" y="1656"/>
                      <a:pt x="30273" y="215"/>
                      <a:pt x="29322" y="70"/>
                    </a:cubicBezTo>
                    <a:lnTo>
                      <a:pt x="29322" y="70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" name="Freeform 347">
                <a:extLst>
                  <a:ext uri="{FF2B5EF4-FFF2-40B4-BE49-F238E27FC236}">
                    <a16:creationId xmlns:a16="http://schemas.microsoft.com/office/drawing/2014/main" id="{F4A83372-D8E0-AEF6-E5D0-F4722931D4B4}"/>
                  </a:ext>
                </a:extLst>
              </p:cNvPr>
              <p:cNvSpPr/>
              <p:nvPr/>
            </p:nvSpPr>
            <p:spPr>
              <a:xfrm>
                <a:off x="7766638" y="4545573"/>
                <a:ext cx="86591" cy="185740"/>
              </a:xfrm>
              <a:custGeom>
                <a:avLst/>
                <a:gdLst>
                  <a:gd name="csX0" fmla="*/ 14530 w 86591"/>
                  <a:gd name="csY0" fmla="*/ 1424 h 185740"/>
                  <a:gd name="csX1" fmla="*/ 17760 w 86591"/>
                  <a:gd name="csY1" fmla="*/ 108691 h 185740"/>
                  <a:gd name="csX2" fmla="*/ 82389 w 86591"/>
                  <a:gd name="csY2" fmla="*/ 185738 h 185740"/>
                  <a:gd name="csX3" fmla="*/ 84552 w 86591"/>
                  <a:gd name="csY3" fmla="*/ 177780 h 185740"/>
                  <a:gd name="csX4" fmla="*/ 29180 w 86591"/>
                  <a:gd name="csY4" fmla="*/ 102030 h 185740"/>
                  <a:gd name="csX5" fmla="*/ 12425 w 86591"/>
                  <a:gd name="csY5" fmla="*/ 47935 h 185740"/>
                  <a:gd name="csX6" fmla="*/ 20240 w 86591"/>
                  <a:gd name="csY6" fmla="*/ 2952 h 185740"/>
                  <a:gd name="csX7" fmla="*/ 14530 w 86591"/>
                  <a:gd name="csY7" fmla="*/ 1395 h 185740"/>
                  <a:gd name="csX8" fmla="*/ 14530 w 86591"/>
                  <a:gd name="csY8" fmla="*/ 1395 h 1857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6591" h="185740">
                    <a:moveTo>
                      <a:pt x="14530" y="1424"/>
                    </a:moveTo>
                    <a:cubicBezTo>
                      <a:pt x="-8772" y="35969"/>
                      <a:pt x="-1332" y="74982"/>
                      <a:pt x="17760" y="108691"/>
                    </a:cubicBezTo>
                    <a:cubicBezTo>
                      <a:pt x="31891" y="133633"/>
                      <a:pt x="48070" y="184700"/>
                      <a:pt x="82389" y="185738"/>
                    </a:cubicBezTo>
                    <a:cubicBezTo>
                      <a:pt x="86657" y="185854"/>
                      <a:pt x="88186" y="179856"/>
                      <a:pt x="84552" y="177780"/>
                    </a:cubicBezTo>
                    <a:cubicBezTo>
                      <a:pt x="57789" y="162555"/>
                      <a:pt x="44090" y="127635"/>
                      <a:pt x="29180" y="102030"/>
                    </a:cubicBezTo>
                    <a:cubicBezTo>
                      <a:pt x="19144" y="84815"/>
                      <a:pt x="11271" y="68552"/>
                      <a:pt x="12425" y="47935"/>
                    </a:cubicBezTo>
                    <a:cubicBezTo>
                      <a:pt x="13290" y="32479"/>
                      <a:pt x="19663" y="18379"/>
                      <a:pt x="20240" y="2952"/>
                    </a:cubicBezTo>
                    <a:cubicBezTo>
                      <a:pt x="20355" y="-248"/>
                      <a:pt x="16145" y="-969"/>
                      <a:pt x="14530" y="1395"/>
                    </a:cubicBezTo>
                    <a:lnTo>
                      <a:pt x="14530" y="139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" name="Freeform 348">
                <a:extLst>
                  <a:ext uri="{FF2B5EF4-FFF2-40B4-BE49-F238E27FC236}">
                    <a16:creationId xmlns:a16="http://schemas.microsoft.com/office/drawing/2014/main" id="{E3D86FB7-A465-910D-1B00-0006889136BD}"/>
                  </a:ext>
                </a:extLst>
              </p:cNvPr>
              <p:cNvSpPr/>
              <p:nvPr/>
            </p:nvSpPr>
            <p:spPr>
              <a:xfrm>
                <a:off x="7806864" y="4549933"/>
                <a:ext cx="162105" cy="232483"/>
              </a:xfrm>
              <a:custGeom>
                <a:avLst/>
                <a:gdLst>
                  <a:gd name="csX0" fmla="*/ 288 w 162105"/>
                  <a:gd name="csY0" fmla="*/ 1995 h 232483"/>
                  <a:gd name="csX1" fmla="*/ 56525 w 162105"/>
                  <a:gd name="csY1" fmla="*/ 145364 h 232483"/>
                  <a:gd name="csX2" fmla="*/ 157953 w 162105"/>
                  <a:gd name="csY2" fmla="*/ 232330 h 232483"/>
                  <a:gd name="csX3" fmla="*/ 160029 w 162105"/>
                  <a:gd name="csY3" fmla="*/ 224603 h 232483"/>
                  <a:gd name="csX4" fmla="*/ 60505 w 162105"/>
                  <a:gd name="csY4" fmla="*/ 127543 h 232483"/>
                  <a:gd name="csX5" fmla="*/ 4297 w 162105"/>
                  <a:gd name="csY5" fmla="*/ 1447 h 232483"/>
                  <a:gd name="csX6" fmla="*/ 288 w 162105"/>
                  <a:gd name="csY6" fmla="*/ 1995 h 232483"/>
                  <a:gd name="csX7" fmla="*/ 288 w 162105"/>
                  <a:gd name="csY7" fmla="*/ 1995 h 2324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62105" h="232483">
                    <a:moveTo>
                      <a:pt x="288" y="1995"/>
                    </a:moveTo>
                    <a:cubicBezTo>
                      <a:pt x="-3317" y="53062"/>
                      <a:pt x="27570" y="105657"/>
                      <a:pt x="56525" y="145364"/>
                    </a:cubicBezTo>
                    <a:cubicBezTo>
                      <a:pt x="78010" y="174833"/>
                      <a:pt x="115790" y="235935"/>
                      <a:pt x="157953" y="232330"/>
                    </a:cubicBezTo>
                    <a:cubicBezTo>
                      <a:pt x="161731" y="232013"/>
                      <a:pt x="163980" y="226679"/>
                      <a:pt x="160029" y="224603"/>
                    </a:cubicBezTo>
                    <a:cubicBezTo>
                      <a:pt x="117952" y="202572"/>
                      <a:pt x="87844" y="165952"/>
                      <a:pt x="60505" y="127543"/>
                    </a:cubicBezTo>
                    <a:cubicBezTo>
                      <a:pt x="32415" y="88039"/>
                      <a:pt x="18370" y="47324"/>
                      <a:pt x="4297" y="1447"/>
                    </a:cubicBezTo>
                    <a:cubicBezTo>
                      <a:pt x="3605" y="-802"/>
                      <a:pt x="461" y="-283"/>
                      <a:pt x="288" y="1995"/>
                    </a:cubicBezTo>
                    <a:lnTo>
                      <a:pt x="288" y="1995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" name="Freeform 349">
                <a:extLst>
                  <a:ext uri="{FF2B5EF4-FFF2-40B4-BE49-F238E27FC236}">
                    <a16:creationId xmlns:a16="http://schemas.microsoft.com/office/drawing/2014/main" id="{03832FE4-CEF8-F4AD-0F62-D596964810EA}"/>
                  </a:ext>
                </a:extLst>
              </p:cNvPr>
              <p:cNvSpPr/>
              <p:nvPr/>
            </p:nvSpPr>
            <p:spPr>
              <a:xfrm>
                <a:off x="7816137" y="4525691"/>
                <a:ext cx="335906" cy="338830"/>
              </a:xfrm>
              <a:custGeom>
                <a:avLst/>
                <a:gdLst>
                  <a:gd name="csX0" fmla="*/ 850 w 335906"/>
                  <a:gd name="csY0" fmla="*/ 6254 h 338830"/>
                  <a:gd name="csX1" fmla="*/ 91232 w 335906"/>
                  <a:gd name="csY1" fmla="*/ 98383 h 338830"/>
                  <a:gd name="csX2" fmla="*/ 171002 w 335906"/>
                  <a:gd name="csY2" fmla="*/ 202881 h 338830"/>
                  <a:gd name="csX3" fmla="*/ 324428 w 335906"/>
                  <a:gd name="csY3" fmla="*/ 338378 h 338830"/>
                  <a:gd name="csX4" fmla="*/ 329388 w 335906"/>
                  <a:gd name="csY4" fmla="*/ 320442 h 338830"/>
                  <a:gd name="csX5" fmla="*/ 159322 w 335906"/>
                  <a:gd name="csY5" fmla="*/ 158360 h 338830"/>
                  <a:gd name="csX6" fmla="*/ 5204 w 335906"/>
                  <a:gd name="csY6" fmla="*/ 660 h 338830"/>
                  <a:gd name="csX7" fmla="*/ 878 w 335906"/>
                  <a:gd name="csY7" fmla="*/ 6254 h 338830"/>
                  <a:gd name="csX8" fmla="*/ 878 w 335906"/>
                  <a:gd name="csY8" fmla="*/ 6254 h 3388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35906" h="338830">
                    <a:moveTo>
                      <a:pt x="850" y="6254"/>
                    </a:moveTo>
                    <a:cubicBezTo>
                      <a:pt x="29372" y="38463"/>
                      <a:pt x="62133" y="66635"/>
                      <a:pt x="91232" y="98383"/>
                    </a:cubicBezTo>
                    <a:cubicBezTo>
                      <a:pt x="121052" y="130937"/>
                      <a:pt x="146114" y="166520"/>
                      <a:pt x="171002" y="202881"/>
                    </a:cubicBezTo>
                    <a:cubicBezTo>
                      <a:pt x="210483" y="260523"/>
                      <a:pt x="255011" y="317097"/>
                      <a:pt x="324428" y="338378"/>
                    </a:cubicBezTo>
                    <a:cubicBezTo>
                      <a:pt x="335906" y="341896"/>
                      <a:pt x="340866" y="323845"/>
                      <a:pt x="329388" y="320442"/>
                    </a:cubicBezTo>
                    <a:cubicBezTo>
                      <a:pt x="248868" y="296624"/>
                      <a:pt x="205407" y="222460"/>
                      <a:pt x="159322" y="158360"/>
                    </a:cubicBezTo>
                    <a:cubicBezTo>
                      <a:pt x="116726" y="99132"/>
                      <a:pt x="64123" y="43855"/>
                      <a:pt x="5204" y="660"/>
                    </a:cubicBezTo>
                    <a:cubicBezTo>
                      <a:pt x="1772" y="-1848"/>
                      <a:pt x="-1660" y="3400"/>
                      <a:pt x="878" y="6254"/>
                    </a:cubicBezTo>
                    <a:lnTo>
                      <a:pt x="878" y="625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" name="Freeform 350">
                <a:extLst>
                  <a:ext uri="{FF2B5EF4-FFF2-40B4-BE49-F238E27FC236}">
                    <a16:creationId xmlns:a16="http://schemas.microsoft.com/office/drawing/2014/main" id="{54C5BDC3-EAED-78A8-E2AC-BD0CDEB13E62}"/>
                  </a:ext>
                </a:extLst>
              </p:cNvPr>
              <p:cNvSpPr/>
              <p:nvPr/>
            </p:nvSpPr>
            <p:spPr>
              <a:xfrm>
                <a:off x="7882192" y="4517277"/>
                <a:ext cx="505940" cy="390461"/>
              </a:xfrm>
              <a:custGeom>
                <a:avLst/>
                <a:gdLst>
                  <a:gd name="csX0" fmla="*/ 491 w 505940"/>
                  <a:gd name="csY0" fmla="*/ 6594 h 390461"/>
                  <a:gd name="csX1" fmla="*/ 100247 w 505940"/>
                  <a:gd name="csY1" fmla="*/ 133267 h 390461"/>
                  <a:gd name="csX2" fmla="*/ 223304 w 505940"/>
                  <a:gd name="csY2" fmla="*/ 252933 h 390461"/>
                  <a:gd name="csX3" fmla="*/ 348669 w 505940"/>
                  <a:gd name="csY3" fmla="*/ 340880 h 390461"/>
                  <a:gd name="csX4" fmla="*/ 494971 w 505940"/>
                  <a:gd name="csY4" fmla="*/ 390390 h 390461"/>
                  <a:gd name="csX5" fmla="*/ 500595 w 505940"/>
                  <a:gd name="csY5" fmla="*/ 369600 h 390461"/>
                  <a:gd name="csX6" fmla="*/ 356052 w 505940"/>
                  <a:gd name="csY6" fmla="*/ 318850 h 390461"/>
                  <a:gd name="csX7" fmla="*/ 226736 w 505940"/>
                  <a:gd name="csY7" fmla="*/ 228394 h 390461"/>
                  <a:gd name="csX8" fmla="*/ 112301 w 505940"/>
                  <a:gd name="csY8" fmla="*/ 121214 h 390461"/>
                  <a:gd name="csX9" fmla="*/ 7297 w 505940"/>
                  <a:gd name="csY9" fmla="*/ 1346 h 390461"/>
                  <a:gd name="csX10" fmla="*/ 491 w 505940"/>
                  <a:gd name="csY10" fmla="*/ 6594 h 390461"/>
                  <a:gd name="csX11" fmla="*/ 491 w 505940"/>
                  <a:gd name="csY11" fmla="*/ 6594 h 3904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505940" h="390461">
                    <a:moveTo>
                      <a:pt x="491" y="6594"/>
                    </a:moveTo>
                    <a:cubicBezTo>
                      <a:pt x="24341" y="53710"/>
                      <a:pt x="64197" y="95262"/>
                      <a:pt x="100247" y="133267"/>
                    </a:cubicBezTo>
                    <a:cubicBezTo>
                      <a:pt x="139612" y="174760"/>
                      <a:pt x="181343" y="214092"/>
                      <a:pt x="223304" y="252933"/>
                    </a:cubicBezTo>
                    <a:cubicBezTo>
                      <a:pt x="261372" y="288169"/>
                      <a:pt x="301459" y="318792"/>
                      <a:pt x="348669" y="340880"/>
                    </a:cubicBezTo>
                    <a:cubicBezTo>
                      <a:pt x="393341" y="361757"/>
                      <a:pt x="445858" y="384479"/>
                      <a:pt x="494971" y="390390"/>
                    </a:cubicBezTo>
                    <a:cubicBezTo>
                      <a:pt x="505930" y="391716"/>
                      <a:pt x="510227" y="374242"/>
                      <a:pt x="500595" y="369600"/>
                    </a:cubicBezTo>
                    <a:cubicBezTo>
                      <a:pt x="454971" y="347685"/>
                      <a:pt x="402570" y="340073"/>
                      <a:pt x="356052" y="318850"/>
                    </a:cubicBezTo>
                    <a:cubicBezTo>
                      <a:pt x="307054" y="296474"/>
                      <a:pt x="266505" y="264265"/>
                      <a:pt x="226736" y="228394"/>
                    </a:cubicBezTo>
                    <a:cubicBezTo>
                      <a:pt x="187947" y="193388"/>
                      <a:pt x="149100" y="158353"/>
                      <a:pt x="112301" y="121214"/>
                    </a:cubicBezTo>
                    <a:cubicBezTo>
                      <a:pt x="74723" y="83266"/>
                      <a:pt x="43721" y="40100"/>
                      <a:pt x="7297" y="1346"/>
                    </a:cubicBezTo>
                    <a:cubicBezTo>
                      <a:pt x="3807" y="-2374"/>
                      <a:pt x="-1672" y="2355"/>
                      <a:pt x="491" y="6594"/>
                    </a:cubicBezTo>
                    <a:lnTo>
                      <a:pt x="491" y="659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" name="Freeform 351">
                <a:extLst>
                  <a:ext uri="{FF2B5EF4-FFF2-40B4-BE49-F238E27FC236}">
                    <a16:creationId xmlns:a16="http://schemas.microsoft.com/office/drawing/2014/main" id="{97D0B23B-E0EC-B416-E23D-240E39D1A39A}"/>
                  </a:ext>
                </a:extLst>
              </p:cNvPr>
              <p:cNvSpPr/>
              <p:nvPr/>
            </p:nvSpPr>
            <p:spPr>
              <a:xfrm>
                <a:off x="7905235" y="4489110"/>
                <a:ext cx="640564" cy="392693"/>
              </a:xfrm>
              <a:custGeom>
                <a:avLst/>
                <a:gdLst>
                  <a:gd name="csX0" fmla="*/ 0 w 640564"/>
                  <a:gd name="csY0" fmla="*/ 1543 h 392693"/>
                  <a:gd name="csX1" fmla="*/ 109791 w 640564"/>
                  <a:gd name="csY1" fmla="*/ 129427 h 392693"/>
                  <a:gd name="csX2" fmla="*/ 255632 w 640564"/>
                  <a:gd name="csY2" fmla="*/ 237184 h 392693"/>
                  <a:gd name="csX3" fmla="*/ 429620 w 640564"/>
                  <a:gd name="csY3" fmla="*/ 313683 h 392693"/>
                  <a:gd name="csX4" fmla="*/ 528337 w 640564"/>
                  <a:gd name="csY4" fmla="*/ 353909 h 392693"/>
                  <a:gd name="csX5" fmla="*/ 627516 w 640564"/>
                  <a:gd name="csY5" fmla="*/ 392433 h 392693"/>
                  <a:gd name="csX6" fmla="*/ 635534 w 640564"/>
                  <a:gd name="csY6" fmla="*/ 373459 h 392693"/>
                  <a:gd name="csX7" fmla="*/ 554235 w 640564"/>
                  <a:gd name="csY7" fmla="*/ 339693 h 392693"/>
                  <a:gd name="csX8" fmla="*/ 465035 w 640564"/>
                  <a:gd name="csY8" fmla="*/ 304831 h 392693"/>
                  <a:gd name="csX9" fmla="*/ 286029 w 640564"/>
                  <a:gd name="csY9" fmla="*/ 233060 h 392693"/>
                  <a:gd name="csX10" fmla="*/ 146014 w 640564"/>
                  <a:gd name="csY10" fmla="*/ 137933 h 392693"/>
                  <a:gd name="csX11" fmla="*/ 72271 w 640564"/>
                  <a:gd name="csY11" fmla="*/ 78417 h 392693"/>
                  <a:gd name="csX12" fmla="*/ 2509 w 640564"/>
                  <a:gd name="csY12" fmla="*/ 880 h 392693"/>
                  <a:gd name="csX13" fmla="*/ 58 w 640564"/>
                  <a:gd name="csY13" fmla="*/ 1543 h 392693"/>
                  <a:gd name="csX14" fmla="*/ 58 w 640564"/>
                  <a:gd name="csY14" fmla="*/ 1543 h 3926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640564" h="392693">
                    <a:moveTo>
                      <a:pt x="0" y="1543"/>
                    </a:moveTo>
                    <a:cubicBezTo>
                      <a:pt x="13872" y="55176"/>
                      <a:pt x="68868" y="95805"/>
                      <a:pt x="109791" y="129427"/>
                    </a:cubicBezTo>
                    <a:cubicBezTo>
                      <a:pt x="156223" y="167576"/>
                      <a:pt x="205135" y="204571"/>
                      <a:pt x="255632" y="237184"/>
                    </a:cubicBezTo>
                    <a:cubicBezTo>
                      <a:pt x="308264" y="271180"/>
                      <a:pt x="371855" y="290212"/>
                      <a:pt x="429620" y="313683"/>
                    </a:cubicBezTo>
                    <a:cubicBezTo>
                      <a:pt x="462526" y="327063"/>
                      <a:pt x="495432" y="340500"/>
                      <a:pt x="528337" y="353909"/>
                    </a:cubicBezTo>
                    <a:cubicBezTo>
                      <a:pt x="560263" y="366942"/>
                      <a:pt x="593803" y="385281"/>
                      <a:pt x="627516" y="392433"/>
                    </a:cubicBezTo>
                    <a:cubicBezTo>
                      <a:pt x="638850" y="394855"/>
                      <a:pt x="645858" y="379803"/>
                      <a:pt x="635534" y="373459"/>
                    </a:cubicBezTo>
                    <a:cubicBezTo>
                      <a:pt x="610991" y="358378"/>
                      <a:pt x="580998" y="350131"/>
                      <a:pt x="554235" y="339693"/>
                    </a:cubicBezTo>
                    <a:cubicBezTo>
                      <a:pt x="524502" y="328072"/>
                      <a:pt x="494739" y="316481"/>
                      <a:pt x="465035" y="304831"/>
                    </a:cubicBezTo>
                    <a:cubicBezTo>
                      <a:pt x="405828" y="281648"/>
                      <a:pt x="342641" y="262126"/>
                      <a:pt x="286029" y="233060"/>
                    </a:cubicBezTo>
                    <a:cubicBezTo>
                      <a:pt x="236598" y="207657"/>
                      <a:pt x="190513" y="171007"/>
                      <a:pt x="146014" y="137933"/>
                    </a:cubicBezTo>
                    <a:cubicBezTo>
                      <a:pt x="120606" y="119075"/>
                      <a:pt x="96035" y="99294"/>
                      <a:pt x="72271" y="78417"/>
                    </a:cubicBezTo>
                    <a:cubicBezTo>
                      <a:pt x="48133" y="57223"/>
                      <a:pt x="14045" y="31560"/>
                      <a:pt x="2509" y="880"/>
                    </a:cubicBezTo>
                    <a:cubicBezTo>
                      <a:pt x="1932" y="-620"/>
                      <a:pt x="-375" y="-72"/>
                      <a:pt x="58" y="1543"/>
                    </a:cubicBezTo>
                    <a:lnTo>
                      <a:pt x="58" y="1543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" name="Freeform 352">
                <a:extLst>
                  <a:ext uri="{FF2B5EF4-FFF2-40B4-BE49-F238E27FC236}">
                    <a16:creationId xmlns:a16="http://schemas.microsoft.com/office/drawing/2014/main" id="{D46E14B4-21AD-849E-3682-390A7D200F6D}"/>
                  </a:ext>
                </a:extLst>
              </p:cNvPr>
              <p:cNvSpPr/>
              <p:nvPr/>
            </p:nvSpPr>
            <p:spPr>
              <a:xfrm>
                <a:off x="7961474" y="4464524"/>
                <a:ext cx="675306" cy="369666"/>
              </a:xfrm>
              <a:custGeom>
                <a:avLst/>
                <a:gdLst>
                  <a:gd name="csX0" fmla="*/ 344 w 675306"/>
                  <a:gd name="csY0" fmla="*/ 5454 h 369666"/>
                  <a:gd name="csX1" fmla="*/ 278183 w 675306"/>
                  <a:gd name="csY1" fmla="*/ 213702 h 369666"/>
                  <a:gd name="csX2" fmla="*/ 661689 w 675306"/>
                  <a:gd name="csY2" fmla="*/ 368806 h 369666"/>
                  <a:gd name="csX3" fmla="*/ 667716 w 675306"/>
                  <a:gd name="csY3" fmla="*/ 346920 h 369666"/>
                  <a:gd name="csX4" fmla="*/ 305436 w 675306"/>
                  <a:gd name="csY4" fmla="*/ 204129 h 369666"/>
                  <a:gd name="csX5" fmla="*/ 144368 w 675306"/>
                  <a:gd name="csY5" fmla="*/ 127571 h 369666"/>
                  <a:gd name="csX6" fmla="*/ 5968 w 675306"/>
                  <a:gd name="csY6" fmla="*/ 1129 h 369666"/>
                  <a:gd name="csX7" fmla="*/ 373 w 675306"/>
                  <a:gd name="csY7" fmla="*/ 5454 h 369666"/>
                  <a:gd name="csX8" fmla="*/ 373 w 675306"/>
                  <a:gd name="csY8" fmla="*/ 5454 h 369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75306" h="369666">
                    <a:moveTo>
                      <a:pt x="344" y="5454"/>
                    </a:moveTo>
                    <a:cubicBezTo>
                      <a:pt x="50352" y="111337"/>
                      <a:pt x="176437" y="171026"/>
                      <a:pt x="278183" y="213702"/>
                    </a:cubicBezTo>
                    <a:cubicBezTo>
                      <a:pt x="405307" y="267018"/>
                      <a:pt x="533873" y="317076"/>
                      <a:pt x="661689" y="368806"/>
                    </a:cubicBezTo>
                    <a:cubicBezTo>
                      <a:pt x="675157" y="374256"/>
                      <a:pt x="681213" y="352226"/>
                      <a:pt x="667716" y="346920"/>
                    </a:cubicBezTo>
                    <a:cubicBezTo>
                      <a:pt x="546908" y="299429"/>
                      <a:pt x="426042" y="252081"/>
                      <a:pt x="305436" y="204129"/>
                    </a:cubicBezTo>
                    <a:cubicBezTo>
                      <a:pt x="250209" y="182185"/>
                      <a:pt x="195068" y="158857"/>
                      <a:pt x="144368" y="127571"/>
                    </a:cubicBezTo>
                    <a:cubicBezTo>
                      <a:pt x="88564" y="93142"/>
                      <a:pt x="50294" y="47900"/>
                      <a:pt x="5968" y="1129"/>
                    </a:cubicBezTo>
                    <a:cubicBezTo>
                      <a:pt x="3026" y="-1985"/>
                      <a:pt x="-1300" y="1965"/>
                      <a:pt x="373" y="5454"/>
                    </a:cubicBezTo>
                    <a:lnTo>
                      <a:pt x="373" y="545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4" name="Freeform 353">
                <a:extLst>
                  <a:ext uri="{FF2B5EF4-FFF2-40B4-BE49-F238E27FC236}">
                    <a16:creationId xmlns:a16="http://schemas.microsoft.com/office/drawing/2014/main" id="{C80907B5-C951-D4DF-32E5-BBD3C67CE8F3}"/>
                  </a:ext>
                </a:extLst>
              </p:cNvPr>
              <p:cNvSpPr/>
              <p:nvPr/>
            </p:nvSpPr>
            <p:spPr>
              <a:xfrm>
                <a:off x="8039436" y="4491104"/>
                <a:ext cx="696674" cy="299029"/>
              </a:xfrm>
              <a:custGeom>
                <a:avLst/>
                <a:gdLst>
                  <a:gd name="csX0" fmla="*/ 392 w 696674"/>
                  <a:gd name="csY0" fmla="*/ 3557 h 299029"/>
                  <a:gd name="csX1" fmla="*/ 125267 w 696674"/>
                  <a:gd name="csY1" fmla="*/ 114572 h 299029"/>
                  <a:gd name="csX2" fmla="*/ 311944 w 696674"/>
                  <a:gd name="csY2" fmla="*/ 172675 h 299029"/>
                  <a:gd name="csX3" fmla="*/ 503179 w 696674"/>
                  <a:gd name="csY3" fmla="*/ 225645 h 299029"/>
                  <a:gd name="csX4" fmla="*/ 682675 w 696674"/>
                  <a:gd name="csY4" fmla="*/ 298829 h 299029"/>
                  <a:gd name="csX5" fmla="*/ 688616 w 696674"/>
                  <a:gd name="csY5" fmla="*/ 277318 h 299029"/>
                  <a:gd name="csX6" fmla="*/ 519588 w 696674"/>
                  <a:gd name="csY6" fmla="*/ 210593 h 299029"/>
                  <a:gd name="csX7" fmla="*/ 341880 w 696674"/>
                  <a:gd name="csY7" fmla="*/ 161833 h 299029"/>
                  <a:gd name="csX8" fmla="*/ 156846 w 696674"/>
                  <a:gd name="csY8" fmla="*/ 110420 h 299029"/>
                  <a:gd name="csX9" fmla="*/ 4113 w 696674"/>
                  <a:gd name="csY9" fmla="*/ 673 h 299029"/>
                  <a:gd name="csX10" fmla="*/ 421 w 696674"/>
                  <a:gd name="csY10" fmla="*/ 3528 h 299029"/>
                  <a:gd name="csX11" fmla="*/ 421 w 696674"/>
                  <a:gd name="csY11" fmla="*/ 3528 h 2990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696674" h="299029">
                    <a:moveTo>
                      <a:pt x="392" y="3557"/>
                    </a:moveTo>
                    <a:cubicBezTo>
                      <a:pt x="35461" y="49924"/>
                      <a:pt x="70732" y="90726"/>
                      <a:pt x="125267" y="114572"/>
                    </a:cubicBezTo>
                    <a:cubicBezTo>
                      <a:pt x="184618" y="140524"/>
                      <a:pt x="249565" y="155893"/>
                      <a:pt x="311944" y="172675"/>
                    </a:cubicBezTo>
                    <a:cubicBezTo>
                      <a:pt x="375420" y="189746"/>
                      <a:pt x="441981" y="201337"/>
                      <a:pt x="503179" y="225645"/>
                    </a:cubicBezTo>
                    <a:cubicBezTo>
                      <a:pt x="563568" y="249636"/>
                      <a:pt x="617700" y="287324"/>
                      <a:pt x="682675" y="298829"/>
                    </a:cubicBezTo>
                    <a:cubicBezTo>
                      <a:pt x="696806" y="301338"/>
                      <a:pt x="702689" y="279538"/>
                      <a:pt x="688616" y="277318"/>
                    </a:cubicBezTo>
                    <a:cubicBezTo>
                      <a:pt x="627505" y="267716"/>
                      <a:pt x="575796" y="234065"/>
                      <a:pt x="519588" y="210593"/>
                    </a:cubicBezTo>
                    <a:cubicBezTo>
                      <a:pt x="462803" y="186891"/>
                      <a:pt x="401375" y="176453"/>
                      <a:pt x="341880" y="161833"/>
                    </a:cubicBezTo>
                    <a:cubicBezTo>
                      <a:pt x="279933" y="146608"/>
                      <a:pt x="217265" y="131008"/>
                      <a:pt x="156846" y="110420"/>
                    </a:cubicBezTo>
                    <a:cubicBezTo>
                      <a:pt x="93428" y="88822"/>
                      <a:pt x="48554" y="49405"/>
                      <a:pt x="4113" y="673"/>
                    </a:cubicBezTo>
                    <a:cubicBezTo>
                      <a:pt x="2354" y="-1259"/>
                      <a:pt x="-1222" y="1365"/>
                      <a:pt x="421" y="3528"/>
                    </a:cubicBezTo>
                    <a:lnTo>
                      <a:pt x="421" y="3528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5" name="Freeform 354">
                <a:extLst>
                  <a:ext uri="{FF2B5EF4-FFF2-40B4-BE49-F238E27FC236}">
                    <a16:creationId xmlns:a16="http://schemas.microsoft.com/office/drawing/2014/main" id="{5617BACA-6999-CAC5-0AE6-7CE1046E3F5E}"/>
                  </a:ext>
                </a:extLst>
              </p:cNvPr>
              <p:cNvSpPr/>
              <p:nvPr/>
            </p:nvSpPr>
            <p:spPr>
              <a:xfrm>
                <a:off x="8107166" y="4482128"/>
                <a:ext cx="778918" cy="221587"/>
              </a:xfrm>
              <a:custGeom>
                <a:avLst/>
                <a:gdLst>
                  <a:gd name="csX0" fmla="*/ 1214 w 778918"/>
                  <a:gd name="csY0" fmla="*/ 7804 h 221587"/>
                  <a:gd name="csX1" fmla="*/ 146506 w 778918"/>
                  <a:gd name="csY1" fmla="*/ 74326 h 221587"/>
                  <a:gd name="csX2" fmla="*/ 349680 w 778918"/>
                  <a:gd name="csY2" fmla="*/ 123317 h 221587"/>
                  <a:gd name="csX3" fmla="*/ 765803 w 778918"/>
                  <a:gd name="csY3" fmla="*/ 221184 h 221587"/>
                  <a:gd name="csX4" fmla="*/ 771398 w 778918"/>
                  <a:gd name="csY4" fmla="*/ 200913 h 221587"/>
                  <a:gd name="csX5" fmla="*/ 370589 w 778918"/>
                  <a:gd name="csY5" fmla="*/ 108583 h 221587"/>
                  <a:gd name="csX6" fmla="*/ 175230 w 778918"/>
                  <a:gd name="csY6" fmla="*/ 64465 h 221587"/>
                  <a:gd name="csX7" fmla="*/ 6635 w 778918"/>
                  <a:gd name="csY7" fmla="*/ 797 h 221587"/>
                  <a:gd name="csX8" fmla="*/ 1242 w 778918"/>
                  <a:gd name="csY8" fmla="*/ 7804 h 221587"/>
                  <a:gd name="csX9" fmla="*/ 1242 w 778918"/>
                  <a:gd name="csY9" fmla="*/ 7804 h 2215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78918" h="221587">
                    <a:moveTo>
                      <a:pt x="1214" y="7804"/>
                    </a:moveTo>
                    <a:cubicBezTo>
                      <a:pt x="40695" y="46183"/>
                      <a:pt x="94394" y="61322"/>
                      <a:pt x="146506" y="74326"/>
                    </a:cubicBezTo>
                    <a:cubicBezTo>
                      <a:pt x="214106" y="91195"/>
                      <a:pt x="281850" y="107400"/>
                      <a:pt x="349680" y="123317"/>
                    </a:cubicBezTo>
                    <a:cubicBezTo>
                      <a:pt x="488167" y="155786"/>
                      <a:pt x="628499" y="183958"/>
                      <a:pt x="765803" y="221184"/>
                    </a:cubicBezTo>
                    <a:cubicBezTo>
                      <a:pt x="778983" y="224759"/>
                      <a:pt x="784578" y="203479"/>
                      <a:pt x="771398" y="200913"/>
                    </a:cubicBezTo>
                    <a:cubicBezTo>
                      <a:pt x="637064" y="174702"/>
                      <a:pt x="503942" y="139407"/>
                      <a:pt x="370589" y="108583"/>
                    </a:cubicBezTo>
                    <a:cubicBezTo>
                      <a:pt x="305527" y="93559"/>
                      <a:pt x="240437" y="78767"/>
                      <a:pt x="175230" y="64465"/>
                    </a:cubicBezTo>
                    <a:cubicBezTo>
                      <a:pt x="115475" y="51374"/>
                      <a:pt x="56441" y="38369"/>
                      <a:pt x="6635" y="797"/>
                    </a:cubicBezTo>
                    <a:cubicBezTo>
                      <a:pt x="2540" y="-2289"/>
                      <a:pt x="-2334" y="4343"/>
                      <a:pt x="1242" y="7804"/>
                    </a:cubicBezTo>
                    <a:lnTo>
                      <a:pt x="1242" y="7804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" name="Freeform 355">
                <a:extLst>
                  <a:ext uri="{FF2B5EF4-FFF2-40B4-BE49-F238E27FC236}">
                    <a16:creationId xmlns:a16="http://schemas.microsoft.com/office/drawing/2014/main" id="{2741300A-A1B6-CD81-8C79-9C4EC55F26F5}"/>
                  </a:ext>
                </a:extLst>
              </p:cNvPr>
              <p:cNvSpPr/>
              <p:nvPr/>
            </p:nvSpPr>
            <p:spPr>
              <a:xfrm>
                <a:off x="8244971" y="4570856"/>
                <a:ext cx="560160" cy="185016"/>
              </a:xfrm>
              <a:custGeom>
                <a:avLst/>
                <a:gdLst>
                  <a:gd name="csX0" fmla="*/ 1895 w 560160"/>
                  <a:gd name="csY0" fmla="*/ 5379 h 185016"/>
                  <a:gd name="csX1" fmla="*/ 281176 w 560160"/>
                  <a:gd name="csY1" fmla="*/ 91107 h 185016"/>
                  <a:gd name="csX2" fmla="*/ 543066 w 560160"/>
                  <a:gd name="csY2" fmla="*/ 183437 h 185016"/>
                  <a:gd name="csX3" fmla="*/ 554515 w 560160"/>
                  <a:gd name="csY3" fmla="*/ 163858 h 185016"/>
                  <a:gd name="csX4" fmla="*/ 296374 w 560160"/>
                  <a:gd name="csY4" fmla="*/ 75939 h 185016"/>
                  <a:gd name="csX5" fmla="*/ 3337 w 560160"/>
                  <a:gd name="csY5" fmla="*/ 103 h 185016"/>
                  <a:gd name="csX6" fmla="*/ 1866 w 560160"/>
                  <a:gd name="csY6" fmla="*/ 5379 h 185016"/>
                  <a:gd name="csX7" fmla="*/ 1866 w 560160"/>
                  <a:gd name="csY7" fmla="*/ 5379 h 1850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560160" h="185016">
                    <a:moveTo>
                      <a:pt x="1895" y="5379"/>
                    </a:moveTo>
                    <a:cubicBezTo>
                      <a:pt x="92249" y="42058"/>
                      <a:pt x="187333" y="65241"/>
                      <a:pt x="281176" y="91107"/>
                    </a:cubicBezTo>
                    <a:cubicBezTo>
                      <a:pt x="370261" y="115674"/>
                      <a:pt x="462316" y="136724"/>
                      <a:pt x="543066" y="183437"/>
                    </a:cubicBezTo>
                    <a:cubicBezTo>
                      <a:pt x="555785" y="190790"/>
                      <a:pt x="567464" y="170461"/>
                      <a:pt x="554515" y="163858"/>
                    </a:cubicBezTo>
                    <a:cubicBezTo>
                      <a:pt x="472698" y="122018"/>
                      <a:pt x="385228" y="97941"/>
                      <a:pt x="296374" y="75939"/>
                    </a:cubicBezTo>
                    <a:cubicBezTo>
                      <a:pt x="198436" y="51689"/>
                      <a:pt x="101304" y="24238"/>
                      <a:pt x="3337" y="103"/>
                    </a:cubicBezTo>
                    <a:cubicBezTo>
                      <a:pt x="-181" y="-762"/>
                      <a:pt x="-1306" y="4082"/>
                      <a:pt x="1866" y="5379"/>
                    </a:cubicBezTo>
                    <a:lnTo>
                      <a:pt x="1866" y="5379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7" name="Freeform 356">
                <a:extLst>
                  <a:ext uri="{FF2B5EF4-FFF2-40B4-BE49-F238E27FC236}">
                    <a16:creationId xmlns:a16="http://schemas.microsoft.com/office/drawing/2014/main" id="{387CFF4B-BE40-5923-CE19-E8F1CAC211EA}"/>
                  </a:ext>
                </a:extLst>
              </p:cNvPr>
              <p:cNvSpPr/>
              <p:nvPr/>
            </p:nvSpPr>
            <p:spPr>
              <a:xfrm>
                <a:off x="8205413" y="4488832"/>
                <a:ext cx="753300" cy="150789"/>
              </a:xfrm>
              <a:custGeom>
                <a:avLst/>
                <a:gdLst>
                  <a:gd name="csX0" fmla="*/ 588 w 753300"/>
                  <a:gd name="csY0" fmla="*/ 3637 h 150789"/>
                  <a:gd name="csX1" fmla="*/ 144093 w 753300"/>
                  <a:gd name="csY1" fmla="*/ 50062 h 150789"/>
                  <a:gd name="csX2" fmla="*/ 250914 w 753300"/>
                  <a:gd name="csY2" fmla="*/ 70737 h 150789"/>
                  <a:gd name="csX3" fmla="*/ 350699 w 753300"/>
                  <a:gd name="csY3" fmla="*/ 105858 h 150789"/>
                  <a:gd name="csX4" fmla="*/ 742107 w 753300"/>
                  <a:gd name="csY4" fmla="*/ 148188 h 150789"/>
                  <a:gd name="csX5" fmla="*/ 742107 w 753300"/>
                  <a:gd name="csY5" fmla="*/ 124861 h 150789"/>
                  <a:gd name="csX6" fmla="*/ 360129 w 753300"/>
                  <a:gd name="csY6" fmla="*/ 90402 h 150789"/>
                  <a:gd name="csX7" fmla="*/ 188996 w 753300"/>
                  <a:gd name="csY7" fmla="*/ 40518 h 150789"/>
                  <a:gd name="csX8" fmla="*/ 3155 w 753300"/>
                  <a:gd name="csY8" fmla="*/ 321 h 150789"/>
                  <a:gd name="csX9" fmla="*/ 617 w 753300"/>
                  <a:gd name="csY9" fmla="*/ 3637 h 150789"/>
                  <a:gd name="csX10" fmla="*/ 617 w 753300"/>
                  <a:gd name="csY10" fmla="*/ 3637 h 1507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753300" h="150789">
                    <a:moveTo>
                      <a:pt x="588" y="3637"/>
                    </a:moveTo>
                    <a:cubicBezTo>
                      <a:pt x="39349" y="40864"/>
                      <a:pt x="93019" y="45650"/>
                      <a:pt x="144093" y="50062"/>
                    </a:cubicBezTo>
                    <a:cubicBezTo>
                      <a:pt x="180950" y="53234"/>
                      <a:pt x="215932" y="58424"/>
                      <a:pt x="250914" y="70737"/>
                    </a:cubicBezTo>
                    <a:cubicBezTo>
                      <a:pt x="284224" y="82473"/>
                      <a:pt x="316870" y="95564"/>
                      <a:pt x="350699" y="105858"/>
                    </a:cubicBezTo>
                    <a:cubicBezTo>
                      <a:pt x="477188" y="144324"/>
                      <a:pt x="610426" y="156810"/>
                      <a:pt x="742107" y="148188"/>
                    </a:cubicBezTo>
                    <a:cubicBezTo>
                      <a:pt x="757103" y="147208"/>
                      <a:pt x="756959" y="123447"/>
                      <a:pt x="742107" y="124861"/>
                    </a:cubicBezTo>
                    <a:cubicBezTo>
                      <a:pt x="613656" y="137087"/>
                      <a:pt x="484456" y="124659"/>
                      <a:pt x="360129" y="90402"/>
                    </a:cubicBezTo>
                    <a:cubicBezTo>
                      <a:pt x="302999" y="74658"/>
                      <a:pt x="248030" y="48188"/>
                      <a:pt x="188996" y="40518"/>
                    </a:cubicBezTo>
                    <a:cubicBezTo>
                      <a:pt x="124858" y="32184"/>
                      <a:pt x="59882" y="36683"/>
                      <a:pt x="3155" y="321"/>
                    </a:cubicBezTo>
                    <a:cubicBezTo>
                      <a:pt x="1137" y="-976"/>
                      <a:pt x="-1113" y="1965"/>
                      <a:pt x="617" y="3637"/>
                    </a:cubicBezTo>
                    <a:lnTo>
                      <a:pt x="617" y="3637"/>
                    </a:ln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86420E5B-90D0-DFEE-802A-5226A47FC468}"/>
              </a:ext>
            </a:extLst>
          </p:cNvPr>
          <p:cNvGrpSpPr/>
          <p:nvPr/>
        </p:nvGrpSpPr>
        <p:grpSpPr>
          <a:xfrm>
            <a:off x="7984244" y="2683951"/>
            <a:ext cx="2479190" cy="253916"/>
            <a:chOff x="7900485" y="2631767"/>
            <a:chExt cx="2479190" cy="253916"/>
          </a:xfrm>
        </p:grpSpPr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340FDB8A-A92C-F1FF-EDDB-71A5A8FA7527}"/>
                </a:ext>
              </a:extLst>
            </p:cNvPr>
            <p:cNvCxnSpPr>
              <a:cxnSpLocks/>
              <a:stCxn id="359" idx="1"/>
            </p:cNvCxnSpPr>
            <p:nvPr/>
          </p:nvCxnSpPr>
          <p:spPr>
            <a:xfrm flipH="1">
              <a:off x="7900485" y="2758725"/>
              <a:ext cx="1544169" cy="1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00A73A14-5046-0EED-5711-F146C75B2030}"/>
                </a:ext>
              </a:extLst>
            </p:cNvPr>
            <p:cNvSpPr txBox="1"/>
            <p:nvPr/>
          </p:nvSpPr>
          <p:spPr>
            <a:xfrm>
              <a:off x="9444654" y="2631767"/>
              <a:ext cx="935021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Parietal lobe</a:t>
              </a:r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09AAC161-BF25-C291-26E3-47F9DB5B273C}"/>
              </a:ext>
            </a:extLst>
          </p:cNvPr>
          <p:cNvGrpSpPr/>
          <p:nvPr/>
        </p:nvGrpSpPr>
        <p:grpSpPr>
          <a:xfrm>
            <a:off x="9236057" y="3142150"/>
            <a:ext cx="1941883" cy="415498"/>
            <a:chOff x="9152298" y="3089966"/>
            <a:chExt cx="1941883" cy="415498"/>
          </a:xfrm>
        </p:grpSpPr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37B359ED-FA25-F57C-1677-1D244A9B1FD7}"/>
                </a:ext>
              </a:extLst>
            </p:cNvPr>
            <p:cNvCxnSpPr>
              <a:cxnSpLocks/>
              <a:stCxn id="365" idx="1"/>
            </p:cNvCxnSpPr>
            <p:nvPr/>
          </p:nvCxnSpPr>
          <p:spPr>
            <a:xfrm flipH="1">
              <a:off x="9152298" y="3297715"/>
              <a:ext cx="863856" cy="1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47294A48-7FAD-88FD-00BE-0E9AAC023193}"/>
                </a:ext>
              </a:extLst>
            </p:cNvPr>
            <p:cNvSpPr txBox="1"/>
            <p:nvPr/>
          </p:nvSpPr>
          <p:spPr>
            <a:xfrm>
              <a:off x="10016154" y="3089966"/>
              <a:ext cx="1078027" cy="415498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r>
                <a:rPr lang="en-US" sz="1050"/>
                <a:t>Lateral sulcus (lateral fissure)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93B45386-8A93-4F51-9FE2-8C4FDD324730}"/>
              </a:ext>
            </a:extLst>
          </p:cNvPr>
          <p:cNvGrpSpPr/>
          <p:nvPr/>
        </p:nvGrpSpPr>
        <p:grpSpPr>
          <a:xfrm>
            <a:off x="9236057" y="3607254"/>
            <a:ext cx="1941883" cy="253916"/>
            <a:chOff x="9152298" y="3170757"/>
            <a:chExt cx="1941883" cy="253916"/>
          </a:xfrm>
        </p:grpSpPr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8DB54D6A-F378-550F-F1B6-172C2B65388B}"/>
                </a:ext>
              </a:extLst>
            </p:cNvPr>
            <p:cNvCxnSpPr>
              <a:cxnSpLocks/>
              <a:stCxn id="373" idx="1"/>
            </p:cNvCxnSpPr>
            <p:nvPr/>
          </p:nvCxnSpPr>
          <p:spPr>
            <a:xfrm flipH="1">
              <a:off x="9152298" y="3297715"/>
              <a:ext cx="863856" cy="1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EDE329C5-5CC9-6CA9-1B02-49FB67799BC5}"/>
                </a:ext>
              </a:extLst>
            </p:cNvPr>
            <p:cNvSpPr txBox="1"/>
            <p:nvPr/>
          </p:nvSpPr>
          <p:spPr>
            <a:xfrm>
              <a:off x="10016154" y="3170757"/>
              <a:ext cx="1078027" cy="253916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r>
                <a:rPr lang="en-US" sz="1050"/>
                <a:t>Occipital lobe</a:t>
              </a:r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DA64AF09-DFB5-10F2-7FCD-B295C32A6978}"/>
              </a:ext>
            </a:extLst>
          </p:cNvPr>
          <p:cNvGrpSpPr/>
          <p:nvPr/>
        </p:nvGrpSpPr>
        <p:grpSpPr>
          <a:xfrm flipH="1">
            <a:off x="3904476" y="3783551"/>
            <a:ext cx="2634824" cy="253916"/>
            <a:chOff x="7769454" y="2883227"/>
            <a:chExt cx="2634824" cy="253916"/>
          </a:xfrm>
        </p:grpSpPr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5A6C3DC3-B589-E613-D518-92D6968165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9454" y="3020444"/>
              <a:ext cx="1602892" cy="1172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9DD4473E-EB64-082D-0901-2F6EAD371B37}"/>
                </a:ext>
              </a:extLst>
            </p:cNvPr>
            <p:cNvSpPr txBox="1"/>
            <p:nvPr/>
          </p:nvSpPr>
          <p:spPr>
            <a:xfrm>
              <a:off x="9387504" y="2883227"/>
              <a:ext cx="1016774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r"/>
              <a:r>
                <a:rPr lang="en-US" sz="1050"/>
                <a:t>Lateral sulcus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2F32C238-0D48-E11B-2CCF-C23CCAD1E197}"/>
              </a:ext>
            </a:extLst>
          </p:cNvPr>
          <p:cNvGrpSpPr/>
          <p:nvPr/>
        </p:nvGrpSpPr>
        <p:grpSpPr>
          <a:xfrm flipH="1">
            <a:off x="3698247" y="2432161"/>
            <a:ext cx="3543583" cy="253916"/>
            <a:chOff x="7066924" y="2631767"/>
            <a:chExt cx="3543583" cy="253916"/>
          </a:xfrm>
        </p:grpSpPr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AAEE11A6-24D1-CC54-6C87-9172A8E658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6924" y="2758725"/>
              <a:ext cx="2286290" cy="1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26CA9477-0718-F723-4E05-B8604D429239}"/>
                </a:ext>
              </a:extLst>
            </p:cNvPr>
            <p:cNvSpPr txBox="1"/>
            <p:nvPr/>
          </p:nvSpPr>
          <p:spPr>
            <a:xfrm>
              <a:off x="9444654" y="2631767"/>
              <a:ext cx="1165853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r"/>
              <a:r>
                <a:rPr lang="en-US" sz="1050"/>
                <a:t>Precentral gyrus</a:t>
              </a:r>
            </a:p>
          </p:txBody>
        </p: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FB6F19AB-F480-7073-5CF0-94AE83E3B0BA}"/>
              </a:ext>
            </a:extLst>
          </p:cNvPr>
          <p:cNvGrpSpPr/>
          <p:nvPr/>
        </p:nvGrpSpPr>
        <p:grpSpPr>
          <a:xfrm flipH="1">
            <a:off x="3967551" y="2842978"/>
            <a:ext cx="2202179" cy="253916"/>
            <a:chOff x="8139024" y="2631767"/>
            <a:chExt cx="2202179" cy="253916"/>
          </a:xfrm>
        </p:grpSpPr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6F05B4C1-CA82-E206-007D-70AD6AE1F578}"/>
                </a:ext>
              </a:extLst>
            </p:cNvPr>
            <p:cNvCxnSpPr>
              <a:cxnSpLocks/>
              <a:stCxn id="385" idx="1"/>
            </p:cNvCxnSpPr>
            <p:nvPr/>
          </p:nvCxnSpPr>
          <p:spPr>
            <a:xfrm flipH="1">
              <a:off x="8139024" y="2758725"/>
              <a:ext cx="1305630" cy="1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02477178-7D2E-DEE9-6652-8CD2B88DB80D}"/>
                </a:ext>
              </a:extLst>
            </p:cNvPr>
            <p:cNvSpPr txBox="1"/>
            <p:nvPr/>
          </p:nvSpPr>
          <p:spPr>
            <a:xfrm>
              <a:off x="9444654" y="2631767"/>
              <a:ext cx="896549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pPr algn="r"/>
              <a:r>
                <a:rPr lang="en-US" sz="1050"/>
                <a:t>Frontal lobe</a:t>
              </a:r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8932DDD9-DAEC-3B7F-B3EF-86A2650740BE}"/>
              </a:ext>
            </a:extLst>
          </p:cNvPr>
          <p:cNvGrpSpPr/>
          <p:nvPr/>
        </p:nvGrpSpPr>
        <p:grpSpPr>
          <a:xfrm>
            <a:off x="7612134" y="2283981"/>
            <a:ext cx="2663394" cy="253916"/>
            <a:chOff x="7528375" y="2231797"/>
            <a:chExt cx="2663394" cy="253916"/>
          </a:xfrm>
        </p:grpSpPr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5E35E4CC-92D8-6CAF-3015-B5034E9411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28375" y="2358755"/>
              <a:ext cx="1544169" cy="1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AC1515C1-CBF3-FD3C-89D5-509FC7667BF4}"/>
                </a:ext>
              </a:extLst>
            </p:cNvPr>
            <p:cNvSpPr txBox="1"/>
            <p:nvPr/>
          </p:nvSpPr>
          <p:spPr>
            <a:xfrm>
              <a:off x="9152554" y="2231797"/>
              <a:ext cx="1039215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Central sulcus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B76982AE-B61A-392C-59B4-8B7A7D9314F5}"/>
              </a:ext>
            </a:extLst>
          </p:cNvPr>
          <p:cNvGrpSpPr/>
          <p:nvPr/>
        </p:nvGrpSpPr>
        <p:grpSpPr>
          <a:xfrm>
            <a:off x="7692144" y="2483966"/>
            <a:ext cx="2769333" cy="253916"/>
            <a:chOff x="7608385" y="2428567"/>
            <a:chExt cx="2769333" cy="253916"/>
          </a:xfrm>
        </p:grpSpPr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B69BDF9C-1EC9-75C0-E74E-E633828A70DD}"/>
                </a:ext>
              </a:extLst>
            </p:cNvPr>
            <p:cNvSpPr txBox="1"/>
            <p:nvPr/>
          </p:nvSpPr>
          <p:spPr>
            <a:xfrm>
              <a:off x="9152554" y="2428567"/>
              <a:ext cx="1225164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Postcentral gyrus</a:t>
              </a:r>
            </a:p>
          </p:txBody>
        </p: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34395272-9894-479A-7CA1-CA7A0AC0598B}"/>
                </a:ext>
              </a:extLst>
            </p:cNvPr>
            <p:cNvCxnSpPr>
              <a:cxnSpLocks/>
              <a:stCxn id="331" idx="1"/>
            </p:cNvCxnSpPr>
            <p:nvPr/>
          </p:nvCxnSpPr>
          <p:spPr>
            <a:xfrm flipH="1">
              <a:off x="7608385" y="2555525"/>
              <a:ext cx="1544169" cy="1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7A0B8D8A-D4BF-47DB-C322-4B07183CF6C9}"/>
              </a:ext>
            </a:extLst>
          </p:cNvPr>
          <p:cNvGrpSpPr/>
          <p:nvPr/>
        </p:nvGrpSpPr>
        <p:grpSpPr>
          <a:xfrm>
            <a:off x="7634392" y="3874221"/>
            <a:ext cx="3111164" cy="253916"/>
            <a:chOff x="9131843" y="4024846"/>
            <a:chExt cx="3111164" cy="253916"/>
          </a:xfrm>
        </p:grpSpPr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4CB591DD-FF41-A278-0DE1-0B1AD27E6ED5}"/>
                </a:ext>
              </a:extLst>
            </p:cNvPr>
            <p:cNvCxnSpPr>
              <a:cxnSpLocks/>
              <a:stCxn id="317" idx="1"/>
            </p:cNvCxnSpPr>
            <p:nvPr/>
          </p:nvCxnSpPr>
          <p:spPr>
            <a:xfrm flipH="1">
              <a:off x="9131843" y="4151804"/>
              <a:ext cx="2063933" cy="1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CD587729-9761-148E-CD2B-107C7F0586A0}"/>
                </a:ext>
              </a:extLst>
            </p:cNvPr>
            <p:cNvSpPr txBox="1"/>
            <p:nvPr/>
          </p:nvSpPr>
          <p:spPr>
            <a:xfrm>
              <a:off x="11195776" y="4024846"/>
              <a:ext cx="1047231" cy="253916"/>
            </a:xfrm>
            <a:prstGeom prst="rect">
              <a:avLst/>
            </a:prstGeom>
            <a:noFill/>
          </p:spPr>
          <p:txBody>
            <a:bodyPr wrap="none" lIns="90000" rtlCol="0" anchor="b" anchorCtr="0">
              <a:spAutoFit/>
            </a:bodyPr>
            <a:lstStyle/>
            <a:p>
              <a:r>
                <a:rPr lang="en-US" sz="1050"/>
                <a:t>Temporal lobe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46000D-74D7-2C74-2CFF-D401D11E1C03}"/>
              </a:ext>
            </a:extLst>
          </p:cNvPr>
          <p:cNvGrpSpPr/>
          <p:nvPr/>
        </p:nvGrpSpPr>
        <p:grpSpPr>
          <a:xfrm>
            <a:off x="6763641" y="3851275"/>
            <a:ext cx="1078027" cy="1852777"/>
            <a:chOff x="9731540" y="3144441"/>
            <a:chExt cx="1078027" cy="185277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FC4F867-2F95-5F22-7E30-C3D8D11E971D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 flipV="1">
              <a:off x="10270554" y="3144441"/>
              <a:ext cx="0" cy="1275696"/>
            </a:xfrm>
            <a:prstGeom prst="line">
              <a:avLst/>
            </a:prstGeom>
            <a:ln w="6350"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72F9F6B-A146-5A15-4D9F-C9B66251D7F2}"/>
                </a:ext>
              </a:extLst>
            </p:cNvPr>
            <p:cNvSpPr txBox="1"/>
            <p:nvPr/>
          </p:nvSpPr>
          <p:spPr>
            <a:xfrm>
              <a:off x="9731540" y="4420137"/>
              <a:ext cx="1078027" cy="577081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pPr algn="ctr"/>
              <a:r>
                <a:rPr lang="en-US" sz="1050" dirty="0"/>
                <a:t>Insula </a:t>
              </a:r>
              <a:br>
                <a:rPr lang="en-US" sz="1050" dirty="0"/>
              </a:br>
              <a:r>
                <a:rPr lang="en-US" sz="1050" dirty="0"/>
                <a:t>(deep within the brain)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F09E10F-F73E-6242-A29B-1813FD96F9AB}"/>
              </a:ext>
            </a:extLst>
          </p:cNvPr>
          <p:cNvSpPr txBox="1"/>
          <p:nvPr/>
        </p:nvSpPr>
        <p:spPr>
          <a:xfrm>
            <a:off x="6156310" y="1536951"/>
            <a:ext cx="2677485" cy="307777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ctr"/>
            <a:r>
              <a:rPr lang="en-GB" sz="1400" b="1" dirty="0">
                <a:solidFill>
                  <a:schemeClr val="accent2">
                    <a:lumMod val="50000"/>
                  </a:schemeClr>
                </a:solidFill>
              </a:rPr>
              <a:t>Lobes of the cerebral cortex</a:t>
            </a:r>
            <a:r>
              <a:rPr lang="en-GB" sz="1400" b="1" baseline="30000" dirty="0">
                <a:solidFill>
                  <a:schemeClr val="accent2">
                    <a:lumMod val="50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6646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7772</TotalTime>
  <Words>281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Lobes of the cerebral cortex (I)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48</cp:revision>
  <dcterms:created xsi:type="dcterms:W3CDTF">2024-10-28T13:51:27Z</dcterms:created>
  <dcterms:modified xsi:type="dcterms:W3CDTF">2026-05-07T01:12:36Z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