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3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Thau et al. Anatomy, central nervous system. [Updated 2022 Oct].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Available at: https://www.ncbi.nlm.nih.gov/books/NBK542179.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Basic plan of the nervous system. In: Squire L, Berg D, Bloom FE, Lac Sd, Ghosh A, Spitzer NC. Fundamental Neuroscience. 4</a:t>
            </a:r>
            <a:r>
              <a:rPr lang="en-GB" baseline="30000" dirty="0"/>
              <a:t>th</a:t>
            </a:r>
            <a:r>
              <a:rPr lang="en-GB" dirty="0"/>
              <a:t> edition, 2012. Burlington: Elsevier Science.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27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7">
            <a:extLst>
              <a:ext uri="{FF2B5EF4-FFF2-40B4-BE49-F238E27FC236}">
                <a16:creationId xmlns:a16="http://schemas.microsoft.com/office/drawing/2014/main" id="{33C0D3BE-DB67-01A2-C68D-C252FB6881D8}"/>
              </a:ext>
            </a:extLst>
          </p:cNvPr>
          <p:cNvSpPr/>
          <p:nvPr/>
        </p:nvSpPr>
        <p:spPr>
          <a:xfrm>
            <a:off x="8314086" y="1571692"/>
            <a:ext cx="1248481" cy="4114479"/>
          </a:xfrm>
          <a:custGeom>
            <a:avLst/>
            <a:gdLst>
              <a:gd name="csX0" fmla="*/ 1235202 w 1248481"/>
              <a:gd name="csY0" fmla="*/ 2130433 h 4114479"/>
              <a:gd name="csX1" fmla="*/ 1239761 w 1248481"/>
              <a:gd name="csY1" fmla="*/ 2075465 h 4114479"/>
              <a:gd name="csX2" fmla="*/ 1235130 w 1248481"/>
              <a:gd name="csY2" fmla="*/ 2027383 h 4114479"/>
              <a:gd name="csX3" fmla="*/ 1230882 w 1248481"/>
              <a:gd name="csY3" fmla="*/ 1804008 h 4114479"/>
              <a:gd name="csX4" fmla="*/ 1221547 w 1248481"/>
              <a:gd name="csY4" fmla="*/ 1563574 h 4114479"/>
              <a:gd name="csX5" fmla="*/ 1194382 w 1248481"/>
              <a:gd name="csY5" fmla="*/ 1454982 h 4114479"/>
              <a:gd name="csX6" fmla="*/ 1184207 w 1248481"/>
              <a:gd name="csY6" fmla="*/ 965981 h 4114479"/>
              <a:gd name="csX7" fmla="*/ 1129900 w 1248481"/>
              <a:gd name="csY7" fmla="*/ 745221 h 4114479"/>
              <a:gd name="csX8" fmla="*/ 997529 w 1248481"/>
              <a:gd name="csY8" fmla="*/ 664773 h 4114479"/>
              <a:gd name="csX9" fmla="*/ 875741 w 1248481"/>
              <a:gd name="csY9" fmla="*/ 627823 h 4114479"/>
              <a:gd name="csX10" fmla="*/ 745386 w 1248481"/>
              <a:gd name="csY10" fmla="*/ 570432 h 4114479"/>
              <a:gd name="csX11" fmla="*/ 744114 w 1248481"/>
              <a:gd name="csY11" fmla="*/ 567241 h 4114479"/>
              <a:gd name="csX12" fmla="*/ 741114 w 1248481"/>
              <a:gd name="csY12" fmla="*/ 503612 h 4114479"/>
              <a:gd name="csX13" fmla="*/ 786062 w 1248481"/>
              <a:gd name="csY13" fmla="*/ 497685 h 4114479"/>
              <a:gd name="csX14" fmla="*/ 844760 w 1248481"/>
              <a:gd name="csY14" fmla="*/ 490607 h 4114479"/>
              <a:gd name="csX15" fmla="*/ 851623 w 1248481"/>
              <a:gd name="csY15" fmla="*/ 444877 h 4114479"/>
              <a:gd name="csX16" fmla="*/ 851071 w 1248481"/>
              <a:gd name="csY16" fmla="*/ 436359 h 4114479"/>
              <a:gd name="csX17" fmla="*/ 858343 w 1248481"/>
              <a:gd name="csY17" fmla="*/ 421004 h 4114479"/>
              <a:gd name="csX18" fmla="*/ 864486 w 1248481"/>
              <a:gd name="csY18" fmla="*/ 398474 h 4114479"/>
              <a:gd name="csX19" fmla="*/ 860551 w 1248481"/>
              <a:gd name="csY19" fmla="*/ 389813 h 4114479"/>
              <a:gd name="csX20" fmla="*/ 877709 w 1248481"/>
              <a:gd name="csY20" fmla="*/ 373977 h 4114479"/>
              <a:gd name="csX21" fmla="*/ 875285 w 1248481"/>
              <a:gd name="csY21" fmla="*/ 357470 h 4114479"/>
              <a:gd name="csX22" fmla="*/ 873821 w 1248481"/>
              <a:gd name="csY22" fmla="*/ 340075 h 4114479"/>
              <a:gd name="csX23" fmla="*/ 880157 w 1248481"/>
              <a:gd name="csY23" fmla="*/ 338972 h 4114479"/>
              <a:gd name="csX24" fmla="*/ 906290 w 1248481"/>
              <a:gd name="csY24" fmla="*/ 322104 h 4114479"/>
              <a:gd name="csX25" fmla="*/ 877925 w 1248481"/>
              <a:gd name="csY25" fmla="*/ 257131 h 4114479"/>
              <a:gd name="csX26" fmla="*/ 864318 w 1248481"/>
              <a:gd name="csY26" fmla="*/ 220782 h 4114479"/>
              <a:gd name="csX27" fmla="*/ 866910 w 1248481"/>
              <a:gd name="csY27" fmla="*/ 210297 h 4114479"/>
              <a:gd name="csX28" fmla="*/ 870198 w 1248481"/>
              <a:gd name="csY28" fmla="*/ 198996 h 4114479"/>
              <a:gd name="csX29" fmla="*/ 840632 w 1248481"/>
              <a:gd name="csY29" fmla="*/ 90620 h 4114479"/>
              <a:gd name="csX30" fmla="*/ 690863 w 1248481"/>
              <a:gd name="csY30" fmla="*/ 3333 h 4114479"/>
              <a:gd name="csX31" fmla="*/ 544213 w 1248481"/>
              <a:gd name="csY31" fmla="*/ 21208 h 4114479"/>
              <a:gd name="csX32" fmla="*/ 478244 w 1248481"/>
              <a:gd name="csY32" fmla="*/ 66819 h 4114479"/>
              <a:gd name="csX33" fmla="*/ 419450 w 1248481"/>
              <a:gd name="csY33" fmla="*/ 206602 h 4114479"/>
              <a:gd name="csX34" fmla="*/ 473348 w 1248481"/>
              <a:gd name="csY34" fmla="*/ 376185 h 4114479"/>
              <a:gd name="csX35" fmla="*/ 503897 w 1248481"/>
              <a:gd name="csY35" fmla="*/ 485017 h 4114479"/>
              <a:gd name="csX36" fmla="*/ 490219 w 1248481"/>
              <a:gd name="csY36" fmla="*/ 577630 h 4114479"/>
              <a:gd name="csX37" fmla="*/ 369678 w 1248481"/>
              <a:gd name="csY37" fmla="*/ 627847 h 4114479"/>
              <a:gd name="csX38" fmla="*/ 251010 w 1248481"/>
              <a:gd name="csY38" fmla="*/ 664773 h 4114479"/>
              <a:gd name="csX39" fmla="*/ 118639 w 1248481"/>
              <a:gd name="csY39" fmla="*/ 745221 h 4114479"/>
              <a:gd name="csX40" fmla="*/ 64332 w 1248481"/>
              <a:gd name="csY40" fmla="*/ 965981 h 4114479"/>
              <a:gd name="csX41" fmla="*/ 54157 w 1248481"/>
              <a:gd name="csY41" fmla="*/ 1454982 h 4114479"/>
              <a:gd name="csX42" fmla="*/ 26992 w 1248481"/>
              <a:gd name="csY42" fmla="*/ 1563574 h 4114479"/>
              <a:gd name="csX43" fmla="*/ 17657 w 1248481"/>
              <a:gd name="csY43" fmla="*/ 1804008 h 4114479"/>
              <a:gd name="csX44" fmla="*/ 13409 w 1248481"/>
              <a:gd name="csY44" fmla="*/ 2027383 h 4114479"/>
              <a:gd name="csX45" fmla="*/ 8778 w 1248481"/>
              <a:gd name="csY45" fmla="*/ 2075465 h 4114479"/>
              <a:gd name="csX46" fmla="*/ 13337 w 1248481"/>
              <a:gd name="csY46" fmla="*/ 2130433 h 4114479"/>
              <a:gd name="csX47" fmla="*/ 1650 w 1248481"/>
              <a:gd name="csY47" fmla="*/ 2290946 h 4114479"/>
              <a:gd name="csX48" fmla="*/ 60133 w 1248481"/>
              <a:gd name="csY48" fmla="*/ 2414822 h 4114479"/>
              <a:gd name="csX49" fmla="*/ 155643 w 1248481"/>
              <a:gd name="csY49" fmla="*/ 2467271 h 4114479"/>
              <a:gd name="csX50" fmla="*/ 157587 w 1248481"/>
              <a:gd name="csY50" fmla="*/ 2437496 h 4114479"/>
              <a:gd name="csX51" fmla="*/ 109496 w 1248481"/>
              <a:gd name="csY51" fmla="*/ 2390109 h 4114479"/>
              <a:gd name="csX52" fmla="*/ 95841 w 1248481"/>
              <a:gd name="csY52" fmla="*/ 2304982 h 4114479"/>
              <a:gd name="csX53" fmla="*/ 116647 w 1248481"/>
              <a:gd name="csY53" fmla="*/ 2271392 h 4114479"/>
              <a:gd name="csX54" fmla="*/ 130950 w 1248481"/>
              <a:gd name="csY54" fmla="*/ 2290275 h 4114479"/>
              <a:gd name="csX55" fmla="*/ 132894 w 1248481"/>
              <a:gd name="csY55" fmla="*/ 2334470 h 4114479"/>
              <a:gd name="csX56" fmla="*/ 162795 w 1248481"/>
              <a:gd name="csY56" fmla="*/ 2390109 h 4114479"/>
              <a:gd name="csX57" fmla="*/ 180337 w 1248481"/>
              <a:gd name="csY57" fmla="*/ 2381640 h 4114479"/>
              <a:gd name="csX58" fmla="*/ 179041 w 1248481"/>
              <a:gd name="csY58" fmla="*/ 2339388 h 4114479"/>
              <a:gd name="csX59" fmla="*/ 177097 w 1248481"/>
              <a:gd name="csY59" fmla="*/ 2304982 h 4114479"/>
              <a:gd name="csX60" fmla="*/ 175801 w 1248481"/>
              <a:gd name="csY60" fmla="*/ 2234395 h 4114479"/>
              <a:gd name="csX61" fmla="*/ 149164 w 1248481"/>
              <a:gd name="csY61" fmla="*/ 2161528 h 4114479"/>
              <a:gd name="csX62" fmla="*/ 115375 w 1248481"/>
              <a:gd name="csY62" fmla="*/ 2109127 h 4114479"/>
              <a:gd name="csX63" fmla="*/ 117319 w 1248481"/>
              <a:gd name="csY63" fmla="*/ 2033142 h 4114479"/>
              <a:gd name="csX64" fmla="*/ 192984 w 1248481"/>
              <a:gd name="csY64" fmla="*/ 1754967 h 4114479"/>
              <a:gd name="csX65" fmla="*/ 233492 w 1248481"/>
              <a:gd name="csY65" fmla="*/ 1470746 h 4114479"/>
              <a:gd name="csX66" fmla="*/ 255690 w 1248481"/>
              <a:gd name="csY66" fmla="*/ 1253369 h 4114479"/>
              <a:gd name="csX67" fmla="*/ 288854 w 1248481"/>
              <a:gd name="csY67" fmla="*/ 1476456 h 4114479"/>
              <a:gd name="csX68" fmla="*/ 274384 w 1248481"/>
              <a:gd name="csY68" fmla="*/ 1744938 h 4114479"/>
              <a:gd name="csX69" fmla="*/ 200087 w 1248481"/>
              <a:gd name="csY69" fmla="*/ 2092236 h 4114479"/>
              <a:gd name="csX70" fmla="*/ 216501 w 1248481"/>
              <a:gd name="csY70" fmla="*/ 2499110 h 4114479"/>
              <a:gd name="csX71" fmla="*/ 265697 w 1248481"/>
              <a:gd name="csY71" fmla="*/ 2799646 h 4114479"/>
              <a:gd name="csX72" fmla="*/ 268600 w 1248481"/>
              <a:gd name="csY72" fmla="*/ 2915988 h 4114479"/>
              <a:gd name="csX73" fmla="*/ 270040 w 1248481"/>
              <a:gd name="csY73" fmla="*/ 3021126 h 4114479"/>
              <a:gd name="csX74" fmla="*/ 242155 w 1248481"/>
              <a:gd name="csY74" fmla="*/ 3224802 h 4114479"/>
              <a:gd name="csX75" fmla="*/ 296078 w 1248481"/>
              <a:gd name="csY75" fmla="*/ 3682757 h 4114479"/>
              <a:gd name="csX76" fmla="*/ 312276 w 1248481"/>
              <a:gd name="csY76" fmla="*/ 3814670 h 4114479"/>
              <a:gd name="csX77" fmla="*/ 250458 w 1248481"/>
              <a:gd name="csY77" fmla="*/ 3912154 h 4114479"/>
              <a:gd name="csX78" fmla="*/ 186600 w 1248481"/>
              <a:gd name="csY78" fmla="*/ 3963355 h 4114479"/>
              <a:gd name="csX79" fmla="*/ 150412 w 1248481"/>
              <a:gd name="csY79" fmla="*/ 3993178 h 4114479"/>
              <a:gd name="csX80" fmla="*/ 121999 w 1248481"/>
              <a:gd name="csY80" fmla="*/ 4015875 h 4114479"/>
              <a:gd name="csX81" fmla="*/ 118111 w 1248481"/>
              <a:gd name="csY81" fmla="*/ 4025904 h 4114479"/>
              <a:gd name="csX82" fmla="*/ 121279 w 1248481"/>
              <a:gd name="csY82" fmla="*/ 4032263 h 4114479"/>
              <a:gd name="csX83" fmla="*/ 115663 w 1248481"/>
              <a:gd name="csY83" fmla="*/ 4044355 h 4114479"/>
              <a:gd name="csX84" fmla="*/ 120439 w 1248481"/>
              <a:gd name="csY84" fmla="*/ 4051937 h 4114479"/>
              <a:gd name="csX85" fmla="*/ 120271 w 1248481"/>
              <a:gd name="csY85" fmla="*/ 4063550 h 4114479"/>
              <a:gd name="csX86" fmla="*/ 129198 w 1248481"/>
              <a:gd name="csY86" fmla="*/ 4067964 h 4114479"/>
              <a:gd name="csX87" fmla="*/ 130686 w 1248481"/>
              <a:gd name="csY87" fmla="*/ 4079625 h 4114479"/>
              <a:gd name="csX88" fmla="*/ 143213 w 1248481"/>
              <a:gd name="csY88" fmla="*/ 4083560 h 4114479"/>
              <a:gd name="csX89" fmla="*/ 154564 w 1248481"/>
              <a:gd name="csY89" fmla="*/ 4095604 h 4114479"/>
              <a:gd name="csX90" fmla="*/ 187032 w 1248481"/>
              <a:gd name="csY90" fmla="*/ 4091597 h 4114479"/>
              <a:gd name="csX91" fmla="*/ 232940 w 1248481"/>
              <a:gd name="csY91" fmla="*/ 4113719 h 4114479"/>
              <a:gd name="csX92" fmla="*/ 284919 w 1248481"/>
              <a:gd name="csY92" fmla="*/ 4092677 h 4114479"/>
              <a:gd name="csX93" fmla="*/ 304093 w 1248481"/>
              <a:gd name="csY93" fmla="*/ 4069212 h 4114479"/>
              <a:gd name="csX94" fmla="*/ 346353 w 1248481"/>
              <a:gd name="csY94" fmla="*/ 4042940 h 4114479"/>
              <a:gd name="csX95" fmla="*/ 368431 w 1248481"/>
              <a:gd name="csY95" fmla="*/ 4005031 h 4114479"/>
              <a:gd name="csX96" fmla="*/ 406155 w 1248481"/>
              <a:gd name="csY96" fmla="*/ 3979142 h 4114479"/>
              <a:gd name="csX97" fmla="*/ 460462 w 1248481"/>
              <a:gd name="csY97" fmla="*/ 3948767 h 4114479"/>
              <a:gd name="csX98" fmla="*/ 461398 w 1248481"/>
              <a:gd name="csY98" fmla="*/ 3880579 h 4114479"/>
              <a:gd name="csX99" fmla="*/ 451367 w 1248481"/>
              <a:gd name="csY99" fmla="*/ 3833793 h 4114479"/>
              <a:gd name="csX100" fmla="*/ 453358 w 1248481"/>
              <a:gd name="csY100" fmla="*/ 3800586 h 4114479"/>
              <a:gd name="csX101" fmla="*/ 440664 w 1248481"/>
              <a:gd name="csY101" fmla="*/ 3760110 h 4114479"/>
              <a:gd name="csX102" fmla="*/ 436584 w 1248481"/>
              <a:gd name="csY102" fmla="*/ 3700152 h 4114479"/>
              <a:gd name="csX103" fmla="*/ 462765 w 1248481"/>
              <a:gd name="csY103" fmla="*/ 3532056 h 4114479"/>
              <a:gd name="csX104" fmla="*/ 494370 w 1248481"/>
              <a:gd name="csY104" fmla="*/ 3316695 h 4114479"/>
              <a:gd name="csX105" fmla="*/ 489859 w 1248481"/>
              <a:gd name="csY105" fmla="*/ 3181087 h 4114479"/>
              <a:gd name="csX106" fmla="*/ 484243 w 1248481"/>
              <a:gd name="csY106" fmla="*/ 3106829 h 4114479"/>
              <a:gd name="csX107" fmla="*/ 540470 w 1248481"/>
              <a:gd name="csY107" fmla="*/ 2904663 h 4114479"/>
              <a:gd name="csX108" fmla="*/ 543566 w 1248481"/>
              <a:gd name="csY108" fmla="*/ 2702882 h 4114479"/>
              <a:gd name="csX109" fmla="*/ 574306 w 1248481"/>
              <a:gd name="csY109" fmla="*/ 2472357 h 4114479"/>
              <a:gd name="csX110" fmla="*/ 598496 w 1248481"/>
              <a:gd name="csY110" fmla="*/ 2339172 h 4114479"/>
              <a:gd name="csX111" fmla="*/ 616998 w 1248481"/>
              <a:gd name="csY111" fmla="*/ 2253685 h 4114479"/>
              <a:gd name="csX112" fmla="*/ 630245 w 1248481"/>
              <a:gd name="csY112" fmla="*/ 2253421 h 4114479"/>
              <a:gd name="csX113" fmla="*/ 649011 w 1248481"/>
              <a:gd name="csY113" fmla="*/ 2339172 h 4114479"/>
              <a:gd name="csX114" fmla="*/ 673201 w 1248481"/>
              <a:gd name="csY114" fmla="*/ 2472357 h 4114479"/>
              <a:gd name="csX115" fmla="*/ 703942 w 1248481"/>
              <a:gd name="csY115" fmla="*/ 2702882 h 4114479"/>
              <a:gd name="csX116" fmla="*/ 707038 w 1248481"/>
              <a:gd name="csY116" fmla="*/ 2904663 h 4114479"/>
              <a:gd name="csX117" fmla="*/ 763264 w 1248481"/>
              <a:gd name="csY117" fmla="*/ 3106829 h 4114479"/>
              <a:gd name="csX118" fmla="*/ 757649 w 1248481"/>
              <a:gd name="csY118" fmla="*/ 3181087 h 4114479"/>
              <a:gd name="csX119" fmla="*/ 753113 w 1248481"/>
              <a:gd name="csY119" fmla="*/ 3316695 h 4114479"/>
              <a:gd name="csX120" fmla="*/ 784718 w 1248481"/>
              <a:gd name="csY120" fmla="*/ 3532056 h 4114479"/>
              <a:gd name="csX121" fmla="*/ 810899 w 1248481"/>
              <a:gd name="csY121" fmla="*/ 3700152 h 4114479"/>
              <a:gd name="csX122" fmla="*/ 806820 w 1248481"/>
              <a:gd name="csY122" fmla="*/ 3760110 h 4114479"/>
              <a:gd name="csX123" fmla="*/ 794125 w 1248481"/>
              <a:gd name="csY123" fmla="*/ 3800586 h 4114479"/>
              <a:gd name="csX124" fmla="*/ 796117 w 1248481"/>
              <a:gd name="csY124" fmla="*/ 3833793 h 4114479"/>
              <a:gd name="csX125" fmla="*/ 786086 w 1248481"/>
              <a:gd name="csY125" fmla="*/ 3880579 h 4114479"/>
              <a:gd name="csX126" fmla="*/ 787022 w 1248481"/>
              <a:gd name="csY126" fmla="*/ 3948767 h 4114479"/>
              <a:gd name="csX127" fmla="*/ 837825 w 1248481"/>
              <a:gd name="csY127" fmla="*/ 3987660 h 4114479"/>
              <a:gd name="csX128" fmla="*/ 875885 w 1248481"/>
              <a:gd name="csY128" fmla="*/ 4011965 h 4114479"/>
              <a:gd name="csX129" fmla="*/ 901107 w 1248481"/>
              <a:gd name="csY129" fmla="*/ 4042916 h 4114479"/>
              <a:gd name="csX130" fmla="*/ 943366 w 1248481"/>
              <a:gd name="csY130" fmla="*/ 4069188 h 4114479"/>
              <a:gd name="csX131" fmla="*/ 962541 w 1248481"/>
              <a:gd name="csY131" fmla="*/ 4092653 h 4114479"/>
              <a:gd name="csX132" fmla="*/ 1014519 w 1248481"/>
              <a:gd name="csY132" fmla="*/ 4113695 h 4114479"/>
              <a:gd name="csX133" fmla="*/ 1060427 w 1248481"/>
              <a:gd name="csY133" fmla="*/ 4091573 h 4114479"/>
              <a:gd name="csX134" fmla="*/ 1104247 w 1248481"/>
              <a:gd name="csY134" fmla="*/ 4083536 h 4114479"/>
              <a:gd name="csX135" fmla="*/ 1116270 w 1248481"/>
              <a:gd name="csY135" fmla="*/ 4080153 h 4114479"/>
              <a:gd name="csX136" fmla="*/ 1118237 w 1248481"/>
              <a:gd name="csY136" fmla="*/ 4067916 h 4114479"/>
              <a:gd name="csX137" fmla="*/ 1127308 w 1248481"/>
              <a:gd name="csY137" fmla="*/ 4063214 h 4114479"/>
              <a:gd name="csX138" fmla="*/ 1126996 w 1248481"/>
              <a:gd name="csY138" fmla="*/ 4051889 h 4114479"/>
              <a:gd name="csX139" fmla="*/ 1131628 w 1248481"/>
              <a:gd name="csY139" fmla="*/ 4042484 h 4114479"/>
              <a:gd name="csX140" fmla="*/ 1126157 w 1248481"/>
              <a:gd name="csY140" fmla="*/ 4032215 h 4114479"/>
              <a:gd name="csX141" fmla="*/ 1129228 w 1248481"/>
              <a:gd name="csY141" fmla="*/ 4024657 h 4114479"/>
              <a:gd name="csX142" fmla="*/ 1125437 w 1248481"/>
              <a:gd name="csY142" fmla="*/ 4015827 h 4114479"/>
              <a:gd name="csX143" fmla="*/ 1097023 w 1248481"/>
              <a:gd name="csY143" fmla="*/ 3993130 h 4114479"/>
              <a:gd name="csX144" fmla="*/ 1060835 w 1248481"/>
              <a:gd name="csY144" fmla="*/ 3963307 h 4114479"/>
              <a:gd name="csX145" fmla="*/ 996977 w 1248481"/>
              <a:gd name="csY145" fmla="*/ 3912106 h 4114479"/>
              <a:gd name="csX146" fmla="*/ 935135 w 1248481"/>
              <a:gd name="csY146" fmla="*/ 3814622 h 4114479"/>
              <a:gd name="csX147" fmla="*/ 951334 w 1248481"/>
              <a:gd name="csY147" fmla="*/ 3682709 h 4114479"/>
              <a:gd name="csX148" fmla="*/ 1005256 w 1248481"/>
              <a:gd name="csY148" fmla="*/ 3224754 h 4114479"/>
              <a:gd name="csX149" fmla="*/ 977371 w 1248481"/>
              <a:gd name="csY149" fmla="*/ 3021078 h 4114479"/>
              <a:gd name="csX150" fmla="*/ 978811 w 1248481"/>
              <a:gd name="csY150" fmla="*/ 2915940 h 4114479"/>
              <a:gd name="csX151" fmla="*/ 981715 w 1248481"/>
              <a:gd name="csY151" fmla="*/ 2799598 h 4114479"/>
              <a:gd name="csX152" fmla="*/ 1030910 w 1248481"/>
              <a:gd name="csY152" fmla="*/ 2499062 h 4114479"/>
              <a:gd name="csX153" fmla="*/ 1047324 w 1248481"/>
              <a:gd name="csY153" fmla="*/ 2092188 h 4114479"/>
              <a:gd name="csX154" fmla="*/ 973028 w 1248481"/>
              <a:gd name="csY154" fmla="*/ 1744890 h 4114479"/>
              <a:gd name="csX155" fmla="*/ 958557 w 1248481"/>
              <a:gd name="csY155" fmla="*/ 1476408 h 4114479"/>
              <a:gd name="csX156" fmla="*/ 979699 w 1248481"/>
              <a:gd name="csY156" fmla="*/ 1252745 h 4114479"/>
              <a:gd name="csX157" fmla="*/ 1014999 w 1248481"/>
              <a:gd name="csY157" fmla="*/ 1470674 h 4114479"/>
              <a:gd name="csX158" fmla="*/ 1055507 w 1248481"/>
              <a:gd name="csY158" fmla="*/ 1754895 h 4114479"/>
              <a:gd name="csX159" fmla="*/ 1131172 w 1248481"/>
              <a:gd name="csY159" fmla="*/ 2033070 h 4114479"/>
              <a:gd name="csX160" fmla="*/ 1133116 w 1248481"/>
              <a:gd name="csY160" fmla="*/ 2109056 h 4114479"/>
              <a:gd name="csX161" fmla="*/ 1099327 w 1248481"/>
              <a:gd name="csY161" fmla="*/ 2161456 h 4114479"/>
              <a:gd name="csX162" fmla="*/ 1072690 w 1248481"/>
              <a:gd name="csY162" fmla="*/ 2234323 h 4114479"/>
              <a:gd name="csX163" fmla="*/ 1071394 w 1248481"/>
              <a:gd name="csY163" fmla="*/ 2304910 h 4114479"/>
              <a:gd name="csX164" fmla="*/ 1069450 w 1248481"/>
              <a:gd name="csY164" fmla="*/ 2339316 h 4114479"/>
              <a:gd name="csX165" fmla="*/ 1068154 w 1248481"/>
              <a:gd name="csY165" fmla="*/ 2381568 h 4114479"/>
              <a:gd name="csX166" fmla="*/ 1085697 w 1248481"/>
              <a:gd name="csY166" fmla="*/ 2390038 h 4114479"/>
              <a:gd name="csX167" fmla="*/ 1115598 w 1248481"/>
              <a:gd name="csY167" fmla="*/ 2334398 h 4114479"/>
              <a:gd name="csX168" fmla="*/ 1117541 w 1248481"/>
              <a:gd name="csY168" fmla="*/ 2290203 h 4114479"/>
              <a:gd name="csX169" fmla="*/ 1131844 w 1248481"/>
              <a:gd name="csY169" fmla="*/ 2271320 h 4114479"/>
              <a:gd name="csX170" fmla="*/ 1152650 w 1248481"/>
              <a:gd name="csY170" fmla="*/ 2304910 h 4114479"/>
              <a:gd name="csX171" fmla="*/ 1138995 w 1248481"/>
              <a:gd name="csY171" fmla="*/ 2390038 h 4114479"/>
              <a:gd name="csX172" fmla="*/ 1090904 w 1248481"/>
              <a:gd name="csY172" fmla="*/ 2437424 h 4114479"/>
              <a:gd name="csX173" fmla="*/ 1092848 w 1248481"/>
              <a:gd name="csY173" fmla="*/ 2467199 h 4114479"/>
              <a:gd name="csX174" fmla="*/ 1188359 w 1248481"/>
              <a:gd name="csY174" fmla="*/ 2414750 h 4114479"/>
              <a:gd name="csX175" fmla="*/ 1246841 w 1248481"/>
              <a:gd name="csY175" fmla="*/ 2290874 h 4114479"/>
              <a:gd name="csX176" fmla="*/ 1235154 w 1248481"/>
              <a:gd name="csY176" fmla="*/ 2130361 h 41144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</a:cxnLst>
            <a:rect l="l" t="t" r="r" b="b"/>
            <a:pathLst>
              <a:path w="1248481" h="4114479">
                <a:moveTo>
                  <a:pt x="1235202" y="2130433"/>
                </a:moveTo>
                <a:cubicBezTo>
                  <a:pt x="1235298" y="2112654"/>
                  <a:pt x="1238466" y="2093292"/>
                  <a:pt x="1239761" y="2075465"/>
                </a:cubicBezTo>
                <a:cubicBezTo>
                  <a:pt x="1240889" y="2059750"/>
                  <a:pt x="1235850" y="2043003"/>
                  <a:pt x="1235130" y="2027383"/>
                </a:cubicBezTo>
                <a:cubicBezTo>
                  <a:pt x="1231914" y="1955476"/>
                  <a:pt x="1232610" y="1878459"/>
                  <a:pt x="1230882" y="1804008"/>
                </a:cubicBezTo>
                <a:cubicBezTo>
                  <a:pt x="1229059" y="1724879"/>
                  <a:pt x="1234170" y="1640352"/>
                  <a:pt x="1221547" y="1563574"/>
                </a:cubicBezTo>
                <a:cubicBezTo>
                  <a:pt x="1215620" y="1527465"/>
                  <a:pt x="1201269" y="1490852"/>
                  <a:pt x="1194382" y="1454982"/>
                </a:cubicBezTo>
                <a:cubicBezTo>
                  <a:pt x="1173816" y="1347589"/>
                  <a:pt x="1184303" y="1077308"/>
                  <a:pt x="1184207" y="965981"/>
                </a:cubicBezTo>
                <a:cubicBezTo>
                  <a:pt x="1184135" y="892418"/>
                  <a:pt x="1170816" y="807459"/>
                  <a:pt x="1129900" y="745221"/>
                </a:cubicBezTo>
                <a:cubicBezTo>
                  <a:pt x="1101247" y="701626"/>
                  <a:pt x="1047444" y="675881"/>
                  <a:pt x="997529" y="664773"/>
                </a:cubicBezTo>
                <a:cubicBezTo>
                  <a:pt x="956685" y="653328"/>
                  <a:pt x="916033" y="641067"/>
                  <a:pt x="875741" y="627823"/>
                </a:cubicBezTo>
                <a:cubicBezTo>
                  <a:pt x="841712" y="616643"/>
                  <a:pt x="758872" y="600831"/>
                  <a:pt x="745386" y="570432"/>
                </a:cubicBezTo>
                <a:cubicBezTo>
                  <a:pt x="744930" y="569376"/>
                  <a:pt x="744546" y="568297"/>
                  <a:pt x="744114" y="567241"/>
                </a:cubicBezTo>
                <a:cubicBezTo>
                  <a:pt x="739818" y="552485"/>
                  <a:pt x="731323" y="516904"/>
                  <a:pt x="741114" y="503612"/>
                </a:cubicBezTo>
                <a:cubicBezTo>
                  <a:pt x="750161" y="491327"/>
                  <a:pt x="766792" y="494278"/>
                  <a:pt x="786062" y="497685"/>
                </a:cubicBezTo>
                <a:cubicBezTo>
                  <a:pt x="805908" y="501188"/>
                  <a:pt x="828394" y="505171"/>
                  <a:pt x="844760" y="490607"/>
                </a:cubicBezTo>
                <a:cubicBezTo>
                  <a:pt x="855319" y="481202"/>
                  <a:pt x="853015" y="458457"/>
                  <a:pt x="851623" y="444877"/>
                </a:cubicBezTo>
                <a:cubicBezTo>
                  <a:pt x="851239" y="441086"/>
                  <a:pt x="850879" y="437511"/>
                  <a:pt x="851071" y="436359"/>
                </a:cubicBezTo>
                <a:cubicBezTo>
                  <a:pt x="852031" y="430577"/>
                  <a:pt x="855247" y="425706"/>
                  <a:pt x="858343" y="421004"/>
                </a:cubicBezTo>
                <a:cubicBezTo>
                  <a:pt x="862758" y="414310"/>
                  <a:pt x="867318" y="407400"/>
                  <a:pt x="864486" y="398474"/>
                </a:cubicBezTo>
                <a:cubicBezTo>
                  <a:pt x="863166" y="394347"/>
                  <a:pt x="861726" y="391588"/>
                  <a:pt x="860551" y="389813"/>
                </a:cubicBezTo>
                <a:cubicBezTo>
                  <a:pt x="865542" y="387269"/>
                  <a:pt x="875333" y="381439"/>
                  <a:pt x="877709" y="373977"/>
                </a:cubicBezTo>
                <a:cubicBezTo>
                  <a:pt x="879197" y="369275"/>
                  <a:pt x="877301" y="363540"/>
                  <a:pt x="875285" y="357470"/>
                </a:cubicBezTo>
                <a:cubicBezTo>
                  <a:pt x="873077" y="350848"/>
                  <a:pt x="870797" y="343986"/>
                  <a:pt x="873821" y="340075"/>
                </a:cubicBezTo>
                <a:cubicBezTo>
                  <a:pt x="874421" y="339427"/>
                  <a:pt x="877733" y="339164"/>
                  <a:pt x="880157" y="338972"/>
                </a:cubicBezTo>
                <a:cubicBezTo>
                  <a:pt x="888172" y="338324"/>
                  <a:pt x="901611" y="337244"/>
                  <a:pt x="906290" y="322104"/>
                </a:cubicBezTo>
                <a:cubicBezTo>
                  <a:pt x="911642" y="304782"/>
                  <a:pt x="889588" y="280717"/>
                  <a:pt x="877925" y="257131"/>
                </a:cubicBezTo>
                <a:cubicBezTo>
                  <a:pt x="871949" y="245063"/>
                  <a:pt x="864966" y="225053"/>
                  <a:pt x="864318" y="220782"/>
                </a:cubicBezTo>
                <a:cubicBezTo>
                  <a:pt x="863790" y="217231"/>
                  <a:pt x="865302" y="213872"/>
                  <a:pt x="866910" y="210297"/>
                </a:cubicBezTo>
                <a:cubicBezTo>
                  <a:pt x="868470" y="206818"/>
                  <a:pt x="870102" y="203243"/>
                  <a:pt x="870198" y="198996"/>
                </a:cubicBezTo>
                <a:cubicBezTo>
                  <a:pt x="871133" y="160536"/>
                  <a:pt x="860815" y="122675"/>
                  <a:pt x="840632" y="90620"/>
                </a:cubicBezTo>
                <a:cubicBezTo>
                  <a:pt x="809412" y="41074"/>
                  <a:pt x="745098" y="11827"/>
                  <a:pt x="690863" y="3333"/>
                </a:cubicBezTo>
                <a:cubicBezTo>
                  <a:pt x="642004" y="-4320"/>
                  <a:pt x="589905" y="1030"/>
                  <a:pt x="544213" y="21208"/>
                </a:cubicBezTo>
                <a:cubicBezTo>
                  <a:pt x="519952" y="31933"/>
                  <a:pt x="497658" y="48344"/>
                  <a:pt x="478244" y="66819"/>
                </a:cubicBezTo>
                <a:cubicBezTo>
                  <a:pt x="440592" y="102616"/>
                  <a:pt x="421393" y="155377"/>
                  <a:pt x="419450" y="206602"/>
                </a:cubicBezTo>
                <a:cubicBezTo>
                  <a:pt x="416978" y="271215"/>
                  <a:pt x="446687" y="321937"/>
                  <a:pt x="473348" y="376185"/>
                </a:cubicBezTo>
                <a:cubicBezTo>
                  <a:pt x="489187" y="408407"/>
                  <a:pt x="504353" y="446916"/>
                  <a:pt x="503897" y="485017"/>
                </a:cubicBezTo>
                <a:cubicBezTo>
                  <a:pt x="503585" y="510977"/>
                  <a:pt x="505433" y="554933"/>
                  <a:pt x="490219" y="577630"/>
                </a:cubicBezTo>
                <a:cubicBezTo>
                  <a:pt x="468957" y="603087"/>
                  <a:pt x="400635" y="617410"/>
                  <a:pt x="369678" y="627847"/>
                </a:cubicBezTo>
                <a:cubicBezTo>
                  <a:pt x="330418" y="641092"/>
                  <a:pt x="290822" y="653328"/>
                  <a:pt x="251010" y="664773"/>
                </a:cubicBezTo>
                <a:cubicBezTo>
                  <a:pt x="201095" y="675881"/>
                  <a:pt x="147268" y="701626"/>
                  <a:pt x="118639" y="745221"/>
                </a:cubicBezTo>
                <a:cubicBezTo>
                  <a:pt x="77723" y="807459"/>
                  <a:pt x="64404" y="892418"/>
                  <a:pt x="64332" y="965981"/>
                </a:cubicBezTo>
                <a:cubicBezTo>
                  <a:pt x="64212" y="1077308"/>
                  <a:pt x="74723" y="1347613"/>
                  <a:pt x="54157" y="1454982"/>
                </a:cubicBezTo>
                <a:cubicBezTo>
                  <a:pt x="47294" y="1490852"/>
                  <a:pt x="32943" y="1527489"/>
                  <a:pt x="26992" y="1563574"/>
                </a:cubicBezTo>
                <a:cubicBezTo>
                  <a:pt x="14369" y="1640328"/>
                  <a:pt x="19481" y="1724879"/>
                  <a:pt x="17657" y="1804008"/>
                </a:cubicBezTo>
                <a:cubicBezTo>
                  <a:pt x="15929" y="1878459"/>
                  <a:pt x="16649" y="1955452"/>
                  <a:pt x="13409" y="2027383"/>
                </a:cubicBezTo>
                <a:cubicBezTo>
                  <a:pt x="12713" y="2043003"/>
                  <a:pt x="7650" y="2059750"/>
                  <a:pt x="8778" y="2075465"/>
                </a:cubicBezTo>
                <a:cubicBezTo>
                  <a:pt x="10050" y="2093292"/>
                  <a:pt x="13217" y="2112654"/>
                  <a:pt x="13337" y="2130433"/>
                </a:cubicBezTo>
                <a:cubicBezTo>
                  <a:pt x="13625" y="2181514"/>
                  <a:pt x="-5645" y="2241545"/>
                  <a:pt x="1650" y="2290946"/>
                </a:cubicBezTo>
                <a:cubicBezTo>
                  <a:pt x="7098" y="2327776"/>
                  <a:pt x="33831" y="2392461"/>
                  <a:pt x="60133" y="2414822"/>
                </a:cubicBezTo>
                <a:cubicBezTo>
                  <a:pt x="83410" y="2434616"/>
                  <a:pt x="131646" y="2465879"/>
                  <a:pt x="155643" y="2467271"/>
                </a:cubicBezTo>
                <a:cubicBezTo>
                  <a:pt x="157467" y="2467367"/>
                  <a:pt x="163347" y="2449468"/>
                  <a:pt x="157587" y="2437496"/>
                </a:cubicBezTo>
                <a:cubicBezTo>
                  <a:pt x="148516" y="2418589"/>
                  <a:pt x="117631" y="2404337"/>
                  <a:pt x="109496" y="2390109"/>
                </a:cubicBezTo>
                <a:cubicBezTo>
                  <a:pt x="99057" y="2371875"/>
                  <a:pt x="99297" y="2333078"/>
                  <a:pt x="95841" y="2304982"/>
                </a:cubicBezTo>
                <a:cubicBezTo>
                  <a:pt x="95169" y="2299416"/>
                  <a:pt x="114679" y="2271392"/>
                  <a:pt x="116647" y="2271392"/>
                </a:cubicBezTo>
                <a:cubicBezTo>
                  <a:pt x="118615" y="2271392"/>
                  <a:pt x="129870" y="2282045"/>
                  <a:pt x="130950" y="2290275"/>
                </a:cubicBezTo>
                <a:cubicBezTo>
                  <a:pt x="132822" y="2304550"/>
                  <a:pt x="131718" y="2320410"/>
                  <a:pt x="132894" y="2334470"/>
                </a:cubicBezTo>
                <a:cubicBezTo>
                  <a:pt x="134357" y="2351937"/>
                  <a:pt x="145396" y="2387470"/>
                  <a:pt x="162795" y="2390109"/>
                </a:cubicBezTo>
                <a:cubicBezTo>
                  <a:pt x="176425" y="2392197"/>
                  <a:pt x="177097" y="2387998"/>
                  <a:pt x="180337" y="2381640"/>
                </a:cubicBezTo>
                <a:cubicBezTo>
                  <a:pt x="183577" y="2375282"/>
                  <a:pt x="176449" y="2348530"/>
                  <a:pt x="179041" y="2339388"/>
                </a:cubicBezTo>
                <a:cubicBezTo>
                  <a:pt x="181633" y="2330247"/>
                  <a:pt x="178801" y="2312852"/>
                  <a:pt x="177097" y="2304982"/>
                </a:cubicBezTo>
                <a:cubicBezTo>
                  <a:pt x="172514" y="2283916"/>
                  <a:pt x="178705" y="2256948"/>
                  <a:pt x="175801" y="2234395"/>
                </a:cubicBezTo>
                <a:cubicBezTo>
                  <a:pt x="172778" y="2210906"/>
                  <a:pt x="163011" y="2180938"/>
                  <a:pt x="149164" y="2161528"/>
                </a:cubicBezTo>
                <a:cubicBezTo>
                  <a:pt x="137573" y="2145261"/>
                  <a:pt x="120583" y="2127986"/>
                  <a:pt x="115375" y="2109127"/>
                </a:cubicBezTo>
                <a:cubicBezTo>
                  <a:pt x="109256" y="2086958"/>
                  <a:pt x="110720" y="2056271"/>
                  <a:pt x="117319" y="2033142"/>
                </a:cubicBezTo>
                <a:cubicBezTo>
                  <a:pt x="142997" y="1943216"/>
                  <a:pt x="177457" y="1849235"/>
                  <a:pt x="192984" y="1754967"/>
                </a:cubicBezTo>
                <a:cubicBezTo>
                  <a:pt x="208486" y="1660842"/>
                  <a:pt x="222069" y="1564246"/>
                  <a:pt x="233492" y="1470746"/>
                </a:cubicBezTo>
                <a:cubicBezTo>
                  <a:pt x="237835" y="1435284"/>
                  <a:pt x="249522" y="1252337"/>
                  <a:pt x="255690" y="1253369"/>
                </a:cubicBezTo>
                <a:cubicBezTo>
                  <a:pt x="261857" y="1254401"/>
                  <a:pt x="270976" y="1408076"/>
                  <a:pt x="288854" y="1476456"/>
                </a:cubicBezTo>
                <a:cubicBezTo>
                  <a:pt x="300757" y="1521995"/>
                  <a:pt x="290486" y="1642176"/>
                  <a:pt x="274384" y="1744938"/>
                </a:cubicBezTo>
                <a:cubicBezTo>
                  <a:pt x="258209" y="1848203"/>
                  <a:pt x="209374" y="1923973"/>
                  <a:pt x="200087" y="2092236"/>
                </a:cubicBezTo>
                <a:cubicBezTo>
                  <a:pt x="192696" y="2226237"/>
                  <a:pt x="204407" y="2364653"/>
                  <a:pt x="216501" y="2499110"/>
                </a:cubicBezTo>
                <a:cubicBezTo>
                  <a:pt x="225573" y="2600120"/>
                  <a:pt x="244603" y="2701491"/>
                  <a:pt x="265697" y="2799646"/>
                </a:cubicBezTo>
                <a:cubicBezTo>
                  <a:pt x="273664" y="2836715"/>
                  <a:pt x="270208" y="2877887"/>
                  <a:pt x="268600" y="2915988"/>
                </a:cubicBezTo>
                <a:cubicBezTo>
                  <a:pt x="267113" y="2951042"/>
                  <a:pt x="272200" y="2986791"/>
                  <a:pt x="270040" y="3021126"/>
                </a:cubicBezTo>
                <a:cubicBezTo>
                  <a:pt x="265841" y="3088450"/>
                  <a:pt x="241147" y="3156422"/>
                  <a:pt x="242155" y="3224802"/>
                </a:cubicBezTo>
                <a:cubicBezTo>
                  <a:pt x="244363" y="3374758"/>
                  <a:pt x="274528" y="3532344"/>
                  <a:pt x="296078" y="3682757"/>
                </a:cubicBezTo>
                <a:cubicBezTo>
                  <a:pt x="302029" y="3724288"/>
                  <a:pt x="322715" y="3779760"/>
                  <a:pt x="312276" y="3814670"/>
                </a:cubicBezTo>
                <a:cubicBezTo>
                  <a:pt x="302989" y="3845717"/>
                  <a:pt x="267880" y="3878515"/>
                  <a:pt x="250458" y="3912154"/>
                </a:cubicBezTo>
                <a:cubicBezTo>
                  <a:pt x="238747" y="3934755"/>
                  <a:pt x="206782" y="3949703"/>
                  <a:pt x="186600" y="3963355"/>
                </a:cubicBezTo>
                <a:cubicBezTo>
                  <a:pt x="173762" y="3972016"/>
                  <a:pt x="162363" y="3983653"/>
                  <a:pt x="150412" y="3993178"/>
                </a:cubicBezTo>
                <a:cubicBezTo>
                  <a:pt x="145228" y="3997305"/>
                  <a:pt x="127374" y="4007862"/>
                  <a:pt x="121999" y="4015875"/>
                </a:cubicBezTo>
                <a:cubicBezTo>
                  <a:pt x="119191" y="4020050"/>
                  <a:pt x="118207" y="4023361"/>
                  <a:pt x="118111" y="4025904"/>
                </a:cubicBezTo>
                <a:cubicBezTo>
                  <a:pt x="117967" y="4030127"/>
                  <a:pt x="121327" y="4030895"/>
                  <a:pt x="121279" y="4032263"/>
                </a:cubicBezTo>
                <a:cubicBezTo>
                  <a:pt x="121231" y="4033630"/>
                  <a:pt x="115735" y="4040372"/>
                  <a:pt x="115663" y="4044355"/>
                </a:cubicBezTo>
                <a:cubicBezTo>
                  <a:pt x="115591" y="4048338"/>
                  <a:pt x="120127" y="4050233"/>
                  <a:pt x="120439" y="4051937"/>
                </a:cubicBezTo>
                <a:cubicBezTo>
                  <a:pt x="120751" y="4053640"/>
                  <a:pt x="118879" y="4060766"/>
                  <a:pt x="120271" y="4063550"/>
                </a:cubicBezTo>
                <a:cubicBezTo>
                  <a:pt x="121999" y="4067004"/>
                  <a:pt x="128094" y="4066453"/>
                  <a:pt x="129198" y="4067964"/>
                </a:cubicBezTo>
                <a:cubicBezTo>
                  <a:pt x="130302" y="4069476"/>
                  <a:pt x="128094" y="4076530"/>
                  <a:pt x="130686" y="4079625"/>
                </a:cubicBezTo>
                <a:cubicBezTo>
                  <a:pt x="133590" y="4083104"/>
                  <a:pt x="141437" y="4082528"/>
                  <a:pt x="143213" y="4083560"/>
                </a:cubicBezTo>
                <a:cubicBezTo>
                  <a:pt x="144988" y="4084591"/>
                  <a:pt x="149212" y="4093757"/>
                  <a:pt x="154564" y="4095604"/>
                </a:cubicBezTo>
                <a:cubicBezTo>
                  <a:pt x="164667" y="4099083"/>
                  <a:pt x="178657" y="4095868"/>
                  <a:pt x="187032" y="4091597"/>
                </a:cubicBezTo>
                <a:cubicBezTo>
                  <a:pt x="188952" y="4112087"/>
                  <a:pt x="217245" y="4116526"/>
                  <a:pt x="232940" y="4113719"/>
                </a:cubicBezTo>
                <a:cubicBezTo>
                  <a:pt x="251682" y="4110360"/>
                  <a:pt x="269368" y="4104722"/>
                  <a:pt x="284919" y="4092677"/>
                </a:cubicBezTo>
                <a:cubicBezTo>
                  <a:pt x="291542" y="4087543"/>
                  <a:pt x="300229" y="4072451"/>
                  <a:pt x="304093" y="4069212"/>
                </a:cubicBezTo>
                <a:cubicBezTo>
                  <a:pt x="316260" y="4058967"/>
                  <a:pt x="334162" y="4053928"/>
                  <a:pt x="346353" y="4042940"/>
                </a:cubicBezTo>
                <a:cubicBezTo>
                  <a:pt x="357440" y="4032982"/>
                  <a:pt x="361015" y="4016019"/>
                  <a:pt x="368431" y="4005031"/>
                </a:cubicBezTo>
                <a:cubicBezTo>
                  <a:pt x="375846" y="3993994"/>
                  <a:pt x="392092" y="3981349"/>
                  <a:pt x="406155" y="3979142"/>
                </a:cubicBezTo>
                <a:cubicBezTo>
                  <a:pt x="425545" y="3976119"/>
                  <a:pt x="451271" y="3969257"/>
                  <a:pt x="460462" y="3948767"/>
                </a:cubicBezTo>
                <a:cubicBezTo>
                  <a:pt x="469389" y="3928877"/>
                  <a:pt x="466365" y="3901381"/>
                  <a:pt x="461398" y="3880579"/>
                </a:cubicBezTo>
                <a:cubicBezTo>
                  <a:pt x="457750" y="3865319"/>
                  <a:pt x="451127" y="3848980"/>
                  <a:pt x="451367" y="3833793"/>
                </a:cubicBezTo>
                <a:cubicBezTo>
                  <a:pt x="451462" y="3828610"/>
                  <a:pt x="455494" y="3815150"/>
                  <a:pt x="453358" y="3800586"/>
                </a:cubicBezTo>
                <a:cubicBezTo>
                  <a:pt x="450983" y="3784487"/>
                  <a:pt x="442967" y="3772322"/>
                  <a:pt x="440664" y="3760110"/>
                </a:cubicBezTo>
                <a:cubicBezTo>
                  <a:pt x="436992" y="3740556"/>
                  <a:pt x="436824" y="3720114"/>
                  <a:pt x="436584" y="3700152"/>
                </a:cubicBezTo>
                <a:cubicBezTo>
                  <a:pt x="435912" y="3644536"/>
                  <a:pt x="452566" y="3586569"/>
                  <a:pt x="462765" y="3532056"/>
                </a:cubicBezTo>
                <a:cubicBezTo>
                  <a:pt x="476060" y="3460965"/>
                  <a:pt x="491179" y="3388626"/>
                  <a:pt x="494370" y="3316695"/>
                </a:cubicBezTo>
                <a:cubicBezTo>
                  <a:pt x="496362" y="3271565"/>
                  <a:pt x="494898" y="3226266"/>
                  <a:pt x="489859" y="3181087"/>
                </a:cubicBezTo>
                <a:cubicBezTo>
                  <a:pt x="487123" y="3156710"/>
                  <a:pt x="481388" y="3130870"/>
                  <a:pt x="484243" y="3106829"/>
                </a:cubicBezTo>
                <a:cubicBezTo>
                  <a:pt x="492330" y="3039144"/>
                  <a:pt x="531039" y="2973307"/>
                  <a:pt x="540470" y="2904663"/>
                </a:cubicBezTo>
                <a:cubicBezTo>
                  <a:pt x="549613" y="2838227"/>
                  <a:pt x="537806" y="2769703"/>
                  <a:pt x="543566" y="2702882"/>
                </a:cubicBezTo>
                <a:cubicBezTo>
                  <a:pt x="550165" y="2626321"/>
                  <a:pt x="562332" y="2548823"/>
                  <a:pt x="574306" y="2472357"/>
                </a:cubicBezTo>
                <a:cubicBezTo>
                  <a:pt x="581290" y="2427827"/>
                  <a:pt x="588513" y="2383176"/>
                  <a:pt x="598496" y="2339172"/>
                </a:cubicBezTo>
                <a:cubicBezTo>
                  <a:pt x="601880" y="2324249"/>
                  <a:pt x="613975" y="2256372"/>
                  <a:pt x="616998" y="2253685"/>
                </a:cubicBezTo>
                <a:cubicBezTo>
                  <a:pt x="620022" y="2250998"/>
                  <a:pt x="628085" y="2251430"/>
                  <a:pt x="630245" y="2253421"/>
                </a:cubicBezTo>
                <a:cubicBezTo>
                  <a:pt x="632405" y="2255389"/>
                  <a:pt x="645580" y="2324009"/>
                  <a:pt x="649011" y="2339172"/>
                </a:cubicBezTo>
                <a:cubicBezTo>
                  <a:pt x="658994" y="2383152"/>
                  <a:pt x="666217" y="2427803"/>
                  <a:pt x="673201" y="2472357"/>
                </a:cubicBezTo>
                <a:cubicBezTo>
                  <a:pt x="685176" y="2548823"/>
                  <a:pt x="697079" y="2626009"/>
                  <a:pt x="703942" y="2702882"/>
                </a:cubicBezTo>
                <a:cubicBezTo>
                  <a:pt x="709941" y="2769967"/>
                  <a:pt x="697894" y="2838203"/>
                  <a:pt x="707038" y="2904663"/>
                </a:cubicBezTo>
                <a:cubicBezTo>
                  <a:pt x="716469" y="2973307"/>
                  <a:pt x="755153" y="3039144"/>
                  <a:pt x="763264" y="3106829"/>
                </a:cubicBezTo>
                <a:cubicBezTo>
                  <a:pt x="766144" y="3130894"/>
                  <a:pt x="760384" y="3156662"/>
                  <a:pt x="757649" y="3181087"/>
                </a:cubicBezTo>
                <a:cubicBezTo>
                  <a:pt x="752585" y="3226290"/>
                  <a:pt x="751121" y="3271565"/>
                  <a:pt x="753113" y="3316695"/>
                </a:cubicBezTo>
                <a:cubicBezTo>
                  <a:pt x="756305" y="3388626"/>
                  <a:pt x="771423" y="3460965"/>
                  <a:pt x="784718" y="3532056"/>
                </a:cubicBezTo>
                <a:cubicBezTo>
                  <a:pt x="794917" y="3586569"/>
                  <a:pt x="811571" y="3644536"/>
                  <a:pt x="810899" y="3700152"/>
                </a:cubicBezTo>
                <a:cubicBezTo>
                  <a:pt x="810659" y="3720114"/>
                  <a:pt x="810491" y="3740556"/>
                  <a:pt x="806820" y="3760110"/>
                </a:cubicBezTo>
                <a:cubicBezTo>
                  <a:pt x="804516" y="3772298"/>
                  <a:pt x="796501" y="3784487"/>
                  <a:pt x="794125" y="3800586"/>
                </a:cubicBezTo>
                <a:cubicBezTo>
                  <a:pt x="791989" y="3815150"/>
                  <a:pt x="796021" y="3828610"/>
                  <a:pt x="796117" y="3833793"/>
                </a:cubicBezTo>
                <a:cubicBezTo>
                  <a:pt x="796357" y="3848980"/>
                  <a:pt x="789541" y="3865463"/>
                  <a:pt x="786086" y="3880579"/>
                </a:cubicBezTo>
                <a:cubicBezTo>
                  <a:pt x="781286" y="3901717"/>
                  <a:pt x="777567" y="3929549"/>
                  <a:pt x="787022" y="3948767"/>
                </a:cubicBezTo>
                <a:cubicBezTo>
                  <a:pt x="796741" y="3968513"/>
                  <a:pt x="817211" y="3984397"/>
                  <a:pt x="837825" y="3987660"/>
                </a:cubicBezTo>
                <a:cubicBezTo>
                  <a:pt x="851911" y="3989891"/>
                  <a:pt x="868446" y="4000928"/>
                  <a:pt x="875885" y="4011965"/>
                </a:cubicBezTo>
                <a:cubicBezTo>
                  <a:pt x="883276" y="4022977"/>
                  <a:pt x="890044" y="4032958"/>
                  <a:pt x="901107" y="4042916"/>
                </a:cubicBezTo>
                <a:cubicBezTo>
                  <a:pt x="913297" y="4053904"/>
                  <a:pt x="931200" y="4058919"/>
                  <a:pt x="943366" y="4069188"/>
                </a:cubicBezTo>
                <a:cubicBezTo>
                  <a:pt x="947230" y="4072427"/>
                  <a:pt x="955917" y="4087519"/>
                  <a:pt x="962541" y="4092653"/>
                </a:cubicBezTo>
                <a:cubicBezTo>
                  <a:pt x="978091" y="4104698"/>
                  <a:pt x="996233" y="4110936"/>
                  <a:pt x="1014519" y="4113695"/>
                </a:cubicBezTo>
                <a:cubicBezTo>
                  <a:pt x="1030094" y="4116022"/>
                  <a:pt x="1058339" y="4112783"/>
                  <a:pt x="1060427" y="4091573"/>
                </a:cubicBezTo>
                <a:cubicBezTo>
                  <a:pt x="1073362" y="4098219"/>
                  <a:pt x="1099183" y="4102082"/>
                  <a:pt x="1104247" y="4083536"/>
                </a:cubicBezTo>
                <a:cubicBezTo>
                  <a:pt x="1108710" y="4084951"/>
                  <a:pt x="1113342" y="4083296"/>
                  <a:pt x="1116270" y="4080153"/>
                </a:cubicBezTo>
                <a:cubicBezTo>
                  <a:pt x="1119221" y="4077010"/>
                  <a:pt x="1117997" y="4068540"/>
                  <a:pt x="1118237" y="4067916"/>
                </a:cubicBezTo>
                <a:cubicBezTo>
                  <a:pt x="1118477" y="4067292"/>
                  <a:pt x="1125629" y="4066861"/>
                  <a:pt x="1127308" y="4063214"/>
                </a:cubicBezTo>
                <a:cubicBezTo>
                  <a:pt x="1128580" y="4060454"/>
                  <a:pt x="1126685" y="4052872"/>
                  <a:pt x="1126996" y="4051889"/>
                </a:cubicBezTo>
                <a:cubicBezTo>
                  <a:pt x="1127284" y="4050905"/>
                  <a:pt x="1132324" y="4047258"/>
                  <a:pt x="1131628" y="4042484"/>
                </a:cubicBezTo>
                <a:cubicBezTo>
                  <a:pt x="1131124" y="4038957"/>
                  <a:pt x="1126253" y="4033150"/>
                  <a:pt x="1126157" y="4032215"/>
                </a:cubicBezTo>
                <a:cubicBezTo>
                  <a:pt x="1126061" y="4031279"/>
                  <a:pt x="1129924" y="4029695"/>
                  <a:pt x="1129228" y="4024657"/>
                </a:cubicBezTo>
                <a:cubicBezTo>
                  <a:pt x="1128892" y="4022305"/>
                  <a:pt x="1127812" y="4019378"/>
                  <a:pt x="1125437" y="4015827"/>
                </a:cubicBezTo>
                <a:cubicBezTo>
                  <a:pt x="1120061" y="4007814"/>
                  <a:pt x="1102183" y="3997257"/>
                  <a:pt x="1097023" y="3993130"/>
                </a:cubicBezTo>
                <a:cubicBezTo>
                  <a:pt x="1085049" y="3983605"/>
                  <a:pt x="1073674" y="3971992"/>
                  <a:pt x="1060835" y="3963307"/>
                </a:cubicBezTo>
                <a:cubicBezTo>
                  <a:pt x="1040029" y="3949247"/>
                  <a:pt x="1009048" y="3934035"/>
                  <a:pt x="996977" y="3912106"/>
                </a:cubicBezTo>
                <a:cubicBezTo>
                  <a:pt x="979195" y="3879811"/>
                  <a:pt x="944302" y="3845573"/>
                  <a:pt x="935135" y="3814622"/>
                </a:cubicBezTo>
                <a:cubicBezTo>
                  <a:pt x="924888" y="3779952"/>
                  <a:pt x="945430" y="3724049"/>
                  <a:pt x="951334" y="3682709"/>
                </a:cubicBezTo>
                <a:cubicBezTo>
                  <a:pt x="972884" y="3532368"/>
                  <a:pt x="1003241" y="3374830"/>
                  <a:pt x="1005256" y="3224754"/>
                </a:cubicBezTo>
                <a:cubicBezTo>
                  <a:pt x="1006168" y="3156230"/>
                  <a:pt x="981571" y="3088474"/>
                  <a:pt x="977371" y="3021078"/>
                </a:cubicBezTo>
                <a:cubicBezTo>
                  <a:pt x="975235" y="2986743"/>
                  <a:pt x="980179" y="2950874"/>
                  <a:pt x="978811" y="2915940"/>
                </a:cubicBezTo>
                <a:cubicBezTo>
                  <a:pt x="977347" y="2877983"/>
                  <a:pt x="973747" y="2836667"/>
                  <a:pt x="981715" y="2799598"/>
                </a:cubicBezTo>
                <a:cubicBezTo>
                  <a:pt x="1002785" y="2701419"/>
                  <a:pt x="1021839" y="2600072"/>
                  <a:pt x="1030910" y="2499062"/>
                </a:cubicBezTo>
                <a:cubicBezTo>
                  <a:pt x="1043005" y="2364533"/>
                  <a:pt x="1050180" y="2226261"/>
                  <a:pt x="1047324" y="2092188"/>
                </a:cubicBezTo>
                <a:cubicBezTo>
                  <a:pt x="1043269" y="1902380"/>
                  <a:pt x="989850" y="1847724"/>
                  <a:pt x="973028" y="1744890"/>
                </a:cubicBezTo>
                <a:cubicBezTo>
                  <a:pt x="956301" y="1642655"/>
                  <a:pt x="950758" y="1523938"/>
                  <a:pt x="958557" y="1476408"/>
                </a:cubicBezTo>
                <a:cubicBezTo>
                  <a:pt x="971156" y="1399510"/>
                  <a:pt x="971012" y="1255288"/>
                  <a:pt x="979699" y="1252745"/>
                </a:cubicBezTo>
                <a:cubicBezTo>
                  <a:pt x="988386" y="1250202"/>
                  <a:pt x="1010368" y="1431013"/>
                  <a:pt x="1014999" y="1470674"/>
                </a:cubicBezTo>
                <a:cubicBezTo>
                  <a:pt x="1025966" y="1564990"/>
                  <a:pt x="1040029" y="1660746"/>
                  <a:pt x="1055507" y="1754895"/>
                </a:cubicBezTo>
                <a:cubicBezTo>
                  <a:pt x="1071034" y="1849163"/>
                  <a:pt x="1106335" y="1943648"/>
                  <a:pt x="1131172" y="2033070"/>
                </a:cubicBezTo>
                <a:cubicBezTo>
                  <a:pt x="1137555" y="2056031"/>
                  <a:pt x="1139499" y="2086742"/>
                  <a:pt x="1133116" y="2109056"/>
                </a:cubicBezTo>
                <a:cubicBezTo>
                  <a:pt x="1127692" y="2128058"/>
                  <a:pt x="1110918" y="2145213"/>
                  <a:pt x="1099327" y="2161456"/>
                </a:cubicBezTo>
                <a:cubicBezTo>
                  <a:pt x="1085481" y="2180867"/>
                  <a:pt x="1075689" y="2210858"/>
                  <a:pt x="1072690" y="2234323"/>
                </a:cubicBezTo>
                <a:cubicBezTo>
                  <a:pt x="1069786" y="2256876"/>
                  <a:pt x="1075977" y="2283845"/>
                  <a:pt x="1071394" y="2304910"/>
                </a:cubicBezTo>
                <a:cubicBezTo>
                  <a:pt x="1069690" y="2312780"/>
                  <a:pt x="1066834" y="2330175"/>
                  <a:pt x="1069450" y="2339316"/>
                </a:cubicBezTo>
                <a:cubicBezTo>
                  <a:pt x="1072042" y="2348458"/>
                  <a:pt x="1064915" y="2375234"/>
                  <a:pt x="1068154" y="2381568"/>
                </a:cubicBezTo>
                <a:cubicBezTo>
                  <a:pt x="1071394" y="2387926"/>
                  <a:pt x="1079289" y="2392629"/>
                  <a:pt x="1085697" y="2390038"/>
                </a:cubicBezTo>
                <a:cubicBezTo>
                  <a:pt x="1102831" y="2383080"/>
                  <a:pt x="1114110" y="2352824"/>
                  <a:pt x="1115598" y="2334398"/>
                </a:cubicBezTo>
                <a:cubicBezTo>
                  <a:pt x="1116725" y="2320266"/>
                  <a:pt x="1115670" y="2304478"/>
                  <a:pt x="1117541" y="2290203"/>
                </a:cubicBezTo>
                <a:cubicBezTo>
                  <a:pt x="1118621" y="2281973"/>
                  <a:pt x="1129876" y="2271320"/>
                  <a:pt x="1131844" y="2271320"/>
                </a:cubicBezTo>
                <a:cubicBezTo>
                  <a:pt x="1133812" y="2271320"/>
                  <a:pt x="1153322" y="2299368"/>
                  <a:pt x="1152650" y="2304910"/>
                </a:cubicBezTo>
                <a:cubicBezTo>
                  <a:pt x="1149218" y="2332862"/>
                  <a:pt x="1149650" y="2371803"/>
                  <a:pt x="1138995" y="2390038"/>
                </a:cubicBezTo>
                <a:cubicBezTo>
                  <a:pt x="1130620" y="2404409"/>
                  <a:pt x="1099975" y="2418517"/>
                  <a:pt x="1090904" y="2437424"/>
                </a:cubicBezTo>
                <a:cubicBezTo>
                  <a:pt x="1085145" y="2449420"/>
                  <a:pt x="1091024" y="2467319"/>
                  <a:pt x="1092848" y="2467199"/>
                </a:cubicBezTo>
                <a:cubicBezTo>
                  <a:pt x="1116990" y="2465807"/>
                  <a:pt x="1165129" y="2434521"/>
                  <a:pt x="1188359" y="2414750"/>
                </a:cubicBezTo>
                <a:cubicBezTo>
                  <a:pt x="1214660" y="2392389"/>
                  <a:pt x="1241417" y="2327704"/>
                  <a:pt x="1246841" y="2290874"/>
                </a:cubicBezTo>
                <a:cubicBezTo>
                  <a:pt x="1254112" y="2241473"/>
                  <a:pt x="1234842" y="2181442"/>
                  <a:pt x="1235154" y="2130361"/>
                </a:cubicBezTo>
                <a:close/>
              </a:path>
            </a:pathLst>
          </a:custGeom>
          <a:solidFill>
            <a:srgbClr val="EAE2D6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9678CA2-01F6-1CCD-6D67-5D7EB9AFAD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noProof="0" dirty="0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CA7D3B-5CA3-4909-B3AE-79C8BDA1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noProof="0" dirty="0"/>
              <a:t>Organisation of the nervous system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EE30A1B-9785-5C87-F37E-5975944CDDB4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050"/>
            <a:ext cx="5410200" cy="4416425"/>
          </a:xfrm>
        </p:spPr>
        <p:txBody>
          <a:bodyPr/>
          <a:lstStyle/>
          <a:p>
            <a:r>
              <a:rPr lang="en-GB" noProof="0" dirty="0"/>
              <a:t>The nervous system transmits information within and between different parts of the body in order to co-ordinate and regulate its actions</a:t>
            </a:r>
            <a:r>
              <a:rPr lang="en-GB" baseline="30000" noProof="0" dirty="0"/>
              <a:t>1</a:t>
            </a:r>
          </a:p>
          <a:p>
            <a:r>
              <a:rPr lang="en-GB" noProof="0" dirty="0"/>
              <a:t>It can be split into 2 components:</a:t>
            </a:r>
            <a:r>
              <a:rPr lang="en-GB" baseline="30000" noProof="0" dirty="0"/>
              <a:t>1,2</a:t>
            </a:r>
          </a:p>
          <a:p>
            <a:pPr lvl="1"/>
            <a:r>
              <a:rPr lang="en-GB" noProof="0" dirty="0"/>
              <a:t>The central nervous system (CNS), which consists of the brain and spinal cord</a:t>
            </a:r>
          </a:p>
          <a:p>
            <a:pPr lvl="1"/>
            <a:r>
              <a:rPr lang="en-GB" noProof="0" dirty="0"/>
              <a:t>The peripheral nervous system (PNS), encompasses the nervous system that lies outside of the CNS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D8592-1CF7-4697-B493-828BDC662E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noProof="0" dirty="0"/>
              <a:t>CNS=central nervous system; PNS=peripheral nervous system</a:t>
            </a:r>
          </a:p>
          <a:p>
            <a:endParaRPr lang="en-GB" noProof="0" dirty="0"/>
          </a:p>
          <a:p>
            <a:r>
              <a:rPr lang="en-GB" dirty="0"/>
              <a:t>1. Thau et al. Anatomy, central nervous system. [Updated 2022 Oct].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</a:t>
            </a:r>
            <a:br>
              <a:rPr lang="en-GB" dirty="0"/>
            </a:br>
            <a:r>
              <a:rPr lang="en-GB" dirty="0"/>
              <a:t>Available at: https://www.ncbi.nlm.nih.gov/books/NBK542179; 2.</a:t>
            </a:r>
            <a:r>
              <a:rPr lang="en-GB" noProof="0" dirty="0"/>
              <a:t> Squire et al. Basic plan of the nervous system. In: Fundamental Neuroscience. 4</a:t>
            </a:r>
            <a:r>
              <a:rPr lang="en-GB" baseline="30000" noProof="0" dirty="0"/>
              <a:t>th</a:t>
            </a:r>
            <a:r>
              <a:rPr lang="en-GB" noProof="0" dirty="0"/>
              <a:t> edition; 2012 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C4766147-5FE8-CB09-5D2C-7D7E75737FB4}"/>
              </a:ext>
            </a:extLst>
          </p:cNvPr>
          <p:cNvSpPr/>
          <p:nvPr/>
        </p:nvSpPr>
        <p:spPr>
          <a:xfrm>
            <a:off x="8790808" y="1788077"/>
            <a:ext cx="149934" cy="132063"/>
          </a:xfrm>
          <a:custGeom>
            <a:avLst/>
            <a:gdLst>
              <a:gd name="csX0" fmla="*/ 127893 w 149934"/>
              <a:gd name="csY0" fmla="*/ 121219 h 132063"/>
              <a:gd name="csX1" fmla="*/ 94200 w 149934"/>
              <a:gd name="csY1" fmla="*/ 131752 h 132063"/>
              <a:gd name="csX2" fmla="*/ 39390 w 149934"/>
              <a:gd name="csY2" fmla="*/ 108358 h 132063"/>
              <a:gd name="csX3" fmla="*/ 14624 w 149934"/>
              <a:gd name="csY3" fmla="*/ 95330 h 132063"/>
              <a:gd name="csX4" fmla="*/ 9 w 149934"/>
              <a:gd name="csY4" fmla="*/ 76016 h 132063"/>
              <a:gd name="csX5" fmla="*/ 5097 w 149934"/>
              <a:gd name="csY5" fmla="*/ 60636 h 132063"/>
              <a:gd name="csX6" fmla="*/ 8049 w 149934"/>
              <a:gd name="csY6" fmla="*/ 56965 h 132063"/>
              <a:gd name="csX7" fmla="*/ 35742 w 149934"/>
              <a:gd name="csY7" fmla="*/ 37219 h 132063"/>
              <a:gd name="csX8" fmla="*/ 63651 w 149934"/>
              <a:gd name="csY8" fmla="*/ 20400 h 132063"/>
              <a:gd name="csX9" fmla="*/ 122350 w 149934"/>
              <a:gd name="csY9" fmla="*/ 4924 h 132063"/>
              <a:gd name="csX10" fmla="*/ 122949 w 149934"/>
              <a:gd name="csY10" fmla="*/ 5284 h 132063"/>
              <a:gd name="csX11" fmla="*/ 122949 w 149934"/>
              <a:gd name="csY11" fmla="*/ 5284 h 132063"/>
              <a:gd name="csX12" fmla="*/ 123717 w 149934"/>
              <a:gd name="csY12" fmla="*/ 5812 h 132063"/>
              <a:gd name="csX13" fmla="*/ 141476 w 149934"/>
              <a:gd name="csY13" fmla="*/ 26158 h 132063"/>
              <a:gd name="csX14" fmla="*/ 141740 w 149934"/>
              <a:gd name="csY14" fmla="*/ 26662 h 132063"/>
              <a:gd name="csX15" fmla="*/ 144403 w 149934"/>
              <a:gd name="csY15" fmla="*/ 32684 h 132063"/>
              <a:gd name="csX16" fmla="*/ 148987 w 149934"/>
              <a:gd name="csY16" fmla="*/ 50415 h 132063"/>
              <a:gd name="csX17" fmla="*/ 127893 w 149934"/>
              <a:gd name="csY17" fmla="*/ 121171 h 1320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9934" h="132063">
                <a:moveTo>
                  <a:pt x="127893" y="121219"/>
                </a:moveTo>
                <a:cubicBezTo>
                  <a:pt x="119110" y="129064"/>
                  <a:pt x="107807" y="133287"/>
                  <a:pt x="94200" y="131752"/>
                </a:cubicBezTo>
                <a:cubicBezTo>
                  <a:pt x="74282" y="129496"/>
                  <a:pt x="56572" y="118723"/>
                  <a:pt x="39390" y="108358"/>
                </a:cubicBezTo>
                <a:cubicBezTo>
                  <a:pt x="33366" y="104735"/>
                  <a:pt x="23143" y="100681"/>
                  <a:pt x="14624" y="95330"/>
                </a:cubicBezTo>
                <a:cubicBezTo>
                  <a:pt x="6705" y="90316"/>
                  <a:pt x="249" y="84149"/>
                  <a:pt x="9" y="76016"/>
                </a:cubicBezTo>
                <a:cubicBezTo>
                  <a:pt x="-159" y="70425"/>
                  <a:pt x="1929" y="65123"/>
                  <a:pt x="5097" y="60636"/>
                </a:cubicBezTo>
                <a:cubicBezTo>
                  <a:pt x="5961" y="59317"/>
                  <a:pt x="6969" y="58117"/>
                  <a:pt x="8049" y="56965"/>
                </a:cubicBezTo>
                <a:cubicBezTo>
                  <a:pt x="15560" y="49024"/>
                  <a:pt x="26431" y="42594"/>
                  <a:pt x="35742" y="37219"/>
                </a:cubicBezTo>
                <a:cubicBezTo>
                  <a:pt x="45509" y="31557"/>
                  <a:pt x="55228" y="27766"/>
                  <a:pt x="63651" y="20400"/>
                </a:cubicBezTo>
                <a:cubicBezTo>
                  <a:pt x="79730" y="6364"/>
                  <a:pt x="101472" y="-7720"/>
                  <a:pt x="122350" y="4924"/>
                </a:cubicBezTo>
                <a:cubicBezTo>
                  <a:pt x="122541" y="5068"/>
                  <a:pt x="122757" y="5188"/>
                  <a:pt x="122949" y="5284"/>
                </a:cubicBezTo>
                <a:lnTo>
                  <a:pt x="122949" y="5284"/>
                </a:lnTo>
                <a:cubicBezTo>
                  <a:pt x="123213" y="5452"/>
                  <a:pt x="123477" y="5620"/>
                  <a:pt x="123717" y="5812"/>
                </a:cubicBezTo>
                <a:cubicBezTo>
                  <a:pt x="131349" y="10803"/>
                  <a:pt x="137252" y="17881"/>
                  <a:pt x="141476" y="26158"/>
                </a:cubicBezTo>
                <a:cubicBezTo>
                  <a:pt x="141572" y="26326"/>
                  <a:pt x="141668" y="26494"/>
                  <a:pt x="141740" y="26662"/>
                </a:cubicBezTo>
                <a:cubicBezTo>
                  <a:pt x="142723" y="28582"/>
                  <a:pt x="143587" y="30597"/>
                  <a:pt x="144403" y="32684"/>
                </a:cubicBezTo>
                <a:cubicBezTo>
                  <a:pt x="146563" y="38275"/>
                  <a:pt x="148075" y="44249"/>
                  <a:pt x="148987" y="50415"/>
                </a:cubicBezTo>
                <a:cubicBezTo>
                  <a:pt x="152755" y="76568"/>
                  <a:pt x="145195" y="105767"/>
                  <a:pt x="127893" y="121171"/>
                </a:cubicBezTo>
                <a:close/>
              </a:path>
            </a:pathLst>
          </a:custGeom>
          <a:solidFill>
            <a:srgbClr val="B49D88"/>
          </a:solidFill>
          <a:ln w="240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A045739-3F5F-2108-0924-2A2CABC5F8B3}"/>
              </a:ext>
            </a:extLst>
          </p:cNvPr>
          <p:cNvGrpSpPr/>
          <p:nvPr/>
        </p:nvGrpSpPr>
        <p:grpSpPr>
          <a:xfrm>
            <a:off x="8803249" y="1846851"/>
            <a:ext cx="121379" cy="56711"/>
            <a:chOff x="8803249" y="1846851"/>
            <a:chExt cx="121379" cy="56711"/>
          </a:xfrm>
          <a:solidFill>
            <a:schemeClr val="accent4">
              <a:lumMod val="50000"/>
            </a:schemeClr>
          </a:solidFill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2ABC7E2-0BDD-C04C-95E0-F6E9308C376C}"/>
                </a:ext>
              </a:extLst>
            </p:cNvPr>
            <p:cNvSpPr/>
            <p:nvPr/>
          </p:nvSpPr>
          <p:spPr>
            <a:xfrm>
              <a:off x="8871714" y="1855528"/>
              <a:ext cx="52914" cy="48034"/>
            </a:xfrm>
            <a:custGeom>
              <a:avLst/>
              <a:gdLst>
                <a:gd name="csX0" fmla="*/ 52099 w 52914"/>
                <a:gd name="csY0" fmla="*/ 0 h 48034"/>
                <a:gd name="csX1" fmla="*/ 52123 w 52914"/>
                <a:gd name="csY1" fmla="*/ 936 h 48034"/>
                <a:gd name="csX2" fmla="*/ 52171 w 52914"/>
                <a:gd name="csY2" fmla="*/ 3551 h 48034"/>
                <a:gd name="csX3" fmla="*/ 52003 w 52914"/>
                <a:gd name="csY3" fmla="*/ 7582 h 48034"/>
                <a:gd name="csX4" fmla="*/ 51283 w 52914"/>
                <a:gd name="csY4" fmla="*/ 12740 h 48034"/>
                <a:gd name="csX5" fmla="*/ 50995 w 52914"/>
                <a:gd name="csY5" fmla="*/ 14156 h 48034"/>
                <a:gd name="csX6" fmla="*/ 50635 w 52914"/>
                <a:gd name="csY6" fmla="*/ 15619 h 48034"/>
                <a:gd name="csX7" fmla="*/ 49747 w 52914"/>
                <a:gd name="csY7" fmla="*/ 18643 h 48034"/>
                <a:gd name="csX8" fmla="*/ 47107 w 52914"/>
                <a:gd name="csY8" fmla="*/ 24881 h 48034"/>
                <a:gd name="csX9" fmla="*/ 43196 w 52914"/>
                <a:gd name="csY9" fmla="*/ 30951 h 48034"/>
                <a:gd name="csX10" fmla="*/ 42020 w 52914"/>
                <a:gd name="csY10" fmla="*/ 32367 h 48034"/>
                <a:gd name="csX11" fmla="*/ 41420 w 52914"/>
                <a:gd name="csY11" fmla="*/ 33062 h 48034"/>
                <a:gd name="csX12" fmla="*/ 40772 w 52914"/>
                <a:gd name="csY12" fmla="*/ 33734 h 48034"/>
                <a:gd name="csX13" fmla="*/ 40124 w 52914"/>
                <a:gd name="csY13" fmla="*/ 34406 h 48034"/>
                <a:gd name="csX14" fmla="*/ 39836 w 52914"/>
                <a:gd name="csY14" fmla="*/ 34718 h 48034"/>
                <a:gd name="csX15" fmla="*/ 39476 w 52914"/>
                <a:gd name="csY15" fmla="*/ 35030 h 48034"/>
                <a:gd name="csX16" fmla="*/ 38036 w 52914"/>
                <a:gd name="csY16" fmla="*/ 36301 h 48034"/>
                <a:gd name="csX17" fmla="*/ 36596 w 52914"/>
                <a:gd name="csY17" fmla="*/ 37453 h 48034"/>
                <a:gd name="csX18" fmla="*/ 35876 w 52914"/>
                <a:gd name="csY18" fmla="*/ 38005 h 48034"/>
                <a:gd name="csX19" fmla="*/ 35109 w 52914"/>
                <a:gd name="csY19" fmla="*/ 38533 h 48034"/>
                <a:gd name="csX20" fmla="*/ 33549 w 52914"/>
                <a:gd name="csY20" fmla="*/ 39564 h 48034"/>
                <a:gd name="csX21" fmla="*/ 31941 w 52914"/>
                <a:gd name="csY21" fmla="*/ 40476 h 48034"/>
                <a:gd name="csX22" fmla="*/ 30309 w 52914"/>
                <a:gd name="csY22" fmla="*/ 41316 h 48034"/>
                <a:gd name="csX23" fmla="*/ 28677 w 52914"/>
                <a:gd name="csY23" fmla="*/ 42108 h 48034"/>
                <a:gd name="csX24" fmla="*/ 25342 w 52914"/>
                <a:gd name="csY24" fmla="*/ 43451 h 48034"/>
                <a:gd name="csX25" fmla="*/ 18814 w 52914"/>
                <a:gd name="csY25" fmla="*/ 45419 h 48034"/>
                <a:gd name="csX26" fmla="*/ 12767 w 52914"/>
                <a:gd name="csY26" fmla="*/ 46570 h 48034"/>
                <a:gd name="csX27" fmla="*/ 7583 w 52914"/>
                <a:gd name="csY27" fmla="*/ 47170 h 48034"/>
                <a:gd name="csX28" fmla="*/ 5399 w 52914"/>
                <a:gd name="csY28" fmla="*/ 47338 h 48034"/>
                <a:gd name="csX29" fmla="*/ 3552 w 52914"/>
                <a:gd name="csY29" fmla="*/ 47434 h 48034"/>
                <a:gd name="csX30" fmla="*/ 936 w 52914"/>
                <a:gd name="csY30" fmla="*/ 47506 h 48034"/>
                <a:gd name="csX31" fmla="*/ 0 w 52914"/>
                <a:gd name="csY31" fmla="*/ 47506 h 48034"/>
                <a:gd name="csX32" fmla="*/ 912 w 52914"/>
                <a:gd name="csY32" fmla="*/ 47602 h 48034"/>
                <a:gd name="csX33" fmla="*/ 3528 w 52914"/>
                <a:gd name="csY33" fmla="*/ 47866 h 48034"/>
                <a:gd name="csX34" fmla="*/ 5399 w 52914"/>
                <a:gd name="csY34" fmla="*/ 47986 h 48034"/>
                <a:gd name="csX35" fmla="*/ 7607 w 52914"/>
                <a:gd name="csY35" fmla="*/ 48034 h 48034"/>
                <a:gd name="csX36" fmla="*/ 12911 w 52914"/>
                <a:gd name="csY36" fmla="*/ 47866 h 48034"/>
                <a:gd name="csX37" fmla="*/ 15934 w 52914"/>
                <a:gd name="csY37" fmla="*/ 47578 h 48034"/>
                <a:gd name="csX38" fmla="*/ 19150 w 52914"/>
                <a:gd name="csY38" fmla="*/ 47074 h 48034"/>
                <a:gd name="csX39" fmla="*/ 25989 w 52914"/>
                <a:gd name="csY39" fmla="*/ 45323 h 48034"/>
                <a:gd name="csX40" fmla="*/ 32997 w 52914"/>
                <a:gd name="csY40" fmla="*/ 42372 h 48034"/>
                <a:gd name="csX41" fmla="*/ 34701 w 52914"/>
                <a:gd name="csY41" fmla="*/ 41412 h 48034"/>
                <a:gd name="csX42" fmla="*/ 36356 w 52914"/>
                <a:gd name="csY42" fmla="*/ 40356 h 48034"/>
                <a:gd name="csX43" fmla="*/ 37172 w 52914"/>
                <a:gd name="csY43" fmla="*/ 39804 h 48034"/>
                <a:gd name="csX44" fmla="*/ 37988 w 52914"/>
                <a:gd name="csY44" fmla="*/ 39205 h 48034"/>
                <a:gd name="csX45" fmla="*/ 39572 w 52914"/>
                <a:gd name="csY45" fmla="*/ 37981 h 48034"/>
                <a:gd name="csX46" fmla="*/ 41012 w 52914"/>
                <a:gd name="csY46" fmla="*/ 36685 h 48034"/>
                <a:gd name="csX47" fmla="*/ 41372 w 52914"/>
                <a:gd name="csY47" fmla="*/ 36373 h 48034"/>
                <a:gd name="csX48" fmla="*/ 41756 w 52914"/>
                <a:gd name="csY48" fmla="*/ 35990 h 48034"/>
                <a:gd name="csX49" fmla="*/ 42452 w 52914"/>
                <a:gd name="csY49" fmla="*/ 35270 h 48034"/>
                <a:gd name="csX50" fmla="*/ 43124 w 52914"/>
                <a:gd name="csY50" fmla="*/ 34550 h 48034"/>
                <a:gd name="csX51" fmla="*/ 43748 w 52914"/>
                <a:gd name="csY51" fmla="*/ 33806 h 48034"/>
                <a:gd name="csX52" fmla="*/ 44996 w 52914"/>
                <a:gd name="csY52" fmla="*/ 32271 h 48034"/>
                <a:gd name="csX53" fmla="*/ 48955 w 52914"/>
                <a:gd name="csY53" fmla="*/ 25744 h 48034"/>
                <a:gd name="csX54" fmla="*/ 51427 w 52914"/>
                <a:gd name="csY54" fmla="*/ 19098 h 48034"/>
                <a:gd name="csX55" fmla="*/ 52627 w 52914"/>
                <a:gd name="csY55" fmla="*/ 12884 h 48034"/>
                <a:gd name="csX56" fmla="*/ 52867 w 52914"/>
                <a:gd name="csY56" fmla="*/ 10101 h 48034"/>
                <a:gd name="csX57" fmla="*/ 52915 w 52914"/>
                <a:gd name="csY57" fmla="*/ 7582 h 48034"/>
                <a:gd name="csX58" fmla="*/ 52675 w 52914"/>
                <a:gd name="csY58" fmla="*/ 3503 h 48034"/>
                <a:gd name="csX59" fmla="*/ 52291 w 52914"/>
                <a:gd name="csY59" fmla="*/ 912 h 48034"/>
                <a:gd name="csX60" fmla="*/ 52123 w 52914"/>
                <a:gd name="csY60" fmla="*/ 0 h 48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52914" h="48034">
                  <a:moveTo>
                    <a:pt x="52099" y="0"/>
                  </a:moveTo>
                  <a:cubicBezTo>
                    <a:pt x="52099" y="0"/>
                    <a:pt x="52099" y="312"/>
                    <a:pt x="52123" y="936"/>
                  </a:cubicBezTo>
                  <a:cubicBezTo>
                    <a:pt x="52123" y="1536"/>
                    <a:pt x="52195" y="2423"/>
                    <a:pt x="52171" y="3551"/>
                  </a:cubicBezTo>
                  <a:cubicBezTo>
                    <a:pt x="52171" y="4679"/>
                    <a:pt x="52099" y="6022"/>
                    <a:pt x="52003" y="7582"/>
                  </a:cubicBezTo>
                  <a:cubicBezTo>
                    <a:pt x="51859" y="9117"/>
                    <a:pt x="51643" y="10869"/>
                    <a:pt x="51283" y="12740"/>
                  </a:cubicBezTo>
                  <a:cubicBezTo>
                    <a:pt x="51187" y="13196"/>
                    <a:pt x="51091" y="13676"/>
                    <a:pt x="50995" y="14156"/>
                  </a:cubicBezTo>
                  <a:cubicBezTo>
                    <a:pt x="50899" y="14636"/>
                    <a:pt x="50755" y="15116"/>
                    <a:pt x="50635" y="15619"/>
                  </a:cubicBezTo>
                  <a:cubicBezTo>
                    <a:pt x="50395" y="16603"/>
                    <a:pt x="50083" y="17611"/>
                    <a:pt x="49747" y="18643"/>
                  </a:cubicBezTo>
                  <a:cubicBezTo>
                    <a:pt x="49027" y="20682"/>
                    <a:pt x="48211" y="22817"/>
                    <a:pt x="47107" y="24881"/>
                  </a:cubicBezTo>
                  <a:cubicBezTo>
                    <a:pt x="46003" y="26968"/>
                    <a:pt x="44732" y="29008"/>
                    <a:pt x="43196" y="30951"/>
                  </a:cubicBezTo>
                  <a:cubicBezTo>
                    <a:pt x="42836" y="31455"/>
                    <a:pt x="42404" y="31887"/>
                    <a:pt x="42020" y="32367"/>
                  </a:cubicBezTo>
                  <a:lnTo>
                    <a:pt x="41420" y="33062"/>
                  </a:lnTo>
                  <a:lnTo>
                    <a:pt x="40772" y="33734"/>
                  </a:lnTo>
                  <a:lnTo>
                    <a:pt x="40124" y="34406"/>
                  </a:lnTo>
                  <a:lnTo>
                    <a:pt x="39836" y="34718"/>
                  </a:lnTo>
                  <a:lnTo>
                    <a:pt x="39476" y="35030"/>
                  </a:lnTo>
                  <a:lnTo>
                    <a:pt x="38036" y="36301"/>
                  </a:lnTo>
                  <a:cubicBezTo>
                    <a:pt x="37556" y="36733"/>
                    <a:pt x="37076" y="37069"/>
                    <a:pt x="36596" y="37453"/>
                  </a:cubicBezTo>
                  <a:lnTo>
                    <a:pt x="35876" y="38005"/>
                  </a:lnTo>
                  <a:cubicBezTo>
                    <a:pt x="35637" y="38173"/>
                    <a:pt x="35373" y="38341"/>
                    <a:pt x="35109" y="38533"/>
                  </a:cubicBezTo>
                  <a:cubicBezTo>
                    <a:pt x="34581" y="38869"/>
                    <a:pt x="34077" y="39205"/>
                    <a:pt x="33549" y="39564"/>
                  </a:cubicBezTo>
                  <a:cubicBezTo>
                    <a:pt x="33021" y="39876"/>
                    <a:pt x="32469" y="40164"/>
                    <a:pt x="31941" y="40476"/>
                  </a:cubicBezTo>
                  <a:cubicBezTo>
                    <a:pt x="31413" y="40788"/>
                    <a:pt x="30861" y="41052"/>
                    <a:pt x="30309" y="41316"/>
                  </a:cubicBezTo>
                  <a:cubicBezTo>
                    <a:pt x="29757" y="41580"/>
                    <a:pt x="29229" y="41892"/>
                    <a:pt x="28677" y="42108"/>
                  </a:cubicBezTo>
                  <a:cubicBezTo>
                    <a:pt x="27573" y="42588"/>
                    <a:pt x="26469" y="43067"/>
                    <a:pt x="25342" y="43451"/>
                  </a:cubicBezTo>
                  <a:cubicBezTo>
                    <a:pt x="23134" y="44291"/>
                    <a:pt x="20926" y="44891"/>
                    <a:pt x="18814" y="45419"/>
                  </a:cubicBezTo>
                  <a:cubicBezTo>
                    <a:pt x="16678" y="45899"/>
                    <a:pt x="14663" y="46307"/>
                    <a:pt x="12767" y="46570"/>
                  </a:cubicBezTo>
                  <a:cubicBezTo>
                    <a:pt x="10871" y="46834"/>
                    <a:pt x="9119" y="47026"/>
                    <a:pt x="7583" y="47170"/>
                  </a:cubicBezTo>
                  <a:cubicBezTo>
                    <a:pt x="6815" y="47218"/>
                    <a:pt x="6071" y="47290"/>
                    <a:pt x="5399" y="47338"/>
                  </a:cubicBezTo>
                  <a:cubicBezTo>
                    <a:pt x="4728" y="47362"/>
                    <a:pt x="4104" y="47386"/>
                    <a:pt x="3552" y="47434"/>
                  </a:cubicBezTo>
                  <a:cubicBezTo>
                    <a:pt x="2424" y="47506"/>
                    <a:pt x="1536" y="47482"/>
                    <a:pt x="936" y="47506"/>
                  </a:cubicBezTo>
                  <a:cubicBezTo>
                    <a:pt x="336" y="47506"/>
                    <a:pt x="0" y="47506"/>
                    <a:pt x="0" y="47506"/>
                  </a:cubicBezTo>
                  <a:cubicBezTo>
                    <a:pt x="0" y="47506"/>
                    <a:pt x="312" y="47554"/>
                    <a:pt x="912" y="47602"/>
                  </a:cubicBezTo>
                  <a:cubicBezTo>
                    <a:pt x="1512" y="47650"/>
                    <a:pt x="2400" y="47794"/>
                    <a:pt x="3528" y="47866"/>
                  </a:cubicBezTo>
                  <a:cubicBezTo>
                    <a:pt x="4104" y="47914"/>
                    <a:pt x="4728" y="47938"/>
                    <a:pt x="5399" y="47986"/>
                  </a:cubicBezTo>
                  <a:cubicBezTo>
                    <a:pt x="6071" y="47986"/>
                    <a:pt x="6815" y="48010"/>
                    <a:pt x="7607" y="48034"/>
                  </a:cubicBezTo>
                  <a:cubicBezTo>
                    <a:pt x="9191" y="48034"/>
                    <a:pt x="10967" y="48034"/>
                    <a:pt x="12911" y="47866"/>
                  </a:cubicBezTo>
                  <a:cubicBezTo>
                    <a:pt x="13895" y="47818"/>
                    <a:pt x="14879" y="47674"/>
                    <a:pt x="15934" y="47578"/>
                  </a:cubicBezTo>
                  <a:cubicBezTo>
                    <a:pt x="16990" y="47458"/>
                    <a:pt x="18046" y="47266"/>
                    <a:pt x="19150" y="47074"/>
                  </a:cubicBezTo>
                  <a:cubicBezTo>
                    <a:pt x="21334" y="46642"/>
                    <a:pt x="23662" y="46139"/>
                    <a:pt x="25989" y="45323"/>
                  </a:cubicBezTo>
                  <a:cubicBezTo>
                    <a:pt x="28317" y="44579"/>
                    <a:pt x="30693" y="43595"/>
                    <a:pt x="32997" y="42372"/>
                  </a:cubicBezTo>
                  <a:cubicBezTo>
                    <a:pt x="33573" y="42060"/>
                    <a:pt x="34125" y="41748"/>
                    <a:pt x="34701" y="41412"/>
                  </a:cubicBezTo>
                  <a:cubicBezTo>
                    <a:pt x="35253" y="41052"/>
                    <a:pt x="35804" y="40692"/>
                    <a:pt x="36356" y="40356"/>
                  </a:cubicBezTo>
                  <a:cubicBezTo>
                    <a:pt x="36620" y="40164"/>
                    <a:pt x="36908" y="39996"/>
                    <a:pt x="37172" y="39804"/>
                  </a:cubicBezTo>
                  <a:lnTo>
                    <a:pt x="37988" y="39205"/>
                  </a:lnTo>
                  <a:cubicBezTo>
                    <a:pt x="38516" y="38797"/>
                    <a:pt x="39092" y="38389"/>
                    <a:pt x="39572" y="37981"/>
                  </a:cubicBezTo>
                  <a:lnTo>
                    <a:pt x="41012" y="36685"/>
                  </a:lnTo>
                  <a:lnTo>
                    <a:pt x="41372" y="36373"/>
                  </a:lnTo>
                  <a:lnTo>
                    <a:pt x="41756" y="35990"/>
                  </a:lnTo>
                  <a:lnTo>
                    <a:pt x="42452" y="35270"/>
                  </a:lnTo>
                  <a:lnTo>
                    <a:pt x="43124" y="34550"/>
                  </a:lnTo>
                  <a:lnTo>
                    <a:pt x="43748" y="33806"/>
                  </a:lnTo>
                  <a:cubicBezTo>
                    <a:pt x="44156" y="33302"/>
                    <a:pt x="44612" y="32822"/>
                    <a:pt x="44996" y="32271"/>
                  </a:cubicBezTo>
                  <a:cubicBezTo>
                    <a:pt x="46603" y="30207"/>
                    <a:pt x="47851" y="27952"/>
                    <a:pt x="48955" y="25744"/>
                  </a:cubicBezTo>
                  <a:cubicBezTo>
                    <a:pt x="50059" y="23537"/>
                    <a:pt x="50803" y="21258"/>
                    <a:pt x="51427" y="19098"/>
                  </a:cubicBezTo>
                  <a:cubicBezTo>
                    <a:pt x="52003" y="16915"/>
                    <a:pt x="52411" y="14828"/>
                    <a:pt x="52627" y="12884"/>
                  </a:cubicBezTo>
                  <a:cubicBezTo>
                    <a:pt x="52771" y="11925"/>
                    <a:pt x="52795" y="10965"/>
                    <a:pt x="52867" y="10101"/>
                  </a:cubicBezTo>
                  <a:cubicBezTo>
                    <a:pt x="52915" y="9213"/>
                    <a:pt x="52891" y="8374"/>
                    <a:pt x="52915" y="7582"/>
                  </a:cubicBezTo>
                  <a:cubicBezTo>
                    <a:pt x="52891" y="5998"/>
                    <a:pt x="52795" y="4631"/>
                    <a:pt x="52675" y="3503"/>
                  </a:cubicBezTo>
                  <a:cubicBezTo>
                    <a:pt x="52579" y="2375"/>
                    <a:pt x="52387" y="1512"/>
                    <a:pt x="52291" y="912"/>
                  </a:cubicBezTo>
                  <a:cubicBezTo>
                    <a:pt x="52195" y="312"/>
                    <a:pt x="52123" y="0"/>
                    <a:pt x="52123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3D14D3A-A37A-33F0-C455-91961BA6F511}"/>
                </a:ext>
              </a:extLst>
            </p:cNvPr>
            <p:cNvSpPr/>
            <p:nvPr/>
          </p:nvSpPr>
          <p:spPr>
            <a:xfrm>
              <a:off x="8842149" y="1855864"/>
              <a:ext cx="70055" cy="38928"/>
            </a:xfrm>
            <a:custGeom>
              <a:avLst/>
              <a:gdLst>
                <a:gd name="csX0" fmla="*/ 69833 w 70055"/>
                <a:gd name="csY0" fmla="*/ 0 h 38928"/>
                <a:gd name="csX1" fmla="*/ 69809 w 70055"/>
                <a:gd name="csY1" fmla="*/ 1032 h 38928"/>
                <a:gd name="csX2" fmla="*/ 69761 w 70055"/>
                <a:gd name="csY2" fmla="*/ 2255 h 38928"/>
                <a:gd name="csX3" fmla="*/ 69617 w 70055"/>
                <a:gd name="csY3" fmla="*/ 3911 h 38928"/>
                <a:gd name="csX4" fmla="*/ 69329 w 70055"/>
                <a:gd name="csY4" fmla="*/ 5926 h 38928"/>
                <a:gd name="csX5" fmla="*/ 69137 w 70055"/>
                <a:gd name="csY5" fmla="*/ 7078 h 38928"/>
                <a:gd name="csX6" fmla="*/ 68849 w 70055"/>
                <a:gd name="csY6" fmla="*/ 8278 h 38928"/>
                <a:gd name="csX7" fmla="*/ 67049 w 70055"/>
                <a:gd name="csY7" fmla="*/ 13700 h 38928"/>
                <a:gd name="csX8" fmla="*/ 63738 w 70055"/>
                <a:gd name="csY8" fmla="*/ 19530 h 38928"/>
                <a:gd name="csX9" fmla="*/ 58698 w 70055"/>
                <a:gd name="csY9" fmla="*/ 25001 h 38928"/>
                <a:gd name="csX10" fmla="*/ 52099 w 70055"/>
                <a:gd name="csY10" fmla="*/ 29319 h 38928"/>
                <a:gd name="csX11" fmla="*/ 48259 w 70055"/>
                <a:gd name="csY11" fmla="*/ 31023 h 38928"/>
                <a:gd name="csX12" fmla="*/ 46340 w 70055"/>
                <a:gd name="csY12" fmla="*/ 31791 h 38928"/>
                <a:gd name="csX13" fmla="*/ 44348 w 70055"/>
                <a:gd name="csY13" fmla="*/ 32487 h 38928"/>
                <a:gd name="csX14" fmla="*/ 40364 w 70055"/>
                <a:gd name="csY14" fmla="*/ 33782 h 38928"/>
                <a:gd name="csX15" fmla="*/ 36332 w 70055"/>
                <a:gd name="csY15" fmla="*/ 34838 h 38928"/>
                <a:gd name="csX16" fmla="*/ 28365 w 70055"/>
                <a:gd name="csY16" fmla="*/ 36373 h 38928"/>
                <a:gd name="csX17" fmla="*/ 26421 w 70055"/>
                <a:gd name="csY17" fmla="*/ 36637 h 38928"/>
                <a:gd name="csX18" fmla="*/ 24502 w 70055"/>
                <a:gd name="csY18" fmla="*/ 36853 h 38928"/>
                <a:gd name="csX19" fmla="*/ 20806 w 70055"/>
                <a:gd name="csY19" fmla="*/ 37165 h 38928"/>
                <a:gd name="csX20" fmla="*/ 17278 w 70055"/>
                <a:gd name="csY20" fmla="*/ 37309 h 38928"/>
                <a:gd name="csX21" fmla="*/ 13991 w 70055"/>
                <a:gd name="csY21" fmla="*/ 37309 h 38928"/>
                <a:gd name="csX22" fmla="*/ 10967 w 70055"/>
                <a:gd name="csY22" fmla="*/ 37165 h 38928"/>
                <a:gd name="csX23" fmla="*/ 9551 w 70055"/>
                <a:gd name="csY23" fmla="*/ 37069 h 38928"/>
                <a:gd name="csX24" fmla="*/ 8231 w 70055"/>
                <a:gd name="csY24" fmla="*/ 36925 h 38928"/>
                <a:gd name="csX25" fmla="*/ 5831 w 70055"/>
                <a:gd name="csY25" fmla="*/ 36613 h 38928"/>
                <a:gd name="csX26" fmla="*/ 3816 w 70055"/>
                <a:gd name="csY26" fmla="*/ 36277 h 38928"/>
                <a:gd name="csX27" fmla="*/ 1008 w 70055"/>
                <a:gd name="csY27" fmla="*/ 35678 h 38928"/>
                <a:gd name="csX28" fmla="*/ 0 w 70055"/>
                <a:gd name="csY28" fmla="*/ 35438 h 38928"/>
                <a:gd name="csX29" fmla="*/ 960 w 70055"/>
                <a:gd name="csY29" fmla="*/ 35798 h 38928"/>
                <a:gd name="csX30" fmla="*/ 2112 w 70055"/>
                <a:gd name="csY30" fmla="*/ 36229 h 38928"/>
                <a:gd name="csX31" fmla="*/ 3696 w 70055"/>
                <a:gd name="csY31" fmla="*/ 36733 h 38928"/>
                <a:gd name="csX32" fmla="*/ 5687 w 70055"/>
                <a:gd name="csY32" fmla="*/ 37285 h 38928"/>
                <a:gd name="csX33" fmla="*/ 8087 w 70055"/>
                <a:gd name="csY33" fmla="*/ 37813 h 38928"/>
                <a:gd name="csX34" fmla="*/ 9407 w 70055"/>
                <a:gd name="csY34" fmla="*/ 38077 h 38928"/>
                <a:gd name="csX35" fmla="*/ 10823 w 70055"/>
                <a:gd name="csY35" fmla="*/ 38293 h 38928"/>
                <a:gd name="csX36" fmla="*/ 13895 w 70055"/>
                <a:gd name="csY36" fmla="*/ 38653 h 38928"/>
                <a:gd name="csX37" fmla="*/ 20854 w 70055"/>
                <a:gd name="csY37" fmla="*/ 38917 h 38928"/>
                <a:gd name="csX38" fmla="*/ 24646 w 70055"/>
                <a:gd name="csY38" fmla="*/ 38773 h 38928"/>
                <a:gd name="csX39" fmla="*/ 26613 w 70055"/>
                <a:gd name="csY39" fmla="*/ 38629 h 38928"/>
                <a:gd name="csX40" fmla="*/ 28605 w 70055"/>
                <a:gd name="csY40" fmla="*/ 38413 h 38928"/>
                <a:gd name="csX41" fmla="*/ 32685 w 70055"/>
                <a:gd name="csY41" fmla="*/ 37837 h 38928"/>
                <a:gd name="csX42" fmla="*/ 36812 w 70055"/>
                <a:gd name="csY42" fmla="*/ 37021 h 38928"/>
                <a:gd name="csX43" fmla="*/ 40964 w 70055"/>
                <a:gd name="csY43" fmla="*/ 35965 h 38928"/>
                <a:gd name="csX44" fmla="*/ 45092 w 70055"/>
                <a:gd name="csY44" fmla="*/ 34670 h 38928"/>
                <a:gd name="csX45" fmla="*/ 47131 w 70055"/>
                <a:gd name="csY45" fmla="*/ 33950 h 38928"/>
                <a:gd name="csX46" fmla="*/ 49147 w 70055"/>
                <a:gd name="csY46" fmla="*/ 33110 h 38928"/>
                <a:gd name="csX47" fmla="*/ 53011 w 70055"/>
                <a:gd name="csY47" fmla="*/ 31359 h 38928"/>
                <a:gd name="csX48" fmla="*/ 60018 w 70055"/>
                <a:gd name="csY48" fmla="*/ 26536 h 38928"/>
                <a:gd name="csX49" fmla="*/ 65130 w 70055"/>
                <a:gd name="csY49" fmla="*/ 20514 h 38928"/>
                <a:gd name="csX50" fmla="*/ 68249 w 70055"/>
                <a:gd name="csY50" fmla="*/ 14204 h 38928"/>
                <a:gd name="csX51" fmla="*/ 69689 w 70055"/>
                <a:gd name="csY51" fmla="*/ 8470 h 38928"/>
                <a:gd name="csX52" fmla="*/ 69881 w 70055"/>
                <a:gd name="csY52" fmla="*/ 7198 h 38928"/>
                <a:gd name="csX53" fmla="*/ 69977 w 70055"/>
                <a:gd name="csY53" fmla="*/ 6022 h 38928"/>
                <a:gd name="csX54" fmla="*/ 70049 w 70055"/>
                <a:gd name="csY54" fmla="*/ 3935 h 38928"/>
                <a:gd name="csX55" fmla="*/ 70025 w 70055"/>
                <a:gd name="csY55" fmla="*/ 2255 h 38928"/>
                <a:gd name="csX56" fmla="*/ 69905 w 70055"/>
                <a:gd name="csY56" fmla="*/ 1032 h 38928"/>
                <a:gd name="csX57" fmla="*/ 69809 w 70055"/>
                <a:gd name="csY57" fmla="*/ 0 h 38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70055" h="38928">
                  <a:moveTo>
                    <a:pt x="69833" y="0"/>
                  </a:moveTo>
                  <a:cubicBezTo>
                    <a:pt x="69833" y="0"/>
                    <a:pt x="69833" y="360"/>
                    <a:pt x="69809" y="1032"/>
                  </a:cubicBezTo>
                  <a:cubicBezTo>
                    <a:pt x="69809" y="1368"/>
                    <a:pt x="69785" y="1775"/>
                    <a:pt x="69761" y="2255"/>
                  </a:cubicBezTo>
                  <a:cubicBezTo>
                    <a:pt x="69737" y="2735"/>
                    <a:pt x="69665" y="3287"/>
                    <a:pt x="69617" y="3911"/>
                  </a:cubicBezTo>
                  <a:cubicBezTo>
                    <a:pt x="69569" y="4535"/>
                    <a:pt x="69473" y="5206"/>
                    <a:pt x="69329" y="5926"/>
                  </a:cubicBezTo>
                  <a:cubicBezTo>
                    <a:pt x="69257" y="6286"/>
                    <a:pt x="69209" y="6670"/>
                    <a:pt x="69137" y="7078"/>
                  </a:cubicBezTo>
                  <a:cubicBezTo>
                    <a:pt x="69041" y="7462"/>
                    <a:pt x="68945" y="7870"/>
                    <a:pt x="68849" y="8278"/>
                  </a:cubicBezTo>
                  <a:cubicBezTo>
                    <a:pt x="68489" y="9957"/>
                    <a:pt x="67841" y="11781"/>
                    <a:pt x="67049" y="13700"/>
                  </a:cubicBezTo>
                  <a:cubicBezTo>
                    <a:pt x="66210" y="15619"/>
                    <a:pt x="65106" y="17587"/>
                    <a:pt x="63738" y="19530"/>
                  </a:cubicBezTo>
                  <a:cubicBezTo>
                    <a:pt x="62370" y="21474"/>
                    <a:pt x="60642" y="23297"/>
                    <a:pt x="58698" y="25001"/>
                  </a:cubicBezTo>
                  <a:cubicBezTo>
                    <a:pt x="56754" y="26680"/>
                    <a:pt x="54475" y="28144"/>
                    <a:pt x="52099" y="29319"/>
                  </a:cubicBezTo>
                  <a:cubicBezTo>
                    <a:pt x="50827" y="29871"/>
                    <a:pt x="49531" y="30543"/>
                    <a:pt x="48259" y="31023"/>
                  </a:cubicBezTo>
                  <a:lnTo>
                    <a:pt x="46340" y="31791"/>
                  </a:lnTo>
                  <a:lnTo>
                    <a:pt x="44348" y="32487"/>
                  </a:lnTo>
                  <a:cubicBezTo>
                    <a:pt x="43028" y="32990"/>
                    <a:pt x="41684" y="33350"/>
                    <a:pt x="40364" y="33782"/>
                  </a:cubicBezTo>
                  <a:cubicBezTo>
                    <a:pt x="39020" y="34166"/>
                    <a:pt x="37676" y="34526"/>
                    <a:pt x="36332" y="34838"/>
                  </a:cubicBezTo>
                  <a:cubicBezTo>
                    <a:pt x="33645" y="35438"/>
                    <a:pt x="30981" y="36038"/>
                    <a:pt x="28365" y="36373"/>
                  </a:cubicBezTo>
                  <a:cubicBezTo>
                    <a:pt x="27717" y="36469"/>
                    <a:pt x="27069" y="36565"/>
                    <a:pt x="26421" y="36637"/>
                  </a:cubicBezTo>
                  <a:cubicBezTo>
                    <a:pt x="25773" y="36709"/>
                    <a:pt x="25150" y="36781"/>
                    <a:pt x="24502" y="36853"/>
                  </a:cubicBezTo>
                  <a:cubicBezTo>
                    <a:pt x="23254" y="37021"/>
                    <a:pt x="22006" y="37093"/>
                    <a:pt x="20806" y="37165"/>
                  </a:cubicBezTo>
                  <a:cubicBezTo>
                    <a:pt x="19606" y="37285"/>
                    <a:pt x="18430" y="37261"/>
                    <a:pt x="17278" y="37309"/>
                  </a:cubicBezTo>
                  <a:cubicBezTo>
                    <a:pt x="16150" y="37381"/>
                    <a:pt x="15047" y="37309"/>
                    <a:pt x="13991" y="37309"/>
                  </a:cubicBezTo>
                  <a:cubicBezTo>
                    <a:pt x="12935" y="37309"/>
                    <a:pt x="11927" y="37213"/>
                    <a:pt x="10967" y="37165"/>
                  </a:cubicBezTo>
                  <a:cubicBezTo>
                    <a:pt x="10487" y="37141"/>
                    <a:pt x="10007" y="37117"/>
                    <a:pt x="9551" y="37069"/>
                  </a:cubicBezTo>
                  <a:cubicBezTo>
                    <a:pt x="9095" y="37021"/>
                    <a:pt x="8663" y="36973"/>
                    <a:pt x="8231" y="36925"/>
                  </a:cubicBezTo>
                  <a:cubicBezTo>
                    <a:pt x="7367" y="36805"/>
                    <a:pt x="6575" y="36757"/>
                    <a:pt x="5831" y="36613"/>
                  </a:cubicBezTo>
                  <a:cubicBezTo>
                    <a:pt x="5088" y="36493"/>
                    <a:pt x="4416" y="36373"/>
                    <a:pt x="3816" y="36277"/>
                  </a:cubicBezTo>
                  <a:cubicBezTo>
                    <a:pt x="2592" y="36085"/>
                    <a:pt x="1656" y="35798"/>
                    <a:pt x="1008" y="35678"/>
                  </a:cubicBezTo>
                  <a:cubicBezTo>
                    <a:pt x="360" y="35534"/>
                    <a:pt x="0" y="35438"/>
                    <a:pt x="0" y="35438"/>
                  </a:cubicBezTo>
                  <a:cubicBezTo>
                    <a:pt x="0" y="35438"/>
                    <a:pt x="336" y="35558"/>
                    <a:pt x="960" y="35798"/>
                  </a:cubicBezTo>
                  <a:cubicBezTo>
                    <a:pt x="1272" y="35918"/>
                    <a:pt x="1656" y="36061"/>
                    <a:pt x="2112" y="36229"/>
                  </a:cubicBezTo>
                  <a:cubicBezTo>
                    <a:pt x="2568" y="36397"/>
                    <a:pt x="3096" y="36589"/>
                    <a:pt x="3696" y="36733"/>
                  </a:cubicBezTo>
                  <a:cubicBezTo>
                    <a:pt x="4296" y="36901"/>
                    <a:pt x="4968" y="37093"/>
                    <a:pt x="5687" y="37285"/>
                  </a:cubicBezTo>
                  <a:cubicBezTo>
                    <a:pt x="6407" y="37501"/>
                    <a:pt x="7223" y="37621"/>
                    <a:pt x="8087" y="37813"/>
                  </a:cubicBezTo>
                  <a:cubicBezTo>
                    <a:pt x="8519" y="37909"/>
                    <a:pt x="8951" y="37981"/>
                    <a:pt x="9407" y="38077"/>
                  </a:cubicBezTo>
                  <a:cubicBezTo>
                    <a:pt x="9863" y="38149"/>
                    <a:pt x="10343" y="38221"/>
                    <a:pt x="10823" y="38293"/>
                  </a:cubicBezTo>
                  <a:cubicBezTo>
                    <a:pt x="11783" y="38437"/>
                    <a:pt x="12815" y="38581"/>
                    <a:pt x="13895" y="38653"/>
                  </a:cubicBezTo>
                  <a:cubicBezTo>
                    <a:pt x="16030" y="38869"/>
                    <a:pt x="18382" y="38965"/>
                    <a:pt x="20854" y="38917"/>
                  </a:cubicBezTo>
                  <a:cubicBezTo>
                    <a:pt x="22078" y="38893"/>
                    <a:pt x="23350" y="38893"/>
                    <a:pt x="24646" y="38773"/>
                  </a:cubicBezTo>
                  <a:cubicBezTo>
                    <a:pt x="25294" y="38725"/>
                    <a:pt x="25941" y="38677"/>
                    <a:pt x="26613" y="38629"/>
                  </a:cubicBezTo>
                  <a:cubicBezTo>
                    <a:pt x="27261" y="38557"/>
                    <a:pt x="27933" y="38485"/>
                    <a:pt x="28605" y="38413"/>
                  </a:cubicBezTo>
                  <a:cubicBezTo>
                    <a:pt x="29949" y="38269"/>
                    <a:pt x="31293" y="38053"/>
                    <a:pt x="32685" y="37837"/>
                  </a:cubicBezTo>
                  <a:cubicBezTo>
                    <a:pt x="34053" y="37645"/>
                    <a:pt x="35421" y="37309"/>
                    <a:pt x="36812" y="37021"/>
                  </a:cubicBezTo>
                  <a:cubicBezTo>
                    <a:pt x="38204" y="36709"/>
                    <a:pt x="39572" y="36349"/>
                    <a:pt x="40964" y="35965"/>
                  </a:cubicBezTo>
                  <a:cubicBezTo>
                    <a:pt x="42332" y="35534"/>
                    <a:pt x="43724" y="35174"/>
                    <a:pt x="45092" y="34670"/>
                  </a:cubicBezTo>
                  <a:lnTo>
                    <a:pt x="47131" y="33950"/>
                  </a:lnTo>
                  <a:lnTo>
                    <a:pt x="49147" y="33110"/>
                  </a:lnTo>
                  <a:cubicBezTo>
                    <a:pt x="50515" y="32583"/>
                    <a:pt x="51739" y="31935"/>
                    <a:pt x="53011" y="31359"/>
                  </a:cubicBezTo>
                  <a:cubicBezTo>
                    <a:pt x="55651" y="30039"/>
                    <a:pt x="57954" y="28384"/>
                    <a:pt x="60018" y="26536"/>
                  </a:cubicBezTo>
                  <a:cubicBezTo>
                    <a:pt x="62058" y="24689"/>
                    <a:pt x="63786" y="22649"/>
                    <a:pt x="65130" y="20514"/>
                  </a:cubicBezTo>
                  <a:cubicBezTo>
                    <a:pt x="66474" y="18403"/>
                    <a:pt x="67505" y="16243"/>
                    <a:pt x="68249" y="14204"/>
                  </a:cubicBezTo>
                  <a:cubicBezTo>
                    <a:pt x="68969" y="12140"/>
                    <a:pt x="69449" y="10197"/>
                    <a:pt x="69689" y="8470"/>
                  </a:cubicBezTo>
                  <a:cubicBezTo>
                    <a:pt x="69761" y="8038"/>
                    <a:pt x="69809" y="7606"/>
                    <a:pt x="69881" y="7198"/>
                  </a:cubicBezTo>
                  <a:cubicBezTo>
                    <a:pt x="69929" y="6790"/>
                    <a:pt x="69953" y="6406"/>
                    <a:pt x="69977" y="6022"/>
                  </a:cubicBezTo>
                  <a:cubicBezTo>
                    <a:pt x="70025" y="5254"/>
                    <a:pt x="70073" y="4583"/>
                    <a:pt x="70049" y="3935"/>
                  </a:cubicBezTo>
                  <a:cubicBezTo>
                    <a:pt x="70049" y="3311"/>
                    <a:pt x="70049" y="2735"/>
                    <a:pt x="70025" y="2255"/>
                  </a:cubicBezTo>
                  <a:cubicBezTo>
                    <a:pt x="69977" y="1775"/>
                    <a:pt x="69953" y="1368"/>
                    <a:pt x="69905" y="1032"/>
                  </a:cubicBezTo>
                  <a:cubicBezTo>
                    <a:pt x="69857" y="360"/>
                    <a:pt x="69809" y="0"/>
                    <a:pt x="69809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E5A6E07-8D2B-D138-3538-4B46874C2A51}"/>
                </a:ext>
              </a:extLst>
            </p:cNvPr>
            <p:cNvSpPr/>
            <p:nvPr/>
          </p:nvSpPr>
          <p:spPr>
            <a:xfrm>
              <a:off x="8822039" y="1856487"/>
              <a:ext cx="75208" cy="28545"/>
            </a:xfrm>
            <a:custGeom>
              <a:avLst/>
              <a:gdLst>
                <a:gd name="csX0" fmla="*/ 75161 w 75208"/>
                <a:gd name="csY0" fmla="*/ 0 h 28545"/>
                <a:gd name="csX1" fmla="*/ 74993 w 75208"/>
                <a:gd name="csY1" fmla="*/ 984 h 28545"/>
                <a:gd name="csX2" fmla="*/ 74801 w 75208"/>
                <a:gd name="csY2" fmla="*/ 2159 h 28545"/>
                <a:gd name="csX3" fmla="*/ 74393 w 75208"/>
                <a:gd name="csY3" fmla="*/ 3695 h 28545"/>
                <a:gd name="csX4" fmla="*/ 73769 w 75208"/>
                <a:gd name="csY4" fmla="*/ 5566 h 28545"/>
                <a:gd name="csX5" fmla="*/ 73361 w 75208"/>
                <a:gd name="csY5" fmla="*/ 6598 h 28545"/>
                <a:gd name="csX6" fmla="*/ 72833 w 75208"/>
                <a:gd name="csY6" fmla="*/ 7678 h 28545"/>
                <a:gd name="csX7" fmla="*/ 72569 w 75208"/>
                <a:gd name="csY7" fmla="*/ 8230 h 28545"/>
                <a:gd name="csX8" fmla="*/ 72233 w 75208"/>
                <a:gd name="csY8" fmla="*/ 8781 h 28545"/>
                <a:gd name="csX9" fmla="*/ 71537 w 75208"/>
                <a:gd name="csY9" fmla="*/ 9933 h 28545"/>
                <a:gd name="csX10" fmla="*/ 70697 w 75208"/>
                <a:gd name="csY10" fmla="*/ 11085 h 28545"/>
                <a:gd name="csX11" fmla="*/ 70265 w 75208"/>
                <a:gd name="csY11" fmla="*/ 11685 h 28545"/>
                <a:gd name="csX12" fmla="*/ 69785 w 75208"/>
                <a:gd name="csY12" fmla="*/ 12260 h 28545"/>
                <a:gd name="csX13" fmla="*/ 65058 w 75208"/>
                <a:gd name="csY13" fmla="*/ 16699 h 28545"/>
                <a:gd name="csX14" fmla="*/ 58866 w 75208"/>
                <a:gd name="csY14" fmla="*/ 20466 h 28545"/>
                <a:gd name="csX15" fmla="*/ 51619 w 75208"/>
                <a:gd name="csY15" fmla="*/ 23225 h 28545"/>
                <a:gd name="csX16" fmla="*/ 49651 w 75208"/>
                <a:gd name="csY16" fmla="*/ 23801 h 28545"/>
                <a:gd name="csX17" fmla="*/ 47707 w 75208"/>
                <a:gd name="csY17" fmla="*/ 24281 h 28545"/>
                <a:gd name="csX18" fmla="*/ 43748 w 75208"/>
                <a:gd name="csY18" fmla="*/ 25097 h 28545"/>
                <a:gd name="csX19" fmla="*/ 39740 w 75208"/>
                <a:gd name="csY19" fmla="*/ 25721 h 28545"/>
                <a:gd name="csX20" fmla="*/ 35708 w 75208"/>
                <a:gd name="csY20" fmla="*/ 26128 h 28545"/>
                <a:gd name="csX21" fmla="*/ 27837 w 75208"/>
                <a:gd name="csY21" fmla="*/ 26488 h 28545"/>
                <a:gd name="csX22" fmla="*/ 13775 w 75208"/>
                <a:gd name="csY22" fmla="*/ 26224 h 28545"/>
                <a:gd name="csX23" fmla="*/ 3792 w 75208"/>
                <a:gd name="csY23" fmla="*/ 25864 h 28545"/>
                <a:gd name="csX24" fmla="*/ 0 w 75208"/>
                <a:gd name="csY24" fmla="*/ 25816 h 28545"/>
                <a:gd name="csX25" fmla="*/ 3768 w 75208"/>
                <a:gd name="csY25" fmla="*/ 26320 h 28545"/>
                <a:gd name="csX26" fmla="*/ 13703 w 75208"/>
                <a:gd name="csY26" fmla="*/ 27544 h 28545"/>
                <a:gd name="csX27" fmla="*/ 20374 w 75208"/>
                <a:gd name="csY27" fmla="*/ 28168 h 28545"/>
                <a:gd name="csX28" fmla="*/ 27861 w 75208"/>
                <a:gd name="csY28" fmla="*/ 28528 h 28545"/>
                <a:gd name="csX29" fmla="*/ 31821 w 75208"/>
                <a:gd name="csY29" fmla="*/ 28528 h 28545"/>
                <a:gd name="csX30" fmla="*/ 35900 w 75208"/>
                <a:gd name="csY30" fmla="*/ 28360 h 28545"/>
                <a:gd name="csX31" fmla="*/ 40028 w 75208"/>
                <a:gd name="csY31" fmla="*/ 27976 h 28545"/>
                <a:gd name="csX32" fmla="*/ 44180 w 75208"/>
                <a:gd name="csY32" fmla="*/ 27352 h 28545"/>
                <a:gd name="csX33" fmla="*/ 48283 w 75208"/>
                <a:gd name="csY33" fmla="*/ 26464 h 28545"/>
                <a:gd name="csX34" fmla="*/ 50323 w 75208"/>
                <a:gd name="csY34" fmla="*/ 25936 h 28545"/>
                <a:gd name="csX35" fmla="*/ 52267 w 75208"/>
                <a:gd name="csY35" fmla="*/ 25361 h 28545"/>
                <a:gd name="csX36" fmla="*/ 59802 w 75208"/>
                <a:gd name="csY36" fmla="*/ 22266 h 28545"/>
                <a:gd name="csX37" fmla="*/ 66138 w 75208"/>
                <a:gd name="csY37" fmla="*/ 18043 h 28545"/>
                <a:gd name="csX38" fmla="*/ 70841 w 75208"/>
                <a:gd name="csY38" fmla="*/ 13076 h 28545"/>
                <a:gd name="csX39" fmla="*/ 71321 w 75208"/>
                <a:gd name="csY39" fmla="*/ 12452 h 28545"/>
                <a:gd name="csX40" fmla="*/ 71729 w 75208"/>
                <a:gd name="csY40" fmla="*/ 11805 h 28545"/>
                <a:gd name="csX41" fmla="*/ 72497 w 75208"/>
                <a:gd name="csY41" fmla="*/ 10533 h 28545"/>
                <a:gd name="csX42" fmla="*/ 73121 w 75208"/>
                <a:gd name="csY42" fmla="*/ 9261 h 28545"/>
                <a:gd name="csX43" fmla="*/ 73409 w 75208"/>
                <a:gd name="csY43" fmla="*/ 8661 h 28545"/>
                <a:gd name="csX44" fmla="*/ 73649 w 75208"/>
                <a:gd name="csY44" fmla="*/ 8062 h 28545"/>
                <a:gd name="csX45" fmla="*/ 74417 w 75208"/>
                <a:gd name="csY45" fmla="*/ 5806 h 28545"/>
                <a:gd name="csX46" fmla="*/ 74873 w 75208"/>
                <a:gd name="csY46" fmla="*/ 3839 h 28545"/>
                <a:gd name="csX47" fmla="*/ 75113 w 75208"/>
                <a:gd name="csY47" fmla="*/ 2231 h 28545"/>
                <a:gd name="csX48" fmla="*/ 75161 w 75208"/>
                <a:gd name="csY48" fmla="*/ 1032 h 28545"/>
                <a:gd name="csX49" fmla="*/ 75209 w 75208"/>
                <a:gd name="csY49" fmla="*/ 48 h 285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75208" h="28545">
                  <a:moveTo>
                    <a:pt x="75161" y="0"/>
                  </a:moveTo>
                  <a:cubicBezTo>
                    <a:pt x="75161" y="0"/>
                    <a:pt x="75113" y="336"/>
                    <a:pt x="74993" y="984"/>
                  </a:cubicBezTo>
                  <a:cubicBezTo>
                    <a:pt x="74945" y="1296"/>
                    <a:pt x="74873" y="1704"/>
                    <a:pt x="74801" y="2159"/>
                  </a:cubicBezTo>
                  <a:cubicBezTo>
                    <a:pt x="74705" y="2615"/>
                    <a:pt x="74537" y="3119"/>
                    <a:pt x="74393" y="3695"/>
                  </a:cubicBezTo>
                  <a:cubicBezTo>
                    <a:pt x="74273" y="4271"/>
                    <a:pt x="74009" y="4895"/>
                    <a:pt x="73769" y="5566"/>
                  </a:cubicBezTo>
                  <a:cubicBezTo>
                    <a:pt x="73625" y="5902"/>
                    <a:pt x="73529" y="6262"/>
                    <a:pt x="73361" y="6598"/>
                  </a:cubicBezTo>
                  <a:cubicBezTo>
                    <a:pt x="73193" y="6934"/>
                    <a:pt x="73025" y="7294"/>
                    <a:pt x="72833" y="7678"/>
                  </a:cubicBezTo>
                  <a:cubicBezTo>
                    <a:pt x="72737" y="7870"/>
                    <a:pt x="72641" y="8062"/>
                    <a:pt x="72569" y="8230"/>
                  </a:cubicBezTo>
                  <a:cubicBezTo>
                    <a:pt x="72473" y="8422"/>
                    <a:pt x="72353" y="8589"/>
                    <a:pt x="72233" y="8781"/>
                  </a:cubicBezTo>
                  <a:cubicBezTo>
                    <a:pt x="72017" y="9141"/>
                    <a:pt x="71777" y="9525"/>
                    <a:pt x="71537" y="9933"/>
                  </a:cubicBezTo>
                  <a:cubicBezTo>
                    <a:pt x="71273" y="10317"/>
                    <a:pt x="70985" y="10677"/>
                    <a:pt x="70697" y="11085"/>
                  </a:cubicBezTo>
                  <a:cubicBezTo>
                    <a:pt x="70553" y="11277"/>
                    <a:pt x="70409" y="11469"/>
                    <a:pt x="70265" y="11685"/>
                  </a:cubicBezTo>
                  <a:cubicBezTo>
                    <a:pt x="70121" y="11877"/>
                    <a:pt x="69953" y="12068"/>
                    <a:pt x="69785" y="12260"/>
                  </a:cubicBezTo>
                  <a:cubicBezTo>
                    <a:pt x="68513" y="13820"/>
                    <a:pt x="66881" y="15284"/>
                    <a:pt x="65058" y="16699"/>
                  </a:cubicBezTo>
                  <a:cubicBezTo>
                    <a:pt x="63210" y="18091"/>
                    <a:pt x="61122" y="19362"/>
                    <a:pt x="58866" y="20466"/>
                  </a:cubicBezTo>
                  <a:cubicBezTo>
                    <a:pt x="56610" y="21570"/>
                    <a:pt x="54139" y="22481"/>
                    <a:pt x="51619" y="23225"/>
                  </a:cubicBezTo>
                  <a:cubicBezTo>
                    <a:pt x="50971" y="23417"/>
                    <a:pt x="50323" y="23609"/>
                    <a:pt x="49651" y="23801"/>
                  </a:cubicBezTo>
                  <a:cubicBezTo>
                    <a:pt x="49003" y="23993"/>
                    <a:pt x="48355" y="24113"/>
                    <a:pt x="47707" y="24281"/>
                  </a:cubicBezTo>
                  <a:cubicBezTo>
                    <a:pt x="46411" y="24617"/>
                    <a:pt x="45068" y="24857"/>
                    <a:pt x="43748" y="25097"/>
                  </a:cubicBezTo>
                  <a:cubicBezTo>
                    <a:pt x="42428" y="25361"/>
                    <a:pt x="41060" y="25505"/>
                    <a:pt x="39740" y="25721"/>
                  </a:cubicBezTo>
                  <a:cubicBezTo>
                    <a:pt x="38396" y="25864"/>
                    <a:pt x="37052" y="26032"/>
                    <a:pt x="35708" y="26128"/>
                  </a:cubicBezTo>
                  <a:cubicBezTo>
                    <a:pt x="33045" y="26320"/>
                    <a:pt x="30405" y="26488"/>
                    <a:pt x="27837" y="26488"/>
                  </a:cubicBezTo>
                  <a:cubicBezTo>
                    <a:pt x="22702" y="26560"/>
                    <a:pt x="17902" y="26392"/>
                    <a:pt x="13775" y="26224"/>
                  </a:cubicBezTo>
                  <a:cubicBezTo>
                    <a:pt x="9647" y="26056"/>
                    <a:pt x="6191" y="25936"/>
                    <a:pt x="3792" y="25864"/>
                  </a:cubicBezTo>
                  <a:cubicBezTo>
                    <a:pt x="1368" y="25816"/>
                    <a:pt x="0" y="25816"/>
                    <a:pt x="0" y="25816"/>
                  </a:cubicBezTo>
                  <a:cubicBezTo>
                    <a:pt x="0" y="25816"/>
                    <a:pt x="1368" y="26008"/>
                    <a:pt x="3768" y="26320"/>
                  </a:cubicBezTo>
                  <a:cubicBezTo>
                    <a:pt x="6167" y="26632"/>
                    <a:pt x="9575" y="27088"/>
                    <a:pt x="13703" y="27544"/>
                  </a:cubicBezTo>
                  <a:cubicBezTo>
                    <a:pt x="15766" y="27760"/>
                    <a:pt x="17998" y="28000"/>
                    <a:pt x="20374" y="28168"/>
                  </a:cubicBezTo>
                  <a:cubicBezTo>
                    <a:pt x="22750" y="28336"/>
                    <a:pt x="25246" y="28504"/>
                    <a:pt x="27861" y="28528"/>
                  </a:cubicBezTo>
                  <a:cubicBezTo>
                    <a:pt x="29157" y="28552"/>
                    <a:pt x="30477" y="28552"/>
                    <a:pt x="31821" y="28528"/>
                  </a:cubicBezTo>
                  <a:cubicBezTo>
                    <a:pt x="33165" y="28528"/>
                    <a:pt x="34533" y="28432"/>
                    <a:pt x="35900" y="28360"/>
                  </a:cubicBezTo>
                  <a:cubicBezTo>
                    <a:pt x="37268" y="28288"/>
                    <a:pt x="38636" y="28120"/>
                    <a:pt x="40028" y="27976"/>
                  </a:cubicBezTo>
                  <a:cubicBezTo>
                    <a:pt x="41396" y="27760"/>
                    <a:pt x="42788" y="27640"/>
                    <a:pt x="44180" y="27352"/>
                  </a:cubicBezTo>
                  <a:cubicBezTo>
                    <a:pt x="45548" y="27088"/>
                    <a:pt x="46939" y="26824"/>
                    <a:pt x="48283" y="26464"/>
                  </a:cubicBezTo>
                  <a:cubicBezTo>
                    <a:pt x="48955" y="26296"/>
                    <a:pt x="49651" y="26152"/>
                    <a:pt x="50323" y="25936"/>
                  </a:cubicBezTo>
                  <a:cubicBezTo>
                    <a:pt x="50971" y="25744"/>
                    <a:pt x="51619" y="25553"/>
                    <a:pt x="52267" y="25361"/>
                  </a:cubicBezTo>
                  <a:cubicBezTo>
                    <a:pt x="54931" y="24569"/>
                    <a:pt x="57450" y="23489"/>
                    <a:pt x="59802" y="22266"/>
                  </a:cubicBezTo>
                  <a:cubicBezTo>
                    <a:pt x="62154" y="21066"/>
                    <a:pt x="64290" y="19602"/>
                    <a:pt x="66138" y="18043"/>
                  </a:cubicBezTo>
                  <a:cubicBezTo>
                    <a:pt x="68009" y="16483"/>
                    <a:pt x="69617" y="14828"/>
                    <a:pt x="70841" y="13076"/>
                  </a:cubicBezTo>
                  <a:cubicBezTo>
                    <a:pt x="71009" y="12860"/>
                    <a:pt x="71153" y="12668"/>
                    <a:pt x="71321" y="12452"/>
                  </a:cubicBezTo>
                  <a:cubicBezTo>
                    <a:pt x="71465" y="12236"/>
                    <a:pt x="71609" y="12021"/>
                    <a:pt x="71729" y="11805"/>
                  </a:cubicBezTo>
                  <a:cubicBezTo>
                    <a:pt x="71993" y="11373"/>
                    <a:pt x="72281" y="10965"/>
                    <a:pt x="72497" y="10533"/>
                  </a:cubicBezTo>
                  <a:cubicBezTo>
                    <a:pt x="72713" y="10101"/>
                    <a:pt x="72929" y="9693"/>
                    <a:pt x="73121" y="9261"/>
                  </a:cubicBezTo>
                  <a:cubicBezTo>
                    <a:pt x="73217" y="9045"/>
                    <a:pt x="73337" y="8853"/>
                    <a:pt x="73409" y="8661"/>
                  </a:cubicBezTo>
                  <a:cubicBezTo>
                    <a:pt x="73481" y="8446"/>
                    <a:pt x="73577" y="8254"/>
                    <a:pt x="73649" y="8062"/>
                  </a:cubicBezTo>
                  <a:cubicBezTo>
                    <a:pt x="73961" y="7270"/>
                    <a:pt x="74273" y="6526"/>
                    <a:pt x="74417" y="5806"/>
                  </a:cubicBezTo>
                  <a:cubicBezTo>
                    <a:pt x="74609" y="5087"/>
                    <a:pt x="74801" y="4439"/>
                    <a:pt x="74873" y="3839"/>
                  </a:cubicBezTo>
                  <a:cubicBezTo>
                    <a:pt x="74969" y="3239"/>
                    <a:pt x="75065" y="2687"/>
                    <a:pt x="75113" y="2231"/>
                  </a:cubicBezTo>
                  <a:cubicBezTo>
                    <a:pt x="75113" y="1751"/>
                    <a:pt x="75161" y="1368"/>
                    <a:pt x="75161" y="1032"/>
                  </a:cubicBezTo>
                  <a:cubicBezTo>
                    <a:pt x="75185" y="384"/>
                    <a:pt x="75209" y="48"/>
                    <a:pt x="75209" y="48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68BF98DB-904C-FB4F-9C9B-FFB32D343FCD}"/>
                </a:ext>
              </a:extLst>
            </p:cNvPr>
            <p:cNvSpPr/>
            <p:nvPr/>
          </p:nvSpPr>
          <p:spPr>
            <a:xfrm>
              <a:off x="8808816" y="1857375"/>
              <a:ext cx="74776" cy="19973"/>
            </a:xfrm>
            <a:custGeom>
              <a:avLst/>
              <a:gdLst>
                <a:gd name="csX0" fmla="*/ 74777 w 74776"/>
                <a:gd name="csY0" fmla="*/ 24 h 19973"/>
                <a:gd name="csX1" fmla="*/ 74249 w 74776"/>
                <a:gd name="csY1" fmla="*/ 768 h 19973"/>
                <a:gd name="csX2" fmla="*/ 72713 w 74776"/>
                <a:gd name="csY2" fmla="*/ 2807 h 19973"/>
                <a:gd name="csX3" fmla="*/ 70001 w 74776"/>
                <a:gd name="csY3" fmla="*/ 5638 h 19973"/>
                <a:gd name="csX4" fmla="*/ 65898 w 74776"/>
                <a:gd name="csY4" fmla="*/ 8613 h 19973"/>
                <a:gd name="csX5" fmla="*/ 64674 w 74776"/>
                <a:gd name="csY5" fmla="*/ 9333 h 19973"/>
                <a:gd name="csX6" fmla="*/ 63354 w 74776"/>
                <a:gd name="csY6" fmla="*/ 10005 h 19973"/>
                <a:gd name="csX7" fmla="*/ 60546 w 74776"/>
                <a:gd name="csY7" fmla="*/ 11301 h 19973"/>
                <a:gd name="csX8" fmla="*/ 54187 w 74776"/>
                <a:gd name="csY8" fmla="*/ 13388 h 19973"/>
                <a:gd name="csX9" fmla="*/ 47155 w 74776"/>
                <a:gd name="csY9" fmla="*/ 14876 h 19973"/>
                <a:gd name="csX10" fmla="*/ 39740 w 74776"/>
                <a:gd name="csY10" fmla="*/ 15907 h 19973"/>
                <a:gd name="csX11" fmla="*/ 32277 w 74776"/>
                <a:gd name="csY11" fmla="*/ 16939 h 19973"/>
                <a:gd name="csX12" fmla="*/ 25078 w 74776"/>
                <a:gd name="csY12" fmla="*/ 17779 h 19973"/>
                <a:gd name="csX13" fmla="*/ 18334 w 74776"/>
                <a:gd name="csY13" fmla="*/ 18235 h 19973"/>
                <a:gd name="csX14" fmla="*/ 12287 w 74776"/>
                <a:gd name="csY14" fmla="*/ 18139 h 19973"/>
                <a:gd name="csX15" fmla="*/ 7199 w 74776"/>
                <a:gd name="csY15" fmla="*/ 17587 h 19973"/>
                <a:gd name="csX16" fmla="*/ 5088 w 74776"/>
                <a:gd name="csY16" fmla="*/ 17203 h 19973"/>
                <a:gd name="csX17" fmla="*/ 3312 w 74776"/>
                <a:gd name="csY17" fmla="*/ 16771 h 19973"/>
                <a:gd name="csX18" fmla="*/ 864 w 74776"/>
                <a:gd name="csY18" fmla="*/ 16051 h 19973"/>
                <a:gd name="csX19" fmla="*/ 0 w 74776"/>
                <a:gd name="csY19" fmla="*/ 15787 h 19973"/>
                <a:gd name="csX20" fmla="*/ 816 w 74776"/>
                <a:gd name="csY20" fmla="*/ 16171 h 19973"/>
                <a:gd name="csX21" fmla="*/ 1800 w 74776"/>
                <a:gd name="csY21" fmla="*/ 16651 h 19973"/>
                <a:gd name="csX22" fmla="*/ 2424 w 74776"/>
                <a:gd name="csY22" fmla="*/ 16939 h 19973"/>
                <a:gd name="csX23" fmla="*/ 3168 w 74776"/>
                <a:gd name="csY23" fmla="*/ 17203 h 19973"/>
                <a:gd name="csX24" fmla="*/ 4896 w 74776"/>
                <a:gd name="csY24" fmla="*/ 17851 h 19973"/>
                <a:gd name="csX25" fmla="*/ 6983 w 74776"/>
                <a:gd name="csY25" fmla="*/ 18451 h 19973"/>
                <a:gd name="csX26" fmla="*/ 12119 w 74776"/>
                <a:gd name="csY26" fmla="*/ 19458 h 19973"/>
                <a:gd name="csX27" fmla="*/ 15095 w 74776"/>
                <a:gd name="csY27" fmla="*/ 19794 h 19973"/>
                <a:gd name="csX28" fmla="*/ 18286 w 74776"/>
                <a:gd name="csY28" fmla="*/ 19962 h 19973"/>
                <a:gd name="csX29" fmla="*/ 25174 w 74776"/>
                <a:gd name="csY29" fmla="*/ 19818 h 19973"/>
                <a:gd name="csX30" fmla="*/ 32493 w 74776"/>
                <a:gd name="csY30" fmla="*/ 19170 h 19973"/>
                <a:gd name="csX31" fmla="*/ 39980 w 74776"/>
                <a:gd name="csY31" fmla="*/ 18211 h 19973"/>
                <a:gd name="csX32" fmla="*/ 47491 w 74776"/>
                <a:gd name="csY32" fmla="*/ 17083 h 19973"/>
                <a:gd name="csX33" fmla="*/ 54691 w 74776"/>
                <a:gd name="csY33" fmla="*/ 15356 h 19973"/>
                <a:gd name="csX34" fmla="*/ 61194 w 74776"/>
                <a:gd name="csY34" fmla="*/ 12884 h 19973"/>
                <a:gd name="csX35" fmla="*/ 64050 w 74776"/>
                <a:gd name="csY35" fmla="*/ 11373 h 19973"/>
                <a:gd name="csX36" fmla="*/ 65370 w 74776"/>
                <a:gd name="csY36" fmla="*/ 10581 h 19973"/>
                <a:gd name="csX37" fmla="*/ 66593 w 74776"/>
                <a:gd name="csY37" fmla="*/ 9741 h 19973"/>
                <a:gd name="csX38" fmla="*/ 68777 w 74776"/>
                <a:gd name="csY38" fmla="*/ 8014 h 19973"/>
                <a:gd name="csX39" fmla="*/ 70577 w 74776"/>
                <a:gd name="csY39" fmla="*/ 6262 h 19973"/>
                <a:gd name="csX40" fmla="*/ 73073 w 74776"/>
                <a:gd name="csY40" fmla="*/ 3071 h 19973"/>
                <a:gd name="csX41" fmla="*/ 74345 w 74776"/>
                <a:gd name="csY41" fmla="*/ 816 h 19973"/>
                <a:gd name="csX42" fmla="*/ 74753 w 74776"/>
                <a:gd name="csY42" fmla="*/ 0 h 19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74776" h="19973">
                  <a:moveTo>
                    <a:pt x="74777" y="24"/>
                  </a:moveTo>
                  <a:cubicBezTo>
                    <a:pt x="74777" y="24"/>
                    <a:pt x="74585" y="288"/>
                    <a:pt x="74249" y="768"/>
                  </a:cubicBezTo>
                  <a:cubicBezTo>
                    <a:pt x="73913" y="1248"/>
                    <a:pt x="73433" y="1991"/>
                    <a:pt x="72713" y="2807"/>
                  </a:cubicBezTo>
                  <a:cubicBezTo>
                    <a:pt x="72041" y="3671"/>
                    <a:pt x="71105" y="4607"/>
                    <a:pt x="70001" y="5638"/>
                  </a:cubicBezTo>
                  <a:cubicBezTo>
                    <a:pt x="68849" y="6622"/>
                    <a:pt x="67505" y="7678"/>
                    <a:pt x="65898" y="8613"/>
                  </a:cubicBezTo>
                  <a:cubicBezTo>
                    <a:pt x="65490" y="8853"/>
                    <a:pt x="65082" y="9093"/>
                    <a:pt x="64674" y="9333"/>
                  </a:cubicBezTo>
                  <a:cubicBezTo>
                    <a:pt x="64242" y="9549"/>
                    <a:pt x="63810" y="9765"/>
                    <a:pt x="63354" y="10005"/>
                  </a:cubicBezTo>
                  <a:cubicBezTo>
                    <a:pt x="62466" y="10485"/>
                    <a:pt x="61506" y="10869"/>
                    <a:pt x="60546" y="11301"/>
                  </a:cubicBezTo>
                  <a:cubicBezTo>
                    <a:pt x="58554" y="12068"/>
                    <a:pt x="56442" y="12788"/>
                    <a:pt x="54187" y="13388"/>
                  </a:cubicBezTo>
                  <a:cubicBezTo>
                    <a:pt x="51931" y="13988"/>
                    <a:pt x="49579" y="14468"/>
                    <a:pt x="47155" y="14876"/>
                  </a:cubicBezTo>
                  <a:cubicBezTo>
                    <a:pt x="44732" y="15284"/>
                    <a:pt x="42260" y="15595"/>
                    <a:pt x="39740" y="15907"/>
                  </a:cubicBezTo>
                  <a:cubicBezTo>
                    <a:pt x="37244" y="16243"/>
                    <a:pt x="34749" y="16603"/>
                    <a:pt x="32277" y="16939"/>
                  </a:cubicBezTo>
                  <a:cubicBezTo>
                    <a:pt x="29829" y="17227"/>
                    <a:pt x="27405" y="17587"/>
                    <a:pt x="25078" y="17779"/>
                  </a:cubicBezTo>
                  <a:cubicBezTo>
                    <a:pt x="22750" y="17995"/>
                    <a:pt x="20470" y="18139"/>
                    <a:pt x="18334" y="18235"/>
                  </a:cubicBezTo>
                  <a:cubicBezTo>
                    <a:pt x="16198" y="18259"/>
                    <a:pt x="14159" y="18259"/>
                    <a:pt x="12287" y="18139"/>
                  </a:cubicBezTo>
                  <a:cubicBezTo>
                    <a:pt x="10415" y="18019"/>
                    <a:pt x="8711" y="17827"/>
                    <a:pt x="7199" y="17587"/>
                  </a:cubicBezTo>
                  <a:cubicBezTo>
                    <a:pt x="6455" y="17443"/>
                    <a:pt x="5735" y="17323"/>
                    <a:pt x="5088" y="17203"/>
                  </a:cubicBezTo>
                  <a:cubicBezTo>
                    <a:pt x="4440" y="17035"/>
                    <a:pt x="3864" y="16891"/>
                    <a:pt x="3312" y="16771"/>
                  </a:cubicBezTo>
                  <a:cubicBezTo>
                    <a:pt x="2232" y="16531"/>
                    <a:pt x="1416" y="16219"/>
                    <a:pt x="864" y="16051"/>
                  </a:cubicBezTo>
                  <a:cubicBezTo>
                    <a:pt x="288" y="15883"/>
                    <a:pt x="0" y="15787"/>
                    <a:pt x="0" y="15787"/>
                  </a:cubicBezTo>
                  <a:cubicBezTo>
                    <a:pt x="0" y="15787"/>
                    <a:pt x="288" y="15931"/>
                    <a:pt x="816" y="16171"/>
                  </a:cubicBezTo>
                  <a:cubicBezTo>
                    <a:pt x="1080" y="16291"/>
                    <a:pt x="1416" y="16459"/>
                    <a:pt x="1800" y="16651"/>
                  </a:cubicBezTo>
                  <a:cubicBezTo>
                    <a:pt x="1992" y="16747"/>
                    <a:pt x="2208" y="16843"/>
                    <a:pt x="2424" y="16939"/>
                  </a:cubicBezTo>
                  <a:cubicBezTo>
                    <a:pt x="2664" y="17035"/>
                    <a:pt x="2904" y="17107"/>
                    <a:pt x="3168" y="17203"/>
                  </a:cubicBezTo>
                  <a:cubicBezTo>
                    <a:pt x="3696" y="17395"/>
                    <a:pt x="4272" y="17611"/>
                    <a:pt x="4896" y="17851"/>
                  </a:cubicBezTo>
                  <a:cubicBezTo>
                    <a:pt x="5543" y="18043"/>
                    <a:pt x="6239" y="18235"/>
                    <a:pt x="6983" y="18451"/>
                  </a:cubicBezTo>
                  <a:cubicBezTo>
                    <a:pt x="8495" y="18835"/>
                    <a:pt x="10223" y="19194"/>
                    <a:pt x="12119" y="19458"/>
                  </a:cubicBezTo>
                  <a:cubicBezTo>
                    <a:pt x="13079" y="19626"/>
                    <a:pt x="14063" y="19674"/>
                    <a:pt x="15095" y="19794"/>
                  </a:cubicBezTo>
                  <a:cubicBezTo>
                    <a:pt x="16126" y="19890"/>
                    <a:pt x="17206" y="19914"/>
                    <a:pt x="18286" y="19962"/>
                  </a:cubicBezTo>
                  <a:cubicBezTo>
                    <a:pt x="20470" y="19986"/>
                    <a:pt x="22798" y="19986"/>
                    <a:pt x="25174" y="19818"/>
                  </a:cubicBezTo>
                  <a:cubicBezTo>
                    <a:pt x="27549" y="19674"/>
                    <a:pt x="30021" y="19458"/>
                    <a:pt x="32493" y="19170"/>
                  </a:cubicBezTo>
                  <a:cubicBezTo>
                    <a:pt x="34965" y="18883"/>
                    <a:pt x="37484" y="18547"/>
                    <a:pt x="39980" y="18211"/>
                  </a:cubicBezTo>
                  <a:cubicBezTo>
                    <a:pt x="42476" y="17875"/>
                    <a:pt x="45020" y="17539"/>
                    <a:pt x="47491" y="17083"/>
                  </a:cubicBezTo>
                  <a:cubicBezTo>
                    <a:pt x="49963" y="16651"/>
                    <a:pt x="52387" y="16027"/>
                    <a:pt x="54691" y="15356"/>
                  </a:cubicBezTo>
                  <a:cubicBezTo>
                    <a:pt x="57018" y="14684"/>
                    <a:pt x="59178" y="13796"/>
                    <a:pt x="61194" y="12884"/>
                  </a:cubicBezTo>
                  <a:cubicBezTo>
                    <a:pt x="62178" y="12380"/>
                    <a:pt x="63162" y="11949"/>
                    <a:pt x="64050" y="11373"/>
                  </a:cubicBezTo>
                  <a:cubicBezTo>
                    <a:pt x="64506" y="11109"/>
                    <a:pt x="64938" y="10845"/>
                    <a:pt x="65370" y="10581"/>
                  </a:cubicBezTo>
                  <a:cubicBezTo>
                    <a:pt x="65778" y="10293"/>
                    <a:pt x="66186" y="10005"/>
                    <a:pt x="66593" y="9741"/>
                  </a:cubicBezTo>
                  <a:cubicBezTo>
                    <a:pt x="67409" y="9213"/>
                    <a:pt x="68081" y="8589"/>
                    <a:pt x="68777" y="8014"/>
                  </a:cubicBezTo>
                  <a:cubicBezTo>
                    <a:pt x="69449" y="7438"/>
                    <a:pt x="70001" y="6814"/>
                    <a:pt x="70577" y="6262"/>
                  </a:cubicBezTo>
                  <a:cubicBezTo>
                    <a:pt x="71633" y="5111"/>
                    <a:pt x="72473" y="4031"/>
                    <a:pt x="73073" y="3071"/>
                  </a:cubicBezTo>
                  <a:cubicBezTo>
                    <a:pt x="73721" y="2159"/>
                    <a:pt x="74057" y="1344"/>
                    <a:pt x="74345" y="816"/>
                  </a:cubicBezTo>
                  <a:cubicBezTo>
                    <a:pt x="74609" y="288"/>
                    <a:pt x="74753" y="0"/>
                    <a:pt x="74753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6DF7AE15-296F-D04D-EDE8-1219A004C443}"/>
                </a:ext>
              </a:extLst>
            </p:cNvPr>
            <p:cNvSpPr/>
            <p:nvPr/>
          </p:nvSpPr>
          <p:spPr>
            <a:xfrm>
              <a:off x="8803249" y="1846851"/>
              <a:ext cx="65681" cy="11604"/>
            </a:xfrm>
            <a:custGeom>
              <a:avLst/>
              <a:gdLst>
                <a:gd name="csX0" fmla="*/ 65682 w 65681"/>
                <a:gd name="csY0" fmla="*/ 3759 h 11604"/>
                <a:gd name="csX1" fmla="*/ 65034 w 65681"/>
                <a:gd name="csY1" fmla="*/ 3351 h 11604"/>
                <a:gd name="csX2" fmla="*/ 63042 w 65681"/>
                <a:gd name="csY2" fmla="*/ 2367 h 11604"/>
                <a:gd name="csX3" fmla="*/ 59754 w 65681"/>
                <a:gd name="csY3" fmla="*/ 1335 h 11604"/>
                <a:gd name="csX4" fmla="*/ 55339 w 65681"/>
                <a:gd name="csY4" fmla="*/ 639 h 11604"/>
                <a:gd name="csX5" fmla="*/ 50131 w 65681"/>
                <a:gd name="csY5" fmla="*/ 232 h 11604"/>
                <a:gd name="csX6" fmla="*/ 44300 w 65681"/>
                <a:gd name="csY6" fmla="*/ 16 h 11604"/>
                <a:gd name="csX7" fmla="*/ 38060 w 65681"/>
                <a:gd name="csY7" fmla="*/ 40 h 11604"/>
                <a:gd name="csX8" fmla="*/ 31605 w 65681"/>
                <a:gd name="csY8" fmla="*/ 352 h 11604"/>
                <a:gd name="csX9" fmla="*/ 25174 w 65681"/>
                <a:gd name="csY9" fmla="*/ 975 h 11604"/>
                <a:gd name="csX10" fmla="*/ 18982 w 65681"/>
                <a:gd name="csY10" fmla="*/ 1839 h 11604"/>
                <a:gd name="csX11" fmla="*/ 13223 w 65681"/>
                <a:gd name="csY11" fmla="*/ 2967 h 11604"/>
                <a:gd name="csX12" fmla="*/ 8183 w 65681"/>
                <a:gd name="csY12" fmla="*/ 4622 h 11604"/>
                <a:gd name="csX13" fmla="*/ 4248 w 65681"/>
                <a:gd name="csY13" fmla="*/ 6806 h 11604"/>
                <a:gd name="csX14" fmla="*/ 1680 w 65681"/>
                <a:gd name="csY14" fmla="*/ 9133 h 11604"/>
                <a:gd name="csX15" fmla="*/ 888 w 65681"/>
                <a:gd name="csY15" fmla="*/ 10141 h 11604"/>
                <a:gd name="csX16" fmla="*/ 384 w 65681"/>
                <a:gd name="csY16" fmla="*/ 10932 h 11604"/>
                <a:gd name="csX17" fmla="*/ 0 w 65681"/>
                <a:gd name="csY17" fmla="*/ 11604 h 11604"/>
                <a:gd name="csX18" fmla="*/ 480 w 65681"/>
                <a:gd name="csY18" fmla="*/ 11004 h 11604"/>
                <a:gd name="csX19" fmla="*/ 1104 w 65681"/>
                <a:gd name="csY19" fmla="*/ 10309 h 11604"/>
                <a:gd name="csX20" fmla="*/ 1992 w 65681"/>
                <a:gd name="csY20" fmla="*/ 9445 h 11604"/>
                <a:gd name="csX21" fmla="*/ 4704 w 65681"/>
                <a:gd name="csY21" fmla="*/ 7549 h 11604"/>
                <a:gd name="csX22" fmla="*/ 8639 w 65681"/>
                <a:gd name="csY22" fmla="*/ 5870 h 11604"/>
                <a:gd name="csX23" fmla="*/ 13583 w 65681"/>
                <a:gd name="csY23" fmla="*/ 4646 h 11604"/>
                <a:gd name="csX24" fmla="*/ 19270 w 65681"/>
                <a:gd name="csY24" fmla="*/ 3831 h 11604"/>
                <a:gd name="csX25" fmla="*/ 25414 w 65681"/>
                <a:gd name="csY25" fmla="*/ 3159 h 11604"/>
                <a:gd name="csX26" fmla="*/ 31773 w 65681"/>
                <a:gd name="csY26" fmla="*/ 2631 h 11604"/>
                <a:gd name="csX27" fmla="*/ 38132 w 65681"/>
                <a:gd name="csY27" fmla="*/ 2247 h 11604"/>
                <a:gd name="csX28" fmla="*/ 44300 w 65681"/>
                <a:gd name="csY28" fmla="*/ 2007 h 11604"/>
                <a:gd name="csX29" fmla="*/ 50083 w 65681"/>
                <a:gd name="csY29" fmla="*/ 1911 h 11604"/>
                <a:gd name="csX30" fmla="*/ 55267 w 65681"/>
                <a:gd name="csY30" fmla="*/ 1911 h 11604"/>
                <a:gd name="csX31" fmla="*/ 59610 w 65681"/>
                <a:gd name="csY31" fmla="*/ 2175 h 11604"/>
                <a:gd name="csX32" fmla="*/ 62898 w 65681"/>
                <a:gd name="csY32" fmla="*/ 2775 h 11604"/>
                <a:gd name="csX33" fmla="*/ 64962 w 65681"/>
                <a:gd name="csY33" fmla="*/ 3423 h 11604"/>
                <a:gd name="csX34" fmla="*/ 65682 w 65681"/>
                <a:gd name="csY34" fmla="*/ 3711 h 116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5681" h="11604">
                  <a:moveTo>
                    <a:pt x="65682" y="3759"/>
                  </a:moveTo>
                  <a:cubicBezTo>
                    <a:pt x="65682" y="3759"/>
                    <a:pt x="65442" y="3615"/>
                    <a:pt x="65034" y="3351"/>
                  </a:cubicBezTo>
                  <a:cubicBezTo>
                    <a:pt x="64578" y="3111"/>
                    <a:pt x="63930" y="2727"/>
                    <a:pt x="63042" y="2367"/>
                  </a:cubicBezTo>
                  <a:cubicBezTo>
                    <a:pt x="62154" y="2007"/>
                    <a:pt x="61050" y="1623"/>
                    <a:pt x="59754" y="1335"/>
                  </a:cubicBezTo>
                  <a:cubicBezTo>
                    <a:pt x="58458" y="1047"/>
                    <a:pt x="56970" y="783"/>
                    <a:pt x="55339" y="639"/>
                  </a:cubicBezTo>
                  <a:cubicBezTo>
                    <a:pt x="53707" y="472"/>
                    <a:pt x="51979" y="328"/>
                    <a:pt x="50131" y="232"/>
                  </a:cubicBezTo>
                  <a:cubicBezTo>
                    <a:pt x="48283" y="112"/>
                    <a:pt x="46315" y="40"/>
                    <a:pt x="44300" y="16"/>
                  </a:cubicBezTo>
                  <a:cubicBezTo>
                    <a:pt x="42284" y="16"/>
                    <a:pt x="40172" y="-32"/>
                    <a:pt x="38060" y="40"/>
                  </a:cubicBezTo>
                  <a:cubicBezTo>
                    <a:pt x="35924" y="112"/>
                    <a:pt x="33765" y="208"/>
                    <a:pt x="31605" y="352"/>
                  </a:cubicBezTo>
                  <a:cubicBezTo>
                    <a:pt x="29445" y="520"/>
                    <a:pt x="27285" y="735"/>
                    <a:pt x="25174" y="975"/>
                  </a:cubicBezTo>
                  <a:cubicBezTo>
                    <a:pt x="23062" y="1191"/>
                    <a:pt x="20998" y="1527"/>
                    <a:pt x="18982" y="1839"/>
                  </a:cubicBezTo>
                  <a:cubicBezTo>
                    <a:pt x="16990" y="2151"/>
                    <a:pt x="15047" y="2511"/>
                    <a:pt x="13223" y="2967"/>
                  </a:cubicBezTo>
                  <a:cubicBezTo>
                    <a:pt x="11399" y="3423"/>
                    <a:pt x="9695" y="3975"/>
                    <a:pt x="8183" y="4622"/>
                  </a:cubicBezTo>
                  <a:cubicBezTo>
                    <a:pt x="6671" y="5270"/>
                    <a:pt x="5327" y="6014"/>
                    <a:pt x="4248" y="6806"/>
                  </a:cubicBezTo>
                  <a:cubicBezTo>
                    <a:pt x="3168" y="7597"/>
                    <a:pt x="2280" y="8389"/>
                    <a:pt x="1680" y="9133"/>
                  </a:cubicBezTo>
                  <a:cubicBezTo>
                    <a:pt x="1344" y="9493"/>
                    <a:pt x="1104" y="9829"/>
                    <a:pt x="888" y="10141"/>
                  </a:cubicBezTo>
                  <a:cubicBezTo>
                    <a:pt x="672" y="10429"/>
                    <a:pt x="504" y="10717"/>
                    <a:pt x="384" y="10932"/>
                  </a:cubicBezTo>
                  <a:cubicBezTo>
                    <a:pt x="144" y="11364"/>
                    <a:pt x="0" y="11604"/>
                    <a:pt x="0" y="11604"/>
                  </a:cubicBezTo>
                  <a:cubicBezTo>
                    <a:pt x="0" y="11604"/>
                    <a:pt x="168" y="11388"/>
                    <a:pt x="480" y="11004"/>
                  </a:cubicBezTo>
                  <a:cubicBezTo>
                    <a:pt x="624" y="10813"/>
                    <a:pt x="840" y="10573"/>
                    <a:pt x="1104" y="10309"/>
                  </a:cubicBezTo>
                  <a:cubicBezTo>
                    <a:pt x="1368" y="10045"/>
                    <a:pt x="1632" y="9733"/>
                    <a:pt x="1992" y="9445"/>
                  </a:cubicBezTo>
                  <a:cubicBezTo>
                    <a:pt x="2664" y="8821"/>
                    <a:pt x="3600" y="8173"/>
                    <a:pt x="4704" y="7549"/>
                  </a:cubicBezTo>
                  <a:cubicBezTo>
                    <a:pt x="5807" y="6926"/>
                    <a:pt x="7151" y="6350"/>
                    <a:pt x="8639" y="5870"/>
                  </a:cubicBezTo>
                  <a:cubicBezTo>
                    <a:pt x="10127" y="5390"/>
                    <a:pt x="11807" y="4982"/>
                    <a:pt x="13583" y="4646"/>
                  </a:cubicBezTo>
                  <a:cubicBezTo>
                    <a:pt x="15358" y="4310"/>
                    <a:pt x="17278" y="4094"/>
                    <a:pt x="19270" y="3831"/>
                  </a:cubicBezTo>
                  <a:cubicBezTo>
                    <a:pt x="21262" y="3591"/>
                    <a:pt x="23326" y="3375"/>
                    <a:pt x="25414" y="3159"/>
                  </a:cubicBezTo>
                  <a:cubicBezTo>
                    <a:pt x="27501" y="2943"/>
                    <a:pt x="29637" y="2775"/>
                    <a:pt x="31773" y="2631"/>
                  </a:cubicBezTo>
                  <a:cubicBezTo>
                    <a:pt x="33909" y="2463"/>
                    <a:pt x="36044" y="2343"/>
                    <a:pt x="38132" y="2247"/>
                  </a:cubicBezTo>
                  <a:cubicBezTo>
                    <a:pt x="40244" y="2151"/>
                    <a:pt x="42308" y="2055"/>
                    <a:pt x="44300" y="2007"/>
                  </a:cubicBezTo>
                  <a:cubicBezTo>
                    <a:pt x="46291" y="1983"/>
                    <a:pt x="48235" y="1911"/>
                    <a:pt x="50083" y="1911"/>
                  </a:cubicBezTo>
                  <a:cubicBezTo>
                    <a:pt x="51907" y="1911"/>
                    <a:pt x="53683" y="1911"/>
                    <a:pt x="55267" y="1911"/>
                  </a:cubicBezTo>
                  <a:cubicBezTo>
                    <a:pt x="56874" y="1959"/>
                    <a:pt x="58314" y="2031"/>
                    <a:pt x="59610" y="2175"/>
                  </a:cubicBezTo>
                  <a:cubicBezTo>
                    <a:pt x="60882" y="2319"/>
                    <a:pt x="62010" y="2535"/>
                    <a:pt x="62898" y="2775"/>
                  </a:cubicBezTo>
                  <a:cubicBezTo>
                    <a:pt x="63810" y="3015"/>
                    <a:pt x="64482" y="3255"/>
                    <a:pt x="64962" y="3423"/>
                  </a:cubicBezTo>
                  <a:cubicBezTo>
                    <a:pt x="65418" y="3615"/>
                    <a:pt x="65682" y="3711"/>
                    <a:pt x="65682" y="3711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936BE895-78B5-9E1C-6BE2-9109F008FA47}"/>
                </a:ext>
              </a:extLst>
            </p:cNvPr>
            <p:cNvSpPr/>
            <p:nvPr/>
          </p:nvSpPr>
          <p:spPr>
            <a:xfrm>
              <a:off x="8804473" y="1856727"/>
              <a:ext cx="64217" cy="10245"/>
            </a:xfrm>
            <a:custGeom>
              <a:avLst/>
              <a:gdLst>
                <a:gd name="csX0" fmla="*/ 64218 w 64217"/>
                <a:gd name="csY0" fmla="*/ 0 h 10245"/>
                <a:gd name="csX1" fmla="*/ 63594 w 64217"/>
                <a:gd name="csY1" fmla="*/ 408 h 10245"/>
                <a:gd name="csX2" fmla="*/ 61794 w 64217"/>
                <a:gd name="csY2" fmla="*/ 1488 h 10245"/>
                <a:gd name="csX3" fmla="*/ 60498 w 64217"/>
                <a:gd name="csY3" fmla="*/ 2183 h 10245"/>
                <a:gd name="csX4" fmla="*/ 58914 w 64217"/>
                <a:gd name="csY4" fmla="*/ 2927 h 10245"/>
                <a:gd name="csX5" fmla="*/ 57066 w 64217"/>
                <a:gd name="csY5" fmla="*/ 3647 h 10245"/>
                <a:gd name="csX6" fmla="*/ 54979 w 64217"/>
                <a:gd name="csY6" fmla="*/ 4343 h 10245"/>
                <a:gd name="csX7" fmla="*/ 50179 w 64217"/>
                <a:gd name="csY7" fmla="*/ 5494 h 10245"/>
                <a:gd name="csX8" fmla="*/ 44732 w 64217"/>
                <a:gd name="csY8" fmla="*/ 6310 h 10245"/>
                <a:gd name="csX9" fmla="*/ 38828 w 64217"/>
                <a:gd name="csY9" fmla="*/ 6838 h 10245"/>
                <a:gd name="csX10" fmla="*/ 32661 w 64217"/>
                <a:gd name="csY10" fmla="*/ 7294 h 10245"/>
                <a:gd name="csX11" fmla="*/ 26517 w 64217"/>
                <a:gd name="csY11" fmla="*/ 7798 h 10245"/>
                <a:gd name="csX12" fmla="*/ 20590 w 64217"/>
                <a:gd name="csY12" fmla="*/ 8182 h 10245"/>
                <a:gd name="csX13" fmla="*/ 15047 w 64217"/>
                <a:gd name="csY13" fmla="*/ 8326 h 10245"/>
                <a:gd name="csX14" fmla="*/ 10079 w 64217"/>
                <a:gd name="csY14" fmla="*/ 8182 h 10245"/>
                <a:gd name="csX15" fmla="*/ 5903 w 64217"/>
                <a:gd name="csY15" fmla="*/ 7726 h 10245"/>
                <a:gd name="csX16" fmla="*/ 2736 w 64217"/>
                <a:gd name="csY16" fmla="*/ 7078 h 10245"/>
                <a:gd name="csX17" fmla="*/ 720 w 64217"/>
                <a:gd name="csY17" fmla="*/ 6502 h 10245"/>
                <a:gd name="csX18" fmla="*/ 0 w 64217"/>
                <a:gd name="csY18" fmla="*/ 6262 h 10245"/>
                <a:gd name="csX19" fmla="*/ 672 w 64217"/>
                <a:gd name="csY19" fmla="*/ 6598 h 10245"/>
                <a:gd name="csX20" fmla="*/ 2592 w 64217"/>
                <a:gd name="csY20" fmla="*/ 7510 h 10245"/>
                <a:gd name="csX21" fmla="*/ 5711 w 64217"/>
                <a:gd name="csY21" fmla="*/ 8589 h 10245"/>
                <a:gd name="csX22" fmla="*/ 7679 w 64217"/>
                <a:gd name="csY22" fmla="*/ 9093 h 10245"/>
                <a:gd name="csX23" fmla="*/ 9911 w 64217"/>
                <a:gd name="csY23" fmla="*/ 9501 h 10245"/>
                <a:gd name="csX24" fmla="*/ 20614 w 64217"/>
                <a:gd name="csY24" fmla="*/ 10245 h 10245"/>
                <a:gd name="csX25" fmla="*/ 26637 w 64217"/>
                <a:gd name="csY25" fmla="*/ 10053 h 10245"/>
                <a:gd name="csX26" fmla="*/ 32829 w 64217"/>
                <a:gd name="csY26" fmla="*/ 9621 h 10245"/>
                <a:gd name="csX27" fmla="*/ 38996 w 64217"/>
                <a:gd name="csY27" fmla="*/ 9093 h 10245"/>
                <a:gd name="csX28" fmla="*/ 44996 w 64217"/>
                <a:gd name="csY28" fmla="*/ 8350 h 10245"/>
                <a:gd name="csX29" fmla="*/ 50563 w 64217"/>
                <a:gd name="csY29" fmla="*/ 7198 h 10245"/>
                <a:gd name="csX30" fmla="*/ 55411 w 64217"/>
                <a:gd name="csY30" fmla="*/ 5614 h 10245"/>
                <a:gd name="csX31" fmla="*/ 57498 w 64217"/>
                <a:gd name="csY31" fmla="*/ 4703 h 10245"/>
                <a:gd name="csX32" fmla="*/ 59298 w 64217"/>
                <a:gd name="csY32" fmla="*/ 3743 h 10245"/>
                <a:gd name="csX33" fmla="*/ 60810 w 64217"/>
                <a:gd name="csY33" fmla="*/ 2783 h 10245"/>
                <a:gd name="csX34" fmla="*/ 62034 w 64217"/>
                <a:gd name="csY34" fmla="*/ 1895 h 10245"/>
                <a:gd name="csX35" fmla="*/ 63642 w 64217"/>
                <a:gd name="csY35" fmla="*/ 528 h 10245"/>
                <a:gd name="csX36" fmla="*/ 64194 w 64217"/>
                <a:gd name="csY36" fmla="*/ 24 h 102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4217" h="10245">
                  <a:moveTo>
                    <a:pt x="64218" y="0"/>
                  </a:moveTo>
                  <a:cubicBezTo>
                    <a:pt x="64218" y="0"/>
                    <a:pt x="64002" y="144"/>
                    <a:pt x="63594" y="408"/>
                  </a:cubicBezTo>
                  <a:cubicBezTo>
                    <a:pt x="63186" y="648"/>
                    <a:pt x="62586" y="1080"/>
                    <a:pt x="61794" y="1488"/>
                  </a:cubicBezTo>
                  <a:cubicBezTo>
                    <a:pt x="61386" y="1704"/>
                    <a:pt x="60978" y="1967"/>
                    <a:pt x="60498" y="2183"/>
                  </a:cubicBezTo>
                  <a:cubicBezTo>
                    <a:pt x="60018" y="2423"/>
                    <a:pt x="59490" y="2663"/>
                    <a:pt x="58914" y="2927"/>
                  </a:cubicBezTo>
                  <a:cubicBezTo>
                    <a:pt x="58338" y="3167"/>
                    <a:pt x="57714" y="3407"/>
                    <a:pt x="57066" y="3647"/>
                  </a:cubicBezTo>
                  <a:cubicBezTo>
                    <a:pt x="56394" y="3863"/>
                    <a:pt x="55723" y="4103"/>
                    <a:pt x="54979" y="4343"/>
                  </a:cubicBezTo>
                  <a:cubicBezTo>
                    <a:pt x="53515" y="4751"/>
                    <a:pt x="51907" y="5182"/>
                    <a:pt x="50179" y="5494"/>
                  </a:cubicBezTo>
                  <a:cubicBezTo>
                    <a:pt x="48451" y="5830"/>
                    <a:pt x="46627" y="6070"/>
                    <a:pt x="44732" y="6310"/>
                  </a:cubicBezTo>
                  <a:cubicBezTo>
                    <a:pt x="42836" y="6550"/>
                    <a:pt x="40844" y="6670"/>
                    <a:pt x="38828" y="6838"/>
                  </a:cubicBezTo>
                  <a:cubicBezTo>
                    <a:pt x="36788" y="6982"/>
                    <a:pt x="34725" y="7150"/>
                    <a:pt x="32661" y="7294"/>
                  </a:cubicBezTo>
                  <a:cubicBezTo>
                    <a:pt x="30597" y="7462"/>
                    <a:pt x="28533" y="7654"/>
                    <a:pt x="26517" y="7798"/>
                  </a:cubicBezTo>
                  <a:cubicBezTo>
                    <a:pt x="24502" y="7942"/>
                    <a:pt x="22510" y="8086"/>
                    <a:pt x="20590" y="8182"/>
                  </a:cubicBezTo>
                  <a:cubicBezTo>
                    <a:pt x="18670" y="8254"/>
                    <a:pt x="16798" y="8326"/>
                    <a:pt x="15047" y="8326"/>
                  </a:cubicBezTo>
                  <a:cubicBezTo>
                    <a:pt x="13295" y="8326"/>
                    <a:pt x="11615" y="8254"/>
                    <a:pt x="10079" y="8182"/>
                  </a:cubicBezTo>
                  <a:cubicBezTo>
                    <a:pt x="8543" y="8062"/>
                    <a:pt x="7151" y="7918"/>
                    <a:pt x="5903" y="7726"/>
                  </a:cubicBezTo>
                  <a:cubicBezTo>
                    <a:pt x="4680" y="7510"/>
                    <a:pt x="3600" y="7318"/>
                    <a:pt x="2736" y="7078"/>
                  </a:cubicBezTo>
                  <a:cubicBezTo>
                    <a:pt x="1848" y="6862"/>
                    <a:pt x="1176" y="6646"/>
                    <a:pt x="720" y="6502"/>
                  </a:cubicBezTo>
                  <a:cubicBezTo>
                    <a:pt x="264" y="6358"/>
                    <a:pt x="0" y="6262"/>
                    <a:pt x="0" y="6262"/>
                  </a:cubicBezTo>
                  <a:cubicBezTo>
                    <a:pt x="0" y="6262"/>
                    <a:pt x="240" y="6382"/>
                    <a:pt x="672" y="6598"/>
                  </a:cubicBezTo>
                  <a:cubicBezTo>
                    <a:pt x="1104" y="6814"/>
                    <a:pt x="1728" y="7174"/>
                    <a:pt x="2592" y="7510"/>
                  </a:cubicBezTo>
                  <a:cubicBezTo>
                    <a:pt x="3432" y="7870"/>
                    <a:pt x="4488" y="8230"/>
                    <a:pt x="5711" y="8589"/>
                  </a:cubicBezTo>
                  <a:cubicBezTo>
                    <a:pt x="6335" y="8733"/>
                    <a:pt x="6983" y="8925"/>
                    <a:pt x="7679" y="9093"/>
                  </a:cubicBezTo>
                  <a:cubicBezTo>
                    <a:pt x="8375" y="9237"/>
                    <a:pt x="9119" y="9381"/>
                    <a:pt x="9911" y="9501"/>
                  </a:cubicBezTo>
                  <a:cubicBezTo>
                    <a:pt x="13031" y="10005"/>
                    <a:pt x="16702" y="10245"/>
                    <a:pt x="20614" y="10245"/>
                  </a:cubicBezTo>
                  <a:cubicBezTo>
                    <a:pt x="22582" y="10221"/>
                    <a:pt x="24598" y="10197"/>
                    <a:pt x="26637" y="10053"/>
                  </a:cubicBezTo>
                  <a:cubicBezTo>
                    <a:pt x="28677" y="9933"/>
                    <a:pt x="30765" y="9789"/>
                    <a:pt x="32829" y="9621"/>
                  </a:cubicBezTo>
                  <a:cubicBezTo>
                    <a:pt x="34893" y="9453"/>
                    <a:pt x="36956" y="9261"/>
                    <a:pt x="38996" y="9093"/>
                  </a:cubicBezTo>
                  <a:cubicBezTo>
                    <a:pt x="41036" y="8901"/>
                    <a:pt x="43052" y="8661"/>
                    <a:pt x="44996" y="8350"/>
                  </a:cubicBezTo>
                  <a:cubicBezTo>
                    <a:pt x="46939" y="8062"/>
                    <a:pt x="48811" y="7678"/>
                    <a:pt x="50563" y="7198"/>
                  </a:cubicBezTo>
                  <a:cubicBezTo>
                    <a:pt x="52315" y="6766"/>
                    <a:pt x="53947" y="6190"/>
                    <a:pt x="55411" y="5614"/>
                  </a:cubicBezTo>
                  <a:cubicBezTo>
                    <a:pt x="56131" y="5302"/>
                    <a:pt x="56826" y="4991"/>
                    <a:pt x="57498" y="4703"/>
                  </a:cubicBezTo>
                  <a:cubicBezTo>
                    <a:pt x="58122" y="4367"/>
                    <a:pt x="58746" y="4031"/>
                    <a:pt x="59298" y="3743"/>
                  </a:cubicBezTo>
                  <a:cubicBezTo>
                    <a:pt x="59850" y="3407"/>
                    <a:pt x="60354" y="3095"/>
                    <a:pt x="60810" y="2783"/>
                  </a:cubicBezTo>
                  <a:cubicBezTo>
                    <a:pt x="61266" y="2471"/>
                    <a:pt x="61674" y="2159"/>
                    <a:pt x="62034" y="1895"/>
                  </a:cubicBezTo>
                  <a:cubicBezTo>
                    <a:pt x="62778" y="1368"/>
                    <a:pt x="63282" y="840"/>
                    <a:pt x="63642" y="528"/>
                  </a:cubicBezTo>
                  <a:cubicBezTo>
                    <a:pt x="64002" y="192"/>
                    <a:pt x="64194" y="24"/>
                    <a:pt x="64194" y="24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Freeform 39">
            <a:extLst>
              <a:ext uri="{FF2B5EF4-FFF2-40B4-BE49-F238E27FC236}">
                <a16:creationId xmlns:a16="http://schemas.microsoft.com/office/drawing/2014/main" id="{343FD447-13AD-1F94-8FA1-F49A63319C9F}"/>
              </a:ext>
            </a:extLst>
          </p:cNvPr>
          <p:cNvSpPr/>
          <p:nvPr/>
        </p:nvSpPr>
        <p:spPr>
          <a:xfrm>
            <a:off x="8754324" y="1611208"/>
            <a:ext cx="407889" cy="244342"/>
          </a:xfrm>
          <a:custGeom>
            <a:avLst/>
            <a:gdLst>
              <a:gd name="csX0" fmla="*/ 395595 w 407889"/>
              <a:gd name="csY0" fmla="*/ 149811 h 244342"/>
              <a:gd name="csX1" fmla="*/ 395427 w 407889"/>
              <a:gd name="csY1" fmla="*/ 149835 h 244342"/>
              <a:gd name="csX2" fmla="*/ 396002 w 407889"/>
              <a:gd name="csY2" fmla="*/ 151395 h 244342"/>
              <a:gd name="csX3" fmla="*/ 324417 w 407889"/>
              <a:gd name="csY3" fmla="*/ 180498 h 244342"/>
              <a:gd name="csX4" fmla="*/ 318394 w 407889"/>
              <a:gd name="csY4" fmla="*/ 225725 h 244342"/>
              <a:gd name="csX5" fmla="*/ 251489 w 407889"/>
              <a:gd name="csY5" fmla="*/ 241057 h 244342"/>
              <a:gd name="csX6" fmla="*/ 243209 w 407889"/>
              <a:gd name="csY6" fmla="*/ 234627 h 244342"/>
              <a:gd name="csX7" fmla="*/ 243233 w 407889"/>
              <a:gd name="csY7" fmla="*/ 234627 h 244342"/>
              <a:gd name="csX8" fmla="*/ 243209 w 407889"/>
              <a:gd name="csY8" fmla="*/ 234603 h 244342"/>
              <a:gd name="csX9" fmla="*/ 243209 w 407889"/>
              <a:gd name="csY9" fmla="*/ 234603 h 244342"/>
              <a:gd name="csX10" fmla="*/ 241674 w 407889"/>
              <a:gd name="csY10" fmla="*/ 235586 h 244342"/>
              <a:gd name="csX11" fmla="*/ 197830 w 407889"/>
              <a:gd name="csY11" fmla="*/ 229372 h 244342"/>
              <a:gd name="csX12" fmla="*/ 185471 w 407889"/>
              <a:gd name="csY12" fmla="*/ 227357 h 244342"/>
              <a:gd name="csX13" fmla="*/ 176688 w 407889"/>
              <a:gd name="csY13" fmla="*/ 226181 h 244342"/>
              <a:gd name="csX14" fmla="*/ 171240 w 407889"/>
              <a:gd name="csY14" fmla="*/ 225581 h 244342"/>
              <a:gd name="csX15" fmla="*/ 170065 w 407889"/>
              <a:gd name="csY15" fmla="*/ 225437 h 244342"/>
              <a:gd name="csX16" fmla="*/ 156746 w 407889"/>
              <a:gd name="csY16" fmla="*/ 224358 h 244342"/>
              <a:gd name="csX17" fmla="*/ 155570 w 407889"/>
              <a:gd name="csY17" fmla="*/ 224334 h 244342"/>
              <a:gd name="csX18" fmla="*/ 151322 w 407889"/>
              <a:gd name="csY18" fmla="*/ 224166 h 244342"/>
              <a:gd name="csX19" fmla="*/ 139084 w 407889"/>
              <a:gd name="csY19" fmla="*/ 224742 h 244342"/>
              <a:gd name="csX20" fmla="*/ 137428 w 407889"/>
              <a:gd name="csY20" fmla="*/ 224886 h 244342"/>
              <a:gd name="csX21" fmla="*/ 111174 w 407889"/>
              <a:gd name="csY21" fmla="*/ 221383 h 244342"/>
              <a:gd name="csX22" fmla="*/ 109638 w 407889"/>
              <a:gd name="csY22" fmla="*/ 223998 h 244342"/>
              <a:gd name="csX23" fmla="*/ 107551 w 407889"/>
              <a:gd name="csY23" fmla="*/ 225821 h 244342"/>
              <a:gd name="csX24" fmla="*/ 74818 w 407889"/>
              <a:gd name="csY24" fmla="*/ 233019 h 244342"/>
              <a:gd name="csX25" fmla="*/ 64451 w 407889"/>
              <a:gd name="csY25" fmla="*/ 235131 h 244342"/>
              <a:gd name="csX26" fmla="*/ 41605 w 407889"/>
              <a:gd name="csY26" fmla="*/ 237554 h 244342"/>
              <a:gd name="csX27" fmla="*/ 4217 w 407889"/>
              <a:gd name="csY27" fmla="*/ 210874 h 244342"/>
              <a:gd name="csX28" fmla="*/ 1529 w 407889"/>
              <a:gd name="csY28" fmla="*/ 158785 h 244342"/>
              <a:gd name="csX29" fmla="*/ 21039 w 407889"/>
              <a:gd name="csY29" fmla="*/ 116245 h 244342"/>
              <a:gd name="csX30" fmla="*/ 21207 w 407889"/>
              <a:gd name="csY30" fmla="*/ 116245 h 244342"/>
              <a:gd name="csX31" fmla="*/ 20847 w 407889"/>
              <a:gd name="csY31" fmla="*/ 115310 h 244342"/>
              <a:gd name="csX32" fmla="*/ 20775 w 407889"/>
              <a:gd name="csY32" fmla="*/ 115238 h 244342"/>
              <a:gd name="csX33" fmla="*/ 20775 w 407889"/>
              <a:gd name="csY33" fmla="*/ 115238 h 244342"/>
              <a:gd name="csX34" fmla="*/ 40861 w 407889"/>
              <a:gd name="csY34" fmla="*/ 75865 h 244342"/>
              <a:gd name="csX35" fmla="*/ 56412 w 407889"/>
              <a:gd name="csY35" fmla="*/ 61229 h 244342"/>
              <a:gd name="csX36" fmla="*/ 56676 w 407889"/>
              <a:gd name="csY36" fmla="*/ 61157 h 244342"/>
              <a:gd name="csX37" fmla="*/ 56700 w 407889"/>
              <a:gd name="csY37" fmla="*/ 61157 h 244342"/>
              <a:gd name="csX38" fmla="*/ 59987 w 407889"/>
              <a:gd name="csY38" fmla="*/ 61325 h 244342"/>
              <a:gd name="csX39" fmla="*/ 75322 w 407889"/>
              <a:gd name="csY39" fmla="*/ 43618 h 244342"/>
              <a:gd name="csX40" fmla="*/ 119429 w 407889"/>
              <a:gd name="csY40" fmla="*/ 18786 h 244342"/>
              <a:gd name="csX41" fmla="*/ 163513 w 407889"/>
              <a:gd name="csY41" fmla="*/ 9932 h 244342"/>
              <a:gd name="csX42" fmla="*/ 200206 w 407889"/>
              <a:gd name="csY42" fmla="*/ 455 h 244342"/>
              <a:gd name="csX43" fmla="*/ 246641 w 407889"/>
              <a:gd name="csY43" fmla="*/ 1703 h 244342"/>
              <a:gd name="csX44" fmla="*/ 272343 w 407889"/>
              <a:gd name="csY44" fmla="*/ 10796 h 244342"/>
              <a:gd name="csX45" fmla="*/ 272367 w 407889"/>
              <a:gd name="csY45" fmla="*/ 10820 h 244342"/>
              <a:gd name="csX46" fmla="*/ 272439 w 407889"/>
              <a:gd name="csY46" fmla="*/ 10892 h 244342"/>
              <a:gd name="csX47" fmla="*/ 320434 w 407889"/>
              <a:gd name="csY47" fmla="*/ 23128 h 244342"/>
              <a:gd name="csX48" fmla="*/ 367853 w 407889"/>
              <a:gd name="csY48" fmla="*/ 62285 h 244342"/>
              <a:gd name="csX49" fmla="*/ 403178 w 407889"/>
              <a:gd name="csY49" fmla="*/ 104489 h 244342"/>
              <a:gd name="csX50" fmla="*/ 403202 w 407889"/>
              <a:gd name="csY50" fmla="*/ 104513 h 244342"/>
              <a:gd name="csX51" fmla="*/ 395570 w 407889"/>
              <a:gd name="csY51" fmla="*/ 149811 h 244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407889" h="244342">
                <a:moveTo>
                  <a:pt x="395595" y="149811"/>
                </a:moveTo>
                <a:cubicBezTo>
                  <a:pt x="395595" y="149811"/>
                  <a:pt x="395498" y="149835"/>
                  <a:pt x="395427" y="149835"/>
                </a:cubicBezTo>
                <a:cubicBezTo>
                  <a:pt x="395618" y="150363"/>
                  <a:pt x="395835" y="150867"/>
                  <a:pt x="396002" y="151395"/>
                </a:cubicBezTo>
                <a:cubicBezTo>
                  <a:pt x="405266" y="179995"/>
                  <a:pt x="342824" y="187504"/>
                  <a:pt x="324417" y="180498"/>
                </a:cubicBezTo>
                <a:cubicBezTo>
                  <a:pt x="329433" y="195446"/>
                  <a:pt x="328377" y="213105"/>
                  <a:pt x="318394" y="225725"/>
                </a:cubicBezTo>
                <a:cubicBezTo>
                  <a:pt x="304955" y="242688"/>
                  <a:pt x="271143" y="248735"/>
                  <a:pt x="251489" y="241057"/>
                </a:cubicBezTo>
                <a:cubicBezTo>
                  <a:pt x="250841" y="240817"/>
                  <a:pt x="242010" y="235706"/>
                  <a:pt x="243209" y="234627"/>
                </a:cubicBezTo>
                <a:lnTo>
                  <a:pt x="243233" y="234627"/>
                </a:lnTo>
                <a:cubicBezTo>
                  <a:pt x="243233" y="234627"/>
                  <a:pt x="243209" y="234603"/>
                  <a:pt x="243209" y="234603"/>
                </a:cubicBezTo>
                <a:lnTo>
                  <a:pt x="243209" y="234603"/>
                </a:lnTo>
                <a:cubicBezTo>
                  <a:pt x="242705" y="234963"/>
                  <a:pt x="242201" y="235299"/>
                  <a:pt x="241674" y="235586"/>
                </a:cubicBezTo>
                <a:cubicBezTo>
                  <a:pt x="229435" y="242208"/>
                  <a:pt x="209949" y="231508"/>
                  <a:pt x="197830" y="229372"/>
                </a:cubicBezTo>
                <a:cubicBezTo>
                  <a:pt x="193726" y="228676"/>
                  <a:pt x="189575" y="228005"/>
                  <a:pt x="185471" y="227357"/>
                </a:cubicBezTo>
                <a:cubicBezTo>
                  <a:pt x="182543" y="226949"/>
                  <a:pt x="179616" y="226541"/>
                  <a:pt x="176688" y="226181"/>
                </a:cubicBezTo>
                <a:cubicBezTo>
                  <a:pt x="174864" y="225941"/>
                  <a:pt x="173064" y="225749"/>
                  <a:pt x="171240" y="225581"/>
                </a:cubicBezTo>
                <a:cubicBezTo>
                  <a:pt x="170832" y="225509"/>
                  <a:pt x="170425" y="225485"/>
                  <a:pt x="170065" y="225437"/>
                </a:cubicBezTo>
                <a:cubicBezTo>
                  <a:pt x="165625" y="224958"/>
                  <a:pt x="161185" y="224622"/>
                  <a:pt x="156746" y="224358"/>
                </a:cubicBezTo>
                <a:cubicBezTo>
                  <a:pt x="156338" y="224358"/>
                  <a:pt x="155978" y="224334"/>
                  <a:pt x="155570" y="224334"/>
                </a:cubicBezTo>
                <a:cubicBezTo>
                  <a:pt x="154154" y="224262"/>
                  <a:pt x="152738" y="224190"/>
                  <a:pt x="151322" y="224166"/>
                </a:cubicBezTo>
                <a:cubicBezTo>
                  <a:pt x="147291" y="224022"/>
                  <a:pt x="143139" y="224358"/>
                  <a:pt x="139084" y="224742"/>
                </a:cubicBezTo>
                <a:cubicBezTo>
                  <a:pt x="138508" y="224766"/>
                  <a:pt x="137980" y="224838"/>
                  <a:pt x="137428" y="224886"/>
                </a:cubicBezTo>
                <a:cubicBezTo>
                  <a:pt x="128381" y="225629"/>
                  <a:pt x="119429" y="226061"/>
                  <a:pt x="111174" y="221383"/>
                </a:cubicBezTo>
                <a:cubicBezTo>
                  <a:pt x="110838" y="222366"/>
                  <a:pt x="110310" y="223230"/>
                  <a:pt x="109638" y="223998"/>
                </a:cubicBezTo>
                <a:cubicBezTo>
                  <a:pt x="109062" y="224670"/>
                  <a:pt x="108367" y="225269"/>
                  <a:pt x="107551" y="225821"/>
                </a:cubicBezTo>
                <a:cubicBezTo>
                  <a:pt x="99655" y="231316"/>
                  <a:pt x="82305" y="231364"/>
                  <a:pt x="74818" y="233019"/>
                </a:cubicBezTo>
                <a:cubicBezTo>
                  <a:pt x="71458" y="233763"/>
                  <a:pt x="67979" y="234507"/>
                  <a:pt x="64451" y="235131"/>
                </a:cubicBezTo>
                <a:cubicBezTo>
                  <a:pt x="56868" y="236546"/>
                  <a:pt x="49068" y="237626"/>
                  <a:pt x="41605" y="237554"/>
                </a:cubicBezTo>
                <a:cubicBezTo>
                  <a:pt x="24783" y="237410"/>
                  <a:pt x="9832" y="231508"/>
                  <a:pt x="4217" y="210874"/>
                </a:cubicBezTo>
                <a:cubicBezTo>
                  <a:pt x="-367" y="193959"/>
                  <a:pt x="-1135" y="176108"/>
                  <a:pt x="1529" y="158785"/>
                </a:cubicBezTo>
                <a:cubicBezTo>
                  <a:pt x="3017" y="149164"/>
                  <a:pt x="7192" y="116125"/>
                  <a:pt x="21039" y="116245"/>
                </a:cubicBezTo>
                <a:lnTo>
                  <a:pt x="21207" y="116245"/>
                </a:lnTo>
                <a:cubicBezTo>
                  <a:pt x="21063" y="115933"/>
                  <a:pt x="20943" y="115597"/>
                  <a:pt x="20847" y="115310"/>
                </a:cubicBezTo>
                <a:lnTo>
                  <a:pt x="20775" y="115238"/>
                </a:lnTo>
                <a:lnTo>
                  <a:pt x="20775" y="115238"/>
                </a:lnTo>
                <a:cubicBezTo>
                  <a:pt x="15928" y="102449"/>
                  <a:pt x="33662" y="84454"/>
                  <a:pt x="40861" y="75865"/>
                </a:cubicBezTo>
                <a:cubicBezTo>
                  <a:pt x="44221" y="71858"/>
                  <a:pt x="50052" y="62621"/>
                  <a:pt x="56412" y="61229"/>
                </a:cubicBezTo>
                <a:cubicBezTo>
                  <a:pt x="56484" y="61205"/>
                  <a:pt x="56580" y="61157"/>
                  <a:pt x="56676" y="61157"/>
                </a:cubicBezTo>
                <a:lnTo>
                  <a:pt x="56700" y="61157"/>
                </a:lnTo>
                <a:cubicBezTo>
                  <a:pt x="57780" y="60965"/>
                  <a:pt x="58883" y="60989"/>
                  <a:pt x="59987" y="61325"/>
                </a:cubicBezTo>
                <a:cubicBezTo>
                  <a:pt x="60419" y="52640"/>
                  <a:pt x="69082" y="48177"/>
                  <a:pt x="75322" y="43618"/>
                </a:cubicBezTo>
                <a:cubicBezTo>
                  <a:pt x="89024" y="33661"/>
                  <a:pt x="103855" y="25360"/>
                  <a:pt x="119429" y="18786"/>
                </a:cubicBezTo>
                <a:cubicBezTo>
                  <a:pt x="130276" y="14251"/>
                  <a:pt x="152282" y="2278"/>
                  <a:pt x="163513" y="9932"/>
                </a:cubicBezTo>
                <a:cubicBezTo>
                  <a:pt x="169537" y="-265"/>
                  <a:pt x="190295" y="1007"/>
                  <a:pt x="200206" y="455"/>
                </a:cubicBezTo>
                <a:cubicBezTo>
                  <a:pt x="215684" y="-457"/>
                  <a:pt x="231235" y="23"/>
                  <a:pt x="246641" y="1703"/>
                </a:cubicBezTo>
                <a:cubicBezTo>
                  <a:pt x="256696" y="2806"/>
                  <a:pt x="265815" y="2734"/>
                  <a:pt x="272343" y="10796"/>
                </a:cubicBezTo>
                <a:cubicBezTo>
                  <a:pt x="272367" y="10796"/>
                  <a:pt x="272367" y="10820"/>
                  <a:pt x="272367" y="10820"/>
                </a:cubicBezTo>
                <a:lnTo>
                  <a:pt x="272439" y="10892"/>
                </a:lnTo>
                <a:cubicBezTo>
                  <a:pt x="287437" y="3358"/>
                  <a:pt x="307403" y="16602"/>
                  <a:pt x="320434" y="23128"/>
                </a:cubicBezTo>
                <a:cubicBezTo>
                  <a:pt x="329025" y="27447"/>
                  <a:pt x="374237" y="50576"/>
                  <a:pt x="367853" y="62285"/>
                </a:cubicBezTo>
                <a:cubicBezTo>
                  <a:pt x="386163" y="62261"/>
                  <a:pt x="397874" y="90357"/>
                  <a:pt x="403178" y="104489"/>
                </a:cubicBezTo>
                <a:cubicBezTo>
                  <a:pt x="403202" y="104489"/>
                  <a:pt x="403202" y="104513"/>
                  <a:pt x="403202" y="104513"/>
                </a:cubicBezTo>
                <a:cubicBezTo>
                  <a:pt x="407905" y="117061"/>
                  <a:pt x="413497" y="144965"/>
                  <a:pt x="395570" y="14981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40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A9F401D-B392-641B-25F4-446C4C6138BD}"/>
              </a:ext>
            </a:extLst>
          </p:cNvPr>
          <p:cNvGrpSpPr/>
          <p:nvPr/>
        </p:nvGrpSpPr>
        <p:grpSpPr>
          <a:xfrm>
            <a:off x="8756237" y="1621188"/>
            <a:ext cx="394665" cy="225054"/>
            <a:chOff x="8756237" y="1621188"/>
            <a:chExt cx="394665" cy="225054"/>
          </a:xfrm>
          <a:solidFill>
            <a:schemeClr val="accent4"/>
          </a:solidFill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6C98281-6613-04BB-F5EF-D14466DCA4AF}"/>
                </a:ext>
              </a:extLst>
            </p:cNvPr>
            <p:cNvSpPr/>
            <p:nvPr/>
          </p:nvSpPr>
          <p:spPr>
            <a:xfrm>
              <a:off x="8891104" y="1798376"/>
              <a:ext cx="34604" cy="46786"/>
            </a:xfrm>
            <a:custGeom>
              <a:avLst/>
              <a:gdLst>
                <a:gd name="csX0" fmla="*/ 33453 w 34604"/>
                <a:gd name="csY0" fmla="*/ 46762 h 46786"/>
                <a:gd name="csX1" fmla="*/ 33573 w 34604"/>
                <a:gd name="csY1" fmla="*/ 46043 h 46786"/>
                <a:gd name="csX2" fmla="*/ 33885 w 34604"/>
                <a:gd name="csY2" fmla="*/ 44003 h 46786"/>
                <a:gd name="csX3" fmla="*/ 34269 w 34604"/>
                <a:gd name="csY3" fmla="*/ 40812 h 46786"/>
                <a:gd name="csX4" fmla="*/ 34557 w 34604"/>
                <a:gd name="csY4" fmla="*/ 36637 h 46786"/>
                <a:gd name="csX5" fmla="*/ 34605 w 34604"/>
                <a:gd name="csY5" fmla="*/ 34238 h 46786"/>
                <a:gd name="csX6" fmla="*/ 34509 w 34604"/>
                <a:gd name="csY6" fmla="*/ 31671 h 46786"/>
                <a:gd name="csX7" fmla="*/ 33765 w 34604"/>
                <a:gd name="csY7" fmla="*/ 26128 h 46786"/>
                <a:gd name="csX8" fmla="*/ 31845 w 34604"/>
                <a:gd name="csY8" fmla="*/ 20370 h 46786"/>
                <a:gd name="csX9" fmla="*/ 31125 w 34604"/>
                <a:gd name="csY9" fmla="*/ 18978 h 46786"/>
                <a:gd name="csX10" fmla="*/ 30741 w 34604"/>
                <a:gd name="csY10" fmla="*/ 18283 h 46786"/>
                <a:gd name="csX11" fmla="*/ 30357 w 34604"/>
                <a:gd name="csY11" fmla="*/ 17635 h 46786"/>
                <a:gd name="csX12" fmla="*/ 29469 w 34604"/>
                <a:gd name="csY12" fmla="*/ 16315 h 46786"/>
                <a:gd name="csX13" fmla="*/ 28509 w 34604"/>
                <a:gd name="csY13" fmla="*/ 15068 h 46786"/>
                <a:gd name="csX14" fmla="*/ 24070 w 34604"/>
                <a:gd name="csY14" fmla="*/ 10653 h 46786"/>
                <a:gd name="csX15" fmla="*/ 19054 w 34604"/>
                <a:gd name="csY15" fmla="*/ 7318 h 46786"/>
                <a:gd name="csX16" fmla="*/ 13871 w 34604"/>
                <a:gd name="csY16" fmla="*/ 5111 h 46786"/>
                <a:gd name="csX17" fmla="*/ 9071 w 34604"/>
                <a:gd name="csY17" fmla="*/ 3911 h 46786"/>
                <a:gd name="csX18" fmla="*/ 5135 w 34604"/>
                <a:gd name="csY18" fmla="*/ 2831 h 46786"/>
                <a:gd name="csX19" fmla="*/ 2256 w 34604"/>
                <a:gd name="csY19" fmla="*/ 1584 h 46786"/>
                <a:gd name="csX20" fmla="*/ 1272 w 34604"/>
                <a:gd name="csY20" fmla="*/ 960 h 46786"/>
                <a:gd name="csX21" fmla="*/ 576 w 34604"/>
                <a:gd name="csY21" fmla="*/ 456 h 46786"/>
                <a:gd name="csX22" fmla="*/ 0 w 34604"/>
                <a:gd name="csY22" fmla="*/ 0 h 46786"/>
                <a:gd name="csX23" fmla="*/ 480 w 34604"/>
                <a:gd name="csY23" fmla="*/ 552 h 46786"/>
                <a:gd name="csX24" fmla="*/ 1104 w 34604"/>
                <a:gd name="csY24" fmla="*/ 1176 h 46786"/>
                <a:gd name="csX25" fmla="*/ 2016 w 34604"/>
                <a:gd name="csY25" fmla="*/ 1943 h 46786"/>
                <a:gd name="csX26" fmla="*/ 4800 w 34604"/>
                <a:gd name="csY26" fmla="*/ 3623 h 46786"/>
                <a:gd name="csX27" fmla="*/ 8711 w 34604"/>
                <a:gd name="csY27" fmla="*/ 5158 h 46786"/>
                <a:gd name="csX28" fmla="*/ 13319 w 34604"/>
                <a:gd name="csY28" fmla="*/ 6718 h 46786"/>
                <a:gd name="csX29" fmla="*/ 14495 w 34604"/>
                <a:gd name="csY29" fmla="*/ 7198 h 46786"/>
                <a:gd name="csX30" fmla="*/ 15694 w 34604"/>
                <a:gd name="csY30" fmla="*/ 7774 h 46786"/>
                <a:gd name="csX31" fmla="*/ 18070 w 34604"/>
                <a:gd name="csY31" fmla="*/ 9069 h 46786"/>
                <a:gd name="csX32" fmla="*/ 22678 w 34604"/>
                <a:gd name="csY32" fmla="*/ 12356 h 46786"/>
                <a:gd name="csX33" fmla="*/ 26733 w 34604"/>
                <a:gd name="csY33" fmla="*/ 16507 h 46786"/>
                <a:gd name="csX34" fmla="*/ 27621 w 34604"/>
                <a:gd name="csY34" fmla="*/ 17659 h 46786"/>
                <a:gd name="csX35" fmla="*/ 28437 w 34604"/>
                <a:gd name="csY35" fmla="*/ 18835 h 46786"/>
                <a:gd name="csX36" fmla="*/ 28845 w 34604"/>
                <a:gd name="csY36" fmla="*/ 19482 h 46786"/>
                <a:gd name="csX37" fmla="*/ 29181 w 34604"/>
                <a:gd name="csY37" fmla="*/ 20082 h 46786"/>
                <a:gd name="csX38" fmla="*/ 29853 w 34604"/>
                <a:gd name="csY38" fmla="*/ 21354 h 46786"/>
                <a:gd name="csX39" fmla="*/ 31797 w 34604"/>
                <a:gd name="csY39" fmla="*/ 26632 h 46786"/>
                <a:gd name="csX40" fmla="*/ 32805 w 34604"/>
                <a:gd name="csY40" fmla="*/ 31863 h 46786"/>
                <a:gd name="csX41" fmla="*/ 33237 w 34604"/>
                <a:gd name="csY41" fmla="*/ 36685 h 46786"/>
                <a:gd name="csX42" fmla="*/ 33381 w 34604"/>
                <a:gd name="csY42" fmla="*/ 40812 h 46786"/>
                <a:gd name="csX43" fmla="*/ 33429 w 34604"/>
                <a:gd name="csY43" fmla="*/ 44003 h 46786"/>
                <a:gd name="csX44" fmla="*/ 33477 w 34604"/>
                <a:gd name="csY44" fmla="*/ 46786 h 46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4604" h="46786">
                  <a:moveTo>
                    <a:pt x="33453" y="46762"/>
                  </a:moveTo>
                  <a:cubicBezTo>
                    <a:pt x="33453" y="46762"/>
                    <a:pt x="33501" y="46522"/>
                    <a:pt x="33573" y="46043"/>
                  </a:cubicBezTo>
                  <a:cubicBezTo>
                    <a:pt x="33645" y="45563"/>
                    <a:pt x="33765" y="44891"/>
                    <a:pt x="33885" y="44003"/>
                  </a:cubicBezTo>
                  <a:cubicBezTo>
                    <a:pt x="34005" y="43115"/>
                    <a:pt x="34149" y="42060"/>
                    <a:pt x="34269" y="40812"/>
                  </a:cubicBezTo>
                  <a:cubicBezTo>
                    <a:pt x="34389" y="39588"/>
                    <a:pt x="34509" y="38173"/>
                    <a:pt x="34557" y="36637"/>
                  </a:cubicBezTo>
                  <a:cubicBezTo>
                    <a:pt x="34605" y="35870"/>
                    <a:pt x="34581" y="35078"/>
                    <a:pt x="34605" y="34238"/>
                  </a:cubicBezTo>
                  <a:cubicBezTo>
                    <a:pt x="34605" y="33398"/>
                    <a:pt x="34581" y="32559"/>
                    <a:pt x="34509" y="31671"/>
                  </a:cubicBezTo>
                  <a:cubicBezTo>
                    <a:pt x="34413" y="29895"/>
                    <a:pt x="34197" y="28024"/>
                    <a:pt x="33765" y="26128"/>
                  </a:cubicBezTo>
                  <a:cubicBezTo>
                    <a:pt x="33333" y="24233"/>
                    <a:pt x="32781" y="22242"/>
                    <a:pt x="31845" y="20370"/>
                  </a:cubicBezTo>
                  <a:cubicBezTo>
                    <a:pt x="31653" y="19890"/>
                    <a:pt x="31365" y="19434"/>
                    <a:pt x="31125" y="18978"/>
                  </a:cubicBezTo>
                  <a:cubicBezTo>
                    <a:pt x="31005" y="18739"/>
                    <a:pt x="30885" y="18523"/>
                    <a:pt x="30741" y="18283"/>
                  </a:cubicBezTo>
                  <a:lnTo>
                    <a:pt x="30357" y="17635"/>
                  </a:lnTo>
                  <a:cubicBezTo>
                    <a:pt x="30093" y="17203"/>
                    <a:pt x="29781" y="16747"/>
                    <a:pt x="29469" y="16315"/>
                  </a:cubicBezTo>
                  <a:cubicBezTo>
                    <a:pt x="29157" y="15907"/>
                    <a:pt x="28845" y="15451"/>
                    <a:pt x="28509" y="15068"/>
                  </a:cubicBezTo>
                  <a:cubicBezTo>
                    <a:pt x="27165" y="13436"/>
                    <a:pt x="25677" y="11949"/>
                    <a:pt x="24070" y="10653"/>
                  </a:cubicBezTo>
                  <a:cubicBezTo>
                    <a:pt x="22486" y="9333"/>
                    <a:pt x="20758" y="8254"/>
                    <a:pt x="19054" y="7318"/>
                  </a:cubicBezTo>
                  <a:cubicBezTo>
                    <a:pt x="17326" y="6382"/>
                    <a:pt x="15646" y="5638"/>
                    <a:pt x="13871" y="5111"/>
                  </a:cubicBezTo>
                  <a:cubicBezTo>
                    <a:pt x="12167" y="4583"/>
                    <a:pt x="10535" y="4247"/>
                    <a:pt x="9071" y="3911"/>
                  </a:cubicBezTo>
                  <a:cubicBezTo>
                    <a:pt x="7607" y="3551"/>
                    <a:pt x="6263" y="3215"/>
                    <a:pt x="5135" y="2831"/>
                  </a:cubicBezTo>
                  <a:cubicBezTo>
                    <a:pt x="3984" y="2423"/>
                    <a:pt x="3024" y="2015"/>
                    <a:pt x="2256" y="1584"/>
                  </a:cubicBezTo>
                  <a:cubicBezTo>
                    <a:pt x="1872" y="1368"/>
                    <a:pt x="1536" y="1176"/>
                    <a:pt x="1272" y="960"/>
                  </a:cubicBezTo>
                  <a:cubicBezTo>
                    <a:pt x="984" y="768"/>
                    <a:pt x="744" y="600"/>
                    <a:pt x="576" y="456"/>
                  </a:cubicBezTo>
                  <a:cubicBezTo>
                    <a:pt x="216" y="168"/>
                    <a:pt x="0" y="0"/>
                    <a:pt x="0" y="0"/>
                  </a:cubicBezTo>
                  <a:cubicBezTo>
                    <a:pt x="0" y="0"/>
                    <a:pt x="168" y="192"/>
                    <a:pt x="480" y="552"/>
                  </a:cubicBezTo>
                  <a:cubicBezTo>
                    <a:pt x="624" y="744"/>
                    <a:pt x="840" y="960"/>
                    <a:pt x="1104" y="1176"/>
                  </a:cubicBezTo>
                  <a:cubicBezTo>
                    <a:pt x="1344" y="1416"/>
                    <a:pt x="1656" y="1680"/>
                    <a:pt x="2016" y="1943"/>
                  </a:cubicBezTo>
                  <a:cubicBezTo>
                    <a:pt x="2736" y="2495"/>
                    <a:pt x="3672" y="3095"/>
                    <a:pt x="4800" y="3623"/>
                  </a:cubicBezTo>
                  <a:cubicBezTo>
                    <a:pt x="5927" y="4175"/>
                    <a:pt x="7271" y="4679"/>
                    <a:pt x="8711" y="5158"/>
                  </a:cubicBezTo>
                  <a:cubicBezTo>
                    <a:pt x="10151" y="5638"/>
                    <a:pt x="11735" y="6142"/>
                    <a:pt x="13319" y="6718"/>
                  </a:cubicBezTo>
                  <a:cubicBezTo>
                    <a:pt x="13727" y="6862"/>
                    <a:pt x="14087" y="7030"/>
                    <a:pt x="14495" y="7198"/>
                  </a:cubicBezTo>
                  <a:cubicBezTo>
                    <a:pt x="14879" y="7390"/>
                    <a:pt x="15334" y="7582"/>
                    <a:pt x="15694" y="7774"/>
                  </a:cubicBezTo>
                  <a:cubicBezTo>
                    <a:pt x="16486" y="8182"/>
                    <a:pt x="17302" y="8589"/>
                    <a:pt x="18070" y="9069"/>
                  </a:cubicBezTo>
                  <a:cubicBezTo>
                    <a:pt x="19654" y="10005"/>
                    <a:pt x="21190" y="11133"/>
                    <a:pt x="22678" y="12356"/>
                  </a:cubicBezTo>
                  <a:cubicBezTo>
                    <a:pt x="24166" y="13580"/>
                    <a:pt x="25534" y="14996"/>
                    <a:pt x="26733" y="16507"/>
                  </a:cubicBezTo>
                  <a:cubicBezTo>
                    <a:pt x="27045" y="16867"/>
                    <a:pt x="27333" y="17275"/>
                    <a:pt x="27621" y="17659"/>
                  </a:cubicBezTo>
                  <a:cubicBezTo>
                    <a:pt x="27885" y="18067"/>
                    <a:pt x="28173" y="18403"/>
                    <a:pt x="28437" y="18835"/>
                  </a:cubicBezTo>
                  <a:lnTo>
                    <a:pt x="28845" y="19482"/>
                  </a:lnTo>
                  <a:cubicBezTo>
                    <a:pt x="28965" y="19650"/>
                    <a:pt x="29085" y="19890"/>
                    <a:pt x="29181" y="20082"/>
                  </a:cubicBezTo>
                  <a:cubicBezTo>
                    <a:pt x="29397" y="20514"/>
                    <a:pt x="29661" y="20898"/>
                    <a:pt x="29853" y="21354"/>
                  </a:cubicBezTo>
                  <a:cubicBezTo>
                    <a:pt x="30693" y="23057"/>
                    <a:pt x="31341" y="24833"/>
                    <a:pt x="31797" y="26632"/>
                  </a:cubicBezTo>
                  <a:cubicBezTo>
                    <a:pt x="32253" y="28408"/>
                    <a:pt x="32613" y="30183"/>
                    <a:pt x="32805" y="31863"/>
                  </a:cubicBezTo>
                  <a:cubicBezTo>
                    <a:pt x="33021" y="33566"/>
                    <a:pt x="33165" y="35174"/>
                    <a:pt x="33237" y="36685"/>
                  </a:cubicBezTo>
                  <a:cubicBezTo>
                    <a:pt x="33309" y="38197"/>
                    <a:pt x="33357" y="39564"/>
                    <a:pt x="33381" y="40812"/>
                  </a:cubicBezTo>
                  <a:cubicBezTo>
                    <a:pt x="33381" y="42036"/>
                    <a:pt x="33405" y="43115"/>
                    <a:pt x="33429" y="44003"/>
                  </a:cubicBezTo>
                  <a:cubicBezTo>
                    <a:pt x="33453" y="45779"/>
                    <a:pt x="33477" y="46786"/>
                    <a:pt x="33477" y="46786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632990E-77B2-B562-FE22-B4EC841194D5}"/>
                </a:ext>
              </a:extLst>
            </p:cNvPr>
            <p:cNvSpPr/>
            <p:nvPr/>
          </p:nvSpPr>
          <p:spPr>
            <a:xfrm>
              <a:off x="8866458" y="1807590"/>
              <a:ext cx="45523" cy="36133"/>
            </a:xfrm>
            <a:custGeom>
              <a:avLst/>
              <a:gdLst>
                <a:gd name="csX0" fmla="*/ 45452 w 45523"/>
                <a:gd name="csY0" fmla="*/ 36109 h 36133"/>
                <a:gd name="csX1" fmla="*/ 45404 w 45523"/>
                <a:gd name="csY1" fmla="*/ 35390 h 36133"/>
                <a:gd name="csX2" fmla="*/ 45260 w 45523"/>
                <a:gd name="csY2" fmla="*/ 33326 h 36133"/>
                <a:gd name="csX3" fmla="*/ 44924 w 45523"/>
                <a:gd name="csY3" fmla="*/ 30135 h 36133"/>
                <a:gd name="csX4" fmla="*/ 44204 w 45523"/>
                <a:gd name="csY4" fmla="*/ 26008 h 36133"/>
                <a:gd name="csX5" fmla="*/ 42812 w 45523"/>
                <a:gd name="csY5" fmla="*/ 21210 h 36133"/>
                <a:gd name="csX6" fmla="*/ 40292 w 45523"/>
                <a:gd name="csY6" fmla="*/ 16147 h 36133"/>
                <a:gd name="csX7" fmla="*/ 38444 w 45523"/>
                <a:gd name="csY7" fmla="*/ 13748 h 36133"/>
                <a:gd name="csX8" fmla="*/ 37340 w 45523"/>
                <a:gd name="csY8" fmla="*/ 12620 h 36133"/>
                <a:gd name="csX9" fmla="*/ 36212 w 45523"/>
                <a:gd name="csY9" fmla="*/ 11637 h 36133"/>
                <a:gd name="csX10" fmla="*/ 31005 w 45523"/>
                <a:gd name="csY10" fmla="*/ 8134 h 36133"/>
                <a:gd name="csX11" fmla="*/ 25342 w 45523"/>
                <a:gd name="csY11" fmla="*/ 5662 h 36133"/>
                <a:gd name="csX12" fmla="*/ 19654 w 45523"/>
                <a:gd name="csY12" fmla="*/ 3959 h 36133"/>
                <a:gd name="csX13" fmla="*/ 18262 w 45523"/>
                <a:gd name="csY13" fmla="*/ 3623 h 36133"/>
                <a:gd name="csX14" fmla="*/ 17926 w 45523"/>
                <a:gd name="csY14" fmla="*/ 3551 h 36133"/>
                <a:gd name="csX15" fmla="*/ 17734 w 45523"/>
                <a:gd name="csY15" fmla="*/ 3503 h 36133"/>
                <a:gd name="csX16" fmla="*/ 17566 w 45523"/>
                <a:gd name="csY16" fmla="*/ 3503 h 36133"/>
                <a:gd name="csX17" fmla="*/ 16894 w 45523"/>
                <a:gd name="csY17" fmla="*/ 3335 h 36133"/>
                <a:gd name="csX18" fmla="*/ 15478 w 45523"/>
                <a:gd name="csY18" fmla="*/ 3143 h 36133"/>
                <a:gd name="csX19" fmla="*/ 14135 w 45523"/>
                <a:gd name="csY19" fmla="*/ 3047 h 36133"/>
                <a:gd name="csX20" fmla="*/ 9239 w 45523"/>
                <a:gd name="csY20" fmla="*/ 2903 h 36133"/>
                <a:gd name="csX21" fmla="*/ 5207 w 45523"/>
                <a:gd name="csY21" fmla="*/ 2495 h 36133"/>
                <a:gd name="csX22" fmla="*/ 4368 w 45523"/>
                <a:gd name="csY22" fmla="*/ 2303 h 36133"/>
                <a:gd name="csX23" fmla="*/ 3600 w 45523"/>
                <a:gd name="csY23" fmla="*/ 2063 h 36133"/>
                <a:gd name="csX24" fmla="*/ 2904 w 45523"/>
                <a:gd name="csY24" fmla="*/ 1823 h 36133"/>
                <a:gd name="csX25" fmla="*/ 2280 w 45523"/>
                <a:gd name="csY25" fmla="*/ 1536 h 36133"/>
                <a:gd name="csX26" fmla="*/ 1272 w 45523"/>
                <a:gd name="csY26" fmla="*/ 960 h 36133"/>
                <a:gd name="csX27" fmla="*/ 576 w 45523"/>
                <a:gd name="csY27" fmla="*/ 456 h 36133"/>
                <a:gd name="csX28" fmla="*/ 0 w 45523"/>
                <a:gd name="csY28" fmla="*/ 0 h 36133"/>
                <a:gd name="csX29" fmla="*/ 480 w 45523"/>
                <a:gd name="csY29" fmla="*/ 552 h 36133"/>
                <a:gd name="csX30" fmla="*/ 1104 w 45523"/>
                <a:gd name="csY30" fmla="*/ 1176 h 36133"/>
                <a:gd name="csX31" fmla="*/ 2040 w 45523"/>
                <a:gd name="csY31" fmla="*/ 1919 h 36133"/>
                <a:gd name="csX32" fmla="*/ 4992 w 45523"/>
                <a:gd name="csY32" fmla="*/ 3335 h 36133"/>
                <a:gd name="csX33" fmla="*/ 9119 w 45523"/>
                <a:gd name="csY33" fmla="*/ 4223 h 36133"/>
                <a:gd name="csX34" fmla="*/ 13991 w 45523"/>
                <a:gd name="csY34" fmla="*/ 4775 h 36133"/>
                <a:gd name="csX35" fmla="*/ 15263 w 45523"/>
                <a:gd name="csY35" fmla="*/ 4967 h 36133"/>
                <a:gd name="csX36" fmla="*/ 16510 w 45523"/>
                <a:gd name="csY36" fmla="*/ 5230 h 36133"/>
                <a:gd name="csX37" fmla="*/ 17182 w 45523"/>
                <a:gd name="csY37" fmla="*/ 5398 h 36133"/>
                <a:gd name="csX38" fmla="*/ 17350 w 45523"/>
                <a:gd name="csY38" fmla="*/ 5446 h 36133"/>
                <a:gd name="csX39" fmla="*/ 17494 w 45523"/>
                <a:gd name="csY39" fmla="*/ 5494 h 36133"/>
                <a:gd name="csX40" fmla="*/ 17830 w 45523"/>
                <a:gd name="csY40" fmla="*/ 5590 h 36133"/>
                <a:gd name="csX41" fmla="*/ 19174 w 45523"/>
                <a:gd name="csY41" fmla="*/ 5974 h 36133"/>
                <a:gd name="csX42" fmla="*/ 24622 w 45523"/>
                <a:gd name="csY42" fmla="*/ 7798 h 36133"/>
                <a:gd name="csX43" fmla="*/ 29973 w 45523"/>
                <a:gd name="csY43" fmla="*/ 10197 h 36133"/>
                <a:gd name="csX44" fmla="*/ 34821 w 45523"/>
                <a:gd name="csY44" fmla="*/ 13340 h 36133"/>
                <a:gd name="csX45" fmla="*/ 35948 w 45523"/>
                <a:gd name="csY45" fmla="*/ 14300 h 36133"/>
                <a:gd name="csX46" fmla="*/ 36932 w 45523"/>
                <a:gd name="csY46" fmla="*/ 15236 h 36133"/>
                <a:gd name="csX47" fmla="*/ 38684 w 45523"/>
                <a:gd name="csY47" fmla="*/ 17347 h 36133"/>
                <a:gd name="csX48" fmla="*/ 43004 w 45523"/>
                <a:gd name="csY48" fmla="*/ 26392 h 36133"/>
                <a:gd name="csX49" fmla="*/ 44900 w 45523"/>
                <a:gd name="csY49" fmla="*/ 33422 h 36133"/>
                <a:gd name="csX50" fmla="*/ 45524 w 45523"/>
                <a:gd name="csY50" fmla="*/ 36133 h 36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45523" h="36133">
                  <a:moveTo>
                    <a:pt x="45452" y="36109"/>
                  </a:moveTo>
                  <a:cubicBezTo>
                    <a:pt x="45452" y="36109"/>
                    <a:pt x="45452" y="35846"/>
                    <a:pt x="45404" y="35390"/>
                  </a:cubicBezTo>
                  <a:cubicBezTo>
                    <a:pt x="45380" y="34910"/>
                    <a:pt x="45356" y="34214"/>
                    <a:pt x="45260" y="33326"/>
                  </a:cubicBezTo>
                  <a:cubicBezTo>
                    <a:pt x="45188" y="32439"/>
                    <a:pt x="45092" y="31359"/>
                    <a:pt x="44924" y="30135"/>
                  </a:cubicBezTo>
                  <a:cubicBezTo>
                    <a:pt x="44756" y="28912"/>
                    <a:pt x="44540" y="27520"/>
                    <a:pt x="44204" y="26008"/>
                  </a:cubicBezTo>
                  <a:cubicBezTo>
                    <a:pt x="43868" y="24497"/>
                    <a:pt x="43460" y="22889"/>
                    <a:pt x="42812" y="21210"/>
                  </a:cubicBezTo>
                  <a:cubicBezTo>
                    <a:pt x="42188" y="19554"/>
                    <a:pt x="41396" y="17803"/>
                    <a:pt x="40292" y="16147"/>
                  </a:cubicBezTo>
                  <a:cubicBezTo>
                    <a:pt x="39740" y="15308"/>
                    <a:pt x="39116" y="14516"/>
                    <a:pt x="38444" y="13748"/>
                  </a:cubicBezTo>
                  <a:cubicBezTo>
                    <a:pt x="38084" y="13364"/>
                    <a:pt x="37748" y="13004"/>
                    <a:pt x="37340" y="12620"/>
                  </a:cubicBezTo>
                  <a:cubicBezTo>
                    <a:pt x="36956" y="12284"/>
                    <a:pt x="36620" y="11973"/>
                    <a:pt x="36212" y="11637"/>
                  </a:cubicBezTo>
                  <a:cubicBezTo>
                    <a:pt x="34581" y="10293"/>
                    <a:pt x="32853" y="9141"/>
                    <a:pt x="31005" y="8134"/>
                  </a:cubicBezTo>
                  <a:cubicBezTo>
                    <a:pt x="29157" y="7150"/>
                    <a:pt x="27237" y="6358"/>
                    <a:pt x="25342" y="5662"/>
                  </a:cubicBezTo>
                  <a:cubicBezTo>
                    <a:pt x="23446" y="4967"/>
                    <a:pt x="21502" y="4439"/>
                    <a:pt x="19654" y="3959"/>
                  </a:cubicBezTo>
                  <a:cubicBezTo>
                    <a:pt x="19198" y="3839"/>
                    <a:pt x="18718" y="3719"/>
                    <a:pt x="18262" y="3623"/>
                  </a:cubicBezTo>
                  <a:lnTo>
                    <a:pt x="17926" y="3551"/>
                  </a:lnTo>
                  <a:lnTo>
                    <a:pt x="17734" y="3503"/>
                  </a:lnTo>
                  <a:lnTo>
                    <a:pt x="17566" y="3503"/>
                  </a:lnTo>
                  <a:cubicBezTo>
                    <a:pt x="17566" y="3503"/>
                    <a:pt x="16894" y="3335"/>
                    <a:pt x="16894" y="3335"/>
                  </a:cubicBezTo>
                  <a:cubicBezTo>
                    <a:pt x="16438" y="3263"/>
                    <a:pt x="15934" y="3215"/>
                    <a:pt x="15478" y="3143"/>
                  </a:cubicBezTo>
                  <a:cubicBezTo>
                    <a:pt x="15023" y="3119"/>
                    <a:pt x="14567" y="3071"/>
                    <a:pt x="14135" y="3047"/>
                  </a:cubicBezTo>
                  <a:cubicBezTo>
                    <a:pt x="12359" y="2951"/>
                    <a:pt x="10727" y="2951"/>
                    <a:pt x="9239" y="2903"/>
                  </a:cubicBezTo>
                  <a:cubicBezTo>
                    <a:pt x="7751" y="2831"/>
                    <a:pt x="6383" y="2735"/>
                    <a:pt x="5207" y="2495"/>
                  </a:cubicBezTo>
                  <a:cubicBezTo>
                    <a:pt x="4920" y="2447"/>
                    <a:pt x="4632" y="2351"/>
                    <a:pt x="4368" y="2303"/>
                  </a:cubicBezTo>
                  <a:cubicBezTo>
                    <a:pt x="4104" y="2231"/>
                    <a:pt x="3840" y="2159"/>
                    <a:pt x="3600" y="2063"/>
                  </a:cubicBezTo>
                  <a:cubicBezTo>
                    <a:pt x="3360" y="1967"/>
                    <a:pt x="3120" y="1895"/>
                    <a:pt x="2904" y="1823"/>
                  </a:cubicBezTo>
                  <a:cubicBezTo>
                    <a:pt x="2688" y="1727"/>
                    <a:pt x="2472" y="1632"/>
                    <a:pt x="2280" y="1536"/>
                  </a:cubicBezTo>
                  <a:cubicBezTo>
                    <a:pt x="1872" y="1368"/>
                    <a:pt x="1560" y="1128"/>
                    <a:pt x="1272" y="960"/>
                  </a:cubicBezTo>
                  <a:cubicBezTo>
                    <a:pt x="960" y="792"/>
                    <a:pt x="744" y="624"/>
                    <a:pt x="576" y="456"/>
                  </a:cubicBezTo>
                  <a:cubicBezTo>
                    <a:pt x="216" y="168"/>
                    <a:pt x="0" y="0"/>
                    <a:pt x="0" y="0"/>
                  </a:cubicBezTo>
                  <a:cubicBezTo>
                    <a:pt x="0" y="0"/>
                    <a:pt x="168" y="192"/>
                    <a:pt x="480" y="552"/>
                  </a:cubicBezTo>
                  <a:cubicBezTo>
                    <a:pt x="648" y="744"/>
                    <a:pt x="840" y="960"/>
                    <a:pt x="1104" y="1176"/>
                  </a:cubicBezTo>
                  <a:cubicBezTo>
                    <a:pt x="1368" y="1392"/>
                    <a:pt x="1656" y="1680"/>
                    <a:pt x="2040" y="1919"/>
                  </a:cubicBezTo>
                  <a:cubicBezTo>
                    <a:pt x="2784" y="2471"/>
                    <a:pt x="3792" y="2927"/>
                    <a:pt x="4992" y="3335"/>
                  </a:cubicBezTo>
                  <a:cubicBezTo>
                    <a:pt x="6191" y="3743"/>
                    <a:pt x="7607" y="4007"/>
                    <a:pt x="9119" y="4223"/>
                  </a:cubicBezTo>
                  <a:cubicBezTo>
                    <a:pt x="10655" y="4439"/>
                    <a:pt x="12287" y="4559"/>
                    <a:pt x="13991" y="4775"/>
                  </a:cubicBezTo>
                  <a:cubicBezTo>
                    <a:pt x="14399" y="4823"/>
                    <a:pt x="14831" y="4895"/>
                    <a:pt x="15263" y="4967"/>
                  </a:cubicBezTo>
                  <a:cubicBezTo>
                    <a:pt x="15670" y="5063"/>
                    <a:pt x="16078" y="5111"/>
                    <a:pt x="16510" y="5230"/>
                  </a:cubicBezTo>
                  <a:lnTo>
                    <a:pt x="17182" y="5398"/>
                  </a:lnTo>
                  <a:lnTo>
                    <a:pt x="17350" y="5446"/>
                  </a:lnTo>
                  <a:lnTo>
                    <a:pt x="17494" y="5494"/>
                  </a:lnTo>
                  <a:lnTo>
                    <a:pt x="17830" y="5590"/>
                  </a:lnTo>
                  <a:cubicBezTo>
                    <a:pt x="18262" y="5710"/>
                    <a:pt x="18718" y="5854"/>
                    <a:pt x="19174" y="5974"/>
                  </a:cubicBezTo>
                  <a:cubicBezTo>
                    <a:pt x="20974" y="6502"/>
                    <a:pt x="22798" y="7126"/>
                    <a:pt x="24622" y="7798"/>
                  </a:cubicBezTo>
                  <a:cubicBezTo>
                    <a:pt x="26445" y="8470"/>
                    <a:pt x="28245" y="9261"/>
                    <a:pt x="29973" y="10197"/>
                  </a:cubicBezTo>
                  <a:cubicBezTo>
                    <a:pt x="31701" y="11109"/>
                    <a:pt x="33357" y="12164"/>
                    <a:pt x="34821" y="13340"/>
                  </a:cubicBezTo>
                  <a:cubicBezTo>
                    <a:pt x="35181" y="13628"/>
                    <a:pt x="35565" y="13988"/>
                    <a:pt x="35948" y="14300"/>
                  </a:cubicBezTo>
                  <a:cubicBezTo>
                    <a:pt x="36260" y="14588"/>
                    <a:pt x="36596" y="14924"/>
                    <a:pt x="36932" y="15236"/>
                  </a:cubicBezTo>
                  <a:cubicBezTo>
                    <a:pt x="37556" y="15907"/>
                    <a:pt x="38156" y="16603"/>
                    <a:pt x="38684" y="17347"/>
                  </a:cubicBezTo>
                  <a:cubicBezTo>
                    <a:pt x="40796" y="20298"/>
                    <a:pt x="42092" y="23537"/>
                    <a:pt x="43004" y="26392"/>
                  </a:cubicBezTo>
                  <a:cubicBezTo>
                    <a:pt x="43916" y="29247"/>
                    <a:pt x="44492" y="31695"/>
                    <a:pt x="44900" y="33422"/>
                  </a:cubicBezTo>
                  <a:cubicBezTo>
                    <a:pt x="45308" y="35150"/>
                    <a:pt x="45524" y="36133"/>
                    <a:pt x="45524" y="36133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A77BF58F-6FCC-2CB5-FA1D-3DFD3F4E38DF}"/>
                </a:ext>
              </a:extLst>
            </p:cNvPr>
            <p:cNvSpPr/>
            <p:nvPr/>
          </p:nvSpPr>
          <p:spPr>
            <a:xfrm>
              <a:off x="8837157" y="1824609"/>
              <a:ext cx="61074" cy="18345"/>
            </a:xfrm>
            <a:custGeom>
              <a:avLst/>
              <a:gdLst>
                <a:gd name="csX0" fmla="*/ 61074 w 61074"/>
                <a:gd name="csY0" fmla="*/ 18322 h 18345"/>
                <a:gd name="csX1" fmla="*/ 60738 w 61074"/>
                <a:gd name="csY1" fmla="*/ 17650 h 18345"/>
                <a:gd name="csX2" fmla="*/ 59730 w 61074"/>
                <a:gd name="csY2" fmla="*/ 15779 h 18345"/>
                <a:gd name="csX3" fmla="*/ 57786 w 61074"/>
                <a:gd name="csY3" fmla="*/ 13044 h 18345"/>
                <a:gd name="csX4" fmla="*/ 54739 w 61074"/>
                <a:gd name="csY4" fmla="*/ 9924 h 18345"/>
                <a:gd name="csX5" fmla="*/ 50539 w 61074"/>
                <a:gd name="csY5" fmla="*/ 6877 h 18345"/>
                <a:gd name="csX6" fmla="*/ 45380 w 61074"/>
                <a:gd name="csY6" fmla="*/ 4262 h 18345"/>
                <a:gd name="csX7" fmla="*/ 39572 w 61074"/>
                <a:gd name="csY7" fmla="*/ 2223 h 18345"/>
                <a:gd name="csX8" fmla="*/ 33381 w 61074"/>
                <a:gd name="csY8" fmla="*/ 783 h 18345"/>
                <a:gd name="csX9" fmla="*/ 27045 w 61074"/>
                <a:gd name="csY9" fmla="*/ 87 h 18345"/>
                <a:gd name="csX10" fmla="*/ 20926 w 61074"/>
                <a:gd name="csY10" fmla="*/ 39 h 18345"/>
                <a:gd name="csX11" fmla="*/ 15238 w 61074"/>
                <a:gd name="csY11" fmla="*/ 351 h 18345"/>
                <a:gd name="csX12" fmla="*/ 10151 w 61074"/>
                <a:gd name="csY12" fmla="*/ 903 h 18345"/>
                <a:gd name="csX13" fmla="*/ 2688 w 61074"/>
                <a:gd name="csY13" fmla="*/ 2607 h 18345"/>
                <a:gd name="csX14" fmla="*/ 696 w 61074"/>
                <a:gd name="csY14" fmla="*/ 3374 h 18345"/>
                <a:gd name="csX15" fmla="*/ 0 w 61074"/>
                <a:gd name="csY15" fmla="*/ 3686 h 18345"/>
                <a:gd name="csX16" fmla="*/ 720 w 61074"/>
                <a:gd name="csY16" fmla="*/ 3494 h 18345"/>
                <a:gd name="csX17" fmla="*/ 2784 w 61074"/>
                <a:gd name="csY17" fmla="*/ 3038 h 18345"/>
                <a:gd name="csX18" fmla="*/ 10271 w 61074"/>
                <a:gd name="csY18" fmla="*/ 2199 h 18345"/>
                <a:gd name="csX19" fmla="*/ 15310 w 61074"/>
                <a:gd name="csY19" fmla="*/ 2055 h 18345"/>
                <a:gd name="csX20" fmla="*/ 20926 w 61074"/>
                <a:gd name="csY20" fmla="*/ 2055 h 18345"/>
                <a:gd name="csX21" fmla="*/ 26901 w 61074"/>
                <a:gd name="csY21" fmla="*/ 2295 h 18345"/>
                <a:gd name="csX22" fmla="*/ 32973 w 61074"/>
                <a:gd name="csY22" fmla="*/ 3038 h 18345"/>
                <a:gd name="csX23" fmla="*/ 38948 w 61074"/>
                <a:gd name="csY23" fmla="*/ 4358 h 18345"/>
                <a:gd name="csX24" fmla="*/ 44612 w 61074"/>
                <a:gd name="csY24" fmla="*/ 6134 h 18345"/>
                <a:gd name="csX25" fmla="*/ 49675 w 61074"/>
                <a:gd name="csY25" fmla="*/ 8365 h 18345"/>
                <a:gd name="csX26" fmla="*/ 51883 w 61074"/>
                <a:gd name="csY26" fmla="*/ 9637 h 18345"/>
                <a:gd name="csX27" fmla="*/ 52915 w 61074"/>
                <a:gd name="csY27" fmla="*/ 10284 h 18345"/>
                <a:gd name="csX28" fmla="*/ 53875 w 61074"/>
                <a:gd name="csY28" fmla="*/ 10956 h 18345"/>
                <a:gd name="csX29" fmla="*/ 57114 w 61074"/>
                <a:gd name="csY29" fmla="*/ 13643 h 18345"/>
                <a:gd name="csX30" fmla="*/ 59322 w 61074"/>
                <a:gd name="csY30" fmla="*/ 16043 h 18345"/>
                <a:gd name="csX31" fmla="*/ 60618 w 61074"/>
                <a:gd name="csY31" fmla="*/ 17722 h 18345"/>
                <a:gd name="csX32" fmla="*/ 61050 w 61074"/>
                <a:gd name="csY32" fmla="*/ 18346 h 18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61074" h="18345">
                  <a:moveTo>
                    <a:pt x="61074" y="18322"/>
                  </a:moveTo>
                  <a:cubicBezTo>
                    <a:pt x="61074" y="18322"/>
                    <a:pt x="60954" y="18082"/>
                    <a:pt x="60738" y="17650"/>
                  </a:cubicBezTo>
                  <a:cubicBezTo>
                    <a:pt x="60522" y="17218"/>
                    <a:pt x="60234" y="16546"/>
                    <a:pt x="59730" y="15779"/>
                  </a:cubicBezTo>
                  <a:cubicBezTo>
                    <a:pt x="59250" y="14963"/>
                    <a:pt x="58602" y="14051"/>
                    <a:pt x="57786" y="13044"/>
                  </a:cubicBezTo>
                  <a:cubicBezTo>
                    <a:pt x="56946" y="12060"/>
                    <a:pt x="55963" y="10956"/>
                    <a:pt x="54739" y="9924"/>
                  </a:cubicBezTo>
                  <a:cubicBezTo>
                    <a:pt x="53539" y="8845"/>
                    <a:pt x="52099" y="7837"/>
                    <a:pt x="50539" y="6877"/>
                  </a:cubicBezTo>
                  <a:cubicBezTo>
                    <a:pt x="48955" y="5942"/>
                    <a:pt x="47227" y="5030"/>
                    <a:pt x="45380" y="4262"/>
                  </a:cubicBezTo>
                  <a:cubicBezTo>
                    <a:pt x="43532" y="3494"/>
                    <a:pt x="41588" y="2799"/>
                    <a:pt x="39572" y="2223"/>
                  </a:cubicBezTo>
                  <a:cubicBezTo>
                    <a:pt x="37532" y="1671"/>
                    <a:pt x="35517" y="1143"/>
                    <a:pt x="33381" y="783"/>
                  </a:cubicBezTo>
                  <a:cubicBezTo>
                    <a:pt x="31269" y="423"/>
                    <a:pt x="29133" y="231"/>
                    <a:pt x="27045" y="87"/>
                  </a:cubicBezTo>
                  <a:cubicBezTo>
                    <a:pt x="24958" y="-33"/>
                    <a:pt x="22894" y="-9"/>
                    <a:pt x="20926" y="39"/>
                  </a:cubicBezTo>
                  <a:cubicBezTo>
                    <a:pt x="18934" y="87"/>
                    <a:pt x="17038" y="231"/>
                    <a:pt x="15238" y="351"/>
                  </a:cubicBezTo>
                  <a:cubicBezTo>
                    <a:pt x="13439" y="471"/>
                    <a:pt x="11735" y="663"/>
                    <a:pt x="10151" y="903"/>
                  </a:cubicBezTo>
                  <a:cubicBezTo>
                    <a:pt x="7007" y="1335"/>
                    <a:pt x="4440" y="2007"/>
                    <a:pt x="2688" y="2607"/>
                  </a:cubicBezTo>
                  <a:cubicBezTo>
                    <a:pt x="1800" y="2894"/>
                    <a:pt x="1152" y="3182"/>
                    <a:pt x="696" y="3374"/>
                  </a:cubicBezTo>
                  <a:cubicBezTo>
                    <a:pt x="240" y="3566"/>
                    <a:pt x="0" y="3686"/>
                    <a:pt x="0" y="3686"/>
                  </a:cubicBezTo>
                  <a:cubicBezTo>
                    <a:pt x="0" y="3686"/>
                    <a:pt x="264" y="3614"/>
                    <a:pt x="720" y="3494"/>
                  </a:cubicBezTo>
                  <a:cubicBezTo>
                    <a:pt x="1200" y="3374"/>
                    <a:pt x="1896" y="3230"/>
                    <a:pt x="2784" y="3038"/>
                  </a:cubicBezTo>
                  <a:cubicBezTo>
                    <a:pt x="4584" y="2679"/>
                    <a:pt x="7151" y="2367"/>
                    <a:pt x="10271" y="2199"/>
                  </a:cubicBezTo>
                  <a:cubicBezTo>
                    <a:pt x="11831" y="2127"/>
                    <a:pt x="13511" y="2079"/>
                    <a:pt x="15310" y="2055"/>
                  </a:cubicBezTo>
                  <a:cubicBezTo>
                    <a:pt x="17110" y="2055"/>
                    <a:pt x="19006" y="2055"/>
                    <a:pt x="20926" y="2055"/>
                  </a:cubicBezTo>
                  <a:cubicBezTo>
                    <a:pt x="22870" y="2055"/>
                    <a:pt x="24862" y="2175"/>
                    <a:pt x="26901" y="2295"/>
                  </a:cubicBezTo>
                  <a:cubicBezTo>
                    <a:pt x="28917" y="2439"/>
                    <a:pt x="30957" y="2679"/>
                    <a:pt x="32973" y="3038"/>
                  </a:cubicBezTo>
                  <a:cubicBezTo>
                    <a:pt x="34965" y="3374"/>
                    <a:pt x="37004" y="3854"/>
                    <a:pt x="38948" y="4358"/>
                  </a:cubicBezTo>
                  <a:cubicBezTo>
                    <a:pt x="40892" y="4910"/>
                    <a:pt x="42812" y="5462"/>
                    <a:pt x="44612" y="6134"/>
                  </a:cubicBezTo>
                  <a:cubicBezTo>
                    <a:pt x="46411" y="6829"/>
                    <a:pt x="48115" y="7573"/>
                    <a:pt x="49675" y="8365"/>
                  </a:cubicBezTo>
                  <a:cubicBezTo>
                    <a:pt x="50443" y="8797"/>
                    <a:pt x="51211" y="9181"/>
                    <a:pt x="51883" y="9637"/>
                  </a:cubicBezTo>
                  <a:cubicBezTo>
                    <a:pt x="52243" y="9852"/>
                    <a:pt x="52579" y="10068"/>
                    <a:pt x="52915" y="10284"/>
                  </a:cubicBezTo>
                  <a:cubicBezTo>
                    <a:pt x="53251" y="10524"/>
                    <a:pt x="53563" y="10740"/>
                    <a:pt x="53875" y="10956"/>
                  </a:cubicBezTo>
                  <a:cubicBezTo>
                    <a:pt x="55123" y="11844"/>
                    <a:pt x="56203" y="12780"/>
                    <a:pt x="57114" y="13643"/>
                  </a:cubicBezTo>
                  <a:cubicBezTo>
                    <a:pt x="58002" y="14531"/>
                    <a:pt x="58770" y="15323"/>
                    <a:pt x="59322" y="16043"/>
                  </a:cubicBezTo>
                  <a:cubicBezTo>
                    <a:pt x="59922" y="16738"/>
                    <a:pt x="60330" y="17338"/>
                    <a:pt x="60618" y="17722"/>
                  </a:cubicBezTo>
                  <a:cubicBezTo>
                    <a:pt x="60906" y="18130"/>
                    <a:pt x="61050" y="18346"/>
                    <a:pt x="61050" y="18346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7038C9E-0042-E8FF-0520-48297A12B4B5}"/>
                </a:ext>
              </a:extLst>
            </p:cNvPr>
            <p:cNvSpPr/>
            <p:nvPr/>
          </p:nvSpPr>
          <p:spPr>
            <a:xfrm>
              <a:off x="8815655" y="1834229"/>
              <a:ext cx="68201" cy="11557"/>
            </a:xfrm>
            <a:custGeom>
              <a:avLst/>
              <a:gdLst>
                <a:gd name="csX0" fmla="*/ 68177 w 68201"/>
                <a:gd name="csY0" fmla="*/ 11557 h 11557"/>
                <a:gd name="csX1" fmla="*/ 67697 w 68201"/>
                <a:gd name="csY1" fmla="*/ 10885 h 11557"/>
                <a:gd name="csX2" fmla="*/ 66186 w 68201"/>
                <a:gd name="csY2" fmla="*/ 9134 h 11557"/>
                <a:gd name="csX3" fmla="*/ 59346 w 68201"/>
                <a:gd name="csY3" fmla="*/ 4479 h 11557"/>
                <a:gd name="csX4" fmla="*/ 56898 w 68201"/>
                <a:gd name="csY4" fmla="*/ 3399 h 11557"/>
                <a:gd name="csX5" fmla="*/ 54211 w 68201"/>
                <a:gd name="csY5" fmla="*/ 2416 h 11557"/>
                <a:gd name="csX6" fmla="*/ 48211 w 68201"/>
                <a:gd name="csY6" fmla="*/ 904 h 11557"/>
                <a:gd name="csX7" fmla="*/ 41636 w 68201"/>
                <a:gd name="csY7" fmla="*/ 112 h 11557"/>
                <a:gd name="csX8" fmla="*/ 34821 w 68201"/>
                <a:gd name="csY8" fmla="*/ 40 h 11557"/>
                <a:gd name="csX9" fmla="*/ 28053 w 68201"/>
                <a:gd name="csY9" fmla="*/ 616 h 11557"/>
                <a:gd name="csX10" fmla="*/ 21598 w 68201"/>
                <a:gd name="csY10" fmla="*/ 1480 h 11557"/>
                <a:gd name="csX11" fmla="*/ 10199 w 68201"/>
                <a:gd name="csY11" fmla="*/ 3807 h 11557"/>
                <a:gd name="csX12" fmla="*/ 7871 w 68201"/>
                <a:gd name="csY12" fmla="*/ 4575 h 11557"/>
                <a:gd name="csX13" fmla="*/ 5831 w 68201"/>
                <a:gd name="csY13" fmla="*/ 5415 h 11557"/>
                <a:gd name="csX14" fmla="*/ 2616 w 68201"/>
                <a:gd name="csY14" fmla="*/ 6998 h 11557"/>
                <a:gd name="csX15" fmla="*/ 672 w 68201"/>
                <a:gd name="csY15" fmla="*/ 8198 h 11557"/>
                <a:gd name="csX16" fmla="*/ 0 w 68201"/>
                <a:gd name="csY16" fmla="*/ 8654 h 11557"/>
                <a:gd name="csX17" fmla="*/ 744 w 68201"/>
                <a:gd name="csY17" fmla="*/ 8318 h 11557"/>
                <a:gd name="csX18" fmla="*/ 1632 w 68201"/>
                <a:gd name="csY18" fmla="*/ 7910 h 11557"/>
                <a:gd name="csX19" fmla="*/ 2832 w 68201"/>
                <a:gd name="csY19" fmla="*/ 7406 h 11557"/>
                <a:gd name="csX20" fmla="*/ 6143 w 68201"/>
                <a:gd name="csY20" fmla="*/ 6231 h 11557"/>
                <a:gd name="csX21" fmla="*/ 10559 w 68201"/>
                <a:gd name="csY21" fmla="*/ 5103 h 11557"/>
                <a:gd name="csX22" fmla="*/ 15862 w 68201"/>
                <a:gd name="csY22" fmla="*/ 4191 h 11557"/>
                <a:gd name="csX23" fmla="*/ 21862 w 68201"/>
                <a:gd name="csY23" fmla="*/ 3495 h 11557"/>
                <a:gd name="csX24" fmla="*/ 28317 w 68201"/>
                <a:gd name="csY24" fmla="*/ 2824 h 11557"/>
                <a:gd name="csX25" fmla="*/ 34917 w 68201"/>
                <a:gd name="csY25" fmla="*/ 2344 h 11557"/>
                <a:gd name="csX26" fmla="*/ 41516 w 68201"/>
                <a:gd name="csY26" fmla="*/ 2344 h 11557"/>
                <a:gd name="csX27" fmla="*/ 47875 w 68201"/>
                <a:gd name="csY27" fmla="*/ 2920 h 11557"/>
                <a:gd name="csX28" fmla="*/ 53731 w 68201"/>
                <a:gd name="csY28" fmla="*/ 4071 h 11557"/>
                <a:gd name="csX29" fmla="*/ 56394 w 68201"/>
                <a:gd name="csY29" fmla="*/ 4839 h 11557"/>
                <a:gd name="csX30" fmla="*/ 58842 w 68201"/>
                <a:gd name="csY30" fmla="*/ 5679 h 11557"/>
                <a:gd name="csX31" fmla="*/ 62970 w 68201"/>
                <a:gd name="csY31" fmla="*/ 7550 h 11557"/>
                <a:gd name="csX32" fmla="*/ 65898 w 68201"/>
                <a:gd name="csY32" fmla="*/ 9446 h 11557"/>
                <a:gd name="csX33" fmla="*/ 67625 w 68201"/>
                <a:gd name="csY33" fmla="*/ 10933 h 11557"/>
                <a:gd name="csX34" fmla="*/ 68201 w 68201"/>
                <a:gd name="csY34" fmla="*/ 11509 h 11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8201" h="11557">
                  <a:moveTo>
                    <a:pt x="68177" y="11557"/>
                  </a:moveTo>
                  <a:cubicBezTo>
                    <a:pt x="68177" y="11557"/>
                    <a:pt x="68009" y="11317"/>
                    <a:pt x="67697" y="10885"/>
                  </a:cubicBezTo>
                  <a:cubicBezTo>
                    <a:pt x="67361" y="10477"/>
                    <a:pt x="66905" y="9830"/>
                    <a:pt x="66186" y="9134"/>
                  </a:cubicBezTo>
                  <a:cubicBezTo>
                    <a:pt x="64794" y="7718"/>
                    <a:pt x="62466" y="5967"/>
                    <a:pt x="59346" y="4479"/>
                  </a:cubicBezTo>
                  <a:cubicBezTo>
                    <a:pt x="58578" y="4119"/>
                    <a:pt x="57738" y="3735"/>
                    <a:pt x="56898" y="3399"/>
                  </a:cubicBezTo>
                  <a:cubicBezTo>
                    <a:pt x="56083" y="3040"/>
                    <a:pt x="55147" y="2752"/>
                    <a:pt x="54211" y="2416"/>
                  </a:cubicBezTo>
                  <a:cubicBezTo>
                    <a:pt x="52339" y="1816"/>
                    <a:pt x="50323" y="1288"/>
                    <a:pt x="48211" y="904"/>
                  </a:cubicBezTo>
                  <a:cubicBezTo>
                    <a:pt x="46100" y="520"/>
                    <a:pt x="43892" y="232"/>
                    <a:pt x="41636" y="112"/>
                  </a:cubicBezTo>
                  <a:cubicBezTo>
                    <a:pt x="39380" y="-8"/>
                    <a:pt x="37100" y="-31"/>
                    <a:pt x="34821" y="40"/>
                  </a:cubicBezTo>
                  <a:cubicBezTo>
                    <a:pt x="32541" y="136"/>
                    <a:pt x="30261" y="352"/>
                    <a:pt x="28053" y="616"/>
                  </a:cubicBezTo>
                  <a:cubicBezTo>
                    <a:pt x="25821" y="880"/>
                    <a:pt x="23710" y="1216"/>
                    <a:pt x="21598" y="1480"/>
                  </a:cubicBezTo>
                  <a:cubicBezTo>
                    <a:pt x="17398" y="2056"/>
                    <a:pt x="13487" y="2800"/>
                    <a:pt x="10199" y="3807"/>
                  </a:cubicBezTo>
                  <a:cubicBezTo>
                    <a:pt x="9383" y="4047"/>
                    <a:pt x="8615" y="4311"/>
                    <a:pt x="7871" y="4575"/>
                  </a:cubicBezTo>
                  <a:cubicBezTo>
                    <a:pt x="7151" y="4863"/>
                    <a:pt x="6455" y="5103"/>
                    <a:pt x="5831" y="5415"/>
                  </a:cubicBezTo>
                  <a:cubicBezTo>
                    <a:pt x="4560" y="5967"/>
                    <a:pt x="3480" y="6519"/>
                    <a:pt x="2616" y="6998"/>
                  </a:cubicBezTo>
                  <a:cubicBezTo>
                    <a:pt x="1752" y="7478"/>
                    <a:pt x="1104" y="7910"/>
                    <a:pt x="672" y="8198"/>
                  </a:cubicBezTo>
                  <a:cubicBezTo>
                    <a:pt x="240" y="8486"/>
                    <a:pt x="0" y="8654"/>
                    <a:pt x="0" y="8654"/>
                  </a:cubicBezTo>
                  <a:cubicBezTo>
                    <a:pt x="0" y="8654"/>
                    <a:pt x="264" y="8534"/>
                    <a:pt x="744" y="8318"/>
                  </a:cubicBezTo>
                  <a:cubicBezTo>
                    <a:pt x="984" y="8198"/>
                    <a:pt x="1272" y="8078"/>
                    <a:pt x="1632" y="7910"/>
                  </a:cubicBezTo>
                  <a:cubicBezTo>
                    <a:pt x="1992" y="7766"/>
                    <a:pt x="2400" y="7598"/>
                    <a:pt x="2832" y="7406"/>
                  </a:cubicBezTo>
                  <a:cubicBezTo>
                    <a:pt x="3744" y="7046"/>
                    <a:pt x="4848" y="6639"/>
                    <a:pt x="6143" y="6231"/>
                  </a:cubicBezTo>
                  <a:cubicBezTo>
                    <a:pt x="7439" y="5823"/>
                    <a:pt x="8927" y="5439"/>
                    <a:pt x="10559" y="5103"/>
                  </a:cubicBezTo>
                  <a:cubicBezTo>
                    <a:pt x="12191" y="4743"/>
                    <a:pt x="13967" y="4479"/>
                    <a:pt x="15862" y="4191"/>
                  </a:cubicBezTo>
                  <a:cubicBezTo>
                    <a:pt x="17758" y="3927"/>
                    <a:pt x="19774" y="3735"/>
                    <a:pt x="21862" y="3495"/>
                  </a:cubicBezTo>
                  <a:cubicBezTo>
                    <a:pt x="23950" y="3280"/>
                    <a:pt x="26133" y="3088"/>
                    <a:pt x="28317" y="2824"/>
                  </a:cubicBezTo>
                  <a:cubicBezTo>
                    <a:pt x="30501" y="2584"/>
                    <a:pt x="32709" y="2416"/>
                    <a:pt x="34917" y="2344"/>
                  </a:cubicBezTo>
                  <a:cubicBezTo>
                    <a:pt x="37124" y="2248"/>
                    <a:pt x="39356" y="2248"/>
                    <a:pt x="41516" y="2344"/>
                  </a:cubicBezTo>
                  <a:cubicBezTo>
                    <a:pt x="43676" y="2464"/>
                    <a:pt x="45836" y="2608"/>
                    <a:pt x="47875" y="2920"/>
                  </a:cubicBezTo>
                  <a:cubicBezTo>
                    <a:pt x="49915" y="3232"/>
                    <a:pt x="51883" y="3615"/>
                    <a:pt x="53731" y="4071"/>
                  </a:cubicBezTo>
                  <a:cubicBezTo>
                    <a:pt x="54643" y="4335"/>
                    <a:pt x="55507" y="4551"/>
                    <a:pt x="56394" y="4839"/>
                  </a:cubicBezTo>
                  <a:cubicBezTo>
                    <a:pt x="57282" y="5103"/>
                    <a:pt x="58050" y="5367"/>
                    <a:pt x="58842" y="5679"/>
                  </a:cubicBezTo>
                  <a:cubicBezTo>
                    <a:pt x="60378" y="6279"/>
                    <a:pt x="61770" y="6902"/>
                    <a:pt x="62970" y="7550"/>
                  </a:cubicBezTo>
                  <a:cubicBezTo>
                    <a:pt x="64146" y="8198"/>
                    <a:pt x="65130" y="8846"/>
                    <a:pt x="65898" y="9446"/>
                  </a:cubicBezTo>
                  <a:cubicBezTo>
                    <a:pt x="66665" y="10046"/>
                    <a:pt x="67241" y="10573"/>
                    <a:pt x="67625" y="10933"/>
                  </a:cubicBezTo>
                  <a:cubicBezTo>
                    <a:pt x="67985" y="11317"/>
                    <a:pt x="68201" y="11509"/>
                    <a:pt x="68201" y="11509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8A8A60DB-CF19-0983-F2A9-BCB018ECFE80}"/>
                </a:ext>
              </a:extLst>
            </p:cNvPr>
            <p:cNvSpPr/>
            <p:nvPr/>
          </p:nvSpPr>
          <p:spPr>
            <a:xfrm>
              <a:off x="8889640" y="1752502"/>
              <a:ext cx="161893" cy="71907"/>
            </a:xfrm>
            <a:custGeom>
              <a:avLst/>
              <a:gdLst>
                <a:gd name="csX0" fmla="*/ 154665 w 161893"/>
                <a:gd name="csY0" fmla="*/ 71907 h 71907"/>
                <a:gd name="csX1" fmla="*/ 155145 w 161893"/>
                <a:gd name="csY1" fmla="*/ 71595 h 71907"/>
                <a:gd name="csX2" fmla="*/ 156489 w 161893"/>
                <a:gd name="csY2" fmla="*/ 70611 h 71907"/>
                <a:gd name="csX3" fmla="*/ 157401 w 161893"/>
                <a:gd name="csY3" fmla="*/ 69796 h 71907"/>
                <a:gd name="csX4" fmla="*/ 158409 w 161893"/>
                <a:gd name="csY4" fmla="*/ 68740 h 71907"/>
                <a:gd name="csX5" fmla="*/ 160448 w 161893"/>
                <a:gd name="csY5" fmla="*/ 65693 h 71907"/>
                <a:gd name="csX6" fmla="*/ 161768 w 161893"/>
                <a:gd name="csY6" fmla="*/ 61302 h 71907"/>
                <a:gd name="csX7" fmla="*/ 161504 w 161893"/>
                <a:gd name="csY7" fmla="*/ 55904 h 71907"/>
                <a:gd name="csX8" fmla="*/ 159104 w 161893"/>
                <a:gd name="csY8" fmla="*/ 50217 h 71907"/>
                <a:gd name="csX9" fmla="*/ 157041 w 161893"/>
                <a:gd name="csY9" fmla="*/ 47554 h 71907"/>
                <a:gd name="csX10" fmla="*/ 154425 w 161893"/>
                <a:gd name="csY10" fmla="*/ 45179 h 71907"/>
                <a:gd name="csX11" fmla="*/ 147874 w 161893"/>
                <a:gd name="csY11" fmla="*/ 41652 h 71907"/>
                <a:gd name="csX12" fmla="*/ 144346 w 161893"/>
                <a:gd name="csY12" fmla="*/ 40212 h 71907"/>
                <a:gd name="csX13" fmla="*/ 144130 w 161893"/>
                <a:gd name="csY13" fmla="*/ 40116 h 71907"/>
                <a:gd name="csX14" fmla="*/ 143938 w 161893"/>
                <a:gd name="csY14" fmla="*/ 40020 h 71907"/>
                <a:gd name="csX15" fmla="*/ 143506 w 161893"/>
                <a:gd name="csY15" fmla="*/ 39804 h 71907"/>
                <a:gd name="csX16" fmla="*/ 142618 w 161893"/>
                <a:gd name="csY16" fmla="*/ 39373 h 71907"/>
                <a:gd name="csX17" fmla="*/ 142162 w 161893"/>
                <a:gd name="csY17" fmla="*/ 39157 h 71907"/>
                <a:gd name="csX18" fmla="*/ 141754 w 161893"/>
                <a:gd name="csY18" fmla="*/ 38917 h 71907"/>
                <a:gd name="csX19" fmla="*/ 140938 w 161893"/>
                <a:gd name="csY19" fmla="*/ 38437 h 71907"/>
                <a:gd name="csX20" fmla="*/ 134699 w 161893"/>
                <a:gd name="csY20" fmla="*/ 33494 h 71907"/>
                <a:gd name="csX21" fmla="*/ 128963 w 161893"/>
                <a:gd name="csY21" fmla="*/ 27208 h 71907"/>
                <a:gd name="csX22" fmla="*/ 122484 w 161893"/>
                <a:gd name="csY22" fmla="*/ 20898 h 71907"/>
                <a:gd name="csX23" fmla="*/ 121548 w 161893"/>
                <a:gd name="csY23" fmla="*/ 20202 h 71907"/>
                <a:gd name="csX24" fmla="*/ 121308 w 161893"/>
                <a:gd name="csY24" fmla="*/ 20034 h 71907"/>
                <a:gd name="csX25" fmla="*/ 121188 w 161893"/>
                <a:gd name="csY25" fmla="*/ 19938 h 71907"/>
                <a:gd name="csX26" fmla="*/ 121020 w 161893"/>
                <a:gd name="csY26" fmla="*/ 19842 h 71907"/>
                <a:gd name="csX27" fmla="*/ 120540 w 161893"/>
                <a:gd name="csY27" fmla="*/ 19530 h 71907"/>
                <a:gd name="csX28" fmla="*/ 118548 w 161893"/>
                <a:gd name="csY28" fmla="*/ 18355 h 71907"/>
                <a:gd name="csX29" fmla="*/ 116365 w 161893"/>
                <a:gd name="csY29" fmla="*/ 17323 h 71907"/>
                <a:gd name="csX30" fmla="*/ 115261 w 161893"/>
                <a:gd name="csY30" fmla="*/ 16867 h 71907"/>
                <a:gd name="csX31" fmla="*/ 114133 w 161893"/>
                <a:gd name="csY31" fmla="*/ 16483 h 71907"/>
                <a:gd name="csX32" fmla="*/ 95559 w 161893"/>
                <a:gd name="csY32" fmla="*/ 13556 h 71907"/>
                <a:gd name="csX33" fmla="*/ 86320 w 161893"/>
                <a:gd name="csY33" fmla="*/ 12908 h 71907"/>
                <a:gd name="csX34" fmla="*/ 77656 w 161893"/>
                <a:gd name="csY34" fmla="*/ 10845 h 71907"/>
                <a:gd name="csX35" fmla="*/ 61194 w 161893"/>
                <a:gd name="csY35" fmla="*/ 3623 h 71907"/>
                <a:gd name="csX36" fmla="*/ 56922 w 161893"/>
                <a:gd name="csY36" fmla="*/ 2351 h 71907"/>
                <a:gd name="csX37" fmla="*/ 55843 w 161893"/>
                <a:gd name="csY37" fmla="*/ 2111 h 71907"/>
                <a:gd name="csX38" fmla="*/ 55579 w 161893"/>
                <a:gd name="csY38" fmla="*/ 2063 h 71907"/>
                <a:gd name="csX39" fmla="*/ 55507 w 161893"/>
                <a:gd name="csY39" fmla="*/ 2063 h 71907"/>
                <a:gd name="csX40" fmla="*/ 55411 w 161893"/>
                <a:gd name="csY40" fmla="*/ 2039 h 71907"/>
                <a:gd name="csX41" fmla="*/ 55291 w 161893"/>
                <a:gd name="csY41" fmla="*/ 2039 h 71907"/>
                <a:gd name="csX42" fmla="*/ 54763 w 161893"/>
                <a:gd name="csY42" fmla="*/ 1943 h 71907"/>
                <a:gd name="csX43" fmla="*/ 53707 w 161893"/>
                <a:gd name="csY43" fmla="*/ 1775 h 71907"/>
                <a:gd name="csX44" fmla="*/ 52603 w 161893"/>
                <a:gd name="csY44" fmla="*/ 1680 h 71907"/>
                <a:gd name="csX45" fmla="*/ 44204 w 161893"/>
                <a:gd name="csY45" fmla="*/ 1823 h 71907"/>
                <a:gd name="csX46" fmla="*/ 29325 w 161893"/>
                <a:gd name="csY46" fmla="*/ 4511 h 71907"/>
                <a:gd name="csX47" fmla="*/ 16822 w 161893"/>
                <a:gd name="csY47" fmla="*/ 5854 h 71907"/>
                <a:gd name="csX48" fmla="*/ 11591 w 161893"/>
                <a:gd name="csY48" fmla="*/ 5398 h 71907"/>
                <a:gd name="csX49" fmla="*/ 9311 w 161893"/>
                <a:gd name="csY49" fmla="*/ 4919 h 71907"/>
                <a:gd name="csX50" fmla="*/ 7271 w 161893"/>
                <a:gd name="csY50" fmla="*/ 4319 h 71907"/>
                <a:gd name="csX51" fmla="*/ 1728 w 161893"/>
                <a:gd name="csY51" fmla="*/ 1440 h 71907"/>
                <a:gd name="csX52" fmla="*/ 960 w 161893"/>
                <a:gd name="csY52" fmla="*/ 840 h 71907"/>
                <a:gd name="csX53" fmla="*/ 432 w 161893"/>
                <a:gd name="csY53" fmla="*/ 384 h 71907"/>
                <a:gd name="csX54" fmla="*/ 0 w 161893"/>
                <a:gd name="csY54" fmla="*/ 0 h 71907"/>
                <a:gd name="csX55" fmla="*/ 408 w 161893"/>
                <a:gd name="csY55" fmla="*/ 408 h 71907"/>
                <a:gd name="csX56" fmla="*/ 912 w 161893"/>
                <a:gd name="csY56" fmla="*/ 888 h 71907"/>
                <a:gd name="csX57" fmla="*/ 1632 w 161893"/>
                <a:gd name="csY57" fmla="*/ 1536 h 71907"/>
                <a:gd name="csX58" fmla="*/ 2592 w 161893"/>
                <a:gd name="csY58" fmla="*/ 2303 h 71907"/>
                <a:gd name="csX59" fmla="*/ 3816 w 161893"/>
                <a:gd name="csY59" fmla="*/ 3119 h 71907"/>
                <a:gd name="csX60" fmla="*/ 5303 w 161893"/>
                <a:gd name="csY60" fmla="*/ 3959 h 71907"/>
                <a:gd name="csX61" fmla="*/ 7079 w 161893"/>
                <a:gd name="csY61" fmla="*/ 4751 h 71907"/>
                <a:gd name="csX62" fmla="*/ 9119 w 161893"/>
                <a:gd name="csY62" fmla="*/ 5470 h 71907"/>
                <a:gd name="csX63" fmla="*/ 11423 w 161893"/>
                <a:gd name="csY63" fmla="*/ 6046 h 71907"/>
                <a:gd name="csX64" fmla="*/ 16726 w 161893"/>
                <a:gd name="csY64" fmla="*/ 6742 h 71907"/>
                <a:gd name="csX65" fmla="*/ 29517 w 161893"/>
                <a:gd name="csY65" fmla="*/ 5878 h 71907"/>
                <a:gd name="csX66" fmla="*/ 44324 w 161893"/>
                <a:gd name="csY66" fmla="*/ 3599 h 71907"/>
                <a:gd name="csX67" fmla="*/ 52339 w 161893"/>
                <a:gd name="csY67" fmla="*/ 3623 h 71907"/>
                <a:gd name="csX68" fmla="*/ 53347 w 161893"/>
                <a:gd name="csY68" fmla="*/ 3743 h 71907"/>
                <a:gd name="csX69" fmla="*/ 54403 w 161893"/>
                <a:gd name="csY69" fmla="*/ 3935 h 71907"/>
                <a:gd name="csX70" fmla="*/ 54931 w 161893"/>
                <a:gd name="csY70" fmla="*/ 4031 h 71907"/>
                <a:gd name="csX71" fmla="*/ 55051 w 161893"/>
                <a:gd name="csY71" fmla="*/ 4031 h 71907"/>
                <a:gd name="csX72" fmla="*/ 55075 w 161893"/>
                <a:gd name="csY72" fmla="*/ 4055 h 71907"/>
                <a:gd name="csX73" fmla="*/ 55147 w 161893"/>
                <a:gd name="csY73" fmla="*/ 4055 h 71907"/>
                <a:gd name="csX74" fmla="*/ 55387 w 161893"/>
                <a:gd name="csY74" fmla="*/ 4127 h 71907"/>
                <a:gd name="csX75" fmla="*/ 56394 w 161893"/>
                <a:gd name="csY75" fmla="*/ 4367 h 71907"/>
                <a:gd name="csX76" fmla="*/ 60402 w 161893"/>
                <a:gd name="csY76" fmla="*/ 5638 h 71907"/>
                <a:gd name="csX77" fmla="*/ 76769 w 161893"/>
                <a:gd name="csY77" fmla="*/ 13052 h 71907"/>
                <a:gd name="csX78" fmla="*/ 86008 w 161893"/>
                <a:gd name="csY78" fmla="*/ 15284 h 71907"/>
                <a:gd name="csX79" fmla="*/ 95343 w 161893"/>
                <a:gd name="csY79" fmla="*/ 15979 h 71907"/>
                <a:gd name="csX80" fmla="*/ 113341 w 161893"/>
                <a:gd name="csY80" fmla="*/ 18691 h 71907"/>
                <a:gd name="csX81" fmla="*/ 114397 w 161893"/>
                <a:gd name="csY81" fmla="*/ 19050 h 71907"/>
                <a:gd name="csX82" fmla="*/ 115405 w 161893"/>
                <a:gd name="csY82" fmla="*/ 19458 h 71907"/>
                <a:gd name="csX83" fmla="*/ 117349 w 161893"/>
                <a:gd name="csY83" fmla="*/ 20346 h 71907"/>
                <a:gd name="csX84" fmla="*/ 119268 w 161893"/>
                <a:gd name="csY84" fmla="*/ 21450 h 71907"/>
                <a:gd name="csX85" fmla="*/ 119748 w 161893"/>
                <a:gd name="csY85" fmla="*/ 21738 h 71907"/>
                <a:gd name="csX86" fmla="*/ 119796 w 161893"/>
                <a:gd name="csY86" fmla="*/ 21786 h 71907"/>
                <a:gd name="csX87" fmla="*/ 119796 w 161893"/>
                <a:gd name="csY87" fmla="*/ 21786 h 71907"/>
                <a:gd name="csX88" fmla="*/ 119916 w 161893"/>
                <a:gd name="csY88" fmla="*/ 21858 h 71907"/>
                <a:gd name="csX89" fmla="*/ 120132 w 161893"/>
                <a:gd name="csY89" fmla="*/ 22026 h 71907"/>
                <a:gd name="csX90" fmla="*/ 120996 w 161893"/>
                <a:gd name="csY90" fmla="*/ 22673 h 71907"/>
                <a:gd name="csX91" fmla="*/ 127284 w 161893"/>
                <a:gd name="csY91" fmla="*/ 28648 h 71907"/>
                <a:gd name="csX92" fmla="*/ 133211 w 161893"/>
                <a:gd name="csY92" fmla="*/ 34934 h 71907"/>
                <a:gd name="csX93" fmla="*/ 139954 w 161893"/>
                <a:gd name="csY93" fmla="*/ 40020 h 71907"/>
                <a:gd name="csX94" fmla="*/ 140866 w 161893"/>
                <a:gd name="csY94" fmla="*/ 40524 h 71907"/>
                <a:gd name="csX95" fmla="*/ 141322 w 161893"/>
                <a:gd name="csY95" fmla="*/ 40764 h 71907"/>
                <a:gd name="csX96" fmla="*/ 141778 w 161893"/>
                <a:gd name="csY96" fmla="*/ 40956 h 71907"/>
                <a:gd name="csX97" fmla="*/ 142666 w 161893"/>
                <a:gd name="csY97" fmla="*/ 41364 h 71907"/>
                <a:gd name="csX98" fmla="*/ 143122 w 161893"/>
                <a:gd name="csY98" fmla="*/ 41556 h 71907"/>
                <a:gd name="csX99" fmla="*/ 143386 w 161893"/>
                <a:gd name="csY99" fmla="*/ 41676 h 71907"/>
                <a:gd name="csX100" fmla="*/ 143626 w 161893"/>
                <a:gd name="csY100" fmla="*/ 41772 h 71907"/>
                <a:gd name="csX101" fmla="*/ 147226 w 161893"/>
                <a:gd name="csY101" fmla="*/ 43139 h 71907"/>
                <a:gd name="csX102" fmla="*/ 153561 w 161893"/>
                <a:gd name="csY102" fmla="*/ 46283 h 71907"/>
                <a:gd name="csX103" fmla="*/ 160616 w 161893"/>
                <a:gd name="csY103" fmla="*/ 56096 h 71907"/>
                <a:gd name="csX104" fmla="*/ 161096 w 161893"/>
                <a:gd name="csY104" fmla="*/ 61206 h 71907"/>
                <a:gd name="csX105" fmla="*/ 160016 w 161893"/>
                <a:gd name="csY105" fmla="*/ 65453 h 71907"/>
                <a:gd name="csX106" fmla="*/ 158169 w 161893"/>
                <a:gd name="csY106" fmla="*/ 68524 h 71907"/>
                <a:gd name="csX107" fmla="*/ 157233 w 161893"/>
                <a:gd name="csY107" fmla="*/ 69628 h 71907"/>
                <a:gd name="csX108" fmla="*/ 156369 w 161893"/>
                <a:gd name="csY108" fmla="*/ 70467 h 71907"/>
                <a:gd name="csX109" fmla="*/ 155097 w 161893"/>
                <a:gd name="csY109" fmla="*/ 71523 h 71907"/>
                <a:gd name="csX110" fmla="*/ 154641 w 161893"/>
                <a:gd name="csY110" fmla="*/ 71859 h 71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</a:cxnLst>
              <a:rect l="l" t="t" r="r" b="b"/>
              <a:pathLst>
                <a:path w="161893" h="71907">
                  <a:moveTo>
                    <a:pt x="154665" y="71907"/>
                  </a:moveTo>
                  <a:cubicBezTo>
                    <a:pt x="154665" y="71907"/>
                    <a:pt x="154833" y="71811"/>
                    <a:pt x="155145" y="71595"/>
                  </a:cubicBezTo>
                  <a:cubicBezTo>
                    <a:pt x="155457" y="71403"/>
                    <a:pt x="155913" y="71067"/>
                    <a:pt x="156489" y="70611"/>
                  </a:cubicBezTo>
                  <a:cubicBezTo>
                    <a:pt x="156777" y="70371"/>
                    <a:pt x="157065" y="70108"/>
                    <a:pt x="157401" y="69796"/>
                  </a:cubicBezTo>
                  <a:cubicBezTo>
                    <a:pt x="157713" y="69460"/>
                    <a:pt x="158073" y="69148"/>
                    <a:pt x="158409" y="68740"/>
                  </a:cubicBezTo>
                  <a:cubicBezTo>
                    <a:pt x="159104" y="67948"/>
                    <a:pt x="159848" y="66940"/>
                    <a:pt x="160448" y="65693"/>
                  </a:cubicBezTo>
                  <a:cubicBezTo>
                    <a:pt x="161048" y="64445"/>
                    <a:pt x="161552" y="62982"/>
                    <a:pt x="161768" y="61302"/>
                  </a:cubicBezTo>
                  <a:cubicBezTo>
                    <a:pt x="161984" y="59647"/>
                    <a:pt x="161936" y="57799"/>
                    <a:pt x="161504" y="55904"/>
                  </a:cubicBezTo>
                  <a:cubicBezTo>
                    <a:pt x="161072" y="54008"/>
                    <a:pt x="160280" y="52041"/>
                    <a:pt x="159104" y="50217"/>
                  </a:cubicBezTo>
                  <a:cubicBezTo>
                    <a:pt x="158529" y="49282"/>
                    <a:pt x="157833" y="48394"/>
                    <a:pt x="157041" y="47554"/>
                  </a:cubicBezTo>
                  <a:cubicBezTo>
                    <a:pt x="156249" y="46714"/>
                    <a:pt x="155385" y="45899"/>
                    <a:pt x="154425" y="45179"/>
                  </a:cubicBezTo>
                  <a:cubicBezTo>
                    <a:pt x="152505" y="43691"/>
                    <a:pt x="150201" y="42612"/>
                    <a:pt x="147874" y="41652"/>
                  </a:cubicBezTo>
                  <a:cubicBezTo>
                    <a:pt x="146698" y="41172"/>
                    <a:pt x="145522" y="40716"/>
                    <a:pt x="144346" y="40212"/>
                  </a:cubicBezTo>
                  <a:lnTo>
                    <a:pt x="144130" y="40116"/>
                  </a:lnTo>
                  <a:lnTo>
                    <a:pt x="143938" y="40020"/>
                  </a:lnTo>
                  <a:lnTo>
                    <a:pt x="143506" y="39804"/>
                  </a:lnTo>
                  <a:cubicBezTo>
                    <a:pt x="143218" y="39660"/>
                    <a:pt x="142906" y="39516"/>
                    <a:pt x="142618" y="39373"/>
                  </a:cubicBezTo>
                  <a:lnTo>
                    <a:pt x="142162" y="39157"/>
                  </a:lnTo>
                  <a:lnTo>
                    <a:pt x="141754" y="38917"/>
                  </a:lnTo>
                  <a:lnTo>
                    <a:pt x="140938" y="38437"/>
                  </a:lnTo>
                  <a:cubicBezTo>
                    <a:pt x="138730" y="37117"/>
                    <a:pt x="136643" y="35438"/>
                    <a:pt x="134699" y="33494"/>
                  </a:cubicBezTo>
                  <a:cubicBezTo>
                    <a:pt x="132755" y="31551"/>
                    <a:pt x="130907" y="29391"/>
                    <a:pt x="128963" y="27208"/>
                  </a:cubicBezTo>
                  <a:cubicBezTo>
                    <a:pt x="126996" y="25025"/>
                    <a:pt x="124932" y="22793"/>
                    <a:pt x="122484" y="20898"/>
                  </a:cubicBezTo>
                  <a:lnTo>
                    <a:pt x="121548" y="20202"/>
                  </a:lnTo>
                  <a:lnTo>
                    <a:pt x="121308" y="20034"/>
                  </a:lnTo>
                  <a:lnTo>
                    <a:pt x="121188" y="19938"/>
                  </a:lnTo>
                  <a:lnTo>
                    <a:pt x="121020" y="19842"/>
                  </a:lnTo>
                  <a:lnTo>
                    <a:pt x="120540" y="19530"/>
                  </a:lnTo>
                  <a:cubicBezTo>
                    <a:pt x="119892" y="19122"/>
                    <a:pt x="119292" y="18715"/>
                    <a:pt x="118548" y="18355"/>
                  </a:cubicBezTo>
                  <a:cubicBezTo>
                    <a:pt x="117828" y="17971"/>
                    <a:pt x="117109" y="17587"/>
                    <a:pt x="116365" y="17323"/>
                  </a:cubicBezTo>
                  <a:lnTo>
                    <a:pt x="115261" y="16867"/>
                  </a:lnTo>
                  <a:cubicBezTo>
                    <a:pt x="114901" y="16723"/>
                    <a:pt x="114517" y="16603"/>
                    <a:pt x="114133" y="16483"/>
                  </a:cubicBezTo>
                  <a:cubicBezTo>
                    <a:pt x="108109" y="14492"/>
                    <a:pt x="101750" y="13988"/>
                    <a:pt x="95559" y="13556"/>
                  </a:cubicBezTo>
                  <a:cubicBezTo>
                    <a:pt x="92439" y="13364"/>
                    <a:pt x="89343" y="13220"/>
                    <a:pt x="86320" y="12908"/>
                  </a:cubicBezTo>
                  <a:cubicBezTo>
                    <a:pt x="83296" y="12620"/>
                    <a:pt x="80464" y="11925"/>
                    <a:pt x="77656" y="10845"/>
                  </a:cubicBezTo>
                  <a:cubicBezTo>
                    <a:pt x="72065" y="8709"/>
                    <a:pt x="66810" y="5662"/>
                    <a:pt x="61194" y="3623"/>
                  </a:cubicBezTo>
                  <a:cubicBezTo>
                    <a:pt x="59778" y="3119"/>
                    <a:pt x="58362" y="2687"/>
                    <a:pt x="56922" y="2351"/>
                  </a:cubicBezTo>
                  <a:lnTo>
                    <a:pt x="55843" y="2111"/>
                  </a:lnTo>
                  <a:lnTo>
                    <a:pt x="55579" y="2063"/>
                  </a:lnTo>
                  <a:lnTo>
                    <a:pt x="55507" y="2063"/>
                  </a:lnTo>
                  <a:cubicBezTo>
                    <a:pt x="55507" y="2063"/>
                    <a:pt x="55411" y="2039"/>
                    <a:pt x="55411" y="2039"/>
                  </a:cubicBezTo>
                  <a:lnTo>
                    <a:pt x="55291" y="2039"/>
                  </a:lnTo>
                  <a:cubicBezTo>
                    <a:pt x="55291" y="2039"/>
                    <a:pt x="54763" y="1943"/>
                    <a:pt x="54763" y="1943"/>
                  </a:cubicBezTo>
                  <a:lnTo>
                    <a:pt x="53707" y="1775"/>
                  </a:lnTo>
                  <a:lnTo>
                    <a:pt x="52603" y="1680"/>
                  </a:lnTo>
                  <a:cubicBezTo>
                    <a:pt x="49699" y="1416"/>
                    <a:pt x="46891" y="1536"/>
                    <a:pt x="44204" y="1823"/>
                  </a:cubicBezTo>
                  <a:cubicBezTo>
                    <a:pt x="38804" y="2423"/>
                    <a:pt x="33885" y="3647"/>
                    <a:pt x="29325" y="4511"/>
                  </a:cubicBezTo>
                  <a:cubicBezTo>
                    <a:pt x="24766" y="5398"/>
                    <a:pt x="20566" y="5926"/>
                    <a:pt x="16822" y="5854"/>
                  </a:cubicBezTo>
                  <a:cubicBezTo>
                    <a:pt x="14951" y="5830"/>
                    <a:pt x="13199" y="5686"/>
                    <a:pt x="11591" y="5398"/>
                  </a:cubicBezTo>
                  <a:cubicBezTo>
                    <a:pt x="10775" y="5278"/>
                    <a:pt x="10031" y="5087"/>
                    <a:pt x="9311" y="4919"/>
                  </a:cubicBezTo>
                  <a:cubicBezTo>
                    <a:pt x="8591" y="4727"/>
                    <a:pt x="7919" y="4511"/>
                    <a:pt x="7271" y="4319"/>
                  </a:cubicBezTo>
                  <a:cubicBezTo>
                    <a:pt x="4728" y="3407"/>
                    <a:pt x="2880" y="2327"/>
                    <a:pt x="1728" y="1440"/>
                  </a:cubicBezTo>
                  <a:cubicBezTo>
                    <a:pt x="1416" y="1248"/>
                    <a:pt x="1176" y="1032"/>
                    <a:pt x="960" y="840"/>
                  </a:cubicBezTo>
                  <a:cubicBezTo>
                    <a:pt x="744" y="648"/>
                    <a:pt x="576" y="504"/>
                    <a:pt x="432" y="384"/>
                  </a:cubicBezTo>
                  <a:cubicBezTo>
                    <a:pt x="144" y="144"/>
                    <a:pt x="0" y="0"/>
                    <a:pt x="0" y="0"/>
                  </a:cubicBezTo>
                  <a:cubicBezTo>
                    <a:pt x="0" y="0"/>
                    <a:pt x="144" y="144"/>
                    <a:pt x="408" y="408"/>
                  </a:cubicBezTo>
                  <a:cubicBezTo>
                    <a:pt x="552" y="528"/>
                    <a:pt x="720" y="696"/>
                    <a:pt x="912" y="888"/>
                  </a:cubicBezTo>
                  <a:cubicBezTo>
                    <a:pt x="1104" y="1080"/>
                    <a:pt x="1344" y="1296"/>
                    <a:pt x="1632" y="1536"/>
                  </a:cubicBezTo>
                  <a:cubicBezTo>
                    <a:pt x="1920" y="1775"/>
                    <a:pt x="2232" y="2015"/>
                    <a:pt x="2592" y="2303"/>
                  </a:cubicBezTo>
                  <a:cubicBezTo>
                    <a:pt x="2952" y="2567"/>
                    <a:pt x="3384" y="2831"/>
                    <a:pt x="3816" y="3119"/>
                  </a:cubicBezTo>
                  <a:cubicBezTo>
                    <a:pt x="4248" y="3431"/>
                    <a:pt x="4776" y="3671"/>
                    <a:pt x="5303" y="3959"/>
                  </a:cubicBezTo>
                  <a:cubicBezTo>
                    <a:pt x="5831" y="4247"/>
                    <a:pt x="6455" y="4487"/>
                    <a:pt x="7079" y="4751"/>
                  </a:cubicBezTo>
                  <a:cubicBezTo>
                    <a:pt x="7727" y="4991"/>
                    <a:pt x="8399" y="5230"/>
                    <a:pt x="9119" y="5470"/>
                  </a:cubicBezTo>
                  <a:cubicBezTo>
                    <a:pt x="9863" y="5662"/>
                    <a:pt x="10607" y="5902"/>
                    <a:pt x="11423" y="6046"/>
                  </a:cubicBezTo>
                  <a:cubicBezTo>
                    <a:pt x="13031" y="6406"/>
                    <a:pt x="14831" y="6622"/>
                    <a:pt x="16726" y="6742"/>
                  </a:cubicBezTo>
                  <a:cubicBezTo>
                    <a:pt x="20542" y="7006"/>
                    <a:pt x="24910" y="6646"/>
                    <a:pt x="29517" y="5878"/>
                  </a:cubicBezTo>
                  <a:cubicBezTo>
                    <a:pt x="34149" y="5135"/>
                    <a:pt x="39092" y="4079"/>
                    <a:pt x="44324" y="3599"/>
                  </a:cubicBezTo>
                  <a:cubicBezTo>
                    <a:pt x="46939" y="3359"/>
                    <a:pt x="49651" y="3311"/>
                    <a:pt x="52339" y="3623"/>
                  </a:cubicBezTo>
                  <a:lnTo>
                    <a:pt x="53347" y="3743"/>
                  </a:lnTo>
                  <a:lnTo>
                    <a:pt x="54403" y="3935"/>
                  </a:lnTo>
                  <a:lnTo>
                    <a:pt x="54931" y="4031"/>
                  </a:lnTo>
                  <a:lnTo>
                    <a:pt x="55051" y="4031"/>
                  </a:lnTo>
                  <a:cubicBezTo>
                    <a:pt x="55051" y="4031"/>
                    <a:pt x="55123" y="4055"/>
                    <a:pt x="55075" y="4055"/>
                  </a:cubicBezTo>
                  <a:lnTo>
                    <a:pt x="55147" y="4055"/>
                  </a:lnTo>
                  <a:cubicBezTo>
                    <a:pt x="55147" y="4055"/>
                    <a:pt x="55387" y="4127"/>
                    <a:pt x="55387" y="4127"/>
                  </a:cubicBezTo>
                  <a:lnTo>
                    <a:pt x="56394" y="4367"/>
                  </a:lnTo>
                  <a:cubicBezTo>
                    <a:pt x="57738" y="4703"/>
                    <a:pt x="59082" y="5135"/>
                    <a:pt x="60402" y="5638"/>
                  </a:cubicBezTo>
                  <a:cubicBezTo>
                    <a:pt x="65754" y="7630"/>
                    <a:pt x="70913" y="10797"/>
                    <a:pt x="76769" y="13052"/>
                  </a:cubicBezTo>
                  <a:cubicBezTo>
                    <a:pt x="79672" y="14180"/>
                    <a:pt x="82888" y="14996"/>
                    <a:pt x="86008" y="15284"/>
                  </a:cubicBezTo>
                  <a:cubicBezTo>
                    <a:pt x="89127" y="15619"/>
                    <a:pt x="92247" y="15787"/>
                    <a:pt x="95343" y="15979"/>
                  </a:cubicBezTo>
                  <a:cubicBezTo>
                    <a:pt x="101510" y="16363"/>
                    <a:pt x="107701" y="16843"/>
                    <a:pt x="113341" y="18691"/>
                  </a:cubicBezTo>
                  <a:cubicBezTo>
                    <a:pt x="113701" y="18811"/>
                    <a:pt x="114061" y="18906"/>
                    <a:pt x="114397" y="19050"/>
                  </a:cubicBezTo>
                  <a:lnTo>
                    <a:pt x="115405" y="19458"/>
                  </a:lnTo>
                  <a:cubicBezTo>
                    <a:pt x="116101" y="19722"/>
                    <a:pt x="116725" y="20058"/>
                    <a:pt x="117349" y="20346"/>
                  </a:cubicBezTo>
                  <a:cubicBezTo>
                    <a:pt x="117972" y="20610"/>
                    <a:pt x="118620" y="21066"/>
                    <a:pt x="119268" y="21450"/>
                  </a:cubicBezTo>
                  <a:lnTo>
                    <a:pt x="119748" y="21738"/>
                  </a:lnTo>
                  <a:lnTo>
                    <a:pt x="119796" y="21786"/>
                  </a:lnTo>
                  <a:cubicBezTo>
                    <a:pt x="119796" y="21786"/>
                    <a:pt x="119892" y="21834"/>
                    <a:pt x="119796" y="21786"/>
                  </a:cubicBezTo>
                  <a:lnTo>
                    <a:pt x="119916" y="21858"/>
                  </a:lnTo>
                  <a:lnTo>
                    <a:pt x="120132" y="22026"/>
                  </a:lnTo>
                  <a:lnTo>
                    <a:pt x="120996" y="22673"/>
                  </a:lnTo>
                  <a:cubicBezTo>
                    <a:pt x="123300" y="24425"/>
                    <a:pt x="125340" y="26512"/>
                    <a:pt x="127284" y="28648"/>
                  </a:cubicBezTo>
                  <a:cubicBezTo>
                    <a:pt x="129251" y="30783"/>
                    <a:pt x="131123" y="32966"/>
                    <a:pt x="133211" y="34934"/>
                  </a:cubicBezTo>
                  <a:cubicBezTo>
                    <a:pt x="135299" y="36901"/>
                    <a:pt x="137531" y="38653"/>
                    <a:pt x="139954" y="40020"/>
                  </a:cubicBezTo>
                  <a:lnTo>
                    <a:pt x="140866" y="40524"/>
                  </a:lnTo>
                  <a:lnTo>
                    <a:pt x="141322" y="40764"/>
                  </a:lnTo>
                  <a:lnTo>
                    <a:pt x="141778" y="40956"/>
                  </a:lnTo>
                  <a:cubicBezTo>
                    <a:pt x="142090" y="41100"/>
                    <a:pt x="142378" y="41220"/>
                    <a:pt x="142666" y="41364"/>
                  </a:cubicBezTo>
                  <a:lnTo>
                    <a:pt x="143122" y="41556"/>
                  </a:lnTo>
                  <a:lnTo>
                    <a:pt x="143386" y="41676"/>
                  </a:lnTo>
                  <a:lnTo>
                    <a:pt x="143626" y="41772"/>
                  </a:lnTo>
                  <a:cubicBezTo>
                    <a:pt x="144850" y="42252"/>
                    <a:pt x="146050" y="42684"/>
                    <a:pt x="147226" y="43139"/>
                  </a:cubicBezTo>
                  <a:cubicBezTo>
                    <a:pt x="149577" y="44003"/>
                    <a:pt x="151713" y="44939"/>
                    <a:pt x="153561" y="46283"/>
                  </a:cubicBezTo>
                  <a:cubicBezTo>
                    <a:pt x="157233" y="48898"/>
                    <a:pt x="159656" y="52545"/>
                    <a:pt x="160616" y="56096"/>
                  </a:cubicBezTo>
                  <a:cubicBezTo>
                    <a:pt x="161096" y="57871"/>
                    <a:pt x="161240" y="59623"/>
                    <a:pt x="161096" y="61206"/>
                  </a:cubicBezTo>
                  <a:cubicBezTo>
                    <a:pt x="160952" y="62790"/>
                    <a:pt x="160544" y="64229"/>
                    <a:pt x="160016" y="65453"/>
                  </a:cubicBezTo>
                  <a:cubicBezTo>
                    <a:pt x="159488" y="66677"/>
                    <a:pt x="158817" y="67684"/>
                    <a:pt x="158169" y="68524"/>
                  </a:cubicBezTo>
                  <a:cubicBezTo>
                    <a:pt x="157857" y="68956"/>
                    <a:pt x="157521" y="69292"/>
                    <a:pt x="157233" y="69628"/>
                  </a:cubicBezTo>
                  <a:cubicBezTo>
                    <a:pt x="156921" y="69940"/>
                    <a:pt x="156633" y="70228"/>
                    <a:pt x="156369" y="70467"/>
                  </a:cubicBezTo>
                  <a:cubicBezTo>
                    <a:pt x="155817" y="70947"/>
                    <a:pt x="155385" y="71307"/>
                    <a:pt x="155097" y="71523"/>
                  </a:cubicBezTo>
                  <a:cubicBezTo>
                    <a:pt x="154785" y="71739"/>
                    <a:pt x="154641" y="71859"/>
                    <a:pt x="154641" y="71859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D5F7DF5-C37F-90DD-E7C5-CB3914FE87D5}"/>
                </a:ext>
              </a:extLst>
            </p:cNvPr>
            <p:cNvSpPr/>
            <p:nvPr/>
          </p:nvSpPr>
          <p:spPr>
            <a:xfrm>
              <a:off x="8960169" y="1783501"/>
              <a:ext cx="37628" cy="62741"/>
            </a:xfrm>
            <a:custGeom>
              <a:avLst/>
              <a:gdLst>
                <a:gd name="csX0" fmla="*/ 37628 w 37628"/>
                <a:gd name="csY0" fmla="*/ 62742 h 62741"/>
                <a:gd name="csX1" fmla="*/ 37244 w 37628"/>
                <a:gd name="csY1" fmla="*/ 61902 h 62741"/>
                <a:gd name="csX2" fmla="*/ 36860 w 37628"/>
                <a:gd name="csY2" fmla="*/ 60870 h 62741"/>
                <a:gd name="csX3" fmla="*/ 36668 w 37628"/>
                <a:gd name="csY3" fmla="*/ 60198 h 62741"/>
                <a:gd name="csX4" fmla="*/ 36476 w 37628"/>
                <a:gd name="csY4" fmla="*/ 59431 h 62741"/>
                <a:gd name="csX5" fmla="*/ 36021 w 37628"/>
                <a:gd name="csY5" fmla="*/ 55472 h 62741"/>
                <a:gd name="csX6" fmla="*/ 36332 w 37628"/>
                <a:gd name="csY6" fmla="*/ 50313 h 62741"/>
                <a:gd name="csX7" fmla="*/ 37124 w 37628"/>
                <a:gd name="csY7" fmla="*/ 44171 h 62741"/>
                <a:gd name="csX8" fmla="*/ 37484 w 37628"/>
                <a:gd name="csY8" fmla="*/ 37069 h 62741"/>
                <a:gd name="csX9" fmla="*/ 35157 w 37628"/>
                <a:gd name="csY9" fmla="*/ 29511 h 62741"/>
                <a:gd name="csX10" fmla="*/ 34533 w 37628"/>
                <a:gd name="csY10" fmla="*/ 28672 h 62741"/>
                <a:gd name="csX11" fmla="*/ 33837 w 37628"/>
                <a:gd name="csY11" fmla="*/ 27880 h 62741"/>
                <a:gd name="csX12" fmla="*/ 32277 w 37628"/>
                <a:gd name="csY12" fmla="*/ 26464 h 62741"/>
                <a:gd name="csX13" fmla="*/ 28773 w 37628"/>
                <a:gd name="csY13" fmla="*/ 24401 h 62741"/>
                <a:gd name="csX14" fmla="*/ 21622 w 37628"/>
                <a:gd name="csY14" fmla="*/ 21402 h 62741"/>
                <a:gd name="csX15" fmla="*/ 14783 w 37628"/>
                <a:gd name="csY15" fmla="*/ 18691 h 62741"/>
                <a:gd name="csX16" fmla="*/ 11663 w 37628"/>
                <a:gd name="csY16" fmla="*/ 17179 h 62741"/>
                <a:gd name="csX17" fmla="*/ 10199 w 37628"/>
                <a:gd name="csY17" fmla="*/ 16363 h 62741"/>
                <a:gd name="csX18" fmla="*/ 8831 w 37628"/>
                <a:gd name="csY18" fmla="*/ 15475 h 62741"/>
                <a:gd name="csX19" fmla="*/ 4392 w 37628"/>
                <a:gd name="csY19" fmla="*/ 11493 h 62741"/>
                <a:gd name="csX20" fmla="*/ 1632 w 37628"/>
                <a:gd name="csY20" fmla="*/ 7246 h 62741"/>
                <a:gd name="csX21" fmla="*/ 504 w 37628"/>
                <a:gd name="csY21" fmla="*/ 3479 h 62741"/>
                <a:gd name="csX22" fmla="*/ 384 w 37628"/>
                <a:gd name="csY22" fmla="*/ 2015 h 62741"/>
                <a:gd name="csX23" fmla="*/ 384 w 37628"/>
                <a:gd name="csY23" fmla="*/ 912 h 62741"/>
                <a:gd name="csX24" fmla="*/ 456 w 37628"/>
                <a:gd name="csY24" fmla="*/ 0 h 62741"/>
                <a:gd name="csX25" fmla="*/ 240 w 37628"/>
                <a:gd name="csY25" fmla="*/ 912 h 62741"/>
                <a:gd name="csX26" fmla="*/ 72 w 37628"/>
                <a:gd name="csY26" fmla="*/ 2015 h 62741"/>
                <a:gd name="csX27" fmla="*/ 0 w 37628"/>
                <a:gd name="csY27" fmla="*/ 3527 h 62741"/>
                <a:gd name="csX28" fmla="*/ 744 w 37628"/>
                <a:gd name="csY28" fmla="*/ 7606 h 62741"/>
                <a:gd name="csX29" fmla="*/ 3288 w 37628"/>
                <a:gd name="csY29" fmla="*/ 12380 h 62741"/>
                <a:gd name="csX30" fmla="*/ 7775 w 37628"/>
                <a:gd name="csY30" fmla="*/ 16987 h 62741"/>
                <a:gd name="csX31" fmla="*/ 13871 w 37628"/>
                <a:gd name="csY31" fmla="*/ 20658 h 62741"/>
                <a:gd name="csX32" fmla="*/ 20758 w 37628"/>
                <a:gd name="csY32" fmla="*/ 23609 h 62741"/>
                <a:gd name="csX33" fmla="*/ 27693 w 37628"/>
                <a:gd name="csY33" fmla="*/ 26608 h 62741"/>
                <a:gd name="csX34" fmla="*/ 30813 w 37628"/>
                <a:gd name="csY34" fmla="*/ 28408 h 62741"/>
                <a:gd name="csX35" fmla="*/ 32085 w 37628"/>
                <a:gd name="csY35" fmla="*/ 29535 h 62741"/>
                <a:gd name="csX36" fmla="*/ 32661 w 37628"/>
                <a:gd name="csY36" fmla="*/ 30183 h 62741"/>
                <a:gd name="csX37" fmla="*/ 33165 w 37628"/>
                <a:gd name="csY37" fmla="*/ 30855 h 62741"/>
                <a:gd name="csX38" fmla="*/ 35301 w 37628"/>
                <a:gd name="csY38" fmla="*/ 37261 h 62741"/>
                <a:gd name="csX39" fmla="*/ 35277 w 37628"/>
                <a:gd name="csY39" fmla="*/ 44027 h 62741"/>
                <a:gd name="csX40" fmla="*/ 34893 w 37628"/>
                <a:gd name="csY40" fmla="*/ 50241 h 62741"/>
                <a:gd name="csX41" fmla="*/ 35037 w 37628"/>
                <a:gd name="csY41" fmla="*/ 55568 h 62741"/>
                <a:gd name="csX42" fmla="*/ 35949 w 37628"/>
                <a:gd name="csY42" fmla="*/ 59599 h 62741"/>
                <a:gd name="csX43" fmla="*/ 37076 w 37628"/>
                <a:gd name="csY43" fmla="*/ 61974 h 62741"/>
                <a:gd name="csX44" fmla="*/ 37580 w 37628"/>
                <a:gd name="csY44" fmla="*/ 62742 h 62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7628" h="62741">
                  <a:moveTo>
                    <a:pt x="37628" y="62742"/>
                  </a:moveTo>
                  <a:cubicBezTo>
                    <a:pt x="37628" y="62742"/>
                    <a:pt x="37484" y="62454"/>
                    <a:pt x="37244" y="61902"/>
                  </a:cubicBezTo>
                  <a:cubicBezTo>
                    <a:pt x="37124" y="61638"/>
                    <a:pt x="37004" y="61278"/>
                    <a:pt x="36860" y="60870"/>
                  </a:cubicBezTo>
                  <a:cubicBezTo>
                    <a:pt x="36788" y="60678"/>
                    <a:pt x="36740" y="60438"/>
                    <a:pt x="36668" y="60198"/>
                  </a:cubicBezTo>
                  <a:cubicBezTo>
                    <a:pt x="36596" y="59959"/>
                    <a:pt x="36524" y="59719"/>
                    <a:pt x="36476" y="59431"/>
                  </a:cubicBezTo>
                  <a:cubicBezTo>
                    <a:pt x="36212" y="58351"/>
                    <a:pt x="36068" y="57007"/>
                    <a:pt x="36021" y="55472"/>
                  </a:cubicBezTo>
                  <a:cubicBezTo>
                    <a:pt x="35996" y="53936"/>
                    <a:pt x="36116" y="52209"/>
                    <a:pt x="36332" y="50313"/>
                  </a:cubicBezTo>
                  <a:cubicBezTo>
                    <a:pt x="36548" y="48418"/>
                    <a:pt x="36884" y="46378"/>
                    <a:pt x="37124" y="44171"/>
                  </a:cubicBezTo>
                  <a:cubicBezTo>
                    <a:pt x="37388" y="41964"/>
                    <a:pt x="37628" y="39588"/>
                    <a:pt x="37484" y="37069"/>
                  </a:cubicBezTo>
                  <a:cubicBezTo>
                    <a:pt x="37316" y="34574"/>
                    <a:pt x="36740" y="31839"/>
                    <a:pt x="35157" y="29511"/>
                  </a:cubicBezTo>
                  <a:lnTo>
                    <a:pt x="34533" y="28672"/>
                  </a:lnTo>
                  <a:cubicBezTo>
                    <a:pt x="34317" y="28408"/>
                    <a:pt x="34077" y="28144"/>
                    <a:pt x="33837" y="27880"/>
                  </a:cubicBezTo>
                  <a:cubicBezTo>
                    <a:pt x="33381" y="27352"/>
                    <a:pt x="32805" y="26872"/>
                    <a:pt x="32277" y="26464"/>
                  </a:cubicBezTo>
                  <a:cubicBezTo>
                    <a:pt x="31149" y="25625"/>
                    <a:pt x="29973" y="24977"/>
                    <a:pt x="28773" y="24401"/>
                  </a:cubicBezTo>
                  <a:cubicBezTo>
                    <a:pt x="26421" y="23273"/>
                    <a:pt x="23974" y="22314"/>
                    <a:pt x="21622" y="21402"/>
                  </a:cubicBezTo>
                  <a:cubicBezTo>
                    <a:pt x="19270" y="20490"/>
                    <a:pt x="16942" y="19674"/>
                    <a:pt x="14783" y="18691"/>
                  </a:cubicBezTo>
                  <a:cubicBezTo>
                    <a:pt x="13703" y="18211"/>
                    <a:pt x="12671" y="17707"/>
                    <a:pt x="11663" y="17179"/>
                  </a:cubicBezTo>
                  <a:cubicBezTo>
                    <a:pt x="11159" y="16915"/>
                    <a:pt x="10679" y="16627"/>
                    <a:pt x="10199" y="16363"/>
                  </a:cubicBezTo>
                  <a:cubicBezTo>
                    <a:pt x="9767" y="16099"/>
                    <a:pt x="9239" y="15763"/>
                    <a:pt x="8831" y="15475"/>
                  </a:cubicBezTo>
                  <a:cubicBezTo>
                    <a:pt x="7127" y="14276"/>
                    <a:pt x="5591" y="12908"/>
                    <a:pt x="4392" y="11493"/>
                  </a:cubicBezTo>
                  <a:cubicBezTo>
                    <a:pt x="3192" y="10077"/>
                    <a:pt x="2256" y="8613"/>
                    <a:pt x="1632" y="7246"/>
                  </a:cubicBezTo>
                  <a:cubicBezTo>
                    <a:pt x="1008" y="5854"/>
                    <a:pt x="672" y="4559"/>
                    <a:pt x="504" y="3479"/>
                  </a:cubicBezTo>
                  <a:cubicBezTo>
                    <a:pt x="432" y="2927"/>
                    <a:pt x="360" y="2447"/>
                    <a:pt x="384" y="2015"/>
                  </a:cubicBezTo>
                  <a:cubicBezTo>
                    <a:pt x="384" y="1584"/>
                    <a:pt x="360" y="1224"/>
                    <a:pt x="384" y="912"/>
                  </a:cubicBezTo>
                  <a:cubicBezTo>
                    <a:pt x="432" y="312"/>
                    <a:pt x="456" y="0"/>
                    <a:pt x="456" y="0"/>
                  </a:cubicBezTo>
                  <a:cubicBezTo>
                    <a:pt x="456" y="0"/>
                    <a:pt x="384" y="312"/>
                    <a:pt x="240" y="912"/>
                  </a:cubicBezTo>
                  <a:cubicBezTo>
                    <a:pt x="144" y="1200"/>
                    <a:pt x="120" y="1584"/>
                    <a:pt x="72" y="2015"/>
                  </a:cubicBezTo>
                  <a:cubicBezTo>
                    <a:pt x="0" y="2447"/>
                    <a:pt x="0" y="2975"/>
                    <a:pt x="0" y="3527"/>
                  </a:cubicBezTo>
                  <a:cubicBezTo>
                    <a:pt x="48" y="4679"/>
                    <a:pt x="216" y="6070"/>
                    <a:pt x="744" y="7606"/>
                  </a:cubicBezTo>
                  <a:cubicBezTo>
                    <a:pt x="1272" y="9141"/>
                    <a:pt x="2088" y="10773"/>
                    <a:pt x="3288" y="12380"/>
                  </a:cubicBezTo>
                  <a:cubicBezTo>
                    <a:pt x="4464" y="13988"/>
                    <a:pt x="5951" y="15547"/>
                    <a:pt x="7775" y="16987"/>
                  </a:cubicBezTo>
                  <a:cubicBezTo>
                    <a:pt x="9551" y="18379"/>
                    <a:pt x="11663" y="19578"/>
                    <a:pt x="13871" y="20658"/>
                  </a:cubicBezTo>
                  <a:cubicBezTo>
                    <a:pt x="16078" y="21714"/>
                    <a:pt x="18406" y="22697"/>
                    <a:pt x="20758" y="23609"/>
                  </a:cubicBezTo>
                  <a:cubicBezTo>
                    <a:pt x="23110" y="24545"/>
                    <a:pt x="25438" y="25481"/>
                    <a:pt x="27693" y="26608"/>
                  </a:cubicBezTo>
                  <a:cubicBezTo>
                    <a:pt x="28797" y="27136"/>
                    <a:pt x="29901" y="27736"/>
                    <a:pt x="30813" y="28408"/>
                  </a:cubicBezTo>
                  <a:cubicBezTo>
                    <a:pt x="31293" y="28768"/>
                    <a:pt x="31701" y="29104"/>
                    <a:pt x="32085" y="29535"/>
                  </a:cubicBezTo>
                  <a:cubicBezTo>
                    <a:pt x="32277" y="29751"/>
                    <a:pt x="32469" y="29943"/>
                    <a:pt x="32661" y="30183"/>
                  </a:cubicBezTo>
                  <a:lnTo>
                    <a:pt x="33165" y="30855"/>
                  </a:lnTo>
                  <a:cubicBezTo>
                    <a:pt x="34437" y="32726"/>
                    <a:pt x="35085" y="34982"/>
                    <a:pt x="35301" y="37261"/>
                  </a:cubicBezTo>
                  <a:cubicBezTo>
                    <a:pt x="35493" y="39540"/>
                    <a:pt x="35421" y="41844"/>
                    <a:pt x="35277" y="44027"/>
                  </a:cubicBezTo>
                  <a:cubicBezTo>
                    <a:pt x="35133" y="46211"/>
                    <a:pt x="34965" y="48298"/>
                    <a:pt x="34893" y="50241"/>
                  </a:cubicBezTo>
                  <a:cubicBezTo>
                    <a:pt x="34821" y="52185"/>
                    <a:pt x="34845" y="53984"/>
                    <a:pt x="35037" y="55568"/>
                  </a:cubicBezTo>
                  <a:cubicBezTo>
                    <a:pt x="35205" y="57151"/>
                    <a:pt x="35541" y="58519"/>
                    <a:pt x="35949" y="59599"/>
                  </a:cubicBezTo>
                  <a:cubicBezTo>
                    <a:pt x="36332" y="60678"/>
                    <a:pt x="36764" y="61470"/>
                    <a:pt x="37076" y="61974"/>
                  </a:cubicBezTo>
                  <a:cubicBezTo>
                    <a:pt x="37412" y="62478"/>
                    <a:pt x="37580" y="62742"/>
                    <a:pt x="37580" y="62742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2D0D419-CD8B-DBEA-95BA-EFB9375BAB7B}"/>
                </a:ext>
              </a:extLst>
            </p:cNvPr>
            <p:cNvSpPr/>
            <p:nvPr/>
          </p:nvSpPr>
          <p:spPr>
            <a:xfrm>
              <a:off x="8994726" y="1811683"/>
              <a:ext cx="20014" cy="5384"/>
            </a:xfrm>
            <a:custGeom>
              <a:avLst/>
              <a:gdLst>
                <a:gd name="csX0" fmla="*/ 2472 w 20014"/>
                <a:gd name="csY0" fmla="*/ 5312 h 5384"/>
                <a:gd name="csX1" fmla="*/ 2472 w 20014"/>
                <a:gd name="csY1" fmla="*/ 5072 h 5384"/>
                <a:gd name="csX2" fmla="*/ 2472 w 20014"/>
                <a:gd name="csY2" fmla="*/ 4785 h 5384"/>
                <a:gd name="csX3" fmla="*/ 2520 w 20014"/>
                <a:gd name="csY3" fmla="*/ 4569 h 5384"/>
                <a:gd name="csX4" fmla="*/ 2520 w 20014"/>
                <a:gd name="csY4" fmla="*/ 4449 h 5384"/>
                <a:gd name="csX5" fmla="*/ 2568 w 20014"/>
                <a:gd name="csY5" fmla="*/ 4281 h 5384"/>
                <a:gd name="csX6" fmla="*/ 2616 w 20014"/>
                <a:gd name="csY6" fmla="*/ 4113 h 5384"/>
                <a:gd name="csX7" fmla="*/ 2712 w 20014"/>
                <a:gd name="csY7" fmla="*/ 3945 h 5384"/>
                <a:gd name="csX8" fmla="*/ 3336 w 20014"/>
                <a:gd name="csY8" fmla="*/ 3153 h 5384"/>
                <a:gd name="csX9" fmla="*/ 4464 w 20014"/>
                <a:gd name="csY9" fmla="*/ 2385 h 5384"/>
                <a:gd name="csX10" fmla="*/ 5975 w 20014"/>
                <a:gd name="csY10" fmla="*/ 1785 h 5384"/>
                <a:gd name="csX11" fmla="*/ 7727 w 20014"/>
                <a:gd name="csY11" fmla="*/ 1426 h 5384"/>
                <a:gd name="csX12" fmla="*/ 8663 w 20014"/>
                <a:gd name="csY12" fmla="*/ 1354 h 5384"/>
                <a:gd name="csX13" fmla="*/ 9647 w 20014"/>
                <a:gd name="csY13" fmla="*/ 1330 h 5384"/>
                <a:gd name="csX14" fmla="*/ 16822 w 20014"/>
                <a:gd name="csY14" fmla="*/ 2097 h 5384"/>
                <a:gd name="csX15" fmla="*/ 19150 w 20014"/>
                <a:gd name="csY15" fmla="*/ 2721 h 5384"/>
                <a:gd name="csX16" fmla="*/ 20014 w 20014"/>
                <a:gd name="csY16" fmla="*/ 3009 h 5384"/>
                <a:gd name="csX17" fmla="*/ 19174 w 20014"/>
                <a:gd name="csY17" fmla="*/ 2625 h 5384"/>
                <a:gd name="csX18" fmla="*/ 16918 w 20014"/>
                <a:gd name="csY18" fmla="*/ 1737 h 5384"/>
                <a:gd name="csX19" fmla="*/ 9671 w 20014"/>
                <a:gd name="csY19" fmla="*/ 130 h 5384"/>
                <a:gd name="csX20" fmla="*/ 8663 w 20014"/>
                <a:gd name="csY20" fmla="*/ 34 h 5384"/>
                <a:gd name="csX21" fmla="*/ 7607 w 20014"/>
                <a:gd name="csY21" fmla="*/ 10 h 5384"/>
                <a:gd name="csX22" fmla="*/ 5567 w 20014"/>
                <a:gd name="csY22" fmla="*/ 202 h 5384"/>
                <a:gd name="csX23" fmla="*/ 3672 w 20014"/>
                <a:gd name="csY23" fmla="*/ 730 h 5384"/>
                <a:gd name="csX24" fmla="*/ 2040 w 20014"/>
                <a:gd name="csY24" fmla="*/ 1593 h 5384"/>
                <a:gd name="csX25" fmla="*/ 840 w 20014"/>
                <a:gd name="csY25" fmla="*/ 2793 h 5384"/>
                <a:gd name="csX26" fmla="*/ 624 w 20014"/>
                <a:gd name="csY26" fmla="*/ 3105 h 5384"/>
                <a:gd name="csX27" fmla="*/ 456 w 20014"/>
                <a:gd name="csY27" fmla="*/ 3441 h 5384"/>
                <a:gd name="csX28" fmla="*/ 312 w 20014"/>
                <a:gd name="csY28" fmla="*/ 3753 h 5384"/>
                <a:gd name="csX29" fmla="*/ 216 w 20014"/>
                <a:gd name="csY29" fmla="*/ 4089 h 5384"/>
                <a:gd name="csX30" fmla="*/ 72 w 20014"/>
                <a:gd name="csY30" fmla="*/ 4641 h 5384"/>
                <a:gd name="csX31" fmla="*/ 24 w 20014"/>
                <a:gd name="csY31" fmla="*/ 4929 h 5384"/>
                <a:gd name="csX32" fmla="*/ 0 w 20014"/>
                <a:gd name="csY32" fmla="*/ 5168 h 5384"/>
                <a:gd name="csX33" fmla="*/ 2424 w 20014"/>
                <a:gd name="csY33" fmla="*/ 5384 h 53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0014" h="5384">
                  <a:moveTo>
                    <a:pt x="2472" y="5312"/>
                  </a:moveTo>
                  <a:cubicBezTo>
                    <a:pt x="2472" y="5312"/>
                    <a:pt x="2472" y="5240"/>
                    <a:pt x="2472" y="5072"/>
                  </a:cubicBezTo>
                  <a:cubicBezTo>
                    <a:pt x="2472" y="5000"/>
                    <a:pt x="2472" y="4905"/>
                    <a:pt x="2472" y="4785"/>
                  </a:cubicBezTo>
                  <a:cubicBezTo>
                    <a:pt x="2472" y="4689"/>
                    <a:pt x="2496" y="4665"/>
                    <a:pt x="2520" y="4569"/>
                  </a:cubicBezTo>
                  <a:cubicBezTo>
                    <a:pt x="2520" y="4545"/>
                    <a:pt x="2520" y="4497"/>
                    <a:pt x="2520" y="4449"/>
                  </a:cubicBezTo>
                  <a:cubicBezTo>
                    <a:pt x="2520" y="4401"/>
                    <a:pt x="2568" y="4353"/>
                    <a:pt x="2568" y="4281"/>
                  </a:cubicBezTo>
                  <a:cubicBezTo>
                    <a:pt x="2568" y="4233"/>
                    <a:pt x="2616" y="4161"/>
                    <a:pt x="2616" y="4113"/>
                  </a:cubicBezTo>
                  <a:cubicBezTo>
                    <a:pt x="2640" y="4065"/>
                    <a:pt x="2688" y="3993"/>
                    <a:pt x="2712" y="3945"/>
                  </a:cubicBezTo>
                  <a:cubicBezTo>
                    <a:pt x="2832" y="3681"/>
                    <a:pt x="3072" y="3417"/>
                    <a:pt x="3336" y="3153"/>
                  </a:cubicBezTo>
                  <a:cubicBezTo>
                    <a:pt x="3648" y="2889"/>
                    <a:pt x="4008" y="2601"/>
                    <a:pt x="4464" y="2385"/>
                  </a:cubicBezTo>
                  <a:cubicBezTo>
                    <a:pt x="4920" y="2145"/>
                    <a:pt x="5423" y="1929"/>
                    <a:pt x="5975" y="1785"/>
                  </a:cubicBezTo>
                  <a:cubicBezTo>
                    <a:pt x="6527" y="1617"/>
                    <a:pt x="7127" y="1498"/>
                    <a:pt x="7727" y="1426"/>
                  </a:cubicBezTo>
                  <a:cubicBezTo>
                    <a:pt x="8039" y="1378"/>
                    <a:pt x="8327" y="1354"/>
                    <a:pt x="8663" y="1354"/>
                  </a:cubicBezTo>
                  <a:cubicBezTo>
                    <a:pt x="8999" y="1354"/>
                    <a:pt x="9335" y="1330"/>
                    <a:pt x="9647" y="1330"/>
                  </a:cubicBezTo>
                  <a:cubicBezTo>
                    <a:pt x="12263" y="1282"/>
                    <a:pt x="14903" y="1641"/>
                    <a:pt x="16822" y="2097"/>
                  </a:cubicBezTo>
                  <a:cubicBezTo>
                    <a:pt x="17782" y="2313"/>
                    <a:pt x="18598" y="2553"/>
                    <a:pt x="19150" y="2721"/>
                  </a:cubicBezTo>
                  <a:cubicBezTo>
                    <a:pt x="19702" y="2889"/>
                    <a:pt x="20014" y="3009"/>
                    <a:pt x="20014" y="3009"/>
                  </a:cubicBezTo>
                  <a:cubicBezTo>
                    <a:pt x="20014" y="3009"/>
                    <a:pt x="19702" y="2865"/>
                    <a:pt x="19174" y="2625"/>
                  </a:cubicBezTo>
                  <a:cubicBezTo>
                    <a:pt x="18646" y="2385"/>
                    <a:pt x="17878" y="2073"/>
                    <a:pt x="16918" y="1737"/>
                  </a:cubicBezTo>
                  <a:cubicBezTo>
                    <a:pt x="15023" y="1066"/>
                    <a:pt x="12407" y="394"/>
                    <a:pt x="9671" y="130"/>
                  </a:cubicBezTo>
                  <a:cubicBezTo>
                    <a:pt x="9335" y="82"/>
                    <a:pt x="8999" y="58"/>
                    <a:pt x="8663" y="34"/>
                  </a:cubicBezTo>
                  <a:cubicBezTo>
                    <a:pt x="8327" y="10"/>
                    <a:pt x="7967" y="-14"/>
                    <a:pt x="7607" y="10"/>
                  </a:cubicBezTo>
                  <a:cubicBezTo>
                    <a:pt x="6911" y="10"/>
                    <a:pt x="6215" y="82"/>
                    <a:pt x="5567" y="202"/>
                  </a:cubicBezTo>
                  <a:cubicBezTo>
                    <a:pt x="4896" y="322"/>
                    <a:pt x="4272" y="490"/>
                    <a:pt x="3672" y="730"/>
                  </a:cubicBezTo>
                  <a:cubicBezTo>
                    <a:pt x="3072" y="946"/>
                    <a:pt x="2520" y="1258"/>
                    <a:pt x="2040" y="1593"/>
                  </a:cubicBezTo>
                  <a:cubicBezTo>
                    <a:pt x="1560" y="1953"/>
                    <a:pt x="1128" y="2361"/>
                    <a:pt x="840" y="2793"/>
                  </a:cubicBezTo>
                  <a:cubicBezTo>
                    <a:pt x="768" y="2913"/>
                    <a:pt x="696" y="3009"/>
                    <a:pt x="624" y="3105"/>
                  </a:cubicBezTo>
                  <a:cubicBezTo>
                    <a:pt x="576" y="3225"/>
                    <a:pt x="504" y="3321"/>
                    <a:pt x="456" y="3441"/>
                  </a:cubicBezTo>
                  <a:cubicBezTo>
                    <a:pt x="408" y="3537"/>
                    <a:pt x="360" y="3657"/>
                    <a:pt x="312" y="3753"/>
                  </a:cubicBezTo>
                  <a:cubicBezTo>
                    <a:pt x="264" y="3849"/>
                    <a:pt x="240" y="3969"/>
                    <a:pt x="216" y="4089"/>
                  </a:cubicBezTo>
                  <a:cubicBezTo>
                    <a:pt x="168" y="4281"/>
                    <a:pt x="96" y="4521"/>
                    <a:pt x="72" y="4641"/>
                  </a:cubicBezTo>
                  <a:cubicBezTo>
                    <a:pt x="72" y="4761"/>
                    <a:pt x="48" y="4857"/>
                    <a:pt x="24" y="4929"/>
                  </a:cubicBezTo>
                  <a:cubicBezTo>
                    <a:pt x="24" y="5072"/>
                    <a:pt x="0" y="5168"/>
                    <a:pt x="0" y="5168"/>
                  </a:cubicBezTo>
                  <a:lnTo>
                    <a:pt x="2424" y="5384"/>
                  </a:ln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61A4CEB1-95E4-7A08-00F7-E0E4D10F4D6A}"/>
                </a:ext>
              </a:extLst>
            </p:cNvPr>
            <p:cNvSpPr/>
            <p:nvPr/>
          </p:nvSpPr>
          <p:spPr>
            <a:xfrm>
              <a:off x="8863234" y="1804759"/>
              <a:ext cx="73585" cy="27304"/>
            </a:xfrm>
            <a:custGeom>
              <a:avLst/>
              <a:gdLst>
                <a:gd name="csX0" fmla="*/ 2144 w 73585"/>
                <a:gd name="csY0" fmla="*/ 27280 h 27304"/>
                <a:gd name="csX1" fmla="*/ 1952 w 73585"/>
                <a:gd name="csY1" fmla="*/ 26248 h 27304"/>
                <a:gd name="csX2" fmla="*/ 1448 w 73585"/>
                <a:gd name="csY2" fmla="*/ 23369 h 27304"/>
                <a:gd name="csX3" fmla="*/ 1017 w 73585"/>
                <a:gd name="csY3" fmla="*/ 18883 h 27304"/>
                <a:gd name="csX4" fmla="*/ 1856 w 73585"/>
                <a:gd name="csY4" fmla="*/ 13292 h 27304"/>
                <a:gd name="csX5" fmla="*/ 3392 w 73585"/>
                <a:gd name="csY5" fmla="*/ 10509 h 27304"/>
                <a:gd name="csX6" fmla="*/ 5768 w 73585"/>
                <a:gd name="csY6" fmla="*/ 8134 h 27304"/>
                <a:gd name="csX7" fmla="*/ 12463 w 73585"/>
                <a:gd name="csY7" fmla="*/ 4919 h 27304"/>
                <a:gd name="csX8" fmla="*/ 20455 w 73585"/>
                <a:gd name="csY8" fmla="*/ 3143 h 27304"/>
                <a:gd name="csX9" fmla="*/ 28830 w 73585"/>
                <a:gd name="csY9" fmla="*/ 2423 h 27304"/>
                <a:gd name="csX10" fmla="*/ 37109 w 73585"/>
                <a:gd name="csY10" fmla="*/ 3335 h 27304"/>
                <a:gd name="csX11" fmla="*/ 44956 w 73585"/>
                <a:gd name="csY11" fmla="*/ 5710 h 27304"/>
                <a:gd name="csX12" fmla="*/ 52348 w 73585"/>
                <a:gd name="csY12" fmla="*/ 8302 h 27304"/>
                <a:gd name="csX13" fmla="*/ 55875 w 73585"/>
                <a:gd name="csY13" fmla="*/ 9333 h 27304"/>
                <a:gd name="csX14" fmla="*/ 59235 w 73585"/>
                <a:gd name="csY14" fmla="*/ 10029 h 27304"/>
                <a:gd name="csX15" fmla="*/ 65234 w 73585"/>
                <a:gd name="csY15" fmla="*/ 10485 h 27304"/>
                <a:gd name="csX16" fmla="*/ 69818 w 73585"/>
                <a:gd name="csY16" fmla="*/ 9885 h 27304"/>
                <a:gd name="csX17" fmla="*/ 72626 w 73585"/>
                <a:gd name="csY17" fmla="*/ 8949 h 27304"/>
                <a:gd name="csX18" fmla="*/ 73585 w 73585"/>
                <a:gd name="csY18" fmla="*/ 8518 h 27304"/>
                <a:gd name="csX19" fmla="*/ 72602 w 73585"/>
                <a:gd name="csY19" fmla="*/ 8829 h 27304"/>
                <a:gd name="csX20" fmla="*/ 69746 w 73585"/>
                <a:gd name="csY20" fmla="*/ 9405 h 27304"/>
                <a:gd name="csX21" fmla="*/ 65258 w 73585"/>
                <a:gd name="csY21" fmla="*/ 9549 h 27304"/>
                <a:gd name="csX22" fmla="*/ 59523 w 73585"/>
                <a:gd name="csY22" fmla="*/ 8661 h 27304"/>
                <a:gd name="csX23" fmla="*/ 52947 w 73585"/>
                <a:gd name="csY23" fmla="*/ 6598 h 27304"/>
                <a:gd name="csX24" fmla="*/ 45700 w 73585"/>
                <a:gd name="csY24" fmla="*/ 3719 h 27304"/>
                <a:gd name="csX25" fmla="*/ 37637 w 73585"/>
                <a:gd name="csY25" fmla="*/ 1056 h 27304"/>
                <a:gd name="csX26" fmla="*/ 28830 w 73585"/>
                <a:gd name="csY26" fmla="*/ 0 h 27304"/>
                <a:gd name="csX27" fmla="*/ 20071 w 73585"/>
                <a:gd name="csY27" fmla="*/ 840 h 27304"/>
                <a:gd name="csX28" fmla="*/ 15871 w 73585"/>
                <a:gd name="csY28" fmla="*/ 1727 h 27304"/>
                <a:gd name="csX29" fmla="*/ 11815 w 73585"/>
                <a:gd name="csY29" fmla="*/ 2903 h 27304"/>
                <a:gd name="csX30" fmla="*/ 4664 w 73585"/>
                <a:gd name="csY30" fmla="*/ 6742 h 27304"/>
                <a:gd name="csX31" fmla="*/ 2072 w 73585"/>
                <a:gd name="csY31" fmla="*/ 9621 h 27304"/>
                <a:gd name="csX32" fmla="*/ 561 w 73585"/>
                <a:gd name="csY32" fmla="*/ 12860 h 27304"/>
                <a:gd name="csX33" fmla="*/ 9 w 73585"/>
                <a:gd name="csY33" fmla="*/ 16075 h 27304"/>
                <a:gd name="csX34" fmla="*/ 105 w 73585"/>
                <a:gd name="csY34" fmla="*/ 18954 h 27304"/>
                <a:gd name="csX35" fmla="*/ 993 w 73585"/>
                <a:gd name="csY35" fmla="*/ 23489 h 27304"/>
                <a:gd name="csX36" fmla="*/ 1856 w 73585"/>
                <a:gd name="csY36" fmla="*/ 26320 h 27304"/>
                <a:gd name="csX37" fmla="*/ 2192 w 73585"/>
                <a:gd name="csY37" fmla="*/ 27304 h 273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585" h="27304">
                  <a:moveTo>
                    <a:pt x="2144" y="27280"/>
                  </a:moveTo>
                  <a:cubicBezTo>
                    <a:pt x="2144" y="27280"/>
                    <a:pt x="2072" y="26920"/>
                    <a:pt x="1952" y="26248"/>
                  </a:cubicBezTo>
                  <a:cubicBezTo>
                    <a:pt x="1832" y="25577"/>
                    <a:pt x="1640" y="24617"/>
                    <a:pt x="1448" y="23369"/>
                  </a:cubicBezTo>
                  <a:cubicBezTo>
                    <a:pt x="1257" y="22122"/>
                    <a:pt x="1041" y="20610"/>
                    <a:pt x="1017" y="18883"/>
                  </a:cubicBezTo>
                  <a:cubicBezTo>
                    <a:pt x="993" y="17155"/>
                    <a:pt x="1161" y="15212"/>
                    <a:pt x="1856" y="13292"/>
                  </a:cubicBezTo>
                  <a:cubicBezTo>
                    <a:pt x="2192" y="12332"/>
                    <a:pt x="2720" y="11397"/>
                    <a:pt x="3392" y="10509"/>
                  </a:cubicBezTo>
                  <a:cubicBezTo>
                    <a:pt x="4016" y="9669"/>
                    <a:pt x="4832" y="8829"/>
                    <a:pt x="5768" y="8134"/>
                  </a:cubicBezTo>
                  <a:cubicBezTo>
                    <a:pt x="7640" y="6718"/>
                    <a:pt x="9944" y="5710"/>
                    <a:pt x="12463" y="4919"/>
                  </a:cubicBezTo>
                  <a:cubicBezTo>
                    <a:pt x="14959" y="4127"/>
                    <a:pt x="17695" y="3623"/>
                    <a:pt x="20455" y="3143"/>
                  </a:cubicBezTo>
                  <a:cubicBezTo>
                    <a:pt x="23214" y="2687"/>
                    <a:pt x="26022" y="2399"/>
                    <a:pt x="28830" y="2423"/>
                  </a:cubicBezTo>
                  <a:cubicBezTo>
                    <a:pt x="31638" y="2423"/>
                    <a:pt x="34421" y="2711"/>
                    <a:pt x="37109" y="3335"/>
                  </a:cubicBezTo>
                  <a:cubicBezTo>
                    <a:pt x="39797" y="3959"/>
                    <a:pt x="42436" y="4823"/>
                    <a:pt x="44956" y="5710"/>
                  </a:cubicBezTo>
                  <a:cubicBezTo>
                    <a:pt x="47476" y="6622"/>
                    <a:pt x="49948" y="7534"/>
                    <a:pt x="52348" y="8302"/>
                  </a:cubicBezTo>
                  <a:cubicBezTo>
                    <a:pt x="53547" y="8685"/>
                    <a:pt x="54699" y="9021"/>
                    <a:pt x="55875" y="9333"/>
                  </a:cubicBezTo>
                  <a:cubicBezTo>
                    <a:pt x="57027" y="9621"/>
                    <a:pt x="58155" y="9861"/>
                    <a:pt x="59235" y="10029"/>
                  </a:cubicBezTo>
                  <a:cubicBezTo>
                    <a:pt x="61419" y="10413"/>
                    <a:pt x="63434" y="10557"/>
                    <a:pt x="65234" y="10485"/>
                  </a:cubicBezTo>
                  <a:cubicBezTo>
                    <a:pt x="67034" y="10437"/>
                    <a:pt x="68570" y="10197"/>
                    <a:pt x="69818" y="9885"/>
                  </a:cubicBezTo>
                  <a:cubicBezTo>
                    <a:pt x="71066" y="9573"/>
                    <a:pt x="72002" y="9213"/>
                    <a:pt x="72626" y="8949"/>
                  </a:cubicBezTo>
                  <a:cubicBezTo>
                    <a:pt x="73250" y="8661"/>
                    <a:pt x="73585" y="8518"/>
                    <a:pt x="73585" y="8518"/>
                  </a:cubicBezTo>
                  <a:cubicBezTo>
                    <a:pt x="73585" y="8518"/>
                    <a:pt x="73250" y="8613"/>
                    <a:pt x="72602" y="8829"/>
                  </a:cubicBezTo>
                  <a:cubicBezTo>
                    <a:pt x="71954" y="9021"/>
                    <a:pt x="70994" y="9237"/>
                    <a:pt x="69746" y="9405"/>
                  </a:cubicBezTo>
                  <a:cubicBezTo>
                    <a:pt x="68498" y="9573"/>
                    <a:pt x="66986" y="9645"/>
                    <a:pt x="65258" y="9549"/>
                  </a:cubicBezTo>
                  <a:cubicBezTo>
                    <a:pt x="63530" y="9453"/>
                    <a:pt x="61587" y="9141"/>
                    <a:pt x="59523" y="8661"/>
                  </a:cubicBezTo>
                  <a:cubicBezTo>
                    <a:pt x="57459" y="8158"/>
                    <a:pt x="55251" y="7438"/>
                    <a:pt x="52947" y="6598"/>
                  </a:cubicBezTo>
                  <a:cubicBezTo>
                    <a:pt x="50644" y="5734"/>
                    <a:pt x="48244" y="4703"/>
                    <a:pt x="45700" y="3719"/>
                  </a:cubicBezTo>
                  <a:cubicBezTo>
                    <a:pt x="43156" y="2735"/>
                    <a:pt x="40493" y="1727"/>
                    <a:pt x="37637" y="1056"/>
                  </a:cubicBezTo>
                  <a:cubicBezTo>
                    <a:pt x="34781" y="360"/>
                    <a:pt x="31806" y="0"/>
                    <a:pt x="28830" y="0"/>
                  </a:cubicBezTo>
                  <a:cubicBezTo>
                    <a:pt x="25854" y="0"/>
                    <a:pt x="22902" y="336"/>
                    <a:pt x="20071" y="840"/>
                  </a:cubicBezTo>
                  <a:cubicBezTo>
                    <a:pt x="18655" y="1080"/>
                    <a:pt x="17239" y="1392"/>
                    <a:pt x="15871" y="1727"/>
                  </a:cubicBezTo>
                  <a:cubicBezTo>
                    <a:pt x="14479" y="2063"/>
                    <a:pt x="13135" y="2447"/>
                    <a:pt x="11815" y="2903"/>
                  </a:cubicBezTo>
                  <a:cubicBezTo>
                    <a:pt x="9176" y="3815"/>
                    <a:pt x="6704" y="5063"/>
                    <a:pt x="4664" y="6742"/>
                  </a:cubicBezTo>
                  <a:cubicBezTo>
                    <a:pt x="3656" y="7606"/>
                    <a:pt x="2792" y="8542"/>
                    <a:pt x="2072" y="9621"/>
                  </a:cubicBezTo>
                  <a:cubicBezTo>
                    <a:pt x="1401" y="10653"/>
                    <a:pt x="873" y="11733"/>
                    <a:pt x="561" y="12860"/>
                  </a:cubicBezTo>
                  <a:cubicBezTo>
                    <a:pt x="249" y="13964"/>
                    <a:pt x="81" y="15044"/>
                    <a:pt x="9" y="16075"/>
                  </a:cubicBezTo>
                  <a:cubicBezTo>
                    <a:pt x="-15" y="17107"/>
                    <a:pt x="9" y="18067"/>
                    <a:pt x="105" y="18954"/>
                  </a:cubicBezTo>
                  <a:cubicBezTo>
                    <a:pt x="273" y="20754"/>
                    <a:pt x="657" y="22242"/>
                    <a:pt x="993" y="23489"/>
                  </a:cubicBezTo>
                  <a:cubicBezTo>
                    <a:pt x="1305" y="24713"/>
                    <a:pt x="1640" y="25673"/>
                    <a:pt x="1856" y="26320"/>
                  </a:cubicBezTo>
                  <a:cubicBezTo>
                    <a:pt x="2072" y="26968"/>
                    <a:pt x="2192" y="27304"/>
                    <a:pt x="2192" y="27304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F73FE30-29E4-C07C-458F-DBFB259DD5DB}"/>
                </a:ext>
              </a:extLst>
            </p:cNvPr>
            <p:cNvSpPr/>
            <p:nvPr/>
          </p:nvSpPr>
          <p:spPr>
            <a:xfrm>
              <a:off x="8897799" y="1782781"/>
              <a:ext cx="22797" cy="24880"/>
            </a:xfrm>
            <a:custGeom>
              <a:avLst/>
              <a:gdLst>
                <a:gd name="csX0" fmla="*/ 96 w 22797"/>
                <a:gd name="csY0" fmla="*/ 24881 h 24880"/>
                <a:gd name="csX1" fmla="*/ 504 w 22797"/>
                <a:gd name="csY1" fmla="*/ 24857 h 24880"/>
                <a:gd name="csX2" fmla="*/ 1680 w 22797"/>
                <a:gd name="csY2" fmla="*/ 24737 h 24880"/>
                <a:gd name="csX3" fmla="*/ 3528 w 22797"/>
                <a:gd name="csY3" fmla="*/ 24449 h 24880"/>
                <a:gd name="csX4" fmla="*/ 5855 w 22797"/>
                <a:gd name="csY4" fmla="*/ 23873 h 24880"/>
                <a:gd name="csX5" fmla="*/ 8519 w 22797"/>
                <a:gd name="csY5" fmla="*/ 22841 h 24880"/>
                <a:gd name="csX6" fmla="*/ 11255 w 22797"/>
                <a:gd name="csY6" fmla="*/ 21186 h 24880"/>
                <a:gd name="csX7" fmla="*/ 13703 w 22797"/>
                <a:gd name="csY7" fmla="*/ 18787 h 24880"/>
                <a:gd name="csX8" fmla="*/ 14207 w 22797"/>
                <a:gd name="csY8" fmla="*/ 18067 h 24880"/>
                <a:gd name="csX9" fmla="*/ 14327 w 22797"/>
                <a:gd name="csY9" fmla="*/ 17875 h 24880"/>
                <a:gd name="csX10" fmla="*/ 14327 w 22797"/>
                <a:gd name="csY10" fmla="*/ 17827 h 24880"/>
                <a:gd name="csX11" fmla="*/ 14399 w 22797"/>
                <a:gd name="csY11" fmla="*/ 17755 h 24880"/>
                <a:gd name="csX12" fmla="*/ 14447 w 22797"/>
                <a:gd name="csY12" fmla="*/ 17659 h 24880"/>
                <a:gd name="csX13" fmla="*/ 14663 w 22797"/>
                <a:gd name="csY13" fmla="*/ 17299 h 24880"/>
                <a:gd name="csX14" fmla="*/ 15431 w 22797"/>
                <a:gd name="csY14" fmla="*/ 15691 h 24880"/>
                <a:gd name="csX15" fmla="*/ 17134 w 22797"/>
                <a:gd name="csY15" fmla="*/ 9237 h 24880"/>
                <a:gd name="csX16" fmla="*/ 17902 w 22797"/>
                <a:gd name="csY16" fmla="*/ 6334 h 24880"/>
                <a:gd name="csX17" fmla="*/ 18958 w 22797"/>
                <a:gd name="csY17" fmla="*/ 3863 h 24880"/>
                <a:gd name="csX18" fmla="*/ 21502 w 22797"/>
                <a:gd name="csY18" fmla="*/ 792 h 24880"/>
                <a:gd name="csX19" fmla="*/ 22030 w 22797"/>
                <a:gd name="csY19" fmla="*/ 432 h 24880"/>
                <a:gd name="csX20" fmla="*/ 22438 w 22797"/>
                <a:gd name="csY20" fmla="*/ 192 h 24880"/>
                <a:gd name="csX21" fmla="*/ 22798 w 22797"/>
                <a:gd name="csY21" fmla="*/ 0 h 24880"/>
                <a:gd name="csX22" fmla="*/ 22438 w 22797"/>
                <a:gd name="csY22" fmla="*/ 168 h 24880"/>
                <a:gd name="csX23" fmla="*/ 22006 w 22797"/>
                <a:gd name="csY23" fmla="*/ 384 h 24880"/>
                <a:gd name="csX24" fmla="*/ 21430 w 22797"/>
                <a:gd name="csY24" fmla="*/ 720 h 24880"/>
                <a:gd name="csX25" fmla="*/ 18622 w 22797"/>
                <a:gd name="csY25" fmla="*/ 3695 h 24880"/>
                <a:gd name="csX26" fmla="*/ 17374 w 22797"/>
                <a:gd name="csY26" fmla="*/ 6142 h 24880"/>
                <a:gd name="csX27" fmla="*/ 16390 w 22797"/>
                <a:gd name="csY27" fmla="*/ 9045 h 24880"/>
                <a:gd name="csX28" fmla="*/ 14327 w 22797"/>
                <a:gd name="csY28" fmla="*/ 15188 h 24880"/>
                <a:gd name="csX29" fmla="*/ 13559 w 22797"/>
                <a:gd name="csY29" fmla="*/ 16579 h 24880"/>
                <a:gd name="csX30" fmla="*/ 13319 w 22797"/>
                <a:gd name="csY30" fmla="*/ 16915 h 24880"/>
                <a:gd name="csX31" fmla="*/ 13271 w 22797"/>
                <a:gd name="csY31" fmla="*/ 17011 h 24880"/>
                <a:gd name="csX32" fmla="*/ 13271 w 22797"/>
                <a:gd name="csY32" fmla="*/ 17035 h 24880"/>
                <a:gd name="csX33" fmla="*/ 13271 w 22797"/>
                <a:gd name="csY33" fmla="*/ 17083 h 24880"/>
                <a:gd name="csX34" fmla="*/ 13127 w 22797"/>
                <a:gd name="csY34" fmla="*/ 17227 h 24880"/>
                <a:gd name="csX35" fmla="*/ 12647 w 22797"/>
                <a:gd name="csY35" fmla="*/ 17827 h 24880"/>
                <a:gd name="csX36" fmla="*/ 10343 w 22797"/>
                <a:gd name="csY36" fmla="*/ 19794 h 24880"/>
                <a:gd name="csX37" fmla="*/ 7799 w 22797"/>
                <a:gd name="csY37" fmla="*/ 21090 h 24880"/>
                <a:gd name="csX38" fmla="*/ 5352 w 22797"/>
                <a:gd name="csY38" fmla="*/ 21858 h 24880"/>
                <a:gd name="csX39" fmla="*/ 3192 w 22797"/>
                <a:gd name="csY39" fmla="*/ 22242 h 24880"/>
                <a:gd name="csX40" fmla="*/ 1512 w 22797"/>
                <a:gd name="csY40" fmla="*/ 22385 h 24880"/>
                <a:gd name="csX41" fmla="*/ 408 w 22797"/>
                <a:gd name="csY41" fmla="*/ 22409 h 24880"/>
                <a:gd name="csX42" fmla="*/ 0 w 22797"/>
                <a:gd name="csY42" fmla="*/ 22409 h 24880"/>
                <a:gd name="csX43" fmla="*/ 120 w 22797"/>
                <a:gd name="csY43" fmla="*/ 24833 h 248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2797" h="24880">
                  <a:moveTo>
                    <a:pt x="96" y="24881"/>
                  </a:moveTo>
                  <a:cubicBezTo>
                    <a:pt x="96" y="24881"/>
                    <a:pt x="240" y="24881"/>
                    <a:pt x="504" y="24857"/>
                  </a:cubicBezTo>
                  <a:cubicBezTo>
                    <a:pt x="768" y="24857"/>
                    <a:pt x="1152" y="24809"/>
                    <a:pt x="1680" y="24737"/>
                  </a:cubicBezTo>
                  <a:cubicBezTo>
                    <a:pt x="2208" y="24689"/>
                    <a:pt x="2808" y="24593"/>
                    <a:pt x="3528" y="24449"/>
                  </a:cubicBezTo>
                  <a:cubicBezTo>
                    <a:pt x="4224" y="24305"/>
                    <a:pt x="5016" y="24137"/>
                    <a:pt x="5855" y="23873"/>
                  </a:cubicBezTo>
                  <a:cubicBezTo>
                    <a:pt x="6695" y="23609"/>
                    <a:pt x="7607" y="23273"/>
                    <a:pt x="8519" y="22841"/>
                  </a:cubicBezTo>
                  <a:cubicBezTo>
                    <a:pt x="9431" y="22409"/>
                    <a:pt x="10367" y="21858"/>
                    <a:pt x="11255" y="21186"/>
                  </a:cubicBezTo>
                  <a:cubicBezTo>
                    <a:pt x="12143" y="20514"/>
                    <a:pt x="13007" y="19722"/>
                    <a:pt x="13703" y="18787"/>
                  </a:cubicBezTo>
                  <a:cubicBezTo>
                    <a:pt x="13895" y="18547"/>
                    <a:pt x="14039" y="18307"/>
                    <a:pt x="14207" y="18067"/>
                  </a:cubicBezTo>
                  <a:lnTo>
                    <a:pt x="14327" y="17875"/>
                  </a:lnTo>
                  <a:lnTo>
                    <a:pt x="14327" y="17827"/>
                  </a:lnTo>
                  <a:cubicBezTo>
                    <a:pt x="14327" y="17827"/>
                    <a:pt x="14399" y="17755"/>
                    <a:pt x="14399" y="17755"/>
                  </a:cubicBezTo>
                  <a:lnTo>
                    <a:pt x="14447" y="17659"/>
                  </a:lnTo>
                  <a:lnTo>
                    <a:pt x="14663" y="17299"/>
                  </a:lnTo>
                  <a:cubicBezTo>
                    <a:pt x="14951" y="16771"/>
                    <a:pt x="15215" y="16243"/>
                    <a:pt x="15431" y="15691"/>
                  </a:cubicBezTo>
                  <a:cubicBezTo>
                    <a:pt x="16294" y="13532"/>
                    <a:pt x="16678" y="11277"/>
                    <a:pt x="17134" y="9237"/>
                  </a:cubicBezTo>
                  <a:cubicBezTo>
                    <a:pt x="17350" y="8206"/>
                    <a:pt x="17614" y="7246"/>
                    <a:pt x="17902" y="6334"/>
                  </a:cubicBezTo>
                  <a:cubicBezTo>
                    <a:pt x="18214" y="5422"/>
                    <a:pt x="18550" y="4607"/>
                    <a:pt x="18958" y="3863"/>
                  </a:cubicBezTo>
                  <a:cubicBezTo>
                    <a:pt x="19750" y="2399"/>
                    <a:pt x="20710" y="1368"/>
                    <a:pt x="21502" y="792"/>
                  </a:cubicBezTo>
                  <a:cubicBezTo>
                    <a:pt x="21694" y="648"/>
                    <a:pt x="21886" y="528"/>
                    <a:pt x="22030" y="432"/>
                  </a:cubicBezTo>
                  <a:cubicBezTo>
                    <a:pt x="22198" y="336"/>
                    <a:pt x="22318" y="240"/>
                    <a:pt x="22438" y="192"/>
                  </a:cubicBezTo>
                  <a:cubicBezTo>
                    <a:pt x="22678" y="72"/>
                    <a:pt x="22798" y="0"/>
                    <a:pt x="22798" y="0"/>
                  </a:cubicBezTo>
                  <a:cubicBezTo>
                    <a:pt x="22798" y="0"/>
                    <a:pt x="22678" y="48"/>
                    <a:pt x="22438" y="168"/>
                  </a:cubicBezTo>
                  <a:cubicBezTo>
                    <a:pt x="22318" y="216"/>
                    <a:pt x="22174" y="288"/>
                    <a:pt x="22006" y="384"/>
                  </a:cubicBezTo>
                  <a:cubicBezTo>
                    <a:pt x="21838" y="480"/>
                    <a:pt x="21646" y="576"/>
                    <a:pt x="21430" y="720"/>
                  </a:cubicBezTo>
                  <a:cubicBezTo>
                    <a:pt x="20590" y="1248"/>
                    <a:pt x="19534" y="2231"/>
                    <a:pt x="18622" y="3695"/>
                  </a:cubicBezTo>
                  <a:cubicBezTo>
                    <a:pt x="18166" y="4415"/>
                    <a:pt x="17758" y="5254"/>
                    <a:pt x="17374" y="6142"/>
                  </a:cubicBezTo>
                  <a:cubicBezTo>
                    <a:pt x="16990" y="7054"/>
                    <a:pt x="16678" y="8038"/>
                    <a:pt x="16390" y="9045"/>
                  </a:cubicBezTo>
                  <a:cubicBezTo>
                    <a:pt x="15790" y="11061"/>
                    <a:pt x="15263" y="13244"/>
                    <a:pt x="14327" y="15188"/>
                  </a:cubicBezTo>
                  <a:cubicBezTo>
                    <a:pt x="14087" y="15667"/>
                    <a:pt x="13823" y="16147"/>
                    <a:pt x="13559" y="16579"/>
                  </a:cubicBezTo>
                  <a:lnTo>
                    <a:pt x="13319" y="16915"/>
                  </a:lnTo>
                  <a:lnTo>
                    <a:pt x="13271" y="17011"/>
                  </a:lnTo>
                  <a:cubicBezTo>
                    <a:pt x="13271" y="17011"/>
                    <a:pt x="13247" y="17059"/>
                    <a:pt x="13271" y="17035"/>
                  </a:cubicBezTo>
                  <a:lnTo>
                    <a:pt x="13271" y="17083"/>
                  </a:lnTo>
                  <a:cubicBezTo>
                    <a:pt x="13271" y="17083"/>
                    <a:pt x="13127" y="17227"/>
                    <a:pt x="13127" y="17227"/>
                  </a:cubicBezTo>
                  <a:cubicBezTo>
                    <a:pt x="12959" y="17419"/>
                    <a:pt x="12815" y="17635"/>
                    <a:pt x="12647" y="17827"/>
                  </a:cubicBezTo>
                  <a:cubicBezTo>
                    <a:pt x="11975" y="18619"/>
                    <a:pt x="11159" y="19242"/>
                    <a:pt x="10343" y="19794"/>
                  </a:cubicBezTo>
                  <a:cubicBezTo>
                    <a:pt x="9527" y="20346"/>
                    <a:pt x="8663" y="20778"/>
                    <a:pt x="7799" y="21090"/>
                  </a:cubicBezTo>
                  <a:cubicBezTo>
                    <a:pt x="6959" y="21426"/>
                    <a:pt x="6119" y="21666"/>
                    <a:pt x="5352" y="21858"/>
                  </a:cubicBezTo>
                  <a:cubicBezTo>
                    <a:pt x="4584" y="22050"/>
                    <a:pt x="3840" y="22170"/>
                    <a:pt x="3192" y="22242"/>
                  </a:cubicBezTo>
                  <a:cubicBezTo>
                    <a:pt x="2544" y="22313"/>
                    <a:pt x="1968" y="22361"/>
                    <a:pt x="1512" y="22385"/>
                  </a:cubicBezTo>
                  <a:cubicBezTo>
                    <a:pt x="1056" y="22409"/>
                    <a:pt x="672" y="22409"/>
                    <a:pt x="408" y="22409"/>
                  </a:cubicBezTo>
                  <a:cubicBezTo>
                    <a:pt x="144" y="22409"/>
                    <a:pt x="0" y="22409"/>
                    <a:pt x="0" y="22409"/>
                  </a:cubicBezTo>
                  <a:lnTo>
                    <a:pt x="120" y="24833"/>
                  </a:ln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F468FB2-EF36-59C0-DFD2-5F9136FF9451}"/>
                </a:ext>
              </a:extLst>
            </p:cNvPr>
            <p:cNvSpPr/>
            <p:nvPr/>
          </p:nvSpPr>
          <p:spPr>
            <a:xfrm>
              <a:off x="8756237" y="1734339"/>
              <a:ext cx="81398" cy="80472"/>
            </a:xfrm>
            <a:custGeom>
              <a:avLst/>
              <a:gdLst>
                <a:gd name="csX0" fmla="*/ 648 w 81398"/>
                <a:gd name="csY0" fmla="*/ 80473 h 80472"/>
                <a:gd name="csX1" fmla="*/ 456 w 81398"/>
                <a:gd name="csY1" fmla="*/ 78865 h 80472"/>
                <a:gd name="csX2" fmla="*/ 456 w 81398"/>
                <a:gd name="csY2" fmla="*/ 76922 h 80472"/>
                <a:gd name="csX3" fmla="*/ 864 w 81398"/>
                <a:gd name="csY3" fmla="*/ 74354 h 80472"/>
                <a:gd name="csX4" fmla="*/ 3696 w 81398"/>
                <a:gd name="csY4" fmla="*/ 67996 h 80472"/>
                <a:gd name="csX5" fmla="*/ 6407 w 81398"/>
                <a:gd name="csY5" fmla="*/ 64685 h 80472"/>
                <a:gd name="csX6" fmla="*/ 10031 w 81398"/>
                <a:gd name="csY6" fmla="*/ 61638 h 80472"/>
                <a:gd name="csX7" fmla="*/ 10535 w 81398"/>
                <a:gd name="csY7" fmla="*/ 61278 h 80472"/>
                <a:gd name="csX8" fmla="*/ 11063 w 81398"/>
                <a:gd name="csY8" fmla="*/ 60942 h 80472"/>
                <a:gd name="csX9" fmla="*/ 12143 w 81398"/>
                <a:gd name="csY9" fmla="*/ 60270 h 80472"/>
                <a:gd name="csX10" fmla="*/ 14495 w 81398"/>
                <a:gd name="csY10" fmla="*/ 59119 h 80472"/>
                <a:gd name="csX11" fmla="*/ 15095 w 81398"/>
                <a:gd name="csY11" fmla="*/ 58855 h 80472"/>
                <a:gd name="csX12" fmla="*/ 15238 w 81398"/>
                <a:gd name="csY12" fmla="*/ 58783 h 80472"/>
                <a:gd name="csX13" fmla="*/ 15382 w 81398"/>
                <a:gd name="csY13" fmla="*/ 58735 h 80472"/>
                <a:gd name="csX14" fmla="*/ 15718 w 81398"/>
                <a:gd name="csY14" fmla="*/ 58615 h 80472"/>
                <a:gd name="csX15" fmla="*/ 17038 w 81398"/>
                <a:gd name="csY15" fmla="*/ 58135 h 80472"/>
                <a:gd name="csX16" fmla="*/ 19702 w 81398"/>
                <a:gd name="csY16" fmla="*/ 57367 h 80472"/>
                <a:gd name="csX17" fmla="*/ 31605 w 81398"/>
                <a:gd name="csY17" fmla="*/ 55904 h 80472"/>
                <a:gd name="csX18" fmla="*/ 44636 w 81398"/>
                <a:gd name="csY18" fmla="*/ 55904 h 80472"/>
                <a:gd name="csX19" fmla="*/ 58290 w 81398"/>
                <a:gd name="csY19" fmla="*/ 54896 h 80472"/>
                <a:gd name="csX20" fmla="*/ 71249 w 81398"/>
                <a:gd name="csY20" fmla="*/ 49977 h 80472"/>
                <a:gd name="csX21" fmla="*/ 71609 w 81398"/>
                <a:gd name="csY21" fmla="*/ 49737 h 80472"/>
                <a:gd name="csX22" fmla="*/ 71801 w 81398"/>
                <a:gd name="csY22" fmla="*/ 49618 h 80472"/>
                <a:gd name="csX23" fmla="*/ 71897 w 81398"/>
                <a:gd name="csY23" fmla="*/ 49570 h 80472"/>
                <a:gd name="csX24" fmla="*/ 72017 w 81398"/>
                <a:gd name="csY24" fmla="*/ 49474 h 80472"/>
                <a:gd name="csX25" fmla="*/ 72689 w 81398"/>
                <a:gd name="csY25" fmla="*/ 48970 h 80472"/>
                <a:gd name="csX26" fmla="*/ 73337 w 81398"/>
                <a:gd name="csY26" fmla="*/ 48466 h 80472"/>
                <a:gd name="csX27" fmla="*/ 74009 w 81398"/>
                <a:gd name="csY27" fmla="*/ 47866 h 80472"/>
                <a:gd name="csX28" fmla="*/ 75281 w 81398"/>
                <a:gd name="csY28" fmla="*/ 46618 h 80472"/>
                <a:gd name="csX29" fmla="*/ 76409 w 81398"/>
                <a:gd name="csY29" fmla="*/ 45323 h 80472"/>
                <a:gd name="csX30" fmla="*/ 79840 w 81398"/>
                <a:gd name="csY30" fmla="*/ 39516 h 80472"/>
                <a:gd name="csX31" fmla="*/ 81352 w 81398"/>
                <a:gd name="csY31" fmla="*/ 33158 h 80472"/>
                <a:gd name="csX32" fmla="*/ 80536 w 81398"/>
                <a:gd name="csY32" fmla="*/ 26896 h 80472"/>
                <a:gd name="csX33" fmla="*/ 80272 w 81398"/>
                <a:gd name="csY33" fmla="*/ 26176 h 80472"/>
                <a:gd name="csX34" fmla="*/ 79936 w 81398"/>
                <a:gd name="csY34" fmla="*/ 25481 h 80472"/>
                <a:gd name="csX35" fmla="*/ 79216 w 81398"/>
                <a:gd name="csY35" fmla="*/ 24137 h 80472"/>
                <a:gd name="csX36" fmla="*/ 78376 w 81398"/>
                <a:gd name="csY36" fmla="*/ 22889 h 80472"/>
                <a:gd name="csX37" fmla="*/ 77944 w 81398"/>
                <a:gd name="csY37" fmla="*/ 22337 h 80472"/>
                <a:gd name="csX38" fmla="*/ 77440 w 81398"/>
                <a:gd name="csY38" fmla="*/ 21786 h 80472"/>
                <a:gd name="csX39" fmla="*/ 73337 w 81398"/>
                <a:gd name="csY39" fmla="*/ 18259 h 80472"/>
                <a:gd name="csX40" fmla="*/ 69521 w 81398"/>
                <a:gd name="csY40" fmla="*/ 15308 h 80472"/>
                <a:gd name="csX41" fmla="*/ 67913 w 81398"/>
                <a:gd name="csY41" fmla="*/ 13796 h 80472"/>
                <a:gd name="csX42" fmla="*/ 66569 w 81398"/>
                <a:gd name="csY42" fmla="*/ 12236 h 80472"/>
                <a:gd name="csX43" fmla="*/ 63330 w 81398"/>
                <a:gd name="csY43" fmla="*/ 6070 h 80472"/>
                <a:gd name="csX44" fmla="*/ 62418 w 81398"/>
                <a:gd name="csY44" fmla="*/ 1608 h 80472"/>
                <a:gd name="csX45" fmla="*/ 62346 w 81398"/>
                <a:gd name="csY45" fmla="*/ 408 h 80472"/>
                <a:gd name="csX46" fmla="*/ 62346 w 81398"/>
                <a:gd name="csY46" fmla="*/ 0 h 80472"/>
                <a:gd name="csX47" fmla="*/ 62346 w 81398"/>
                <a:gd name="csY47" fmla="*/ 408 h 80472"/>
                <a:gd name="csX48" fmla="*/ 62322 w 81398"/>
                <a:gd name="csY48" fmla="*/ 1632 h 80472"/>
                <a:gd name="csX49" fmla="*/ 62898 w 81398"/>
                <a:gd name="csY49" fmla="*/ 6214 h 80472"/>
                <a:gd name="csX50" fmla="*/ 65850 w 81398"/>
                <a:gd name="csY50" fmla="*/ 12812 h 80472"/>
                <a:gd name="csX51" fmla="*/ 67193 w 81398"/>
                <a:gd name="csY51" fmla="*/ 14540 h 80472"/>
                <a:gd name="csX52" fmla="*/ 68777 w 81398"/>
                <a:gd name="csY52" fmla="*/ 16195 h 80472"/>
                <a:gd name="csX53" fmla="*/ 72521 w 81398"/>
                <a:gd name="csY53" fmla="*/ 19362 h 80472"/>
                <a:gd name="csX54" fmla="*/ 76265 w 81398"/>
                <a:gd name="csY54" fmla="*/ 22889 h 80472"/>
                <a:gd name="csX55" fmla="*/ 76673 w 81398"/>
                <a:gd name="csY55" fmla="*/ 23369 h 80472"/>
                <a:gd name="csX56" fmla="*/ 77080 w 81398"/>
                <a:gd name="csY56" fmla="*/ 23921 h 80472"/>
                <a:gd name="csX57" fmla="*/ 77752 w 81398"/>
                <a:gd name="csY57" fmla="*/ 25025 h 80472"/>
                <a:gd name="csX58" fmla="*/ 78352 w 81398"/>
                <a:gd name="csY58" fmla="*/ 26224 h 80472"/>
                <a:gd name="csX59" fmla="*/ 78616 w 81398"/>
                <a:gd name="csY59" fmla="*/ 26848 h 80472"/>
                <a:gd name="csX60" fmla="*/ 78808 w 81398"/>
                <a:gd name="csY60" fmla="*/ 27496 h 80472"/>
                <a:gd name="csX61" fmla="*/ 79336 w 81398"/>
                <a:gd name="csY61" fmla="*/ 33038 h 80472"/>
                <a:gd name="csX62" fmla="*/ 77848 w 81398"/>
                <a:gd name="csY62" fmla="*/ 38725 h 80472"/>
                <a:gd name="csX63" fmla="*/ 74633 w 81398"/>
                <a:gd name="csY63" fmla="*/ 43931 h 80472"/>
                <a:gd name="csX64" fmla="*/ 73577 w 81398"/>
                <a:gd name="csY64" fmla="*/ 45083 h 80472"/>
                <a:gd name="csX65" fmla="*/ 72473 w 81398"/>
                <a:gd name="csY65" fmla="*/ 46139 h 80472"/>
                <a:gd name="csX66" fmla="*/ 71897 w 81398"/>
                <a:gd name="csY66" fmla="*/ 46642 h 80472"/>
                <a:gd name="csX67" fmla="*/ 71225 w 81398"/>
                <a:gd name="csY67" fmla="*/ 47146 h 80472"/>
                <a:gd name="csX68" fmla="*/ 70553 w 81398"/>
                <a:gd name="csY68" fmla="*/ 47650 h 80472"/>
                <a:gd name="csX69" fmla="*/ 70505 w 81398"/>
                <a:gd name="csY69" fmla="*/ 47650 h 80472"/>
                <a:gd name="csX70" fmla="*/ 70505 w 81398"/>
                <a:gd name="csY70" fmla="*/ 47674 h 80472"/>
                <a:gd name="csX71" fmla="*/ 70409 w 81398"/>
                <a:gd name="csY71" fmla="*/ 47722 h 80472"/>
                <a:gd name="csX72" fmla="*/ 70241 w 81398"/>
                <a:gd name="csY72" fmla="*/ 47818 h 80472"/>
                <a:gd name="csX73" fmla="*/ 69905 w 81398"/>
                <a:gd name="csY73" fmla="*/ 48034 h 80472"/>
                <a:gd name="csX74" fmla="*/ 57786 w 81398"/>
                <a:gd name="csY74" fmla="*/ 52521 h 80472"/>
                <a:gd name="csX75" fmla="*/ 44564 w 81398"/>
                <a:gd name="csY75" fmla="*/ 53576 h 80472"/>
                <a:gd name="csX76" fmla="*/ 31461 w 81398"/>
                <a:gd name="csY76" fmla="*/ 53792 h 80472"/>
                <a:gd name="csX77" fmla="*/ 25150 w 81398"/>
                <a:gd name="csY77" fmla="*/ 54368 h 80472"/>
                <a:gd name="csX78" fmla="*/ 19174 w 81398"/>
                <a:gd name="csY78" fmla="*/ 55616 h 80472"/>
                <a:gd name="csX79" fmla="*/ 16366 w 81398"/>
                <a:gd name="csY79" fmla="*/ 56528 h 80472"/>
                <a:gd name="csX80" fmla="*/ 15047 w 81398"/>
                <a:gd name="csY80" fmla="*/ 57055 h 80472"/>
                <a:gd name="csX81" fmla="*/ 14735 w 81398"/>
                <a:gd name="csY81" fmla="*/ 57175 h 80472"/>
                <a:gd name="csX82" fmla="*/ 14543 w 81398"/>
                <a:gd name="csY82" fmla="*/ 57247 h 80472"/>
                <a:gd name="csX83" fmla="*/ 14375 w 81398"/>
                <a:gd name="csY83" fmla="*/ 57319 h 80472"/>
                <a:gd name="csX84" fmla="*/ 13727 w 81398"/>
                <a:gd name="csY84" fmla="*/ 57631 h 80472"/>
                <a:gd name="csX85" fmla="*/ 11279 w 81398"/>
                <a:gd name="csY85" fmla="*/ 58951 h 80472"/>
                <a:gd name="csX86" fmla="*/ 10151 w 81398"/>
                <a:gd name="csY86" fmla="*/ 59695 h 80472"/>
                <a:gd name="csX87" fmla="*/ 9599 w 81398"/>
                <a:gd name="csY87" fmla="*/ 60078 h 80472"/>
                <a:gd name="csX88" fmla="*/ 9071 w 81398"/>
                <a:gd name="csY88" fmla="*/ 60486 h 80472"/>
                <a:gd name="csX89" fmla="*/ 5399 w 81398"/>
                <a:gd name="csY89" fmla="*/ 63845 h 80472"/>
                <a:gd name="csX90" fmla="*/ 2760 w 81398"/>
                <a:gd name="csY90" fmla="*/ 67468 h 80472"/>
                <a:gd name="csX91" fmla="*/ 216 w 81398"/>
                <a:gd name="csY91" fmla="*/ 74234 h 80472"/>
                <a:gd name="csX92" fmla="*/ 0 w 81398"/>
                <a:gd name="csY92" fmla="*/ 76898 h 80472"/>
                <a:gd name="csX93" fmla="*/ 168 w 81398"/>
                <a:gd name="csY93" fmla="*/ 78865 h 80472"/>
                <a:gd name="csX94" fmla="*/ 480 w 81398"/>
                <a:gd name="csY94" fmla="*/ 80449 h 80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</a:cxnLst>
              <a:rect l="l" t="t" r="r" b="b"/>
              <a:pathLst>
                <a:path w="81398" h="80472">
                  <a:moveTo>
                    <a:pt x="648" y="80473"/>
                  </a:moveTo>
                  <a:cubicBezTo>
                    <a:pt x="648" y="80473"/>
                    <a:pt x="576" y="79921"/>
                    <a:pt x="456" y="78865"/>
                  </a:cubicBezTo>
                  <a:cubicBezTo>
                    <a:pt x="432" y="78337"/>
                    <a:pt x="456" y="77689"/>
                    <a:pt x="456" y="76922"/>
                  </a:cubicBezTo>
                  <a:cubicBezTo>
                    <a:pt x="552" y="76178"/>
                    <a:pt x="600" y="75290"/>
                    <a:pt x="864" y="74354"/>
                  </a:cubicBezTo>
                  <a:cubicBezTo>
                    <a:pt x="1296" y="72459"/>
                    <a:pt x="2184" y="70228"/>
                    <a:pt x="3696" y="67996"/>
                  </a:cubicBezTo>
                  <a:cubicBezTo>
                    <a:pt x="4440" y="66869"/>
                    <a:pt x="5375" y="65789"/>
                    <a:pt x="6407" y="64685"/>
                  </a:cubicBezTo>
                  <a:cubicBezTo>
                    <a:pt x="7511" y="63653"/>
                    <a:pt x="8663" y="62550"/>
                    <a:pt x="10031" y="61638"/>
                  </a:cubicBezTo>
                  <a:lnTo>
                    <a:pt x="10535" y="61278"/>
                  </a:lnTo>
                  <a:lnTo>
                    <a:pt x="11063" y="60942"/>
                  </a:lnTo>
                  <a:cubicBezTo>
                    <a:pt x="11423" y="60726"/>
                    <a:pt x="11783" y="60486"/>
                    <a:pt x="12143" y="60270"/>
                  </a:cubicBezTo>
                  <a:cubicBezTo>
                    <a:pt x="12911" y="59887"/>
                    <a:pt x="13655" y="59455"/>
                    <a:pt x="14495" y="59119"/>
                  </a:cubicBezTo>
                  <a:lnTo>
                    <a:pt x="15095" y="58855"/>
                  </a:lnTo>
                  <a:lnTo>
                    <a:pt x="15238" y="58783"/>
                  </a:lnTo>
                  <a:lnTo>
                    <a:pt x="15382" y="58735"/>
                  </a:lnTo>
                  <a:lnTo>
                    <a:pt x="15718" y="58615"/>
                  </a:lnTo>
                  <a:cubicBezTo>
                    <a:pt x="16150" y="58447"/>
                    <a:pt x="16606" y="58279"/>
                    <a:pt x="17038" y="58135"/>
                  </a:cubicBezTo>
                  <a:cubicBezTo>
                    <a:pt x="17902" y="57871"/>
                    <a:pt x="18790" y="57583"/>
                    <a:pt x="19702" y="57367"/>
                  </a:cubicBezTo>
                  <a:cubicBezTo>
                    <a:pt x="23398" y="56432"/>
                    <a:pt x="27405" y="56048"/>
                    <a:pt x="31605" y="55904"/>
                  </a:cubicBezTo>
                  <a:cubicBezTo>
                    <a:pt x="35804" y="55760"/>
                    <a:pt x="40148" y="55904"/>
                    <a:pt x="44636" y="55904"/>
                  </a:cubicBezTo>
                  <a:cubicBezTo>
                    <a:pt x="49123" y="55904"/>
                    <a:pt x="53707" y="55688"/>
                    <a:pt x="58290" y="54896"/>
                  </a:cubicBezTo>
                  <a:cubicBezTo>
                    <a:pt x="62826" y="54056"/>
                    <a:pt x="67361" y="52545"/>
                    <a:pt x="71249" y="49977"/>
                  </a:cubicBezTo>
                  <a:lnTo>
                    <a:pt x="71609" y="49737"/>
                  </a:lnTo>
                  <a:lnTo>
                    <a:pt x="71801" y="49618"/>
                  </a:lnTo>
                  <a:lnTo>
                    <a:pt x="71897" y="49570"/>
                  </a:lnTo>
                  <a:lnTo>
                    <a:pt x="72017" y="49474"/>
                  </a:lnTo>
                  <a:lnTo>
                    <a:pt x="72689" y="48970"/>
                  </a:lnTo>
                  <a:lnTo>
                    <a:pt x="73337" y="48466"/>
                  </a:lnTo>
                  <a:cubicBezTo>
                    <a:pt x="73553" y="48274"/>
                    <a:pt x="73769" y="48058"/>
                    <a:pt x="74009" y="47866"/>
                  </a:cubicBezTo>
                  <a:cubicBezTo>
                    <a:pt x="74441" y="47458"/>
                    <a:pt x="74897" y="47050"/>
                    <a:pt x="75281" y="46618"/>
                  </a:cubicBezTo>
                  <a:cubicBezTo>
                    <a:pt x="75665" y="46187"/>
                    <a:pt x="76073" y="45779"/>
                    <a:pt x="76409" y="45323"/>
                  </a:cubicBezTo>
                  <a:cubicBezTo>
                    <a:pt x="77848" y="43547"/>
                    <a:pt x="79000" y="41580"/>
                    <a:pt x="79840" y="39516"/>
                  </a:cubicBezTo>
                  <a:cubicBezTo>
                    <a:pt x="80680" y="37453"/>
                    <a:pt x="81208" y="35318"/>
                    <a:pt x="81352" y="33158"/>
                  </a:cubicBezTo>
                  <a:cubicBezTo>
                    <a:pt x="81520" y="30999"/>
                    <a:pt x="81232" y="28864"/>
                    <a:pt x="80536" y="26896"/>
                  </a:cubicBezTo>
                  <a:cubicBezTo>
                    <a:pt x="80440" y="26656"/>
                    <a:pt x="80392" y="26392"/>
                    <a:pt x="80272" y="26176"/>
                  </a:cubicBezTo>
                  <a:lnTo>
                    <a:pt x="79936" y="25481"/>
                  </a:lnTo>
                  <a:cubicBezTo>
                    <a:pt x="79720" y="25025"/>
                    <a:pt x="79504" y="24545"/>
                    <a:pt x="79216" y="24137"/>
                  </a:cubicBezTo>
                  <a:cubicBezTo>
                    <a:pt x="78928" y="23705"/>
                    <a:pt x="78688" y="23297"/>
                    <a:pt x="78376" y="22889"/>
                  </a:cubicBezTo>
                  <a:lnTo>
                    <a:pt x="77944" y="22337"/>
                  </a:lnTo>
                  <a:lnTo>
                    <a:pt x="77440" y="21786"/>
                  </a:lnTo>
                  <a:cubicBezTo>
                    <a:pt x="76121" y="20394"/>
                    <a:pt x="74705" y="19266"/>
                    <a:pt x="73337" y="18259"/>
                  </a:cubicBezTo>
                  <a:cubicBezTo>
                    <a:pt x="71969" y="17227"/>
                    <a:pt x="70673" y="16291"/>
                    <a:pt x="69521" y="15308"/>
                  </a:cubicBezTo>
                  <a:cubicBezTo>
                    <a:pt x="68921" y="14804"/>
                    <a:pt x="68417" y="14324"/>
                    <a:pt x="67913" y="13796"/>
                  </a:cubicBezTo>
                  <a:cubicBezTo>
                    <a:pt x="67409" y="13268"/>
                    <a:pt x="66977" y="12764"/>
                    <a:pt x="66569" y="12236"/>
                  </a:cubicBezTo>
                  <a:cubicBezTo>
                    <a:pt x="64938" y="10101"/>
                    <a:pt x="63930" y="7918"/>
                    <a:pt x="63330" y="6070"/>
                  </a:cubicBezTo>
                  <a:cubicBezTo>
                    <a:pt x="62730" y="4199"/>
                    <a:pt x="62514" y="2663"/>
                    <a:pt x="62418" y="1608"/>
                  </a:cubicBezTo>
                  <a:cubicBezTo>
                    <a:pt x="62370" y="1080"/>
                    <a:pt x="62346" y="672"/>
                    <a:pt x="62346" y="408"/>
                  </a:cubicBezTo>
                  <a:cubicBezTo>
                    <a:pt x="62346" y="144"/>
                    <a:pt x="62346" y="0"/>
                    <a:pt x="62346" y="0"/>
                  </a:cubicBezTo>
                  <a:cubicBezTo>
                    <a:pt x="62346" y="0"/>
                    <a:pt x="62346" y="144"/>
                    <a:pt x="62346" y="408"/>
                  </a:cubicBezTo>
                  <a:cubicBezTo>
                    <a:pt x="62346" y="672"/>
                    <a:pt x="62298" y="1080"/>
                    <a:pt x="62322" y="1632"/>
                  </a:cubicBezTo>
                  <a:cubicBezTo>
                    <a:pt x="62322" y="2687"/>
                    <a:pt x="62418" y="4271"/>
                    <a:pt x="62898" y="6214"/>
                  </a:cubicBezTo>
                  <a:cubicBezTo>
                    <a:pt x="63402" y="8158"/>
                    <a:pt x="64266" y="10485"/>
                    <a:pt x="65850" y="12812"/>
                  </a:cubicBezTo>
                  <a:cubicBezTo>
                    <a:pt x="66258" y="13388"/>
                    <a:pt x="66689" y="13988"/>
                    <a:pt x="67193" y="14540"/>
                  </a:cubicBezTo>
                  <a:cubicBezTo>
                    <a:pt x="67673" y="15092"/>
                    <a:pt x="68225" y="15667"/>
                    <a:pt x="68777" y="16195"/>
                  </a:cubicBezTo>
                  <a:cubicBezTo>
                    <a:pt x="69929" y="17275"/>
                    <a:pt x="71225" y="18307"/>
                    <a:pt x="72521" y="19362"/>
                  </a:cubicBezTo>
                  <a:cubicBezTo>
                    <a:pt x="73817" y="20418"/>
                    <a:pt x="75137" y="21570"/>
                    <a:pt x="76265" y="22889"/>
                  </a:cubicBezTo>
                  <a:lnTo>
                    <a:pt x="76673" y="23369"/>
                  </a:lnTo>
                  <a:lnTo>
                    <a:pt x="77080" y="23921"/>
                  </a:lnTo>
                  <a:cubicBezTo>
                    <a:pt x="77320" y="24257"/>
                    <a:pt x="77536" y="24665"/>
                    <a:pt x="77752" y="25025"/>
                  </a:cubicBezTo>
                  <a:cubicBezTo>
                    <a:pt x="77992" y="25385"/>
                    <a:pt x="78160" y="25816"/>
                    <a:pt x="78352" y="26224"/>
                  </a:cubicBezTo>
                  <a:lnTo>
                    <a:pt x="78616" y="26848"/>
                  </a:lnTo>
                  <a:cubicBezTo>
                    <a:pt x="78712" y="27064"/>
                    <a:pt x="78760" y="27280"/>
                    <a:pt x="78808" y="27496"/>
                  </a:cubicBezTo>
                  <a:cubicBezTo>
                    <a:pt x="79360" y="29223"/>
                    <a:pt x="79552" y="31119"/>
                    <a:pt x="79336" y="33038"/>
                  </a:cubicBezTo>
                  <a:cubicBezTo>
                    <a:pt x="79144" y="34958"/>
                    <a:pt x="78640" y="36877"/>
                    <a:pt x="77848" y="38725"/>
                  </a:cubicBezTo>
                  <a:cubicBezTo>
                    <a:pt x="77056" y="40572"/>
                    <a:pt x="75977" y="42348"/>
                    <a:pt x="74633" y="43931"/>
                  </a:cubicBezTo>
                  <a:cubicBezTo>
                    <a:pt x="74321" y="44339"/>
                    <a:pt x="73937" y="44699"/>
                    <a:pt x="73577" y="45083"/>
                  </a:cubicBezTo>
                  <a:cubicBezTo>
                    <a:pt x="73241" y="45491"/>
                    <a:pt x="72833" y="45803"/>
                    <a:pt x="72473" y="46139"/>
                  </a:cubicBezTo>
                  <a:cubicBezTo>
                    <a:pt x="72281" y="46306"/>
                    <a:pt x="72113" y="46474"/>
                    <a:pt x="71897" y="46642"/>
                  </a:cubicBezTo>
                  <a:lnTo>
                    <a:pt x="71225" y="47146"/>
                  </a:lnTo>
                  <a:lnTo>
                    <a:pt x="70553" y="47650"/>
                  </a:lnTo>
                  <a:lnTo>
                    <a:pt x="70505" y="47650"/>
                  </a:lnTo>
                  <a:cubicBezTo>
                    <a:pt x="70505" y="47650"/>
                    <a:pt x="70529" y="47650"/>
                    <a:pt x="70505" y="47674"/>
                  </a:cubicBezTo>
                  <a:lnTo>
                    <a:pt x="70409" y="47722"/>
                  </a:lnTo>
                  <a:lnTo>
                    <a:pt x="70241" y="47818"/>
                  </a:lnTo>
                  <a:lnTo>
                    <a:pt x="69905" y="48034"/>
                  </a:lnTo>
                  <a:cubicBezTo>
                    <a:pt x="66330" y="50361"/>
                    <a:pt x="62106" y="51753"/>
                    <a:pt x="57786" y="52521"/>
                  </a:cubicBezTo>
                  <a:cubicBezTo>
                    <a:pt x="53443" y="53312"/>
                    <a:pt x="48979" y="53528"/>
                    <a:pt x="44564" y="53576"/>
                  </a:cubicBezTo>
                  <a:cubicBezTo>
                    <a:pt x="40148" y="53600"/>
                    <a:pt x="35733" y="53576"/>
                    <a:pt x="31461" y="53792"/>
                  </a:cubicBezTo>
                  <a:cubicBezTo>
                    <a:pt x="29325" y="53912"/>
                    <a:pt x="27213" y="54080"/>
                    <a:pt x="25150" y="54368"/>
                  </a:cubicBezTo>
                  <a:cubicBezTo>
                    <a:pt x="23086" y="54680"/>
                    <a:pt x="21094" y="55088"/>
                    <a:pt x="19174" y="55616"/>
                  </a:cubicBezTo>
                  <a:cubicBezTo>
                    <a:pt x="18214" y="55880"/>
                    <a:pt x="17278" y="56192"/>
                    <a:pt x="16366" y="56528"/>
                  </a:cubicBezTo>
                  <a:cubicBezTo>
                    <a:pt x="15910" y="56695"/>
                    <a:pt x="15502" y="56887"/>
                    <a:pt x="15047" y="57055"/>
                  </a:cubicBezTo>
                  <a:lnTo>
                    <a:pt x="14735" y="57175"/>
                  </a:lnTo>
                  <a:lnTo>
                    <a:pt x="14543" y="57247"/>
                  </a:lnTo>
                  <a:lnTo>
                    <a:pt x="14375" y="57319"/>
                  </a:lnTo>
                  <a:lnTo>
                    <a:pt x="13727" y="57631"/>
                  </a:lnTo>
                  <a:cubicBezTo>
                    <a:pt x="12863" y="58015"/>
                    <a:pt x="12071" y="58519"/>
                    <a:pt x="11279" y="58951"/>
                  </a:cubicBezTo>
                  <a:cubicBezTo>
                    <a:pt x="10895" y="59191"/>
                    <a:pt x="10535" y="59455"/>
                    <a:pt x="10151" y="59695"/>
                  </a:cubicBezTo>
                  <a:lnTo>
                    <a:pt x="9599" y="60078"/>
                  </a:lnTo>
                  <a:lnTo>
                    <a:pt x="9071" y="60486"/>
                  </a:lnTo>
                  <a:cubicBezTo>
                    <a:pt x="7679" y="61518"/>
                    <a:pt x="6479" y="62694"/>
                    <a:pt x="5399" y="63845"/>
                  </a:cubicBezTo>
                  <a:cubicBezTo>
                    <a:pt x="4368" y="65045"/>
                    <a:pt x="3456" y="66245"/>
                    <a:pt x="2760" y="67468"/>
                  </a:cubicBezTo>
                  <a:cubicBezTo>
                    <a:pt x="1296" y="69868"/>
                    <a:pt x="528" y="72243"/>
                    <a:pt x="216" y="74234"/>
                  </a:cubicBezTo>
                  <a:cubicBezTo>
                    <a:pt x="24" y="75218"/>
                    <a:pt x="48" y="76130"/>
                    <a:pt x="0" y="76898"/>
                  </a:cubicBezTo>
                  <a:cubicBezTo>
                    <a:pt x="48" y="77665"/>
                    <a:pt x="96" y="78337"/>
                    <a:pt x="168" y="78865"/>
                  </a:cubicBezTo>
                  <a:cubicBezTo>
                    <a:pt x="360" y="79897"/>
                    <a:pt x="480" y="80449"/>
                    <a:pt x="480" y="80449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5DBCD0B-1D1D-2341-82B6-3CD4C413105A}"/>
                </a:ext>
              </a:extLst>
            </p:cNvPr>
            <p:cNvSpPr/>
            <p:nvPr/>
          </p:nvSpPr>
          <p:spPr>
            <a:xfrm>
              <a:off x="8775075" y="1726373"/>
              <a:ext cx="20733" cy="33662"/>
            </a:xfrm>
            <a:custGeom>
              <a:avLst/>
              <a:gdLst>
                <a:gd name="csX0" fmla="*/ 0 w 20733"/>
                <a:gd name="csY0" fmla="*/ 48 h 33662"/>
                <a:gd name="csX1" fmla="*/ 96 w 20733"/>
                <a:gd name="csY1" fmla="*/ 504 h 33662"/>
                <a:gd name="csX2" fmla="*/ 432 w 20733"/>
                <a:gd name="csY2" fmla="*/ 1775 h 33662"/>
                <a:gd name="csX3" fmla="*/ 1080 w 20733"/>
                <a:gd name="csY3" fmla="*/ 3719 h 33662"/>
                <a:gd name="csX4" fmla="*/ 2232 w 20733"/>
                <a:gd name="csY4" fmla="*/ 6166 h 33662"/>
                <a:gd name="csX5" fmla="*/ 4128 w 20733"/>
                <a:gd name="csY5" fmla="*/ 8805 h 33662"/>
                <a:gd name="csX6" fmla="*/ 4272 w 20733"/>
                <a:gd name="csY6" fmla="*/ 8973 h 33662"/>
                <a:gd name="csX7" fmla="*/ 4416 w 20733"/>
                <a:gd name="csY7" fmla="*/ 9141 h 33662"/>
                <a:gd name="csX8" fmla="*/ 4704 w 20733"/>
                <a:gd name="csY8" fmla="*/ 9453 h 33662"/>
                <a:gd name="csX9" fmla="*/ 5327 w 20733"/>
                <a:gd name="csY9" fmla="*/ 10101 h 33662"/>
                <a:gd name="csX10" fmla="*/ 6671 w 20733"/>
                <a:gd name="csY10" fmla="*/ 11325 h 33662"/>
                <a:gd name="csX11" fmla="*/ 12407 w 20733"/>
                <a:gd name="csY11" fmla="*/ 16075 h 33662"/>
                <a:gd name="csX12" fmla="*/ 14855 w 20733"/>
                <a:gd name="csY12" fmla="*/ 18715 h 33662"/>
                <a:gd name="csX13" fmla="*/ 16822 w 20733"/>
                <a:gd name="csY13" fmla="*/ 21618 h 33662"/>
                <a:gd name="csX14" fmla="*/ 18286 w 20733"/>
                <a:gd name="csY14" fmla="*/ 24593 h 33662"/>
                <a:gd name="csX15" fmla="*/ 18814 w 20733"/>
                <a:gd name="csY15" fmla="*/ 26032 h 33662"/>
                <a:gd name="csX16" fmla="*/ 19246 w 20733"/>
                <a:gd name="csY16" fmla="*/ 27424 h 33662"/>
                <a:gd name="csX17" fmla="*/ 19798 w 20733"/>
                <a:gd name="csY17" fmla="*/ 29919 h 33662"/>
                <a:gd name="csX18" fmla="*/ 20062 w 20733"/>
                <a:gd name="csY18" fmla="*/ 31911 h 33662"/>
                <a:gd name="csX19" fmla="*/ 20158 w 20733"/>
                <a:gd name="csY19" fmla="*/ 33206 h 33662"/>
                <a:gd name="csX20" fmla="*/ 20182 w 20733"/>
                <a:gd name="csY20" fmla="*/ 33662 h 33662"/>
                <a:gd name="csX21" fmla="*/ 20302 w 20733"/>
                <a:gd name="csY21" fmla="*/ 33206 h 33662"/>
                <a:gd name="csX22" fmla="*/ 20542 w 20733"/>
                <a:gd name="csY22" fmla="*/ 31911 h 33662"/>
                <a:gd name="csX23" fmla="*/ 20734 w 20733"/>
                <a:gd name="csY23" fmla="*/ 29847 h 33662"/>
                <a:gd name="csX24" fmla="*/ 20734 w 20733"/>
                <a:gd name="csY24" fmla="*/ 28576 h 33662"/>
                <a:gd name="csX25" fmla="*/ 20614 w 20733"/>
                <a:gd name="csY25" fmla="*/ 27160 h 33662"/>
                <a:gd name="csX26" fmla="*/ 20014 w 20733"/>
                <a:gd name="csY26" fmla="*/ 23993 h 33662"/>
                <a:gd name="csX27" fmla="*/ 18742 w 20733"/>
                <a:gd name="csY27" fmla="*/ 20610 h 33662"/>
                <a:gd name="csX28" fmla="*/ 16750 w 20733"/>
                <a:gd name="csY28" fmla="*/ 17275 h 33662"/>
                <a:gd name="csX29" fmla="*/ 14063 w 20733"/>
                <a:gd name="csY29" fmla="*/ 14276 h 33662"/>
                <a:gd name="csX30" fmla="*/ 11015 w 20733"/>
                <a:gd name="csY30" fmla="*/ 11805 h 33662"/>
                <a:gd name="csX31" fmla="*/ 8039 w 20733"/>
                <a:gd name="csY31" fmla="*/ 9645 h 33662"/>
                <a:gd name="csX32" fmla="*/ 6671 w 20733"/>
                <a:gd name="csY32" fmla="*/ 8589 h 33662"/>
                <a:gd name="csX33" fmla="*/ 6047 w 20733"/>
                <a:gd name="csY33" fmla="*/ 8062 h 33662"/>
                <a:gd name="csX34" fmla="*/ 5735 w 20733"/>
                <a:gd name="csY34" fmla="*/ 7774 h 33662"/>
                <a:gd name="csX35" fmla="*/ 5591 w 20733"/>
                <a:gd name="csY35" fmla="*/ 7654 h 33662"/>
                <a:gd name="csX36" fmla="*/ 5447 w 20733"/>
                <a:gd name="csY36" fmla="*/ 7510 h 33662"/>
                <a:gd name="csX37" fmla="*/ 3408 w 20733"/>
                <a:gd name="csY37" fmla="*/ 5350 h 33662"/>
                <a:gd name="csX38" fmla="*/ 912 w 20733"/>
                <a:gd name="csY38" fmla="*/ 1536 h 33662"/>
                <a:gd name="csX39" fmla="*/ 24 w 20733"/>
                <a:gd name="csY39" fmla="*/ 0 h 33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0733" h="33662">
                  <a:moveTo>
                    <a:pt x="0" y="48"/>
                  </a:moveTo>
                  <a:cubicBezTo>
                    <a:pt x="0" y="48"/>
                    <a:pt x="24" y="216"/>
                    <a:pt x="96" y="504"/>
                  </a:cubicBezTo>
                  <a:cubicBezTo>
                    <a:pt x="168" y="792"/>
                    <a:pt x="264" y="1224"/>
                    <a:pt x="432" y="1775"/>
                  </a:cubicBezTo>
                  <a:cubicBezTo>
                    <a:pt x="600" y="2327"/>
                    <a:pt x="792" y="2975"/>
                    <a:pt x="1080" y="3719"/>
                  </a:cubicBezTo>
                  <a:cubicBezTo>
                    <a:pt x="1368" y="4463"/>
                    <a:pt x="1728" y="5302"/>
                    <a:pt x="2232" y="6166"/>
                  </a:cubicBezTo>
                  <a:cubicBezTo>
                    <a:pt x="2736" y="7030"/>
                    <a:pt x="3360" y="7942"/>
                    <a:pt x="4128" y="8805"/>
                  </a:cubicBezTo>
                  <a:lnTo>
                    <a:pt x="4272" y="8973"/>
                  </a:lnTo>
                  <a:lnTo>
                    <a:pt x="4416" y="9141"/>
                  </a:lnTo>
                  <a:lnTo>
                    <a:pt x="4704" y="9453"/>
                  </a:lnTo>
                  <a:cubicBezTo>
                    <a:pt x="4920" y="9669"/>
                    <a:pt x="5112" y="9885"/>
                    <a:pt x="5327" y="10101"/>
                  </a:cubicBezTo>
                  <a:cubicBezTo>
                    <a:pt x="5759" y="10533"/>
                    <a:pt x="6215" y="10941"/>
                    <a:pt x="6671" y="11325"/>
                  </a:cubicBezTo>
                  <a:cubicBezTo>
                    <a:pt x="8519" y="12932"/>
                    <a:pt x="10607" y="14420"/>
                    <a:pt x="12407" y="16075"/>
                  </a:cubicBezTo>
                  <a:cubicBezTo>
                    <a:pt x="13319" y="16891"/>
                    <a:pt x="14135" y="17827"/>
                    <a:pt x="14855" y="18715"/>
                  </a:cubicBezTo>
                  <a:cubicBezTo>
                    <a:pt x="15598" y="19650"/>
                    <a:pt x="16246" y="20634"/>
                    <a:pt x="16822" y="21618"/>
                  </a:cubicBezTo>
                  <a:cubicBezTo>
                    <a:pt x="17398" y="22601"/>
                    <a:pt x="17878" y="23609"/>
                    <a:pt x="18286" y="24593"/>
                  </a:cubicBezTo>
                  <a:cubicBezTo>
                    <a:pt x="18478" y="25097"/>
                    <a:pt x="18670" y="25577"/>
                    <a:pt x="18814" y="26032"/>
                  </a:cubicBezTo>
                  <a:cubicBezTo>
                    <a:pt x="18982" y="26512"/>
                    <a:pt x="19126" y="26968"/>
                    <a:pt x="19246" y="27424"/>
                  </a:cubicBezTo>
                  <a:cubicBezTo>
                    <a:pt x="19486" y="28336"/>
                    <a:pt x="19654" y="29175"/>
                    <a:pt x="19798" y="29919"/>
                  </a:cubicBezTo>
                  <a:cubicBezTo>
                    <a:pt x="19918" y="30687"/>
                    <a:pt x="20014" y="31335"/>
                    <a:pt x="20062" y="31911"/>
                  </a:cubicBezTo>
                  <a:cubicBezTo>
                    <a:pt x="20110" y="32463"/>
                    <a:pt x="20134" y="32918"/>
                    <a:pt x="20158" y="33206"/>
                  </a:cubicBezTo>
                  <a:cubicBezTo>
                    <a:pt x="20158" y="33518"/>
                    <a:pt x="20182" y="33662"/>
                    <a:pt x="20182" y="33662"/>
                  </a:cubicBezTo>
                  <a:cubicBezTo>
                    <a:pt x="20182" y="33662"/>
                    <a:pt x="20230" y="33494"/>
                    <a:pt x="20302" y="33206"/>
                  </a:cubicBezTo>
                  <a:cubicBezTo>
                    <a:pt x="20374" y="32918"/>
                    <a:pt x="20494" y="32463"/>
                    <a:pt x="20542" y="31911"/>
                  </a:cubicBezTo>
                  <a:cubicBezTo>
                    <a:pt x="20638" y="31335"/>
                    <a:pt x="20710" y="30663"/>
                    <a:pt x="20734" y="29847"/>
                  </a:cubicBezTo>
                  <a:cubicBezTo>
                    <a:pt x="20734" y="29439"/>
                    <a:pt x="20734" y="29008"/>
                    <a:pt x="20734" y="28576"/>
                  </a:cubicBezTo>
                  <a:cubicBezTo>
                    <a:pt x="20710" y="28120"/>
                    <a:pt x="20686" y="27640"/>
                    <a:pt x="20614" y="27160"/>
                  </a:cubicBezTo>
                  <a:cubicBezTo>
                    <a:pt x="20518" y="26176"/>
                    <a:pt x="20326" y="25097"/>
                    <a:pt x="20014" y="23993"/>
                  </a:cubicBezTo>
                  <a:cubicBezTo>
                    <a:pt x="19702" y="22889"/>
                    <a:pt x="19318" y="21738"/>
                    <a:pt x="18742" y="20610"/>
                  </a:cubicBezTo>
                  <a:cubicBezTo>
                    <a:pt x="18190" y="19482"/>
                    <a:pt x="17542" y="18331"/>
                    <a:pt x="16750" y="17275"/>
                  </a:cubicBezTo>
                  <a:cubicBezTo>
                    <a:pt x="15934" y="16171"/>
                    <a:pt x="15047" y="15188"/>
                    <a:pt x="14063" y="14276"/>
                  </a:cubicBezTo>
                  <a:cubicBezTo>
                    <a:pt x="13079" y="13364"/>
                    <a:pt x="12047" y="12548"/>
                    <a:pt x="11015" y="11805"/>
                  </a:cubicBezTo>
                  <a:cubicBezTo>
                    <a:pt x="10007" y="11061"/>
                    <a:pt x="8999" y="10341"/>
                    <a:pt x="8039" y="9645"/>
                  </a:cubicBezTo>
                  <a:cubicBezTo>
                    <a:pt x="7559" y="9309"/>
                    <a:pt x="7127" y="8925"/>
                    <a:pt x="6671" y="8589"/>
                  </a:cubicBezTo>
                  <a:cubicBezTo>
                    <a:pt x="6455" y="8422"/>
                    <a:pt x="6239" y="8230"/>
                    <a:pt x="6047" y="8062"/>
                  </a:cubicBezTo>
                  <a:lnTo>
                    <a:pt x="5735" y="7774"/>
                  </a:lnTo>
                  <a:lnTo>
                    <a:pt x="5591" y="7654"/>
                  </a:lnTo>
                  <a:lnTo>
                    <a:pt x="5447" y="7510"/>
                  </a:lnTo>
                  <a:cubicBezTo>
                    <a:pt x="4680" y="6790"/>
                    <a:pt x="3984" y="6070"/>
                    <a:pt x="3408" y="5350"/>
                  </a:cubicBezTo>
                  <a:cubicBezTo>
                    <a:pt x="2256" y="3911"/>
                    <a:pt x="1464" y="2519"/>
                    <a:pt x="912" y="1536"/>
                  </a:cubicBezTo>
                  <a:cubicBezTo>
                    <a:pt x="360" y="552"/>
                    <a:pt x="24" y="0"/>
                    <a:pt x="24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4A1BE8EA-58E9-630D-DDC7-9D557DD0FC5A}"/>
                </a:ext>
              </a:extLst>
            </p:cNvPr>
            <p:cNvSpPr/>
            <p:nvPr/>
          </p:nvSpPr>
          <p:spPr>
            <a:xfrm>
              <a:off x="8810328" y="1672317"/>
              <a:ext cx="20170" cy="38892"/>
            </a:xfrm>
            <a:custGeom>
              <a:avLst/>
              <a:gdLst>
                <a:gd name="csX0" fmla="*/ 24 w 20170"/>
                <a:gd name="csY0" fmla="*/ 0 h 38892"/>
                <a:gd name="csX1" fmla="*/ 1992 w 20170"/>
                <a:gd name="csY1" fmla="*/ 696 h 38892"/>
                <a:gd name="csX2" fmla="*/ 4128 w 20170"/>
                <a:gd name="csY2" fmla="*/ 1656 h 38892"/>
                <a:gd name="csX3" fmla="*/ 6719 w 20170"/>
                <a:gd name="csY3" fmla="*/ 3215 h 38892"/>
                <a:gd name="csX4" fmla="*/ 8111 w 20170"/>
                <a:gd name="csY4" fmla="*/ 4223 h 38892"/>
                <a:gd name="csX5" fmla="*/ 9527 w 20170"/>
                <a:gd name="csY5" fmla="*/ 5398 h 38892"/>
                <a:gd name="csX6" fmla="*/ 10919 w 20170"/>
                <a:gd name="csY6" fmla="*/ 6742 h 38892"/>
                <a:gd name="csX7" fmla="*/ 12263 w 20170"/>
                <a:gd name="csY7" fmla="*/ 8230 h 38892"/>
                <a:gd name="csX8" fmla="*/ 13511 w 20170"/>
                <a:gd name="csY8" fmla="*/ 9885 h 38892"/>
                <a:gd name="csX9" fmla="*/ 14639 w 20170"/>
                <a:gd name="csY9" fmla="*/ 11661 h 38892"/>
                <a:gd name="csX10" fmla="*/ 15646 w 20170"/>
                <a:gd name="csY10" fmla="*/ 13556 h 38892"/>
                <a:gd name="csX11" fmla="*/ 16078 w 20170"/>
                <a:gd name="csY11" fmla="*/ 14540 h 38892"/>
                <a:gd name="csX12" fmla="*/ 16486 w 20170"/>
                <a:gd name="csY12" fmla="*/ 15547 h 38892"/>
                <a:gd name="csX13" fmla="*/ 17638 w 20170"/>
                <a:gd name="csY13" fmla="*/ 19650 h 38892"/>
                <a:gd name="csX14" fmla="*/ 17926 w 20170"/>
                <a:gd name="csY14" fmla="*/ 21714 h 38892"/>
                <a:gd name="csX15" fmla="*/ 17998 w 20170"/>
                <a:gd name="csY15" fmla="*/ 23753 h 38892"/>
                <a:gd name="csX16" fmla="*/ 17686 w 20170"/>
                <a:gd name="csY16" fmla="*/ 27688 h 38892"/>
                <a:gd name="csX17" fmla="*/ 17254 w 20170"/>
                <a:gd name="csY17" fmla="*/ 31359 h 38892"/>
                <a:gd name="csX18" fmla="*/ 17254 w 20170"/>
                <a:gd name="csY18" fmla="*/ 34550 h 38892"/>
                <a:gd name="csX19" fmla="*/ 17758 w 20170"/>
                <a:gd name="csY19" fmla="*/ 36973 h 38892"/>
                <a:gd name="csX20" fmla="*/ 18094 w 20170"/>
                <a:gd name="csY20" fmla="*/ 37813 h 38892"/>
                <a:gd name="csX21" fmla="*/ 18406 w 20170"/>
                <a:gd name="csY21" fmla="*/ 38413 h 38892"/>
                <a:gd name="csX22" fmla="*/ 18694 w 20170"/>
                <a:gd name="csY22" fmla="*/ 38893 h 38892"/>
                <a:gd name="csX23" fmla="*/ 18526 w 20170"/>
                <a:gd name="csY23" fmla="*/ 38365 h 38892"/>
                <a:gd name="csX24" fmla="*/ 18358 w 20170"/>
                <a:gd name="csY24" fmla="*/ 37741 h 38892"/>
                <a:gd name="csX25" fmla="*/ 18214 w 20170"/>
                <a:gd name="csY25" fmla="*/ 36877 h 38892"/>
                <a:gd name="csX26" fmla="*/ 18166 w 20170"/>
                <a:gd name="csY26" fmla="*/ 34550 h 38892"/>
                <a:gd name="csX27" fmla="*/ 18622 w 20170"/>
                <a:gd name="csY27" fmla="*/ 31575 h 38892"/>
                <a:gd name="csX28" fmla="*/ 19462 w 20170"/>
                <a:gd name="csY28" fmla="*/ 28024 h 38892"/>
                <a:gd name="csX29" fmla="*/ 19870 w 20170"/>
                <a:gd name="csY29" fmla="*/ 26008 h 38892"/>
                <a:gd name="csX30" fmla="*/ 19966 w 20170"/>
                <a:gd name="csY30" fmla="*/ 25505 h 38892"/>
                <a:gd name="csX31" fmla="*/ 19966 w 20170"/>
                <a:gd name="csY31" fmla="*/ 25385 h 38892"/>
                <a:gd name="csX32" fmla="*/ 19990 w 20170"/>
                <a:gd name="csY32" fmla="*/ 25241 h 38892"/>
                <a:gd name="csX33" fmla="*/ 19990 w 20170"/>
                <a:gd name="csY33" fmla="*/ 24977 h 38892"/>
                <a:gd name="csX34" fmla="*/ 20110 w 20170"/>
                <a:gd name="csY34" fmla="*/ 23873 h 38892"/>
                <a:gd name="csX35" fmla="*/ 20158 w 20170"/>
                <a:gd name="csY35" fmla="*/ 21594 h 38892"/>
                <a:gd name="csX36" fmla="*/ 19942 w 20170"/>
                <a:gd name="csY36" fmla="*/ 19266 h 38892"/>
                <a:gd name="csX37" fmla="*/ 18742 w 20170"/>
                <a:gd name="csY37" fmla="*/ 14684 h 38892"/>
                <a:gd name="csX38" fmla="*/ 18286 w 20170"/>
                <a:gd name="csY38" fmla="*/ 13580 h 38892"/>
                <a:gd name="csX39" fmla="*/ 17782 w 20170"/>
                <a:gd name="csY39" fmla="*/ 12500 h 38892"/>
                <a:gd name="csX40" fmla="*/ 16630 w 20170"/>
                <a:gd name="csY40" fmla="*/ 10437 h 38892"/>
                <a:gd name="csX41" fmla="*/ 15311 w 20170"/>
                <a:gd name="csY41" fmla="*/ 8542 h 38892"/>
                <a:gd name="csX42" fmla="*/ 13847 w 20170"/>
                <a:gd name="csY42" fmla="*/ 6838 h 38892"/>
                <a:gd name="csX43" fmla="*/ 12287 w 20170"/>
                <a:gd name="csY43" fmla="*/ 5326 h 38892"/>
                <a:gd name="csX44" fmla="*/ 10655 w 20170"/>
                <a:gd name="csY44" fmla="*/ 4031 h 38892"/>
                <a:gd name="csX45" fmla="*/ 9839 w 20170"/>
                <a:gd name="csY45" fmla="*/ 3455 h 38892"/>
                <a:gd name="csX46" fmla="*/ 9023 w 20170"/>
                <a:gd name="csY46" fmla="*/ 2927 h 38892"/>
                <a:gd name="csX47" fmla="*/ 7415 w 20170"/>
                <a:gd name="csY47" fmla="*/ 2039 h 38892"/>
                <a:gd name="csX48" fmla="*/ 4464 w 20170"/>
                <a:gd name="csY48" fmla="*/ 840 h 38892"/>
                <a:gd name="csX49" fmla="*/ 2088 w 20170"/>
                <a:gd name="csY49" fmla="*/ 264 h 38892"/>
                <a:gd name="csX50" fmla="*/ 0 w 20170"/>
                <a:gd name="csY50" fmla="*/ 48 h 38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0170" h="38892">
                  <a:moveTo>
                    <a:pt x="24" y="0"/>
                  </a:moveTo>
                  <a:cubicBezTo>
                    <a:pt x="24" y="0"/>
                    <a:pt x="744" y="264"/>
                    <a:pt x="1992" y="696"/>
                  </a:cubicBezTo>
                  <a:cubicBezTo>
                    <a:pt x="2592" y="960"/>
                    <a:pt x="3312" y="1296"/>
                    <a:pt x="4128" y="1656"/>
                  </a:cubicBezTo>
                  <a:cubicBezTo>
                    <a:pt x="4920" y="2111"/>
                    <a:pt x="5831" y="2567"/>
                    <a:pt x="6719" y="3215"/>
                  </a:cubicBezTo>
                  <a:cubicBezTo>
                    <a:pt x="7175" y="3527"/>
                    <a:pt x="7655" y="3839"/>
                    <a:pt x="8111" y="4223"/>
                  </a:cubicBezTo>
                  <a:cubicBezTo>
                    <a:pt x="8567" y="4607"/>
                    <a:pt x="9071" y="4943"/>
                    <a:pt x="9527" y="5398"/>
                  </a:cubicBezTo>
                  <a:cubicBezTo>
                    <a:pt x="9983" y="5830"/>
                    <a:pt x="10463" y="6262"/>
                    <a:pt x="10919" y="6742"/>
                  </a:cubicBezTo>
                  <a:cubicBezTo>
                    <a:pt x="11351" y="7246"/>
                    <a:pt x="11831" y="7702"/>
                    <a:pt x="12263" y="8230"/>
                  </a:cubicBezTo>
                  <a:cubicBezTo>
                    <a:pt x="12671" y="8781"/>
                    <a:pt x="13103" y="9309"/>
                    <a:pt x="13511" y="9885"/>
                  </a:cubicBezTo>
                  <a:cubicBezTo>
                    <a:pt x="13871" y="10485"/>
                    <a:pt x="14279" y="11061"/>
                    <a:pt x="14639" y="11661"/>
                  </a:cubicBezTo>
                  <a:cubicBezTo>
                    <a:pt x="14975" y="12284"/>
                    <a:pt x="15334" y="12908"/>
                    <a:pt x="15646" y="13556"/>
                  </a:cubicBezTo>
                  <a:lnTo>
                    <a:pt x="16078" y="14540"/>
                  </a:lnTo>
                  <a:cubicBezTo>
                    <a:pt x="16222" y="14876"/>
                    <a:pt x="16390" y="15188"/>
                    <a:pt x="16486" y="15547"/>
                  </a:cubicBezTo>
                  <a:cubicBezTo>
                    <a:pt x="16990" y="16891"/>
                    <a:pt x="17398" y="18283"/>
                    <a:pt x="17638" y="19650"/>
                  </a:cubicBezTo>
                  <a:cubicBezTo>
                    <a:pt x="17734" y="20346"/>
                    <a:pt x="17902" y="21042"/>
                    <a:pt x="17926" y="21714"/>
                  </a:cubicBezTo>
                  <a:cubicBezTo>
                    <a:pt x="17974" y="22409"/>
                    <a:pt x="18070" y="23081"/>
                    <a:pt x="17998" y="23753"/>
                  </a:cubicBezTo>
                  <a:cubicBezTo>
                    <a:pt x="17998" y="25097"/>
                    <a:pt x="17854" y="26416"/>
                    <a:pt x="17686" y="27688"/>
                  </a:cubicBezTo>
                  <a:cubicBezTo>
                    <a:pt x="17518" y="28960"/>
                    <a:pt x="17350" y="30207"/>
                    <a:pt x="17254" y="31359"/>
                  </a:cubicBezTo>
                  <a:cubicBezTo>
                    <a:pt x="17158" y="32511"/>
                    <a:pt x="17158" y="33590"/>
                    <a:pt x="17254" y="34550"/>
                  </a:cubicBezTo>
                  <a:cubicBezTo>
                    <a:pt x="17350" y="35510"/>
                    <a:pt x="17518" y="36325"/>
                    <a:pt x="17758" y="36973"/>
                  </a:cubicBezTo>
                  <a:cubicBezTo>
                    <a:pt x="17854" y="37309"/>
                    <a:pt x="17974" y="37573"/>
                    <a:pt x="18094" y="37813"/>
                  </a:cubicBezTo>
                  <a:cubicBezTo>
                    <a:pt x="18190" y="38053"/>
                    <a:pt x="18310" y="38245"/>
                    <a:pt x="18406" y="38413"/>
                  </a:cubicBezTo>
                  <a:cubicBezTo>
                    <a:pt x="18598" y="38725"/>
                    <a:pt x="18694" y="38893"/>
                    <a:pt x="18694" y="38893"/>
                  </a:cubicBezTo>
                  <a:cubicBezTo>
                    <a:pt x="18694" y="38893"/>
                    <a:pt x="18646" y="38701"/>
                    <a:pt x="18526" y="38365"/>
                  </a:cubicBezTo>
                  <a:cubicBezTo>
                    <a:pt x="18478" y="38197"/>
                    <a:pt x="18406" y="37981"/>
                    <a:pt x="18358" y="37741"/>
                  </a:cubicBezTo>
                  <a:cubicBezTo>
                    <a:pt x="18310" y="37501"/>
                    <a:pt x="18238" y="37213"/>
                    <a:pt x="18214" y="36877"/>
                  </a:cubicBezTo>
                  <a:cubicBezTo>
                    <a:pt x="18118" y="36229"/>
                    <a:pt x="18118" y="35438"/>
                    <a:pt x="18166" y="34550"/>
                  </a:cubicBezTo>
                  <a:cubicBezTo>
                    <a:pt x="18238" y="33662"/>
                    <a:pt x="18406" y="32654"/>
                    <a:pt x="18622" y="31575"/>
                  </a:cubicBezTo>
                  <a:cubicBezTo>
                    <a:pt x="18862" y="30495"/>
                    <a:pt x="19174" y="29319"/>
                    <a:pt x="19462" y="28024"/>
                  </a:cubicBezTo>
                  <a:cubicBezTo>
                    <a:pt x="19606" y="27400"/>
                    <a:pt x="19750" y="26704"/>
                    <a:pt x="19870" y="26008"/>
                  </a:cubicBezTo>
                  <a:lnTo>
                    <a:pt x="19966" y="25505"/>
                  </a:lnTo>
                  <a:lnTo>
                    <a:pt x="19966" y="25385"/>
                  </a:lnTo>
                  <a:cubicBezTo>
                    <a:pt x="19966" y="25385"/>
                    <a:pt x="19990" y="25241"/>
                    <a:pt x="19990" y="25241"/>
                  </a:cubicBezTo>
                  <a:lnTo>
                    <a:pt x="19990" y="24977"/>
                  </a:lnTo>
                  <a:cubicBezTo>
                    <a:pt x="20038" y="24617"/>
                    <a:pt x="20086" y="24233"/>
                    <a:pt x="20110" y="23873"/>
                  </a:cubicBezTo>
                  <a:cubicBezTo>
                    <a:pt x="20206" y="23129"/>
                    <a:pt x="20158" y="22361"/>
                    <a:pt x="20158" y="21594"/>
                  </a:cubicBezTo>
                  <a:cubicBezTo>
                    <a:pt x="20158" y="20826"/>
                    <a:pt x="20038" y="20058"/>
                    <a:pt x="19942" y="19266"/>
                  </a:cubicBezTo>
                  <a:cubicBezTo>
                    <a:pt x="19726" y="17707"/>
                    <a:pt x="19294" y="16171"/>
                    <a:pt x="18742" y="14684"/>
                  </a:cubicBezTo>
                  <a:cubicBezTo>
                    <a:pt x="18622" y="14300"/>
                    <a:pt x="18454" y="13940"/>
                    <a:pt x="18286" y="13580"/>
                  </a:cubicBezTo>
                  <a:lnTo>
                    <a:pt x="17782" y="12500"/>
                  </a:lnTo>
                  <a:cubicBezTo>
                    <a:pt x="17446" y="11781"/>
                    <a:pt x="17014" y="11133"/>
                    <a:pt x="16630" y="10437"/>
                  </a:cubicBezTo>
                  <a:cubicBezTo>
                    <a:pt x="16222" y="9765"/>
                    <a:pt x="15742" y="9165"/>
                    <a:pt x="15311" y="8542"/>
                  </a:cubicBezTo>
                  <a:cubicBezTo>
                    <a:pt x="14831" y="7942"/>
                    <a:pt x="14327" y="7390"/>
                    <a:pt x="13847" y="6838"/>
                  </a:cubicBezTo>
                  <a:cubicBezTo>
                    <a:pt x="13343" y="6310"/>
                    <a:pt x="12815" y="5806"/>
                    <a:pt x="12287" y="5326"/>
                  </a:cubicBezTo>
                  <a:cubicBezTo>
                    <a:pt x="11759" y="4847"/>
                    <a:pt x="11183" y="4439"/>
                    <a:pt x="10655" y="4031"/>
                  </a:cubicBezTo>
                  <a:cubicBezTo>
                    <a:pt x="10391" y="3815"/>
                    <a:pt x="10127" y="3623"/>
                    <a:pt x="9839" y="3455"/>
                  </a:cubicBezTo>
                  <a:cubicBezTo>
                    <a:pt x="9575" y="3287"/>
                    <a:pt x="9287" y="3095"/>
                    <a:pt x="9023" y="2927"/>
                  </a:cubicBezTo>
                  <a:cubicBezTo>
                    <a:pt x="8495" y="2567"/>
                    <a:pt x="7943" y="2303"/>
                    <a:pt x="7415" y="2039"/>
                  </a:cubicBezTo>
                  <a:cubicBezTo>
                    <a:pt x="6383" y="1464"/>
                    <a:pt x="5351" y="1152"/>
                    <a:pt x="4464" y="840"/>
                  </a:cubicBezTo>
                  <a:cubicBezTo>
                    <a:pt x="3552" y="576"/>
                    <a:pt x="2736" y="408"/>
                    <a:pt x="2088" y="264"/>
                  </a:cubicBezTo>
                  <a:cubicBezTo>
                    <a:pt x="768" y="96"/>
                    <a:pt x="0" y="48"/>
                    <a:pt x="0" y="48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A57D944-991B-1DCC-917E-356B6BEC63B8}"/>
                </a:ext>
              </a:extLst>
            </p:cNvPr>
            <p:cNvSpPr/>
            <p:nvPr/>
          </p:nvSpPr>
          <p:spPr>
            <a:xfrm>
              <a:off x="8823647" y="1680427"/>
              <a:ext cx="42139" cy="10125"/>
            </a:xfrm>
            <a:custGeom>
              <a:avLst/>
              <a:gdLst>
                <a:gd name="csX0" fmla="*/ 0 w 42139"/>
                <a:gd name="csY0" fmla="*/ 1656 h 10125"/>
                <a:gd name="csX1" fmla="*/ 360 w 42139"/>
                <a:gd name="csY1" fmla="*/ 2039 h 10125"/>
                <a:gd name="csX2" fmla="*/ 1392 w 42139"/>
                <a:gd name="csY2" fmla="*/ 3119 h 10125"/>
                <a:gd name="csX3" fmla="*/ 3072 w 42139"/>
                <a:gd name="csY3" fmla="*/ 4751 h 10125"/>
                <a:gd name="csX4" fmla="*/ 5495 w 42139"/>
                <a:gd name="csY4" fmla="*/ 6670 h 10125"/>
                <a:gd name="csX5" fmla="*/ 8879 w 42139"/>
                <a:gd name="csY5" fmla="*/ 8302 h 10125"/>
                <a:gd name="csX6" fmla="*/ 13007 w 42139"/>
                <a:gd name="csY6" fmla="*/ 8781 h 10125"/>
                <a:gd name="csX7" fmla="*/ 14087 w 42139"/>
                <a:gd name="csY7" fmla="*/ 8709 h 10125"/>
                <a:gd name="csX8" fmla="*/ 15143 w 42139"/>
                <a:gd name="csY8" fmla="*/ 8589 h 10125"/>
                <a:gd name="csX9" fmla="*/ 17278 w 42139"/>
                <a:gd name="csY9" fmla="*/ 8206 h 10125"/>
                <a:gd name="csX10" fmla="*/ 21478 w 42139"/>
                <a:gd name="csY10" fmla="*/ 7102 h 10125"/>
                <a:gd name="csX11" fmla="*/ 29613 w 42139"/>
                <a:gd name="csY11" fmla="*/ 5087 h 10125"/>
                <a:gd name="csX12" fmla="*/ 36764 w 42139"/>
                <a:gd name="csY12" fmla="*/ 5734 h 10125"/>
                <a:gd name="csX13" fmla="*/ 39356 w 42139"/>
                <a:gd name="csY13" fmla="*/ 7006 h 10125"/>
                <a:gd name="csX14" fmla="*/ 41036 w 42139"/>
                <a:gd name="csY14" fmla="*/ 8494 h 10125"/>
                <a:gd name="csX15" fmla="*/ 41876 w 42139"/>
                <a:gd name="csY15" fmla="*/ 9669 h 10125"/>
                <a:gd name="csX16" fmla="*/ 42140 w 42139"/>
                <a:gd name="csY16" fmla="*/ 10125 h 10125"/>
                <a:gd name="csX17" fmla="*/ 41900 w 42139"/>
                <a:gd name="csY17" fmla="*/ 9669 h 10125"/>
                <a:gd name="csX18" fmla="*/ 41108 w 42139"/>
                <a:gd name="csY18" fmla="*/ 8422 h 10125"/>
                <a:gd name="csX19" fmla="*/ 39476 w 42139"/>
                <a:gd name="csY19" fmla="*/ 6814 h 10125"/>
                <a:gd name="csX20" fmla="*/ 36884 w 42139"/>
                <a:gd name="csY20" fmla="*/ 5350 h 10125"/>
                <a:gd name="csX21" fmla="*/ 29517 w 42139"/>
                <a:gd name="csY21" fmla="*/ 4295 h 10125"/>
                <a:gd name="csX22" fmla="*/ 21166 w 42139"/>
                <a:gd name="csY22" fmla="*/ 5902 h 10125"/>
                <a:gd name="csX23" fmla="*/ 17014 w 42139"/>
                <a:gd name="csY23" fmla="*/ 6766 h 10125"/>
                <a:gd name="csX24" fmla="*/ 14999 w 42139"/>
                <a:gd name="csY24" fmla="*/ 7006 h 10125"/>
                <a:gd name="csX25" fmla="*/ 13991 w 42139"/>
                <a:gd name="csY25" fmla="*/ 7054 h 10125"/>
                <a:gd name="csX26" fmla="*/ 13031 w 42139"/>
                <a:gd name="csY26" fmla="*/ 7054 h 10125"/>
                <a:gd name="csX27" fmla="*/ 9479 w 42139"/>
                <a:gd name="csY27" fmla="*/ 6454 h 10125"/>
                <a:gd name="csX28" fmla="*/ 6695 w 42139"/>
                <a:gd name="csY28" fmla="*/ 4919 h 10125"/>
                <a:gd name="csX29" fmla="*/ 4608 w 42139"/>
                <a:gd name="csY29" fmla="*/ 3071 h 10125"/>
                <a:gd name="csX30" fmla="*/ 3120 w 42139"/>
                <a:gd name="csY30" fmla="*/ 1464 h 10125"/>
                <a:gd name="csX31" fmla="*/ 2184 w 42139"/>
                <a:gd name="csY31" fmla="*/ 384 h 10125"/>
                <a:gd name="csX32" fmla="*/ 1848 w 42139"/>
                <a:gd name="csY32" fmla="*/ 0 h 10125"/>
                <a:gd name="csX33" fmla="*/ 48 w 42139"/>
                <a:gd name="csY33" fmla="*/ 1608 h 10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42139" h="10125">
                  <a:moveTo>
                    <a:pt x="0" y="1656"/>
                  </a:moveTo>
                  <a:cubicBezTo>
                    <a:pt x="0" y="1656"/>
                    <a:pt x="120" y="1775"/>
                    <a:pt x="360" y="2039"/>
                  </a:cubicBezTo>
                  <a:cubicBezTo>
                    <a:pt x="600" y="2279"/>
                    <a:pt x="912" y="2639"/>
                    <a:pt x="1392" y="3119"/>
                  </a:cubicBezTo>
                  <a:cubicBezTo>
                    <a:pt x="1848" y="3575"/>
                    <a:pt x="2400" y="4127"/>
                    <a:pt x="3072" y="4751"/>
                  </a:cubicBezTo>
                  <a:cubicBezTo>
                    <a:pt x="3744" y="5374"/>
                    <a:pt x="4536" y="6022"/>
                    <a:pt x="5495" y="6670"/>
                  </a:cubicBezTo>
                  <a:cubicBezTo>
                    <a:pt x="6455" y="7318"/>
                    <a:pt x="7583" y="7918"/>
                    <a:pt x="8879" y="8302"/>
                  </a:cubicBezTo>
                  <a:cubicBezTo>
                    <a:pt x="10175" y="8685"/>
                    <a:pt x="11591" y="8829"/>
                    <a:pt x="13007" y="8781"/>
                  </a:cubicBezTo>
                  <a:cubicBezTo>
                    <a:pt x="13367" y="8781"/>
                    <a:pt x="13703" y="8781"/>
                    <a:pt x="14087" y="8709"/>
                  </a:cubicBezTo>
                  <a:cubicBezTo>
                    <a:pt x="14423" y="8661"/>
                    <a:pt x="14759" y="8661"/>
                    <a:pt x="15143" y="8589"/>
                  </a:cubicBezTo>
                  <a:cubicBezTo>
                    <a:pt x="15862" y="8494"/>
                    <a:pt x="16582" y="8374"/>
                    <a:pt x="17278" y="8206"/>
                  </a:cubicBezTo>
                  <a:cubicBezTo>
                    <a:pt x="18694" y="7894"/>
                    <a:pt x="20086" y="7510"/>
                    <a:pt x="21478" y="7102"/>
                  </a:cubicBezTo>
                  <a:cubicBezTo>
                    <a:pt x="24238" y="6286"/>
                    <a:pt x="26973" y="5422"/>
                    <a:pt x="29613" y="5087"/>
                  </a:cubicBezTo>
                  <a:cubicBezTo>
                    <a:pt x="32229" y="4775"/>
                    <a:pt x="34749" y="5063"/>
                    <a:pt x="36764" y="5734"/>
                  </a:cubicBezTo>
                  <a:cubicBezTo>
                    <a:pt x="37772" y="6070"/>
                    <a:pt x="38636" y="6526"/>
                    <a:pt x="39356" y="7006"/>
                  </a:cubicBezTo>
                  <a:cubicBezTo>
                    <a:pt x="40076" y="7486"/>
                    <a:pt x="40628" y="8038"/>
                    <a:pt x="41036" y="8494"/>
                  </a:cubicBezTo>
                  <a:cubicBezTo>
                    <a:pt x="41420" y="8973"/>
                    <a:pt x="41732" y="9381"/>
                    <a:pt x="41876" y="9669"/>
                  </a:cubicBezTo>
                  <a:cubicBezTo>
                    <a:pt x="42044" y="9957"/>
                    <a:pt x="42140" y="10125"/>
                    <a:pt x="42140" y="10125"/>
                  </a:cubicBezTo>
                  <a:cubicBezTo>
                    <a:pt x="42140" y="10125"/>
                    <a:pt x="42068" y="9957"/>
                    <a:pt x="41900" y="9669"/>
                  </a:cubicBezTo>
                  <a:cubicBezTo>
                    <a:pt x="41756" y="9357"/>
                    <a:pt x="41492" y="8949"/>
                    <a:pt x="41108" y="8422"/>
                  </a:cubicBezTo>
                  <a:cubicBezTo>
                    <a:pt x="40700" y="7942"/>
                    <a:pt x="40196" y="7342"/>
                    <a:pt x="39476" y="6814"/>
                  </a:cubicBezTo>
                  <a:cubicBezTo>
                    <a:pt x="38780" y="6286"/>
                    <a:pt x="37892" y="5758"/>
                    <a:pt x="36884" y="5350"/>
                  </a:cubicBezTo>
                  <a:cubicBezTo>
                    <a:pt x="34845" y="4535"/>
                    <a:pt x="32277" y="4103"/>
                    <a:pt x="29517" y="4295"/>
                  </a:cubicBezTo>
                  <a:cubicBezTo>
                    <a:pt x="26781" y="4487"/>
                    <a:pt x="23950" y="5230"/>
                    <a:pt x="21166" y="5902"/>
                  </a:cubicBezTo>
                  <a:cubicBezTo>
                    <a:pt x="19774" y="6238"/>
                    <a:pt x="18382" y="6550"/>
                    <a:pt x="17014" y="6766"/>
                  </a:cubicBezTo>
                  <a:cubicBezTo>
                    <a:pt x="16342" y="6886"/>
                    <a:pt x="15646" y="6958"/>
                    <a:pt x="14999" y="7006"/>
                  </a:cubicBezTo>
                  <a:cubicBezTo>
                    <a:pt x="14687" y="7030"/>
                    <a:pt x="14327" y="7054"/>
                    <a:pt x="13991" y="7054"/>
                  </a:cubicBezTo>
                  <a:cubicBezTo>
                    <a:pt x="13679" y="7054"/>
                    <a:pt x="13343" y="7054"/>
                    <a:pt x="13031" y="7054"/>
                  </a:cubicBezTo>
                  <a:cubicBezTo>
                    <a:pt x="11735" y="7054"/>
                    <a:pt x="10535" y="6838"/>
                    <a:pt x="9479" y="6454"/>
                  </a:cubicBezTo>
                  <a:cubicBezTo>
                    <a:pt x="8423" y="6070"/>
                    <a:pt x="7487" y="5518"/>
                    <a:pt x="6695" y="4919"/>
                  </a:cubicBezTo>
                  <a:cubicBezTo>
                    <a:pt x="5903" y="4319"/>
                    <a:pt x="5207" y="3671"/>
                    <a:pt x="4608" y="3071"/>
                  </a:cubicBezTo>
                  <a:cubicBezTo>
                    <a:pt x="4008" y="2471"/>
                    <a:pt x="3504" y="1919"/>
                    <a:pt x="3120" y="1464"/>
                  </a:cubicBezTo>
                  <a:cubicBezTo>
                    <a:pt x="2712" y="1008"/>
                    <a:pt x="2400" y="624"/>
                    <a:pt x="2184" y="384"/>
                  </a:cubicBezTo>
                  <a:cubicBezTo>
                    <a:pt x="1968" y="120"/>
                    <a:pt x="1848" y="0"/>
                    <a:pt x="1848" y="0"/>
                  </a:cubicBezTo>
                  <a:lnTo>
                    <a:pt x="48" y="1608"/>
                  </a:ln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CD24EBAB-0DFA-4800-14FC-3965BB1A47DC}"/>
                </a:ext>
              </a:extLst>
            </p:cNvPr>
            <p:cNvSpPr/>
            <p:nvPr/>
          </p:nvSpPr>
          <p:spPr>
            <a:xfrm>
              <a:off x="8876706" y="1645133"/>
              <a:ext cx="33859" cy="77137"/>
            </a:xfrm>
            <a:custGeom>
              <a:avLst/>
              <a:gdLst>
                <a:gd name="csX0" fmla="*/ 5519 w 33859"/>
                <a:gd name="csY0" fmla="*/ 0 h 77137"/>
                <a:gd name="csX1" fmla="*/ 5567 w 33859"/>
                <a:gd name="csY1" fmla="*/ 264 h 77137"/>
                <a:gd name="csX2" fmla="*/ 5639 w 33859"/>
                <a:gd name="csY2" fmla="*/ 600 h 77137"/>
                <a:gd name="csX3" fmla="*/ 5639 w 33859"/>
                <a:gd name="csY3" fmla="*/ 1056 h 77137"/>
                <a:gd name="csX4" fmla="*/ 4799 w 33859"/>
                <a:gd name="csY4" fmla="*/ 3839 h 77137"/>
                <a:gd name="csX5" fmla="*/ 2135 w 33859"/>
                <a:gd name="csY5" fmla="*/ 7654 h 77137"/>
                <a:gd name="csX6" fmla="*/ 695 w 33859"/>
                <a:gd name="csY6" fmla="*/ 10293 h 77137"/>
                <a:gd name="csX7" fmla="*/ 23 w 33859"/>
                <a:gd name="csY7" fmla="*/ 13604 h 77137"/>
                <a:gd name="csX8" fmla="*/ 1631 w 33859"/>
                <a:gd name="csY8" fmla="*/ 20946 h 77137"/>
                <a:gd name="csX9" fmla="*/ 6646 w 33859"/>
                <a:gd name="csY9" fmla="*/ 27568 h 77137"/>
                <a:gd name="csX10" fmla="*/ 9838 w 33859"/>
                <a:gd name="csY10" fmla="*/ 30471 h 77137"/>
                <a:gd name="csX11" fmla="*/ 13222 w 33859"/>
                <a:gd name="csY11" fmla="*/ 33254 h 77137"/>
                <a:gd name="csX12" fmla="*/ 20061 w 33859"/>
                <a:gd name="csY12" fmla="*/ 38821 h 77137"/>
                <a:gd name="csX13" fmla="*/ 26205 w 33859"/>
                <a:gd name="csY13" fmla="*/ 44891 h 77137"/>
                <a:gd name="csX14" fmla="*/ 26853 w 33859"/>
                <a:gd name="csY14" fmla="*/ 45707 h 77137"/>
                <a:gd name="csX15" fmla="*/ 27020 w 33859"/>
                <a:gd name="csY15" fmla="*/ 45923 h 77137"/>
                <a:gd name="csX16" fmla="*/ 27020 w 33859"/>
                <a:gd name="csY16" fmla="*/ 45923 h 77137"/>
                <a:gd name="csX17" fmla="*/ 27020 w 33859"/>
                <a:gd name="csY17" fmla="*/ 45947 h 77137"/>
                <a:gd name="csX18" fmla="*/ 27068 w 33859"/>
                <a:gd name="csY18" fmla="*/ 45995 h 77137"/>
                <a:gd name="csX19" fmla="*/ 27140 w 33859"/>
                <a:gd name="csY19" fmla="*/ 46115 h 77137"/>
                <a:gd name="csX20" fmla="*/ 27452 w 33859"/>
                <a:gd name="csY20" fmla="*/ 46546 h 77137"/>
                <a:gd name="csX21" fmla="*/ 28604 w 33859"/>
                <a:gd name="csY21" fmla="*/ 48274 h 77137"/>
                <a:gd name="csX22" fmla="*/ 30404 w 33859"/>
                <a:gd name="csY22" fmla="*/ 51897 h 77137"/>
                <a:gd name="csX23" fmla="*/ 32060 w 33859"/>
                <a:gd name="csY23" fmla="*/ 59335 h 77137"/>
                <a:gd name="csX24" fmla="*/ 30836 w 33859"/>
                <a:gd name="csY24" fmla="*/ 65981 h 77137"/>
                <a:gd name="csX25" fmla="*/ 30116 w 33859"/>
                <a:gd name="csY25" fmla="*/ 67348 h 77137"/>
                <a:gd name="csX26" fmla="*/ 29732 w 33859"/>
                <a:gd name="csY26" fmla="*/ 67996 h 77137"/>
                <a:gd name="csX27" fmla="*/ 29300 w 33859"/>
                <a:gd name="csY27" fmla="*/ 68620 h 77137"/>
                <a:gd name="csX28" fmla="*/ 27452 w 33859"/>
                <a:gd name="csY28" fmla="*/ 70731 h 77137"/>
                <a:gd name="csX29" fmla="*/ 24093 w 33859"/>
                <a:gd name="csY29" fmla="*/ 73994 h 77137"/>
                <a:gd name="csX30" fmla="*/ 22101 w 33859"/>
                <a:gd name="csY30" fmla="*/ 76274 h 77137"/>
                <a:gd name="csX31" fmla="*/ 21645 w 33859"/>
                <a:gd name="csY31" fmla="*/ 76922 h 77137"/>
                <a:gd name="csX32" fmla="*/ 21501 w 33859"/>
                <a:gd name="csY32" fmla="*/ 77138 h 77137"/>
                <a:gd name="csX33" fmla="*/ 21669 w 33859"/>
                <a:gd name="csY33" fmla="*/ 76922 h 77137"/>
                <a:gd name="csX34" fmla="*/ 22197 w 33859"/>
                <a:gd name="csY34" fmla="*/ 76322 h 77137"/>
                <a:gd name="csX35" fmla="*/ 24405 w 33859"/>
                <a:gd name="csY35" fmla="*/ 74306 h 77137"/>
                <a:gd name="csX36" fmla="*/ 28076 w 33859"/>
                <a:gd name="csY36" fmla="*/ 71355 h 77137"/>
                <a:gd name="csX37" fmla="*/ 30212 w 33859"/>
                <a:gd name="csY37" fmla="*/ 69292 h 77137"/>
                <a:gd name="csX38" fmla="*/ 30716 w 33859"/>
                <a:gd name="csY38" fmla="*/ 68668 h 77137"/>
                <a:gd name="csX39" fmla="*/ 31196 w 33859"/>
                <a:gd name="csY39" fmla="*/ 67996 h 77137"/>
                <a:gd name="csX40" fmla="*/ 32084 w 33859"/>
                <a:gd name="csY40" fmla="*/ 66533 h 77137"/>
                <a:gd name="csX41" fmla="*/ 33380 w 33859"/>
                <a:gd name="csY41" fmla="*/ 63126 h 77137"/>
                <a:gd name="csX42" fmla="*/ 33860 w 33859"/>
                <a:gd name="csY42" fmla="*/ 59263 h 77137"/>
                <a:gd name="csX43" fmla="*/ 33860 w 33859"/>
                <a:gd name="csY43" fmla="*/ 58255 h 77137"/>
                <a:gd name="csX44" fmla="*/ 33788 w 33859"/>
                <a:gd name="csY44" fmla="*/ 57247 h 77137"/>
                <a:gd name="csX45" fmla="*/ 33524 w 33859"/>
                <a:gd name="csY45" fmla="*/ 55184 h 77137"/>
                <a:gd name="csX46" fmla="*/ 32396 w 33859"/>
                <a:gd name="csY46" fmla="*/ 51057 h 77137"/>
                <a:gd name="csX47" fmla="*/ 27980 w 33859"/>
                <a:gd name="csY47" fmla="*/ 43331 h 77137"/>
                <a:gd name="csX48" fmla="*/ 21621 w 33859"/>
                <a:gd name="csY48" fmla="*/ 36901 h 77137"/>
                <a:gd name="csX49" fmla="*/ 14662 w 33859"/>
                <a:gd name="csY49" fmla="*/ 31359 h 77137"/>
                <a:gd name="csX50" fmla="*/ 11278 w 33859"/>
                <a:gd name="csY50" fmla="*/ 28696 h 77137"/>
                <a:gd name="csX51" fmla="*/ 8110 w 33859"/>
                <a:gd name="csY51" fmla="*/ 25984 h 77137"/>
                <a:gd name="csX52" fmla="*/ 3215 w 33859"/>
                <a:gd name="csY52" fmla="*/ 20082 h 77137"/>
                <a:gd name="csX53" fmla="*/ 1871 w 33859"/>
                <a:gd name="csY53" fmla="*/ 16843 h 77137"/>
                <a:gd name="csX54" fmla="*/ 1391 w 33859"/>
                <a:gd name="csY54" fmla="*/ 13604 h 77137"/>
                <a:gd name="csX55" fmla="*/ 2903 w 33859"/>
                <a:gd name="csY55" fmla="*/ 8134 h 77137"/>
                <a:gd name="csX56" fmla="*/ 5207 w 33859"/>
                <a:gd name="csY56" fmla="*/ 4031 h 77137"/>
                <a:gd name="csX57" fmla="*/ 5759 w 33859"/>
                <a:gd name="csY57" fmla="*/ 1032 h 77137"/>
                <a:gd name="csX58" fmla="*/ 5687 w 33859"/>
                <a:gd name="csY58" fmla="*/ 576 h 77137"/>
                <a:gd name="csX59" fmla="*/ 5591 w 33859"/>
                <a:gd name="csY59" fmla="*/ 264 h 77137"/>
                <a:gd name="csX60" fmla="*/ 5519 w 33859"/>
                <a:gd name="csY60" fmla="*/ 0 h 771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33859" h="77137">
                  <a:moveTo>
                    <a:pt x="5519" y="0"/>
                  </a:moveTo>
                  <a:cubicBezTo>
                    <a:pt x="5519" y="0"/>
                    <a:pt x="5519" y="96"/>
                    <a:pt x="5567" y="264"/>
                  </a:cubicBezTo>
                  <a:cubicBezTo>
                    <a:pt x="5567" y="360"/>
                    <a:pt x="5615" y="456"/>
                    <a:pt x="5639" y="600"/>
                  </a:cubicBezTo>
                  <a:cubicBezTo>
                    <a:pt x="5639" y="720"/>
                    <a:pt x="5639" y="888"/>
                    <a:pt x="5639" y="1056"/>
                  </a:cubicBezTo>
                  <a:cubicBezTo>
                    <a:pt x="5639" y="1751"/>
                    <a:pt x="5423" y="2735"/>
                    <a:pt x="4799" y="3839"/>
                  </a:cubicBezTo>
                  <a:cubicBezTo>
                    <a:pt x="4199" y="4967"/>
                    <a:pt x="3191" y="6142"/>
                    <a:pt x="2135" y="7654"/>
                  </a:cubicBezTo>
                  <a:cubicBezTo>
                    <a:pt x="1607" y="8422"/>
                    <a:pt x="1079" y="9261"/>
                    <a:pt x="695" y="10293"/>
                  </a:cubicBezTo>
                  <a:cubicBezTo>
                    <a:pt x="311" y="11301"/>
                    <a:pt x="71" y="12428"/>
                    <a:pt x="23" y="13604"/>
                  </a:cubicBezTo>
                  <a:cubicBezTo>
                    <a:pt x="-121" y="15955"/>
                    <a:pt x="407" y="18547"/>
                    <a:pt x="1631" y="20946"/>
                  </a:cubicBezTo>
                  <a:cubicBezTo>
                    <a:pt x="2831" y="23369"/>
                    <a:pt x="4607" y="25577"/>
                    <a:pt x="6646" y="27568"/>
                  </a:cubicBezTo>
                  <a:cubicBezTo>
                    <a:pt x="7654" y="28576"/>
                    <a:pt x="8758" y="29535"/>
                    <a:pt x="9838" y="30471"/>
                  </a:cubicBezTo>
                  <a:cubicBezTo>
                    <a:pt x="10942" y="31431"/>
                    <a:pt x="12070" y="32343"/>
                    <a:pt x="13222" y="33254"/>
                  </a:cubicBezTo>
                  <a:cubicBezTo>
                    <a:pt x="15502" y="35078"/>
                    <a:pt x="17853" y="36901"/>
                    <a:pt x="20061" y="38821"/>
                  </a:cubicBezTo>
                  <a:cubicBezTo>
                    <a:pt x="22293" y="40716"/>
                    <a:pt x="24381" y="42732"/>
                    <a:pt x="26205" y="44891"/>
                  </a:cubicBezTo>
                  <a:lnTo>
                    <a:pt x="26853" y="45707"/>
                  </a:lnTo>
                  <a:lnTo>
                    <a:pt x="27020" y="45923"/>
                  </a:lnTo>
                  <a:lnTo>
                    <a:pt x="27020" y="45923"/>
                  </a:lnTo>
                  <a:cubicBezTo>
                    <a:pt x="27020" y="45923"/>
                    <a:pt x="27020" y="45947"/>
                    <a:pt x="27020" y="45947"/>
                  </a:cubicBezTo>
                  <a:lnTo>
                    <a:pt x="27068" y="45995"/>
                  </a:lnTo>
                  <a:lnTo>
                    <a:pt x="27140" y="46115"/>
                  </a:lnTo>
                  <a:lnTo>
                    <a:pt x="27452" y="46546"/>
                  </a:lnTo>
                  <a:cubicBezTo>
                    <a:pt x="27908" y="47146"/>
                    <a:pt x="28244" y="47698"/>
                    <a:pt x="28604" y="48274"/>
                  </a:cubicBezTo>
                  <a:cubicBezTo>
                    <a:pt x="29300" y="49450"/>
                    <a:pt x="29924" y="50649"/>
                    <a:pt x="30404" y="51897"/>
                  </a:cubicBezTo>
                  <a:cubicBezTo>
                    <a:pt x="31412" y="54368"/>
                    <a:pt x="31988" y="56911"/>
                    <a:pt x="32060" y="59335"/>
                  </a:cubicBezTo>
                  <a:cubicBezTo>
                    <a:pt x="32156" y="61758"/>
                    <a:pt x="31724" y="64061"/>
                    <a:pt x="30836" y="65981"/>
                  </a:cubicBezTo>
                  <a:cubicBezTo>
                    <a:pt x="30620" y="66461"/>
                    <a:pt x="30404" y="66940"/>
                    <a:pt x="30116" y="67348"/>
                  </a:cubicBezTo>
                  <a:cubicBezTo>
                    <a:pt x="29972" y="67564"/>
                    <a:pt x="29852" y="67780"/>
                    <a:pt x="29732" y="67996"/>
                  </a:cubicBezTo>
                  <a:cubicBezTo>
                    <a:pt x="29612" y="68188"/>
                    <a:pt x="29444" y="68404"/>
                    <a:pt x="29300" y="68620"/>
                  </a:cubicBezTo>
                  <a:cubicBezTo>
                    <a:pt x="28724" y="69388"/>
                    <a:pt x="28076" y="70084"/>
                    <a:pt x="27452" y="70731"/>
                  </a:cubicBezTo>
                  <a:cubicBezTo>
                    <a:pt x="26181" y="72003"/>
                    <a:pt x="25005" y="73059"/>
                    <a:pt x="24093" y="73994"/>
                  </a:cubicBezTo>
                  <a:cubicBezTo>
                    <a:pt x="23157" y="74906"/>
                    <a:pt x="22509" y="75722"/>
                    <a:pt x="22101" y="76274"/>
                  </a:cubicBezTo>
                  <a:cubicBezTo>
                    <a:pt x="21885" y="76538"/>
                    <a:pt x="21741" y="76778"/>
                    <a:pt x="21645" y="76922"/>
                  </a:cubicBezTo>
                  <a:cubicBezTo>
                    <a:pt x="21549" y="77066"/>
                    <a:pt x="21501" y="77138"/>
                    <a:pt x="21501" y="77138"/>
                  </a:cubicBezTo>
                  <a:cubicBezTo>
                    <a:pt x="21501" y="77138"/>
                    <a:pt x="21573" y="77066"/>
                    <a:pt x="21669" y="76922"/>
                  </a:cubicBezTo>
                  <a:cubicBezTo>
                    <a:pt x="21789" y="76778"/>
                    <a:pt x="21957" y="76586"/>
                    <a:pt x="22197" y="76322"/>
                  </a:cubicBezTo>
                  <a:cubicBezTo>
                    <a:pt x="22677" y="75818"/>
                    <a:pt x="23421" y="75122"/>
                    <a:pt x="24405" y="74306"/>
                  </a:cubicBezTo>
                  <a:cubicBezTo>
                    <a:pt x="25389" y="73491"/>
                    <a:pt x="26685" y="72555"/>
                    <a:pt x="28076" y="71355"/>
                  </a:cubicBezTo>
                  <a:cubicBezTo>
                    <a:pt x="28772" y="70755"/>
                    <a:pt x="29492" y="70084"/>
                    <a:pt x="30212" y="69292"/>
                  </a:cubicBezTo>
                  <a:cubicBezTo>
                    <a:pt x="30380" y="69076"/>
                    <a:pt x="30548" y="68932"/>
                    <a:pt x="30716" y="68668"/>
                  </a:cubicBezTo>
                  <a:cubicBezTo>
                    <a:pt x="30884" y="68452"/>
                    <a:pt x="31028" y="68212"/>
                    <a:pt x="31196" y="67996"/>
                  </a:cubicBezTo>
                  <a:cubicBezTo>
                    <a:pt x="31532" y="67564"/>
                    <a:pt x="31796" y="67036"/>
                    <a:pt x="32084" y="66533"/>
                  </a:cubicBezTo>
                  <a:cubicBezTo>
                    <a:pt x="32636" y="65501"/>
                    <a:pt x="33044" y="64349"/>
                    <a:pt x="33380" y="63126"/>
                  </a:cubicBezTo>
                  <a:cubicBezTo>
                    <a:pt x="33644" y="61902"/>
                    <a:pt x="33836" y="60606"/>
                    <a:pt x="33860" y="59263"/>
                  </a:cubicBezTo>
                  <a:cubicBezTo>
                    <a:pt x="33860" y="58927"/>
                    <a:pt x="33860" y="58591"/>
                    <a:pt x="33860" y="58255"/>
                  </a:cubicBezTo>
                  <a:cubicBezTo>
                    <a:pt x="33860" y="57919"/>
                    <a:pt x="33812" y="57583"/>
                    <a:pt x="33788" y="57247"/>
                  </a:cubicBezTo>
                  <a:cubicBezTo>
                    <a:pt x="33764" y="56552"/>
                    <a:pt x="33620" y="55880"/>
                    <a:pt x="33524" y="55184"/>
                  </a:cubicBezTo>
                  <a:cubicBezTo>
                    <a:pt x="33260" y="53816"/>
                    <a:pt x="32900" y="52425"/>
                    <a:pt x="32396" y="51057"/>
                  </a:cubicBezTo>
                  <a:cubicBezTo>
                    <a:pt x="31412" y="48346"/>
                    <a:pt x="29900" y="45659"/>
                    <a:pt x="27980" y="43331"/>
                  </a:cubicBezTo>
                  <a:cubicBezTo>
                    <a:pt x="26085" y="40980"/>
                    <a:pt x="23901" y="38845"/>
                    <a:pt x="21621" y="36901"/>
                  </a:cubicBezTo>
                  <a:cubicBezTo>
                    <a:pt x="19317" y="34934"/>
                    <a:pt x="16941" y="33134"/>
                    <a:pt x="14662" y="31359"/>
                  </a:cubicBezTo>
                  <a:cubicBezTo>
                    <a:pt x="13534" y="30471"/>
                    <a:pt x="12406" y="29583"/>
                    <a:pt x="11278" y="28696"/>
                  </a:cubicBezTo>
                  <a:cubicBezTo>
                    <a:pt x="10150" y="27784"/>
                    <a:pt x="9118" y="26896"/>
                    <a:pt x="8110" y="25984"/>
                  </a:cubicBezTo>
                  <a:cubicBezTo>
                    <a:pt x="6119" y="24137"/>
                    <a:pt x="4391" y="22194"/>
                    <a:pt x="3215" y="20082"/>
                  </a:cubicBezTo>
                  <a:cubicBezTo>
                    <a:pt x="2615" y="19026"/>
                    <a:pt x="2183" y="17947"/>
                    <a:pt x="1871" y="16843"/>
                  </a:cubicBezTo>
                  <a:cubicBezTo>
                    <a:pt x="1559" y="15763"/>
                    <a:pt x="1415" y="14660"/>
                    <a:pt x="1391" y="13604"/>
                  </a:cubicBezTo>
                  <a:cubicBezTo>
                    <a:pt x="1343" y="11493"/>
                    <a:pt x="1991" y="9645"/>
                    <a:pt x="2903" y="8134"/>
                  </a:cubicBezTo>
                  <a:cubicBezTo>
                    <a:pt x="3791" y="6598"/>
                    <a:pt x="4703" y="5254"/>
                    <a:pt x="5207" y="4031"/>
                  </a:cubicBezTo>
                  <a:cubicBezTo>
                    <a:pt x="5759" y="2807"/>
                    <a:pt x="5855" y="1727"/>
                    <a:pt x="5759" y="1032"/>
                  </a:cubicBezTo>
                  <a:cubicBezTo>
                    <a:pt x="5735" y="864"/>
                    <a:pt x="5711" y="696"/>
                    <a:pt x="5687" y="576"/>
                  </a:cubicBezTo>
                  <a:cubicBezTo>
                    <a:pt x="5639" y="456"/>
                    <a:pt x="5615" y="336"/>
                    <a:pt x="5591" y="264"/>
                  </a:cubicBezTo>
                  <a:cubicBezTo>
                    <a:pt x="5543" y="96"/>
                    <a:pt x="5519" y="0"/>
                    <a:pt x="5519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1EFC19DD-ADF7-DE8A-0A22-FCBC6CFCE101}"/>
                </a:ext>
              </a:extLst>
            </p:cNvPr>
            <p:cNvSpPr/>
            <p:nvPr/>
          </p:nvSpPr>
          <p:spPr>
            <a:xfrm>
              <a:off x="8861995" y="1662576"/>
              <a:ext cx="18334" cy="4966"/>
            </a:xfrm>
            <a:custGeom>
              <a:avLst/>
              <a:gdLst>
                <a:gd name="csX0" fmla="*/ 18334 w 18334"/>
                <a:gd name="csY0" fmla="*/ 3503 h 4966"/>
                <a:gd name="csX1" fmla="*/ 17686 w 18334"/>
                <a:gd name="csY1" fmla="*/ 3023 h 4966"/>
                <a:gd name="csX2" fmla="*/ 17350 w 18334"/>
                <a:gd name="csY2" fmla="*/ 2759 h 4966"/>
                <a:gd name="csX3" fmla="*/ 16894 w 18334"/>
                <a:gd name="csY3" fmla="*/ 2471 h 4966"/>
                <a:gd name="csX4" fmla="*/ 15790 w 18334"/>
                <a:gd name="csY4" fmla="*/ 1823 h 4966"/>
                <a:gd name="csX5" fmla="*/ 15143 w 18334"/>
                <a:gd name="csY5" fmla="*/ 1488 h 4966"/>
                <a:gd name="csX6" fmla="*/ 14423 w 18334"/>
                <a:gd name="csY6" fmla="*/ 1200 h 4966"/>
                <a:gd name="csX7" fmla="*/ 12863 w 18334"/>
                <a:gd name="csY7" fmla="*/ 672 h 4966"/>
                <a:gd name="csX8" fmla="*/ 11159 w 18334"/>
                <a:gd name="csY8" fmla="*/ 288 h 4966"/>
                <a:gd name="csX9" fmla="*/ 9383 w 18334"/>
                <a:gd name="csY9" fmla="*/ 72 h 4966"/>
                <a:gd name="csX10" fmla="*/ 7607 w 18334"/>
                <a:gd name="csY10" fmla="*/ 0 h 4966"/>
                <a:gd name="csX11" fmla="*/ 5903 w 18334"/>
                <a:gd name="csY11" fmla="*/ 24 h 4966"/>
                <a:gd name="csX12" fmla="*/ 2904 w 18334"/>
                <a:gd name="csY12" fmla="*/ 264 h 4966"/>
                <a:gd name="csX13" fmla="*/ 0 w 18334"/>
                <a:gd name="csY13" fmla="*/ 624 h 4966"/>
                <a:gd name="csX14" fmla="*/ 2904 w 18334"/>
                <a:gd name="csY14" fmla="*/ 552 h 4966"/>
                <a:gd name="csX15" fmla="*/ 5879 w 18334"/>
                <a:gd name="csY15" fmla="*/ 600 h 4966"/>
                <a:gd name="csX16" fmla="*/ 7535 w 18334"/>
                <a:gd name="csY16" fmla="*/ 744 h 4966"/>
                <a:gd name="csX17" fmla="*/ 9239 w 18334"/>
                <a:gd name="csY17" fmla="*/ 984 h 4966"/>
                <a:gd name="csX18" fmla="*/ 10895 w 18334"/>
                <a:gd name="csY18" fmla="*/ 1368 h 4966"/>
                <a:gd name="csX19" fmla="*/ 12431 w 18334"/>
                <a:gd name="csY19" fmla="*/ 1871 h 4966"/>
                <a:gd name="csX20" fmla="*/ 13799 w 18334"/>
                <a:gd name="csY20" fmla="*/ 2495 h 4966"/>
                <a:gd name="csX21" fmla="*/ 14399 w 18334"/>
                <a:gd name="csY21" fmla="*/ 2831 h 4966"/>
                <a:gd name="csX22" fmla="*/ 14951 w 18334"/>
                <a:gd name="csY22" fmla="*/ 3191 h 4966"/>
                <a:gd name="csX23" fmla="*/ 15838 w 18334"/>
                <a:gd name="csY23" fmla="*/ 3839 h 4966"/>
                <a:gd name="csX24" fmla="*/ 16198 w 18334"/>
                <a:gd name="csY24" fmla="*/ 4127 h 4966"/>
                <a:gd name="csX25" fmla="*/ 16510 w 18334"/>
                <a:gd name="csY25" fmla="*/ 4415 h 4966"/>
                <a:gd name="csX26" fmla="*/ 17110 w 18334"/>
                <a:gd name="csY26" fmla="*/ 4967 h 4966"/>
                <a:gd name="csX27" fmla="*/ 18262 w 18334"/>
                <a:gd name="csY27" fmla="*/ 3575 h 4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8334" h="4966">
                  <a:moveTo>
                    <a:pt x="18334" y="3503"/>
                  </a:moveTo>
                  <a:cubicBezTo>
                    <a:pt x="18334" y="3503"/>
                    <a:pt x="18094" y="3335"/>
                    <a:pt x="17686" y="3023"/>
                  </a:cubicBezTo>
                  <a:cubicBezTo>
                    <a:pt x="17590" y="2951"/>
                    <a:pt x="17470" y="2855"/>
                    <a:pt x="17350" y="2759"/>
                  </a:cubicBezTo>
                  <a:cubicBezTo>
                    <a:pt x="17206" y="2663"/>
                    <a:pt x="17062" y="2567"/>
                    <a:pt x="16894" y="2471"/>
                  </a:cubicBezTo>
                  <a:cubicBezTo>
                    <a:pt x="16558" y="2255"/>
                    <a:pt x="16198" y="2015"/>
                    <a:pt x="15790" y="1823"/>
                  </a:cubicBezTo>
                  <a:cubicBezTo>
                    <a:pt x="15574" y="1727"/>
                    <a:pt x="15383" y="1608"/>
                    <a:pt x="15143" y="1488"/>
                  </a:cubicBezTo>
                  <a:cubicBezTo>
                    <a:pt x="14927" y="1392"/>
                    <a:pt x="14687" y="1296"/>
                    <a:pt x="14423" y="1200"/>
                  </a:cubicBezTo>
                  <a:cubicBezTo>
                    <a:pt x="13943" y="984"/>
                    <a:pt x="13415" y="840"/>
                    <a:pt x="12863" y="672"/>
                  </a:cubicBezTo>
                  <a:cubicBezTo>
                    <a:pt x="12311" y="552"/>
                    <a:pt x="11735" y="384"/>
                    <a:pt x="11159" y="288"/>
                  </a:cubicBezTo>
                  <a:cubicBezTo>
                    <a:pt x="10583" y="168"/>
                    <a:pt x="9983" y="120"/>
                    <a:pt x="9383" y="72"/>
                  </a:cubicBezTo>
                  <a:cubicBezTo>
                    <a:pt x="8783" y="48"/>
                    <a:pt x="8207" y="0"/>
                    <a:pt x="7607" y="0"/>
                  </a:cubicBezTo>
                  <a:cubicBezTo>
                    <a:pt x="7031" y="0"/>
                    <a:pt x="6455" y="0"/>
                    <a:pt x="5903" y="24"/>
                  </a:cubicBezTo>
                  <a:cubicBezTo>
                    <a:pt x="4800" y="72"/>
                    <a:pt x="3792" y="168"/>
                    <a:pt x="2904" y="264"/>
                  </a:cubicBezTo>
                  <a:cubicBezTo>
                    <a:pt x="1152" y="456"/>
                    <a:pt x="0" y="624"/>
                    <a:pt x="0" y="624"/>
                  </a:cubicBezTo>
                  <a:cubicBezTo>
                    <a:pt x="0" y="624"/>
                    <a:pt x="1176" y="576"/>
                    <a:pt x="2904" y="552"/>
                  </a:cubicBezTo>
                  <a:cubicBezTo>
                    <a:pt x="3768" y="552"/>
                    <a:pt x="4800" y="552"/>
                    <a:pt x="5879" y="600"/>
                  </a:cubicBezTo>
                  <a:cubicBezTo>
                    <a:pt x="6431" y="648"/>
                    <a:pt x="6983" y="672"/>
                    <a:pt x="7535" y="744"/>
                  </a:cubicBezTo>
                  <a:cubicBezTo>
                    <a:pt x="8111" y="792"/>
                    <a:pt x="8663" y="888"/>
                    <a:pt x="9239" y="984"/>
                  </a:cubicBezTo>
                  <a:cubicBezTo>
                    <a:pt x="9791" y="1104"/>
                    <a:pt x="10367" y="1200"/>
                    <a:pt x="10895" y="1368"/>
                  </a:cubicBezTo>
                  <a:cubicBezTo>
                    <a:pt x="11447" y="1488"/>
                    <a:pt x="11951" y="1704"/>
                    <a:pt x="12431" y="1871"/>
                  </a:cubicBezTo>
                  <a:cubicBezTo>
                    <a:pt x="12911" y="2087"/>
                    <a:pt x="13391" y="2255"/>
                    <a:pt x="13799" y="2495"/>
                  </a:cubicBezTo>
                  <a:cubicBezTo>
                    <a:pt x="14015" y="2615"/>
                    <a:pt x="14207" y="2711"/>
                    <a:pt x="14399" y="2831"/>
                  </a:cubicBezTo>
                  <a:cubicBezTo>
                    <a:pt x="14591" y="2951"/>
                    <a:pt x="14759" y="3071"/>
                    <a:pt x="14951" y="3191"/>
                  </a:cubicBezTo>
                  <a:cubicBezTo>
                    <a:pt x="15311" y="3407"/>
                    <a:pt x="15598" y="3647"/>
                    <a:pt x="15838" y="3839"/>
                  </a:cubicBezTo>
                  <a:cubicBezTo>
                    <a:pt x="15958" y="3935"/>
                    <a:pt x="16078" y="4031"/>
                    <a:pt x="16198" y="4127"/>
                  </a:cubicBezTo>
                  <a:cubicBezTo>
                    <a:pt x="16318" y="4223"/>
                    <a:pt x="16414" y="4319"/>
                    <a:pt x="16510" y="4415"/>
                  </a:cubicBezTo>
                  <a:cubicBezTo>
                    <a:pt x="16894" y="4751"/>
                    <a:pt x="17110" y="4967"/>
                    <a:pt x="17110" y="4967"/>
                  </a:cubicBezTo>
                  <a:lnTo>
                    <a:pt x="18262" y="3575"/>
                  </a:ln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2C8A159-D6E1-D4E4-1780-E16A13527E0A}"/>
                </a:ext>
              </a:extLst>
            </p:cNvPr>
            <p:cNvSpPr/>
            <p:nvPr/>
          </p:nvSpPr>
          <p:spPr>
            <a:xfrm>
              <a:off x="8846372" y="1711618"/>
              <a:ext cx="17675" cy="18283"/>
            </a:xfrm>
            <a:custGeom>
              <a:avLst/>
              <a:gdLst>
                <a:gd name="csX0" fmla="*/ 15718 w 17675"/>
                <a:gd name="csY0" fmla="*/ 0 h 18283"/>
                <a:gd name="csX1" fmla="*/ 15790 w 17675"/>
                <a:gd name="csY1" fmla="*/ 336 h 18283"/>
                <a:gd name="csX2" fmla="*/ 15982 w 17675"/>
                <a:gd name="csY2" fmla="*/ 1272 h 18283"/>
                <a:gd name="csX3" fmla="*/ 16150 w 17675"/>
                <a:gd name="csY3" fmla="*/ 2687 h 18283"/>
                <a:gd name="csX4" fmla="*/ 16174 w 17675"/>
                <a:gd name="csY4" fmla="*/ 3551 h 18283"/>
                <a:gd name="csX5" fmla="*/ 16174 w 17675"/>
                <a:gd name="csY5" fmla="*/ 4487 h 18283"/>
                <a:gd name="csX6" fmla="*/ 15886 w 17675"/>
                <a:gd name="csY6" fmla="*/ 6574 h 18283"/>
                <a:gd name="csX7" fmla="*/ 15263 w 17675"/>
                <a:gd name="csY7" fmla="*/ 8781 h 18283"/>
                <a:gd name="csX8" fmla="*/ 14207 w 17675"/>
                <a:gd name="csY8" fmla="*/ 10965 h 18283"/>
                <a:gd name="csX9" fmla="*/ 12719 w 17675"/>
                <a:gd name="csY9" fmla="*/ 12908 h 18283"/>
                <a:gd name="csX10" fmla="*/ 12263 w 17675"/>
                <a:gd name="csY10" fmla="*/ 13364 h 18283"/>
                <a:gd name="csX11" fmla="*/ 11807 w 17675"/>
                <a:gd name="csY11" fmla="*/ 13772 h 18283"/>
                <a:gd name="csX12" fmla="*/ 10847 w 17675"/>
                <a:gd name="csY12" fmla="*/ 14516 h 18283"/>
                <a:gd name="csX13" fmla="*/ 8735 w 17675"/>
                <a:gd name="csY13" fmla="*/ 15691 h 18283"/>
                <a:gd name="csX14" fmla="*/ 6551 w 17675"/>
                <a:gd name="csY14" fmla="*/ 16435 h 18283"/>
                <a:gd name="csX15" fmla="*/ 4488 w 17675"/>
                <a:gd name="csY15" fmla="*/ 16819 h 18283"/>
                <a:gd name="csX16" fmla="*/ 3552 w 17675"/>
                <a:gd name="csY16" fmla="*/ 16891 h 18283"/>
                <a:gd name="csX17" fmla="*/ 2688 w 17675"/>
                <a:gd name="csY17" fmla="*/ 16891 h 18283"/>
                <a:gd name="csX18" fmla="*/ 1272 w 17675"/>
                <a:gd name="csY18" fmla="*/ 16795 h 18283"/>
                <a:gd name="csX19" fmla="*/ 336 w 17675"/>
                <a:gd name="csY19" fmla="*/ 16651 h 18283"/>
                <a:gd name="csX20" fmla="*/ 0 w 17675"/>
                <a:gd name="csY20" fmla="*/ 16603 h 18283"/>
                <a:gd name="csX21" fmla="*/ 288 w 17675"/>
                <a:gd name="csY21" fmla="*/ 16795 h 18283"/>
                <a:gd name="csX22" fmla="*/ 1128 w 17675"/>
                <a:gd name="csY22" fmla="*/ 17251 h 18283"/>
                <a:gd name="csX23" fmla="*/ 1752 w 17675"/>
                <a:gd name="csY23" fmla="*/ 17539 h 18283"/>
                <a:gd name="csX24" fmla="*/ 2520 w 17675"/>
                <a:gd name="csY24" fmla="*/ 17803 h 18283"/>
                <a:gd name="csX25" fmla="*/ 3432 w 17675"/>
                <a:gd name="csY25" fmla="*/ 18043 h 18283"/>
                <a:gd name="csX26" fmla="*/ 4464 w 17675"/>
                <a:gd name="csY26" fmla="*/ 18211 h 18283"/>
                <a:gd name="csX27" fmla="*/ 6839 w 17675"/>
                <a:gd name="csY27" fmla="*/ 18211 h 18283"/>
                <a:gd name="csX28" fmla="*/ 9455 w 17675"/>
                <a:gd name="csY28" fmla="*/ 17683 h 18283"/>
                <a:gd name="csX29" fmla="*/ 12095 w 17675"/>
                <a:gd name="csY29" fmla="*/ 16483 h 18283"/>
                <a:gd name="csX30" fmla="*/ 13343 w 17675"/>
                <a:gd name="csY30" fmla="*/ 15595 h 18283"/>
                <a:gd name="csX31" fmla="*/ 13919 w 17675"/>
                <a:gd name="csY31" fmla="*/ 15092 h 18283"/>
                <a:gd name="csX32" fmla="*/ 14447 w 17675"/>
                <a:gd name="csY32" fmla="*/ 14588 h 18283"/>
                <a:gd name="csX33" fmla="*/ 16222 w 17675"/>
                <a:gd name="csY33" fmla="*/ 12140 h 18283"/>
                <a:gd name="csX34" fmla="*/ 17278 w 17675"/>
                <a:gd name="csY34" fmla="*/ 9453 h 18283"/>
                <a:gd name="csX35" fmla="*/ 17662 w 17675"/>
                <a:gd name="csY35" fmla="*/ 6814 h 18283"/>
                <a:gd name="csX36" fmla="*/ 17518 w 17675"/>
                <a:gd name="csY36" fmla="*/ 4439 h 18283"/>
                <a:gd name="csX37" fmla="*/ 17302 w 17675"/>
                <a:gd name="csY37" fmla="*/ 3407 h 18283"/>
                <a:gd name="csX38" fmla="*/ 17014 w 17675"/>
                <a:gd name="csY38" fmla="*/ 2519 h 18283"/>
                <a:gd name="csX39" fmla="*/ 16702 w 17675"/>
                <a:gd name="csY39" fmla="*/ 1751 h 18283"/>
                <a:gd name="csX40" fmla="*/ 16390 w 17675"/>
                <a:gd name="csY40" fmla="*/ 1128 h 18283"/>
                <a:gd name="csX41" fmla="*/ 15886 w 17675"/>
                <a:gd name="csY41" fmla="*/ 312 h 18283"/>
                <a:gd name="csX42" fmla="*/ 15694 w 17675"/>
                <a:gd name="csY42" fmla="*/ 48 h 18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675" h="18283">
                  <a:moveTo>
                    <a:pt x="15718" y="0"/>
                  </a:moveTo>
                  <a:cubicBezTo>
                    <a:pt x="15718" y="0"/>
                    <a:pt x="15718" y="120"/>
                    <a:pt x="15790" y="336"/>
                  </a:cubicBezTo>
                  <a:cubicBezTo>
                    <a:pt x="15838" y="552"/>
                    <a:pt x="15910" y="864"/>
                    <a:pt x="15982" y="1272"/>
                  </a:cubicBezTo>
                  <a:cubicBezTo>
                    <a:pt x="16054" y="1656"/>
                    <a:pt x="16102" y="2135"/>
                    <a:pt x="16150" y="2687"/>
                  </a:cubicBezTo>
                  <a:cubicBezTo>
                    <a:pt x="16150" y="2951"/>
                    <a:pt x="16150" y="3239"/>
                    <a:pt x="16174" y="3551"/>
                  </a:cubicBezTo>
                  <a:cubicBezTo>
                    <a:pt x="16174" y="3863"/>
                    <a:pt x="16174" y="4175"/>
                    <a:pt x="16174" y="4487"/>
                  </a:cubicBezTo>
                  <a:cubicBezTo>
                    <a:pt x="16126" y="5135"/>
                    <a:pt x="16054" y="5854"/>
                    <a:pt x="15886" y="6574"/>
                  </a:cubicBezTo>
                  <a:cubicBezTo>
                    <a:pt x="15766" y="7294"/>
                    <a:pt x="15526" y="8038"/>
                    <a:pt x="15263" y="8781"/>
                  </a:cubicBezTo>
                  <a:cubicBezTo>
                    <a:pt x="14975" y="9525"/>
                    <a:pt x="14615" y="10245"/>
                    <a:pt x="14207" y="10965"/>
                  </a:cubicBezTo>
                  <a:cubicBezTo>
                    <a:pt x="13775" y="11661"/>
                    <a:pt x="13271" y="12308"/>
                    <a:pt x="12719" y="12908"/>
                  </a:cubicBezTo>
                  <a:lnTo>
                    <a:pt x="12263" y="13364"/>
                  </a:lnTo>
                  <a:cubicBezTo>
                    <a:pt x="12095" y="13532"/>
                    <a:pt x="11951" y="13652"/>
                    <a:pt x="11807" y="13772"/>
                  </a:cubicBezTo>
                  <a:cubicBezTo>
                    <a:pt x="11519" y="14012"/>
                    <a:pt x="11183" y="14252"/>
                    <a:pt x="10847" y="14516"/>
                  </a:cubicBezTo>
                  <a:cubicBezTo>
                    <a:pt x="10151" y="14972"/>
                    <a:pt x="9455" y="15356"/>
                    <a:pt x="8735" y="15691"/>
                  </a:cubicBezTo>
                  <a:cubicBezTo>
                    <a:pt x="8015" y="16003"/>
                    <a:pt x="7271" y="16267"/>
                    <a:pt x="6551" y="16435"/>
                  </a:cubicBezTo>
                  <a:cubicBezTo>
                    <a:pt x="5831" y="16627"/>
                    <a:pt x="5135" y="16723"/>
                    <a:pt x="4488" y="16819"/>
                  </a:cubicBezTo>
                  <a:cubicBezTo>
                    <a:pt x="4152" y="16819"/>
                    <a:pt x="3840" y="16867"/>
                    <a:pt x="3552" y="16891"/>
                  </a:cubicBezTo>
                  <a:cubicBezTo>
                    <a:pt x="3240" y="16891"/>
                    <a:pt x="2952" y="16891"/>
                    <a:pt x="2688" y="16891"/>
                  </a:cubicBezTo>
                  <a:cubicBezTo>
                    <a:pt x="2136" y="16867"/>
                    <a:pt x="1656" y="16843"/>
                    <a:pt x="1272" y="16795"/>
                  </a:cubicBezTo>
                  <a:cubicBezTo>
                    <a:pt x="864" y="16771"/>
                    <a:pt x="552" y="16699"/>
                    <a:pt x="336" y="16651"/>
                  </a:cubicBezTo>
                  <a:cubicBezTo>
                    <a:pt x="120" y="16627"/>
                    <a:pt x="0" y="16603"/>
                    <a:pt x="0" y="16603"/>
                  </a:cubicBezTo>
                  <a:cubicBezTo>
                    <a:pt x="0" y="16603"/>
                    <a:pt x="96" y="16675"/>
                    <a:pt x="288" y="16795"/>
                  </a:cubicBezTo>
                  <a:cubicBezTo>
                    <a:pt x="480" y="16891"/>
                    <a:pt x="744" y="17107"/>
                    <a:pt x="1128" y="17251"/>
                  </a:cubicBezTo>
                  <a:cubicBezTo>
                    <a:pt x="1320" y="17347"/>
                    <a:pt x="1536" y="17443"/>
                    <a:pt x="1752" y="17539"/>
                  </a:cubicBezTo>
                  <a:cubicBezTo>
                    <a:pt x="1992" y="17635"/>
                    <a:pt x="2256" y="17707"/>
                    <a:pt x="2520" y="17803"/>
                  </a:cubicBezTo>
                  <a:cubicBezTo>
                    <a:pt x="2808" y="17875"/>
                    <a:pt x="3120" y="17947"/>
                    <a:pt x="3432" y="18043"/>
                  </a:cubicBezTo>
                  <a:cubicBezTo>
                    <a:pt x="3768" y="18115"/>
                    <a:pt x="4104" y="18139"/>
                    <a:pt x="4464" y="18211"/>
                  </a:cubicBezTo>
                  <a:cubicBezTo>
                    <a:pt x="5184" y="18283"/>
                    <a:pt x="5999" y="18331"/>
                    <a:pt x="6839" y="18211"/>
                  </a:cubicBezTo>
                  <a:cubicBezTo>
                    <a:pt x="7679" y="18139"/>
                    <a:pt x="8567" y="17947"/>
                    <a:pt x="9455" y="17683"/>
                  </a:cubicBezTo>
                  <a:cubicBezTo>
                    <a:pt x="10343" y="17395"/>
                    <a:pt x="11231" y="16987"/>
                    <a:pt x="12095" y="16483"/>
                  </a:cubicBezTo>
                  <a:cubicBezTo>
                    <a:pt x="12503" y="16195"/>
                    <a:pt x="12935" y="15955"/>
                    <a:pt x="13343" y="15595"/>
                  </a:cubicBezTo>
                  <a:cubicBezTo>
                    <a:pt x="13535" y="15428"/>
                    <a:pt x="13775" y="15260"/>
                    <a:pt x="13919" y="15092"/>
                  </a:cubicBezTo>
                  <a:lnTo>
                    <a:pt x="14447" y="14588"/>
                  </a:lnTo>
                  <a:cubicBezTo>
                    <a:pt x="15143" y="13844"/>
                    <a:pt x="15742" y="13004"/>
                    <a:pt x="16222" y="12140"/>
                  </a:cubicBezTo>
                  <a:cubicBezTo>
                    <a:pt x="16678" y="11253"/>
                    <a:pt x="17038" y="10341"/>
                    <a:pt x="17278" y="9453"/>
                  </a:cubicBezTo>
                  <a:cubicBezTo>
                    <a:pt x="17494" y="8542"/>
                    <a:pt x="17662" y="7654"/>
                    <a:pt x="17662" y="6814"/>
                  </a:cubicBezTo>
                  <a:cubicBezTo>
                    <a:pt x="17710" y="5974"/>
                    <a:pt x="17614" y="5158"/>
                    <a:pt x="17518" y="4439"/>
                  </a:cubicBezTo>
                  <a:cubicBezTo>
                    <a:pt x="17446" y="4079"/>
                    <a:pt x="17398" y="3743"/>
                    <a:pt x="17302" y="3407"/>
                  </a:cubicBezTo>
                  <a:cubicBezTo>
                    <a:pt x="17206" y="3095"/>
                    <a:pt x="17110" y="2783"/>
                    <a:pt x="17014" y="2519"/>
                  </a:cubicBezTo>
                  <a:cubicBezTo>
                    <a:pt x="16894" y="2255"/>
                    <a:pt x="16798" y="1991"/>
                    <a:pt x="16702" y="1751"/>
                  </a:cubicBezTo>
                  <a:cubicBezTo>
                    <a:pt x="16606" y="1512"/>
                    <a:pt x="16486" y="1320"/>
                    <a:pt x="16390" y="1128"/>
                  </a:cubicBezTo>
                  <a:cubicBezTo>
                    <a:pt x="16198" y="744"/>
                    <a:pt x="16006" y="504"/>
                    <a:pt x="15886" y="312"/>
                  </a:cubicBezTo>
                  <a:cubicBezTo>
                    <a:pt x="15766" y="144"/>
                    <a:pt x="15694" y="48"/>
                    <a:pt x="15694" y="48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2A68991-B564-EB13-42CF-971670F8BFD4}"/>
                </a:ext>
              </a:extLst>
            </p:cNvPr>
            <p:cNvSpPr/>
            <p:nvPr/>
          </p:nvSpPr>
          <p:spPr>
            <a:xfrm>
              <a:off x="8857699" y="1724808"/>
              <a:ext cx="17494" cy="8787"/>
            </a:xfrm>
            <a:custGeom>
              <a:avLst/>
              <a:gdLst>
                <a:gd name="csX0" fmla="*/ 1080 w 17494"/>
                <a:gd name="csY0" fmla="*/ 3077 h 8787"/>
                <a:gd name="csX1" fmla="*/ 1272 w 17494"/>
                <a:gd name="csY1" fmla="*/ 2957 h 8787"/>
                <a:gd name="csX2" fmla="*/ 1800 w 17494"/>
                <a:gd name="csY2" fmla="*/ 2669 h 8787"/>
                <a:gd name="csX3" fmla="*/ 2544 w 17494"/>
                <a:gd name="csY3" fmla="*/ 2333 h 8787"/>
                <a:gd name="csX4" fmla="*/ 3576 w 17494"/>
                <a:gd name="csY4" fmla="*/ 2021 h 8787"/>
                <a:gd name="csX5" fmla="*/ 4847 w 17494"/>
                <a:gd name="csY5" fmla="*/ 1877 h 8787"/>
                <a:gd name="csX6" fmla="*/ 6287 w 17494"/>
                <a:gd name="csY6" fmla="*/ 2021 h 8787"/>
                <a:gd name="csX7" fmla="*/ 7799 w 17494"/>
                <a:gd name="csY7" fmla="*/ 2549 h 8787"/>
                <a:gd name="csX8" fmla="*/ 9287 w 17494"/>
                <a:gd name="csY8" fmla="*/ 3413 h 8787"/>
                <a:gd name="csX9" fmla="*/ 10727 w 17494"/>
                <a:gd name="csY9" fmla="*/ 4493 h 8787"/>
                <a:gd name="csX10" fmla="*/ 12095 w 17494"/>
                <a:gd name="csY10" fmla="*/ 5620 h 8787"/>
                <a:gd name="csX11" fmla="*/ 14663 w 17494"/>
                <a:gd name="csY11" fmla="*/ 7516 h 8787"/>
                <a:gd name="csX12" fmla="*/ 15766 w 17494"/>
                <a:gd name="csY12" fmla="*/ 8140 h 8787"/>
                <a:gd name="csX13" fmla="*/ 16678 w 17494"/>
                <a:gd name="csY13" fmla="*/ 8524 h 8787"/>
                <a:gd name="csX14" fmla="*/ 17278 w 17494"/>
                <a:gd name="csY14" fmla="*/ 8715 h 8787"/>
                <a:gd name="csX15" fmla="*/ 17494 w 17494"/>
                <a:gd name="csY15" fmla="*/ 8787 h 8787"/>
                <a:gd name="csX16" fmla="*/ 17302 w 17494"/>
                <a:gd name="csY16" fmla="*/ 8691 h 8787"/>
                <a:gd name="csX17" fmla="*/ 16726 w 17494"/>
                <a:gd name="csY17" fmla="*/ 8428 h 8787"/>
                <a:gd name="csX18" fmla="*/ 15886 w 17494"/>
                <a:gd name="csY18" fmla="*/ 7948 h 8787"/>
                <a:gd name="csX19" fmla="*/ 14879 w 17494"/>
                <a:gd name="csY19" fmla="*/ 7228 h 8787"/>
                <a:gd name="csX20" fmla="*/ 12623 w 17494"/>
                <a:gd name="csY20" fmla="*/ 5093 h 8787"/>
                <a:gd name="csX21" fmla="*/ 11399 w 17494"/>
                <a:gd name="csY21" fmla="*/ 3797 h 8787"/>
                <a:gd name="csX22" fmla="*/ 10055 w 17494"/>
                <a:gd name="csY22" fmla="*/ 2501 h 8787"/>
                <a:gd name="csX23" fmla="*/ 8495 w 17494"/>
                <a:gd name="csY23" fmla="*/ 1326 h 8787"/>
                <a:gd name="csX24" fmla="*/ 6743 w 17494"/>
                <a:gd name="csY24" fmla="*/ 486 h 8787"/>
                <a:gd name="csX25" fmla="*/ 4944 w 17494"/>
                <a:gd name="csY25" fmla="*/ 54 h 8787"/>
                <a:gd name="csX26" fmla="*/ 3264 w 17494"/>
                <a:gd name="csY26" fmla="*/ 54 h 8787"/>
                <a:gd name="csX27" fmla="*/ 1872 w 17494"/>
                <a:gd name="csY27" fmla="*/ 294 h 8787"/>
                <a:gd name="csX28" fmla="*/ 816 w 17494"/>
                <a:gd name="csY28" fmla="*/ 630 h 8787"/>
                <a:gd name="csX29" fmla="*/ 216 w 17494"/>
                <a:gd name="csY29" fmla="*/ 870 h 8787"/>
                <a:gd name="csX30" fmla="*/ 0 w 17494"/>
                <a:gd name="csY30" fmla="*/ 966 h 8787"/>
                <a:gd name="csX31" fmla="*/ 1056 w 17494"/>
                <a:gd name="csY31" fmla="*/ 3149 h 87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7494" h="8787">
                  <a:moveTo>
                    <a:pt x="1080" y="3077"/>
                  </a:moveTo>
                  <a:cubicBezTo>
                    <a:pt x="1080" y="3077"/>
                    <a:pt x="1152" y="3029"/>
                    <a:pt x="1272" y="2957"/>
                  </a:cubicBezTo>
                  <a:cubicBezTo>
                    <a:pt x="1392" y="2885"/>
                    <a:pt x="1608" y="2765"/>
                    <a:pt x="1800" y="2669"/>
                  </a:cubicBezTo>
                  <a:cubicBezTo>
                    <a:pt x="1992" y="2573"/>
                    <a:pt x="2232" y="2453"/>
                    <a:pt x="2544" y="2333"/>
                  </a:cubicBezTo>
                  <a:cubicBezTo>
                    <a:pt x="2856" y="2213"/>
                    <a:pt x="3192" y="2093"/>
                    <a:pt x="3576" y="2021"/>
                  </a:cubicBezTo>
                  <a:cubicBezTo>
                    <a:pt x="3960" y="1925"/>
                    <a:pt x="4392" y="1877"/>
                    <a:pt x="4847" y="1877"/>
                  </a:cubicBezTo>
                  <a:cubicBezTo>
                    <a:pt x="5303" y="1877"/>
                    <a:pt x="5783" y="1925"/>
                    <a:pt x="6287" y="2021"/>
                  </a:cubicBezTo>
                  <a:cubicBezTo>
                    <a:pt x="6791" y="2141"/>
                    <a:pt x="7295" y="2309"/>
                    <a:pt x="7799" y="2549"/>
                  </a:cubicBezTo>
                  <a:cubicBezTo>
                    <a:pt x="8303" y="2765"/>
                    <a:pt x="8807" y="3077"/>
                    <a:pt x="9287" y="3413"/>
                  </a:cubicBezTo>
                  <a:cubicBezTo>
                    <a:pt x="9791" y="3773"/>
                    <a:pt x="10247" y="4109"/>
                    <a:pt x="10727" y="4493"/>
                  </a:cubicBezTo>
                  <a:cubicBezTo>
                    <a:pt x="11207" y="4877"/>
                    <a:pt x="11663" y="5236"/>
                    <a:pt x="12095" y="5620"/>
                  </a:cubicBezTo>
                  <a:cubicBezTo>
                    <a:pt x="12983" y="6340"/>
                    <a:pt x="13871" y="7012"/>
                    <a:pt x="14663" y="7516"/>
                  </a:cubicBezTo>
                  <a:cubicBezTo>
                    <a:pt x="15071" y="7756"/>
                    <a:pt x="15430" y="7972"/>
                    <a:pt x="15766" y="8140"/>
                  </a:cubicBezTo>
                  <a:cubicBezTo>
                    <a:pt x="16102" y="8308"/>
                    <a:pt x="16414" y="8428"/>
                    <a:pt x="16678" y="8524"/>
                  </a:cubicBezTo>
                  <a:cubicBezTo>
                    <a:pt x="16918" y="8619"/>
                    <a:pt x="17134" y="8667"/>
                    <a:pt x="17278" y="8715"/>
                  </a:cubicBezTo>
                  <a:cubicBezTo>
                    <a:pt x="17422" y="8763"/>
                    <a:pt x="17494" y="8787"/>
                    <a:pt x="17494" y="8787"/>
                  </a:cubicBezTo>
                  <a:cubicBezTo>
                    <a:pt x="17494" y="8787"/>
                    <a:pt x="17422" y="8763"/>
                    <a:pt x="17302" y="8691"/>
                  </a:cubicBezTo>
                  <a:cubicBezTo>
                    <a:pt x="17182" y="8619"/>
                    <a:pt x="16966" y="8571"/>
                    <a:pt x="16726" y="8428"/>
                  </a:cubicBezTo>
                  <a:cubicBezTo>
                    <a:pt x="16486" y="8308"/>
                    <a:pt x="16198" y="8140"/>
                    <a:pt x="15886" y="7948"/>
                  </a:cubicBezTo>
                  <a:cubicBezTo>
                    <a:pt x="15574" y="7756"/>
                    <a:pt x="15238" y="7492"/>
                    <a:pt x="14879" y="7228"/>
                  </a:cubicBezTo>
                  <a:cubicBezTo>
                    <a:pt x="14183" y="6652"/>
                    <a:pt x="13415" y="5908"/>
                    <a:pt x="12623" y="5093"/>
                  </a:cubicBezTo>
                  <a:cubicBezTo>
                    <a:pt x="12215" y="4685"/>
                    <a:pt x="11807" y="4253"/>
                    <a:pt x="11399" y="3797"/>
                  </a:cubicBezTo>
                  <a:cubicBezTo>
                    <a:pt x="10967" y="3365"/>
                    <a:pt x="10511" y="2909"/>
                    <a:pt x="10055" y="2501"/>
                  </a:cubicBezTo>
                  <a:cubicBezTo>
                    <a:pt x="9575" y="2069"/>
                    <a:pt x="9071" y="1662"/>
                    <a:pt x="8495" y="1326"/>
                  </a:cubicBezTo>
                  <a:cubicBezTo>
                    <a:pt x="7943" y="990"/>
                    <a:pt x="7367" y="678"/>
                    <a:pt x="6743" y="486"/>
                  </a:cubicBezTo>
                  <a:cubicBezTo>
                    <a:pt x="6143" y="270"/>
                    <a:pt x="5519" y="126"/>
                    <a:pt x="4944" y="54"/>
                  </a:cubicBezTo>
                  <a:cubicBezTo>
                    <a:pt x="4344" y="-18"/>
                    <a:pt x="3768" y="-18"/>
                    <a:pt x="3264" y="54"/>
                  </a:cubicBezTo>
                  <a:cubicBezTo>
                    <a:pt x="2736" y="102"/>
                    <a:pt x="2280" y="198"/>
                    <a:pt x="1872" y="294"/>
                  </a:cubicBezTo>
                  <a:cubicBezTo>
                    <a:pt x="1464" y="390"/>
                    <a:pt x="1104" y="510"/>
                    <a:pt x="816" y="630"/>
                  </a:cubicBezTo>
                  <a:cubicBezTo>
                    <a:pt x="528" y="726"/>
                    <a:pt x="360" y="822"/>
                    <a:pt x="216" y="870"/>
                  </a:cubicBezTo>
                  <a:cubicBezTo>
                    <a:pt x="72" y="918"/>
                    <a:pt x="0" y="966"/>
                    <a:pt x="0" y="966"/>
                  </a:cubicBezTo>
                  <a:lnTo>
                    <a:pt x="1056" y="3149"/>
                  </a:ln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D2B75087-A6C1-DF47-09C6-ED8E0F552680}"/>
                </a:ext>
              </a:extLst>
            </p:cNvPr>
            <p:cNvSpPr/>
            <p:nvPr/>
          </p:nvSpPr>
          <p:spPr>
            <a:xfrm>
              <a:off x="8785442" y="1776279"/>
              <a:ext cx="84927" cy="41495"/>
            </a:xfrm>
            <a:custGeom>
              <a:avLst/>
              <a:gdLst>
                <a:gd name="csX0" fmla="*/ 0 w 84927"/>
                <a:gd name="csY0" fmla="*/ 37645 h 41495"/>
                <a:gd name="csX1" fmla="*/ 912 w 84927"/>
                <a:gd name="csY1" fmla="*/ 38317 h 41495"/>
                <a:gd name="csX2" fmla="*/ 3768 w 84927"/>
                <a:gd name="csY2" fmla="*/ 39876 h 41495"/>
                <a:gd name="csX3" fmla="*/ 8663 w 84927"/>
                <a:gd name="csY3" fmla="*/ 41220 h 41495"/>
                <a:gd name="csX4" fmla="*/ 15263 w 84927"/>
                <a:gd name="csY4" fmla="*/ 41388 h 41495"/>
                <a:gd name="csX5" fmla="*/ 31317 w 84927"/>
                <a:gd name="csY5" fmla="*/ 38293 h 41495"/>
                <a:gd name="csX6" fmla="*/ 35685 w 84927"/>
                <a:gd name="csY6" fmla="*/ 37285 h 41495"/>
                <a:gd name="csX7" fmla="*/ 37940 w 84927"/>
                <a:gd name="csY7" fmla="*/ 36829 h 41495"/>
                <a:gd name="csX8" fmla="*/ 40244 w 84927"/>
                <a:gd name="csY8" fmla="*/ 36325 h 41495"/>
                <a:gd name="csX9" fmla="*/ 49435 w 84927"/>
                <a:gd name="csY9" fmla="*/ 33518 h 41495"/>
                <a:gd name="csX10" fmla="*/ 58074 w 84927"/>
                <a:gd name="csY10" fmla="*/ 29152 h 41495"/>
                <a:gd name="csX11" fmla="*/ 65178 w 84927"/>
                <a:gd name="csY11" fmla="*/ 22937 h 41495"/>
                <a:gd name="csX12" fmla="*/ 67769 w 84927"/>
                <a:gd name="csY12" fmla="*/ 19194 h 41495"/>
                <a:gd name="csX13" fmla="*/ 68777 w 84927"/>
                <a:gd name="csY13" fmla="*/ 17299 h 41495"/>
                <a:gd name="csX14" fmla="*/ 69689 w 84927"/>
                <a:gd name="csY14" fmla="*/ 15404 h 41495"/>
                <a:gd name="csX15" fmla="*/ 72905 w 84927"/>
                <a:gd name="csY15" fmla="*/ 8470 h 41495"/>
                <a:gd name="csX16" fmla="*/ 76577 w 84927"/>
                <a:gd name="csY16" fmla="*/ 3383 h 41495"/>
                <a:gd name="csX17" fmla="*/ 77632 w 84927"/>
                <a:gd name="csY17" fmla="*/ 2519 h 41495"/>
                <a:gd name="csX18" fmla="*/ 78688 w 84927"/>
                <a:gd name="csY18" fmla="*/ 1823 h 41495"/>
                <a:gd name="csX19" fmla="*/ 80704 w 84927"/>
                <a:gd name="csY19" fmla="*/ 864 h 41495"/>
                <a:gd name="csX20" fmla="*/ 83800 w 84927"/>
                <a:gd name="csY20" fmla="*/ 144 h 41495"/>
                <a:gd name="csX21" fmla="*/ 84928 w 84927"/>
                <a:gd name="csY21" fmla="*/ 0 h 41495"/>
                <a:gd name="csX22" fmla="*/ 83776 w 84927"/>
                <a:gd name="csY22" fmla="*/ 0 h 41495"/>
                <a:gd name="csX23" fmla="*/ 80560 w 84927"/>
                <a:gd name="csY23" fmla="*/ 384 h 41495"/>
                <a:gd name="csX24" fmla="*/ 75977 w 84927"/>
                <a:gd name="csY24" fmla="*/ 2639 h 41495"/>
                <a:gd name="csX25" fmla="*/ 71705 w 84927"/>
                <a:gd name="csY25" fmla="*/ 7726 h 41495"/>
                <a:gd name="csX26" fmla="*/ 68081 w 84927"/>
                <a:gd name="csY26" fmla="*/ 14540 h 41495"/>
                <a:gd name="csX27" fmla="*/ 67121 w 84927"/>
                <a:gd name="csY27" fmla="*/ 16315 h 41495"/>
                <a:gd name="csX28" fmla="*/ 66066 w 84927"/>
                <a:gd name="csY28" fmla="*/ 18115 h 41495"/>
                <a:gd name="csX29" fmla="*/ 63570 w 84927"/>
                <a:gd name="csY29" fmla="*/ 21474 h 41495"/>
                <a:gd name="csX30" fmla="*/ 56802 w 84927"/>
                <a:gd name="csY30" fmla="*/ 27112 h 41495"/>
                <a:gd name="csX31" fmla="*/ 48547 w 84927"/>
                <a:gd name="csY31" fmla="*/ 31191 h 41495"/>
                <a:gd name="csX32" fmla="*/ 39692 w 84927"/>
                <a:gd name="csY32" fmla="*/ 33974 h 41495"/>
                <a:gd name="csX33" fmla="*/ 37436 w 84927"/>
                <a:gd name="csY33" fmla="*/ 34502 h 41495"/>
                <a:gd name="csX34" fmla="*/ 35181 w 84927"/>
                <a:gd name="csY34" fmla="*/ 35006 h 41495"/>
                <a:gd name="csX35" fmla="*/ 30765 w 84927"/>
                <a:gd name="csY35" fmla="*/ 36157 h 41495"/>
                <a:gd name="csX36" fmla="*/ 22534 w 84927"/>
                <a:gd name="csY36" fmla="*/ 38437 h 41495"/>
                <a:gd name="csX37" fmla="*/ 15119 w 84927"/>
                <a:gd name="csY37" fmla="*/ 39948 h 41495"/>
                <a:gd name="csX38" fmla="*/ 8759 w 84927"/>
                <a:gd name="csY38" fmla="*/ 40236 h 41495"/>
                <a:gd name="csX39" fmla="*/ 3936 w 84927"/>
                <a:gd name="csY39" fmla="*/ 39373 h 41495"/>
                <a:gd name="csX40" fmla="*/ 984 w 84927"/>
                <a:gd name="csY40" fmla="*/ 38149 h 41495"/>
                <a:gd name="csX41" fmla="*/ 0 w 84927"/>
                <a:gd name="csY41" fmla="*/ 37573 h 41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84927" h="41495">
                  <a:moveTo>
                    <a:pt x="0" y="37645"/>
                  </a:moveTo>
                  <a:cubicBezTo>
                    <a:pt x="0" y="37645"/>
                    <a:pt x="312" y="37885"/>
                    <a:pt x="912" y="38317"/>
                  </a:cubicBezTo>
                  <a:cubicBezTo>
                    <a:pt x="1536" y="38725"/>
                    <a:pt x="2448" y="39349"/>
                    <a:pt x="3768" y="39876"/>
                  </a:cubicBezTo>
                  <a:cubicBezTo>
                    <a:pt x="5064" y="40428"/>
                    <a:pt x="6719" y="40956"/>
                    <a:pt x="8663" y="41220"/>
                  </a:cubicBezTo>
                  <a:cubicBezTo>
                    <a:pt x="10607" y="41508"/>
                    <a:pt x="12839" y="41580"/>
                    <a:pt x="15263" y="41388"/>
                  </a:cubicBezTo>
                  <a:cubicBezTo>
                    <a:pt x="20086" y="41076"/>
                    <a:pt x="25582" y="39732"/>
                    <a:pt x="31317" y="38293"/>
                  </a:cubicBezTo>
                  <a:cubicBezTo>
                    <a:pt x="32757" y="37933"/>
                    <a:pt x="34221" y="37573"/>
                    <a:pt x="35685" y="37285"/>
                  </a:cubicBezTo>
                  <a:cubicBezTo>
                    <a:pt x="36428" y="37141"/>
                    <a:pt x="37172" y="36997"/>
                    <a:pt x="37940" y="36829"/>
                  </a:cubicBezTo>
                  <a:cubicBezTo>
                    <a:pt x="38684" y="36685"/>
                    <a:pt x="39452" y="36517"/>
                    <a:pt x="40244" y="36325"/>
                  </a:cubicBezTo>
                  <a:cubicBezTo>
                    <a:pt x="43340" y="35606"/>
                    <a:pt x="46411" y="34670"/>
                    <a:pt x="49435" y="33518"/>
                  </a:cubicBezTo>
                  <a:cubicBezTo>
                    <a:pt x="52435" y="32343"/>
                    <a:pt x="55363" y="30903"/>
                    <a:pt x="58074" y="29152"/>
                  </a:cubicBezTo>
                  <a:cubicBezTo>
                    <a:pt x="60786" y="27424"/>
                    <a:pt x="63210" y="25289"/>
                    <a:pt x="65178" y="22937"/>
                  </a:cubicBezTo>
                  <a:cubicBezTo>
                    <a:pt x="66162" y="21738"/>
                    <a:pt x="67049" y="20490"/>
                    <a:pt x="67769" y="19194"/>
                  </a:cubicBezTo>
                  <a:cubicBezTo>
                    <a:pt x="68105" y="18571"/>
                    <a:pt x="68465" y="17947"/>
                    <a:pt x="68777" y="17299"/>
                  </a:cubicBezTo>
                  <a:cubicBezTo>
                    <a:pt x="69113" y="16651"/>
                    <a:pt x="69401" y="16027"/>
                    <a:pt x="69689" y="15404"/>
                  </a:cubicBezTo>
                  <a:cubicBezTo>
                    <a:pt x="70841" y="12908"/>
                    <a:pt x="71801" y="10533"/>
                    <a:pt x="72905" y="8470"/>
                  </a:cubicBezTo>
                  <a:cubicBezTo>
                    <a:pt x="73985" y="6406"/>
                    <a:pt x="75185" y="4655"/>
                    <a:pt x="76577" y="3383"/>
                  </a:cubicBezTo>
                  <a:cubicBezTo>
                    <a:pt x="76912" y="3047"/>
                    <a:pt x="77296" y="2807"/>
                    <a:pt x="77632" y="2519"/>
                  </a:cubicBezTo>
                  <a:cubicBezTo>
                    <a:pt x="77968" y="2231"/>
                    <a:pt x="78328" y="2039"/>
                    <a:pt x="78688" y="1823"/>
                  </a:cubicBezTo>
                  <a:cubicBezTo>
                    <a:pt x="79360" y="1368"/>
                    <a:pt x="80080" y="1128"/>
                    <a:pt x="80704" y="864"/>
                  </a:cubicBezTo>
                  <a:cubicBezTo>
                    <a:pt x="82000" y="456"/>
                    <a:pt x="83056" y="192"/>
                    <a:pt x="83800" y="144"/>
                  </a:cubicBezTo>
                  <a:cubicBezTo>
                    <a:pt x="84544" y="48"/>
                    <a:pt x="84928" y="0"/>
                    <a:pt x="84928" y="0"/>
                  </a:cubicBezTo>
                  <a:cubicBezTo>
                    <a:pt x="84928" y="0"/>
                    <a:pt x="84520" y="0"/>
                    <a:pt x="83776" y="0"/>
                  </a:cubicBezTo>
                  <a:cubicBezTo>
                    <a:pt x="83032" y="0"/>
                    <a:pt x="81928" y="72"/>
                    <a:pt x="80560" y="384"/>
                  </a:cubicBezTo>
                  <a:cubicBezTo>
                    <a:pt x="79192" y="720"/>
                    <a:pt x="77560" y="1392"/>
                    <a:pt x="75977" y="2639"/>
                  </a:cubicBezTo>
                  <a:cubicBezTo>
                    <a:pt x="74393" y="3863"/>
                    <a:pt x="72953" y="5662"/>
                    <a:pt x="71705" y="7726"/>
                  </a:cubicBezTo>
                  <a:cubicBezTo>
                    <a:pt x="70433" y="9789"/>
                    <a:pt x="69329" y="12140"/>
                    <a:pt x="68081" y="14540"/>
                  </a:cubicBezTo>
                  <a:cubicBezTo>
                    <a:pt x="67769" y="15140"/>
                    <a:pt x="67457" y="15739"/>
                    <a:pt x="67121" y="16315"/>
                  </a:cubicBezTo>
                  <a:cubicBezTo>
                    <a:pt x="66809" y="16915"/>
                    <a:pt x="66425" y="17515"/>
                    <a:pt x="66066" y="18115"/>
                  </a:cubicBezTo>
                  <a:cubicBezTo>
                    <a:pt x="65322" y="19266"/>
                    <a:pt x="64506" y="20418"/>
                    <a:pt x="63570" y="21474"/>
                  </a:cubicBezTo>
                  <a:cubicBezTo>
                    <a:pt x="61698" y="23633"/>
                    <a:pt x="59346" y="25481"/>
                    <a:pt x="56802" y="27112"/>
                  </a:cubicBezTo>
                  <a:cubicBezTo>
                    <a:pt x="54259" y="28744"/>
                    <a:pt x="51451" y="30063"/>
                    <a:pt x="48547" y="31191"/>
                  </a:cubicBezTo>
                  <a:cubicBezTo>
                    <a:pt x="45668" y="32343"/>
                    <a:pt x="42668" y="33254"/>
                    <a:pt x="39692" y="33974"/>
                  </a:cubicBezTo>
                  <a:cubicBezTo>
                    <a:pt x="38948" y="34166"/>
                    <a:pt x="38204" y="34334"/>
                    <a:pt x="37436" y="34502"/>
                  </a:cubicBezTo>
                  <a:cubicBezTo>
                    <a:pt x="36668" y="34670"/>
                    <a:pt x="35924" y="34838"/>
                    <a:pt x="35181" y="35006"/>
                  </a:cubicBezTo>
                  <a:cubicBezTo>
                    <a:pt x="33669" y="35366"/>
                    <a:pt x="32205" y="35774"/>
                    <a:pt x="30765" y="36157"/>
                  </a:cubicBezTo>
                  <a:cubicBezTo>
                    <a:pt x="27885" y="36949"/>
                    <a:pt x="25150" y="37765"/>
                    <a:pt x="22534" y="38437"/>
                  </a:cubicBezTo>
                  <a:cubicBezTo>
                    <a:pt x="19918" y="39085"/>
                    <a:pt x="17422" y="39636"/>
                    <a:pt x="15119" y="39948"/>
                  </a:cubicBezTo>
                  <a:cubicBezTo>
                    <a:pt x="12791" y="40260"/>
                    <a:pt x="10655" y="40356"/>
                    <a:pt x="8759" y="40236"/>
                  </a:cubicBezTo>
                  <a:cubicBezTo>
                    <a:pt x="6863" y="40116"/>
                    <a:pt x="5231" y="39780"/>
                    <a:pt x="3936" y="39373"/>
                  </a:cubicBezTo>
                  <a:cubicBezTo>
                    <a:pt x="2616" y="38965"/>
                    <a:pt x="1656" y="38485"/>
                    <a:pt x="984" y="38149"/>
                  </a:cubicBezTo>
                  <a:cubicBezTo>
                    <a:pt x="336" y="37765"/>
                    <a:pt x="0" y="37573"/>
                    <a:pt x="0" y="37573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E948893C-81CC-874F-9816-9916B122C764}"/>
                </a:ext>
              </a:extLst>
            </p:cNvPr>
            <p:cNvSpPr/>
            <p:nvPr/>
          </p:nvSpPr>
          <p:spPr>
            <a:xfrm>
              <a:off x="8816936" y="1811836"/>
              <a:ext cx="6782" cy="14131"/>
            </a:xfrm>
            <a:custGeom>
              <a:avLst/>
              <a:gdLst>
                <a:gd name="csX0" fmla="*/ 6783 w 6782"/>
                <a:gd name="csY0" fmla="*/ 0 h 14131"/>
                <a:gd name="csX1" fmla="*/ 6567 w 6782"/>
                <a:gd name="csY1" fmla="*/ 0 h 14131"/>
                <a:gd name="csX2" fmla="*/ 5967 w 6782"/>
                <a:gd name="csY2" fmla="*/ 24 h 14131"/>
                <a:gd name="csX3" fmla="*/ 5031 w 6782"/>
                <a:gd name="csY3" fmla="*/ 192 h 14131"/>
                <a:gd name="csX4" fmla="*/ 3855 w 6782"/>
                <a:gd name="csY4" fmla="*/ 576 h 14131"/>
                <a:gd name="csX5" fmla="*/ 2535 w 6782"/>
                <a:gd name="csY5" fmla="*/ 1296 h 14131"/>
                <a:gd name="csX6" fmla="*/ 1239 w 6782"/>
                <a:gd name="csY6" fmla="*/ 2471 h 14131"/>
                <a:gd name="csX7" fmla="*/ 231 w 6782"/>
                <a:gd name="csY7" fmla="*/ 4223 h 14131"/>
                <a:gd name="csX8" fmla="*/ 63 w 6782"/>
                <a:gd name="csY8" fmla="*/ 6430 h 14131"/>
                <a:gd name="csX9" fmla="*/ 111 w 6782"/>
                <a:gd name="csY9" fmla="*/ 6694 h 14131"/>
                <a:gd name="csX10" fmla="*/ 111 w 6782"/>
                <a:gd name="csY10" fmla="*/ 6838 h 14131"/>
                <a:gd name="csX11" fmla="*/ 159 w 6782"/>
                <a:gd name="csY11" fmla="*/ 6910 h 14131"/>
                <a:gd name="csX12" fmla="*/ 159 w 6782"/>
                <a:gd name="csY12" fmla="*/ 6910 h 14131"/>
                <a:gd name="csX13" fmla="*/ 183 w 6782"/>
                <a:gd name="csY13" fmla="*/ 7006 h 14131"/>
                <a:gd name="csX14" fmla="*/ 183 w 6782"/>
                <a:gd name="csY14" fmla="*/ 7006 h 14131"/>
                <a:gd name="csX15" fmla="*/ 327 w 6782"/>
                <a:gd name="csY15" fmla="*/ 7438 h 14131"/>
                <a:gd name="csX16" fmla="*/ 807 w 6782"/>
                <a:gd name="csY16" fmla="*/ 8374 h 14131"/>
                <a:gd name="csX17" fmla="*/ 1911 w 6782"/>
                <a:gd name="csY17" fmla="*/ 9789 h 14131"/>
                <a:gd name="csX18" fmla="*/ 3855 w 6782"/>
                <a:gd name="csY18" fmla="*/ 11805 h 14131"/>
                <a:gd name="csX19" fmla="*/ 4191 w 6782"/>
                <a:gd name="csY19" fmla="*/ 12212 h 14131"/>
                <a:gd name="csX20" fmla="*/ 4431 w 6782"/>
                <a:gd name="csY20" fmla="*/ 12620 h 14131"/>
                <a:gd name="csX21" fmla="*/ 4575 w 6782"/>
                <a:gd name="csY21" fmla="*/ 13004 h 14131"/>
                <a:gd name="csX22" fmla="*/ 4647 w 6782"/>
                <a:gd name="csY22" fmla="*/ 13364 h 14131"/>
                <a:gd name="csX23" fmla="*/ 4647 w 6782"/>
                <a:gd name="csY23" fmla="*/ 13916 h 14131"/>
                <a:gd name="csX24" fmla="*/ 4647 w 6782"/>
                <a:gd name="csY24" fmla="*/ 14132 h 14131"/>
                <a:gd name="csX25" fmla="*/ 4791 w 6782"/>
                <a:gd name="csY25" fmla="*/ 13964 h 14131"/>
                <a:gd name="csX26" fmla="*/ 5151 w 6782"/>
                <a:gd name="csY26" fmla="*/ 13436 h 14131"/>
                <a:gd name="csX27" fmla="*/ 5295 w 6782"/>
                <a:gd name="csY27" fmla="*/ 12980 h 14131"/>
                <a:gd name="csX28" fmla="*/ 5343 w 6782"/>
                <a:gd name="csY28" fmla="*/ 12404 h 14131"/>
                <a:gd name="csX29" fmla="*/ 5079 w 6782"/>
                <a:gd name="csY29" fmla="*/ 11085 h 14131"/>
                <a:gd name="csX30" fmla="*/ 4431 w 6782"/>
                <a:gd name="csY30" fmla="*/ 9741 h 14131"/>
                <a:gd name="csX31" fmla="*/ 3615 w 6782"/>
                <a:gd name="csY31" fmla="*/ 8446 h 14131"/>
                <a:gd name="csX32" fmla="*/ 2871 w 6782"/>
                <a:gd name="csY32" fmla="*/ 7174 h 14131"/>
                <a:gd name="csX33" fmla="*/ 2607 w 6782"/>
                <a:gd name="csY33" fmla="*/ 6622 h 14131"/>
                <a:gd name="csX34" fmla="*/ 2463 w 6782"/>
                <a:gd name="csY34" fmla="*/ 6214 h 14131"/>
                <a:gd name="csX35" fmla="*/ 2463 w 6782"/>
                <a:gd name="csY35" fmla="*/ 6214 h 14131"/>
                <a:gd name="csX36" fmla="*/ 2463 w 6782"/>
                <a:gd name="csY36" fmla="*/ 6190 h 14131"/>
                <a:gd name="csX37" fmla="*/ 2463 w 6782"/>
                <a:gd name="csY37" fmla="*/ 6262 h 14131"/>
                <a:gd name="csX38" fmla="*/ 2463 w 6782"/>
                <a:gd name="csY38" fmla="*/ 6262 h 14131"/>
                <a:gd name="csX39" fmla="*/ 2463 w 6782"/>
                <a:gd name="csY39" fmla="*/ 6214 h 14131"/>
                <a:gd name="csX40" fmla="*/ 2463 w 6782"/>
                <a:gd name="csY40" fmla="*/ 6142 h 14131"/>
                <a:gd name="csX41" fmla="*/ 2415 w 6782"/>
                <a:gd name="csY41" fmla="*/ 5998 h 14131"/>
                <a:gd name="csX42" fmla="*/ 2439 w 6782"/>
                <a:gd name="csY42" fmla="*/ 4871 h 14131"/>
                <a:gd name="csX43" fmla="*/ 2919 w 6782"/>
                <a:gd name="csY43" fmla="*/ 3719 h 14131"/>
                <a:gd name="csX44" fmla="*/ 3687 w 6782"/>
                <a:gd name="csY44" fmla="*/ 2663 h 14131"/>
                <a:gd name="csX45" fmla="*/ 4551 w 6782"/>
                <a:gd name="csY45" fmla="*/ 1751 h 14131"/>
                <a:gd name="csX46" fmla="*/ 5391 w 6782"/>
                <a:gd name="csY46" fmla="*/ 1008 h 14131"/>
                <a:gd name="csX47" fmla="*/ 6087 w 6782"/>
                <a:gd name="csY47" fmla="*/ 456 h 14131"/>
                <a:gd name="csX48" fmla="*/ 6567 w 6782"/>
                <a:gd name="csY48" fmla="*/ 120 h 14131"/>
                <a:gd name="csX49" fmla="*/ 6735 w 6782"/>
                <a:gd name="csY49" fmla="*/ 0 h 141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6782" h="14131">
                  <a:moveTo>
                    <a:pt x="6783" y="0"/>
                  </a:moveTo>
                  <a:cubicBezTo>
                    <a:pt x="6783" y="0"/>
                    <a:pt x="6711" y="0"/>
                    <a:pt x="6567" y="0"/>
                  </a:cubicBezTo>
                  <a:cubicBezTo>
                    <a:pt x="6423" y="0"/>
                    <a:pt x="6231" y="0"/>
                    <a:pt x="5967" y="24"/>
                  </a:cubicBezTo>
                  <a:cubicBezTo>
                    <a:pt x="5703" y="48"/>
                    <a:pt x="5391" y="96"/>
                    <a:pt x="5031" y="192"/>
                  </a:cubicBezTo>
                  <a:cubicBezTo>
                    <a:pt x="4671" y="288"/>
                    <a:pt x="4263" y="384"/>
                    <a:pt x="3855" y="576"/>
                  </a:cubicBezTo>
                  <a:cubicBezTo>
                    <a:pt x="3423" y="744"/>
                    <a:pt x="2991" y="984"/>
                    <a:pt x="2535" y="1296"/>
                  </a:cubicBezTo>
                  <a:cubicBezTo>
                    <a:pt x="2079" y="1608"/>
                    <a:pt x="1623" y="1967"/>
                    <a:pt x="1239" y="2471"/>
                  </a:cubicBezTo>
                  <a:cubicBezTo>
                    <a:pt x="831" y="2927"/>
                    <a:pt x="471" y="3527"/>
                    <a:pt x="231" y="4223"/>
                  </a:cubicBezTo>
                  <a:cubicBezTo>
                    <a:pt x="-9" y="4895"/>
                    <a:pt x="-57" y="5686"/>
                    <a:pt x="63" y="6430"/>
                  </a:cubicBezTo>
                  <a:lnTo>
                    <a:pt x="111" y="6694"/>
                  </a:lnTo>
                  <a:lnTo>
                    <a:pt x="111" y="6838"/>
                  </a:lnTo>
                  <a:cubicBezTo>
                    <a:pt x="111" y="6838"/>
                    <a:pt x="159" y="6910"/>
                    <a:pt x="159" y="6910"/>
                  </a:cubicBezTo>
                  <a:lnTo>
                    <a:pt x="159" y="6910"/>
                  </a:lnTo>
                  <a:cubicBezTo>
                    <a:pt x="159" y="6910"/>
                    <a:pt x="183" y="7006"/>
                    <a:pt x="183" y="7006"/>
                  </a:cubicBezTo>
                  <a:lnTo>
                    <a:pt x="183" y="7006"/>
                  </a:lnTo>
                  <a:cubicBezTo>
                    <a:pt x="183" y="7006"/>
                    <a:pt x="327" y="7438"/>
                    <a:pt x="327" y="7438"/>
                  </a:cubicBezTo>
                  <a:cubicBezTo>
                    <a:pt x="447" y="7726"/>
                    <a:pt x="663" y="8134"/>
                    <a:pt x="807" y="8374"/>
                  </a:cubicBezTo>
                  <a:cubicBezTo>
                    <a:pt x="1143" y="8925"/>
                    <a:pt x="1527" y="9381"/>
                    <a:pt x="1911" y="9789"/>
                  </a:cubicBezTo>
                  <a:cubicBezTo>
                    <a:pt x="2655" y="10605"/>
                    <a:pt x="3375" y="11229"/>
                    <a:pt x="3855" y="11805"/>
                  </a:cubicBezTo>
                  <a:cubicBezTo>
                    <a:pt x="3975" y="11949"/>
                    <a:pt x="4095" y="12092"/>
                    <a:pt x="4191" y="12212"/>
                  </a:cubicBezTo>
                  <a:cubicBezTo>
                    <a:pt x="4287" y="12356"/>
                    <a:pt x="4383" y="12476"/>
                    <a:pt x="4431" y="12620"/>
                  </a:cubicBezTo>
                  <a:cubicBezTo>
                    <a:pt x="4503" y="12740"/>
                    <a:pt x="4551" y="12884"/>
                    <a:pt x="4575" y="13004"/>
                  </a:cubicBezTo>
                  <a:cubicBezTo>
                    <a:pt x="4623" y="13124"/>
                    <a:pt x="4647" y="13244"/>
                    <a:pt x="4647" y="13364"/>
                  </a:cubicBezTo>
                  <a:cubicBezTo>
                    <a:pt x="4671" y="13604"/>
                    <a:pt x="4647" y="13796"/>
                    <a:pt x="4647" y="13916"/>
                  </a:cubicBezTo>
                  <a:cubicBezTo>
                    <a:pt x="4647" y="14060"/>
                    <a:pt x="4647" y="14132"/>
                    <a:pt x="4647" y="14132"/>
                  </a:cubicBezTo>
                  <a:cubicBezTo>
                    <a:pt x="4647" y="14132"/>
                    <a:pt x="4695" y="14084"/>
                    <a:pt x="4791" y="13964"/>
                  </a:cubicBezTo>
                  <a:cubicBezTo>
                    <a:pt x="4887" y="13844"/>
                    <a:pt x="5055" y="13700"/>
                    <a:pt x="5151" y="13436"/>
                  </a:cubicBezTo>
                  <a:cubicBezTo>
                    <a:pt x="5223" y="13316"/>
                    <a:pt x="5271" y="13148"/>
                    <a:pt x="5295" y="12980"/>
                  </a:cubicBezTo>
                  <a:cubicBezTo>
                    <a:pt x="5343" y="12812"/>
                    <a:pt x="5367" y="12620"/>
                    <a:pt x="5343" y="12404"/>
                  </a:cubicBezTo>
                  <a:cubicBezTo>
                    <a:pt x="5343" y="11973"/>
                    <a:pt x="5247" y="11541"/>
                    <a:pt x="5079" y="11085"/>
                  </a:cubicBezTo>
                  <a:cubicBezTo>
                    <a:pt x="4911" y="10629"/>
                    <a:pt x="4671" y="10197"/>
                    <a:pt x="4431" y="9741"/>
                  </a:cubicBezTo>
                  <a:cubicBezTo>
                    <a:pt x="4167" y="9309"/>
                    <a:pt x="3903" y="8877"/>
                    <a:pt x="3615" y="8446"/>
                  </a:cubicBezTo>
                  <a:cubicBezTo>
                    <a:pt x="3351" y="8014"/>
                    <a:pt x="3063" y="7582"/>
                    <a:pt x="2871" y="7174"/>
                  </a:cubicBezTo>
                  <a:cubicBezTo>
                    <a:pt x="2751" y="6934"/>
                    <a:pt x="2727" y="6838"/>
                    <a:pt x="2607" y="6622"/>
                  </a:cubicBezTo>
                  <a:lnTo>
                    <a:pt x="2463" y="6214"/>
                  </a:lnTo>
                  <a:lnTo>
                    <a:pt x="2463" y="6214"/>
                  </a:lnTo>
                  <a:cubicBezTo>
                    <a:pt x="2463" y="6214"/>
                    <a:pt x="2463" y="6190"/>
                    <a:pt x="2463" y="6190"/>
                  </a:cubicBezTo>
                  <a:cubicBezTo>
                    <a:pt x="2463" y="6118"/>
                    <a:pt x="2487" y="6286"/>
                    <a:pt x="2463" y="6262"/>
                  </a:cubicBezTo>
                  <a:lnTo>
                    <a:pt x="2463" y="6262"/>
                  </a:lnTo>
                  <a:cubicBezTo>
                    <a:pt x="2463" y="6262"/>
                    <a:pt x="2463" y="6214"/>
                    <a:pt x="2463" y="6214"/>
                  </a:cubicBezTo>
                  <a:lnTo>
                    <a:pt x="2463" y="6142"/>
                  </a:lnTo>
                  <a:cubicBezTo>
                    <a:pt x="2463" y="6142"/>
                    <a:pt x="2415" y="5998"/>
                    <a:pt x="2415" y="5998"/>
                  </a:cubicBezTo>
                  <a:cubicBezTo>
                    <a:pt x="2343" y="5614"/>
                    <a:pt x="2343" y="5254"/>
                    <a:pt x="2439" y="4871"/>
                  </a:cubicBezTo>
                  <a:cubicBezTo>
                    <a:pt x="2535" y="4487"/>
                    <a:pt x="2679" y="4103"/>
                    <a:pt x="2919" y="3719"/>
                  </a:cubicBezTo>
                  <a:cubicBezTo>
                    <a:pt x="3135" y="3335"/>
                    <a:pt x="3399" y="2975"/>
                    <a:pt x="3687" y="2663"/>
                  </a:cubicBezTo>
                  <a:cubicBezTo>
                    <a:pt x="3975" y="2327"/>
                    <a:pt x="4263" y="2015"/>
                    <a:pt x="4551" y="1751"/>
                  </a:cubicBezTo>
                  <a:cubicBezTo>
                    <a:pt x="4839" y="1488"/>
                    <a:pt x="5127" y="1224"/>
                    <a:pt x="5391" y="1008"/>
                  </a:cubicBezTo>
                  <a:cubicBezTo>
                    <a:pt x="5655" y="792"/>
                    <a:pt x="5895" y="624"/>
                    <a:pt x="6087" y="456"/>
                  </a:cubicBezTo>
                  <a:cubicBezTo>
                    <a:pt x="6279" y="312"/>
                    <a:pt x="6471" y="192"/>
                    <a:pt x="6567" y="120"/>
                  </a:cubicBezTo>
                  <a:cubicBezTo>
                    <a:pt x="6687" y="48"/>
                    <a:pt x="6735" y="0"/>
                    <a:pt x="6735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7E493578-E5B6-7B94-8D31-6B632384E9DA}"/>
                </a:ext>
              </a:extLst>
            </p:cNvPr>
            <p:cNvSpPr/>
            <p:nvPr/>
          </p:nvSpPr>
          <p:spPr>
            <a:xfrm>
              <a:off x="9125969" y="1753342"/>
              <a:ext cx="24933" cy="9789"/>
            </a:xfrm>
            <a:custGeom>
              <a:avLst/>
              <a:gdLst>
                <a:gd name="csX0" fmla="*/ 24886 w 24933"/>
                <a:gd name="csY0" fmla="*/ 9789 h 9789"/>
                <a:gd name="csX1" fmla="*/ 24382 w 24933"/>
                <a:gd name="csY1" fmla="*/ 8637 h 9789"/>
                <a:gd name="csX2" fmla="*/ 23758 w 24933"/>
                <a:gd name="csY2" fmla="*/ 7342 h 9789"/>
                <a:gd name="csX3" fmla="*/ 22822 w 24933"/>
                <a:gd name="csY3" fmla="*/ 5710 h 9789"/>
                <a:gd name="csX4" fmla="*/ 21454 w 24933"/>
                <a:gd name="csY4" fmla="*/ 3887 h 9789"/>
                <a:gd name="csX5" fmla="*/ 19510 w 24933"/>
                <a:gd name="csY5" fmla="*/ 2135 h 9789"/>
                <a:gd name="csX6" fmla="*/ 16990 w 24933"/>
                <a:gd name="csY6" fmla="*/ 792 h 9789"/>
                <a:gd name="csX7" fmla="*/ 14159 w 24933"/>
                <a:gd name="csY7" fmla="*/ 96 h 9789"/>
                <a:gd name="csX8" fmla="*/ 12695 w 24933"/>
                <a:gd name="csY8" fmla="*/ 0 h 9789"/>
                <a:gd name="csX9" fmla="*/ 11231 w 24933"/>
                <a:gd name="csY9" fmla="*/ 96 h 9789"/>
                <a:gd name="csX10" fmla="*/ 8543 w 24933"/>
                <a:gd name="csY10" fmla="*/ 672 h 9789"/>
                <a:gd name="csX11" fmla="*/ 4200 w 24933"/>
                <a:gd name="csY11" fmla="*/ 2303 h 9789"/>
                <a:gd name="csX12" fmla="*/ 2520 w 24933"/>
                <a:gd name="csY12" fmla="*/ 2951 h 9789"/>
                <a:gd name="csX13" fmla="*/ 1200 w 24933"/>
                <a:gd name="csY13" fmla="*/ 3407 h 9789"/>
                <a:gd name="csX14" fmla="*/ 312 w 24933"/>
                <a:gd name="csY14" fmla="*/ 3671 h 9789"/>
                <a:gd name="csX15" fmla="*/ 0 w 24933"/>
                <a:gd name="csY15" fmla="*/ 3767 h 9789"/>
                <a:gd name="csX16" fmla="*/ 336 w 24933"/>
                <a:gd name="csY16" fmla="*/ 3815 h 9789"/>
                <a:gd name="csX17" fmla="*/ 1272 w 24933"/>
                <a:gd name="csY17" fmla="*/ 3887 h 9789"/>
                <a:gd name="csX18" fmla="*/ 1944 w 24933"/>
                <a:gd name="csY18" fmla="*/ 3887 h 9789"/>
                <a:gd name="csX19" fmla="*/ 2736 w 24933"/>
                <a:gd name="csY19" fmla="*/ 3839 h 9789"/>
                <a:gd name="csX20" fmla="*/ 4608 w 24933"/>
                <a:gd name="csY20" fmla="*/ 3623 h 9789"/>
                <a:gd name="csX21" fmla="*/ 6767 w 24933"/>
                <a:gd name="csY21" fmla="*/ 3215 h 9789"/>
                <a:gd name="csX22" fmla="*/ 9095 w 24933"/>
                <a:gd name="csY22" fmla="*/ 2735 h 9789"/>
                <a:gd name="csX23" fmla="*/ 11495 w 24933"/>
                <a:gd name="csY23" fmla="*/ 2423 h 9789"/>
                <a:gd name="csX24" fmla="*/ 12695 w 24933"/>
                <a:gd name="csY24" fmla="*/ 2399 h 9789"/>
                <a:gd name="csX25" fmla="*/ 13895 w 24933"/>
                <a:gd name="csY25" fmla="*/ 2495 h 9789"/>
                <a:gd name="csX26" fmla="*/ 16246 w 24933"/>
                <a:gd name="csY26" fmla="*/ 2999 h 9789"/>
                <a:gd name="csX27" fmla="*/ 18382 w 24933"/>
                <a:gd name="csY27" fmla="*/ 3911 h 9789"/>
                <a:gd name="csX28" fmla="*/ 20230 w 24933"/>
                <a:gd name="csY28" fmla="*/ 5182 h 9789"/>
                <a:gd name="csX29" fmla="*/ 21790 w 24933"/>
                <a:gd name="csY29" fmla="*/ 6574 h 9789"/>
                <a:gd name="csX30" fmla="*/ 23062 w 24933"/>
                <a:gd name="csY30" fmla="*/ 7870 h 9789"/>
                <a:gd name="csX31" fmla="*/ 24046 w 24933"/>
                <a:gd name="csY31" fmla="*/ 8901 h 9789"/>
                <a:gd name="csX32" fmla="*/ 24934 w 24933"/>
                <a:gd name="csY32" fmla="*/ 9789 h 9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4933" h="9789">
                  <a:moveTo>
                    <a:pt x="24886" y="9789"/>
                  </a:moveTo>
                  <a:cubicBezTo>
                    <a:pt x="24886" y="9789"/>
                    <a:pt x="24718" y="9357"/>
                    <a:pt x="24382" y="8637"/>
                  </a:cubicBezTo>
                  <a:cubicBezTo>
                    <a:pt x="24214" y="8278"/>
                    <a:pt x="24022" y="7846"/>
                    <a:pt x="23758" y="7342"/>
                  </a:cubicBezTo>
                  <a:cubicBezTo>
                    <a:pt x="23494" y="6838"/>
                    <a:pt x="23182" y="6286"/>
                    <a:pt x="22822" y="5710"/>
                  </a:cubicBezTo>
                  <a:cubicBezTo>
                    <a:pt x="22438" y="5135"/>
                    <a:pt x="22006" y="4487"/>
                    <a:pt x="21454" y="3887"/>
                  </a:cubicBezTo>
                  <a:cubicBezTo>
                    <a:pt x="20902" y="3287"/>
                    <a:pt x="20278" y="2663"/>
                    <a:pt x="19510" y="2135"/>
                  </a:cubicBezTo>
                  <a:cubicBezTo>
                    <a:pt x="18766" y="1608"/>
                    <a:pt x="17902" y="1128"/>
                    <a:pt x="16990" y="792"/>
                  </a:cubicBezTo>
                  <a:cubicBezTo>
                    <a:pt x="16078" y="456"/>
                    <a:pt x="15143" y="216"/>
                    <a:pt x="14159" y="96"/>
                  </a:cubicBezTo>
                  <a:cubicBezTo>
                    <a:pt x="13751" y="24"/>
                    <a:pt x="13199" y="24"/>
                    <a:pt x="12695" y="0"/>
                  </a:cubicBezTo>
                  <a:cubicBezTo>
                    <a:pt x="12191" y="0"/>
                    <a:pt x="11711" y="24"/>
                    <a:pt x="11231" y="96"/>
                  </a:cubicBezTo>
                  <a:cubicBezTo>
                    <a:pt x="10271" y="192"/>
                    <a:pt x="9383" y="432"/>
                    <a:pt x="8543" y="672"/>
                  </a:cubicBezTo>
                  <a:cubicBezTo>
                    <a:pt x="6863" y="1176"/>
                    <a:pt x="5423" y="1799"/>
                    <a:pt x="4200" y="2303"/>
                  </a:cubicBezTo>
                  <a:cubicBezTo>
                    <a:pt x="3576" y="2543"/>
                    <a:pt x="3024" y="2783"/>
                    <a:pt x="2520" y="2951"/>
                  </a:cubicBezTo>
                  <a:cubicBezTo>
                    <a:pt x="2016" y="3119"/>
                    <a:pt x="1560" y="3287"/>
                    <a:pt x="1200" y="3407"/>
                  </a:cubicBezTo>
                  <a:cubicBezTo>
                    <a:pt x="816" y="3527"/>
                    <a:pt x="528" y="3599"/>
                    <a:pt x="312" y="3671"/>
                  </a:cubicBezTo>
                  <a:cubicBezTo>
                    <a:pt x="96" y="3743"/>
                    <a:pt x="0" y="3767"/>
                    <a:pt x="0" y="3767"/>
                  </a:cubicBezTo>
                  <a:cubicBezTo>
                    <a:pt x="0" y="3767"/>
                    <a:pt x="120" y="3767"/>
                    <a:pt x="336" y="3815"/>
                  </a:cubicBezTo>
                  <a:cubicBezTo>
                    <a:pt x="552" y="3815"/>
                    <a:pt x="864" y="3887"/>
                    <a:pt x="1272" y="3887"/>
                  </a:cubicBezTo>
                  <a:cubicBezTo>
                    <a:pt x="1464" y="3887"/>
                    <a:pt x="1704" y="3887"/>
                    <a:pt x="1944" y="3887"/>
                  </a:cubicBezTo>
                  <a:cubicBezTo>
                    <a:pt x="2184" y="3887"/>
                    <a:pt x="2448" y="3863"/>
                    <a:pt x="2736" y="3839"/>
                  </a:cubicBezTo>
                  <a:cubicBezTo>
                    <a:pt x="3288" y="3791"/>
                    <a:pt x="3936" y="3743"/>
                    <a:pt x="4608" y="3623"/>
                  </a:cubicBezTo>
                  <a:cubicBezTo>
                    <a:pt x="5280" y="3503"/>
                    <a:pt x="6023" y="3383"/>
                    <a:pt x="6767" y="3215"/>
                  </a:cubicBezTo>
                  <a:cubicBezTo>
                    <a:pt x="7511" y="3047"/>
                    <a:pt x="8303" y="2879"/>
                    <a:pt x="9095" y="2735"/>
                  </a:cubicBezTo>
                  <a:cubicBezTo>
                    <a:pt x="9887" y="2591"/>
                    <a:pt x="10703" y="2471"/>
                    <a:pt x="11495" y="2423"/>
                  </a:cubicBezTo>
                  <a:cubicBezTo>
                    <a:pt x="11903" y="2375"/>
                    <a:pt x="12311" y="2423"/>
                    <a:pt x="12695" y="2399"/>
                  </a:cubicBezTo>
                  <a:cubicBezTo>
                    <a:pt x="13079" y="2399"/>
                    <a:pt x="13415" y="2399"/>
                    <a:pt x="13895" y="2495"/>
                  </a:cubicBezTo>
                  <a:cubicBezTo>
                    <a:pt x="14687" y="2567"/>
                    <a:pt x="15502" y="2759"/>
                    <a:pt x="16246" y="2999"/>
                  </a:cubicBezTo>
                  <a:cubicBezTo>
                    <a:pt x="17014" y="3239"/>
                    <a:pt x="17710" y="3551"/>
                    <a:pt x="18382" y="3911"/>
                  </a:cubicBezTo>
                  <a:cubicBezTo>
                    <a:pt x="19054" y="4271"/>
                    <a:pt x="19654" y="4727"/>
                    <a:pt x="20230" y="5182"/>
                  </a:cubicBezTo>
                  <a:cubicBezTo>
                    <a:pt x="20806" y="5638"/>
                    <a:pt x="21310" y="6118"/>
                    <a:pt x="21790" y="6574"/>
                  </a:cubicBezTo>
                  <a:cubicBezTo>
                    <a:pt x="22246" y="7054"/>
                    <a:pt x="22678" y="7486"/>
                    <a:pt x="23062" y="7870"/>
                  </a:cubicBezTo>
                  <a:cubicBezTo>
                    <a:pt x="23422" y="8278"/>
                    <a:pt x="23782" y="8613"/>
                    <a:pt x="24046" y="8901"/>
                  </a:cubicBezTo>
                  <a:cubicBezTo>
                    <a:pt x="24598" y="9477"/>
                    <a:pt x="24934" y="9789"/>
                    <a:pt x="24934" y="9789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316CD207-A9E6-1903-C3C8-8DF09E8DDFE7}"/>
                </a:ext>
              </a:extLst>
            </p:cNvPr>
            <p:cNvSpPr/>
            <p:nvPr/>
          </p:nvSpPr>
          <p:spPr>
            <a:xfrm>
              <a:off x="9110158" y="1673565"/>
              <a:ext cx="11851" cy="46834"/>
            </a:xfrm>
            <a:custGeom>
              <a:avLst/>
              <a:gdLst>
                <a:gd name="csX0" fmla="*/ 11804 w 11851"/>
                <a:gd name="csY0" fmla="*/ 24 h 46834"/>
                <a:gd name="csX1" fmla="*/ 11204 w 11851"/>
                <a:gd name="csY1" fmla="*/ 96 h 46834"/>
                <a:gd name="csX2" fmla="*/ 10484 w 11851"/>
                <a:gd name="csY2" fmla="*/ 192 h 46834"/>
                <a:gd name="csX3" fmla="*/ 9500 w 11851"/>
                <a:gd name="csY3" fmla="*/ 408 h 46834"/>
                <a:gd name="csX4" fmla="*/ 6932 w 11851"/>
                <a:gd name="csY4" fmla="*/ 1368 h 46834"/>
                <a:gd name="csX5" fmla="*/ 4004 w 11851"/>
                <a:gd name="csY5" fmla="*/ 3503 h 46834"/>
                <a:gd name="csX6" fmla="*/ 1557 w 11851"/>
                <a:gd name="csY6" fmla="*/ 7078 h 46834"/>
                <a:gd name="csX7" fmla="*/ 213 w 11851"/>
                <a:gd name="csY7" fmla="*/ 11709 h 46834"/>
                <a:gd name="csX8" fmla="*/ 93 w 11851"/>
                <a:gd name="csY8" fmla="*/ 16819 h 46834"/>
                <a:gd name="csX9" fmla="*/ 1029 w 11851"/>
                <a:gd name="csY9" fmla="*/ 21978 h 46834"/>
                <a:gd name="csX10" fmla="*/ 2877 w 11851"/>
                <a:gd name="csY10" fmla="*/ 26872 h 46834"/>
                <a:gd name="csX11" fmla="*/ 5540 w 11851"/>
                <a:gd name="csY11" fmla="*/ 31215 h 46834"/>
                <a:gd name="csX12" fmla="*/ 6188 w 11851"/>
                <a:gd name="csY12" fmla="*/ 32127 h 46834"/>
                <a:gd name="csX13" fmla="*/ 6740 w 11851"/>
                <a:gd name="csY13" fmla="*/ 33014 h 46834"/>
                <a:gd name="csX14" fmla="*/ 7676 w 11851"/>
                <a:gd name="csY14" fmla="*/ 34886 h 46834"/>
                <a:gd name="csX15" fmla="*/ 8756 w 11851"/>
                <a:gd name="csY15" fmla="*/ 38629 h 46834"/>
                <a:gd name="csX16" fmla="*/ 9020 w 11851"/>
                <a:gd name="csY16" fmla="*/ 41964 h 46834"/>
                <a:gd name="csX17" fmla="*/ 8780 w 11851"/>
                <a:gd name="csY17" fmla="*/ 44579 h 46834"/>
                <a:gd name="csX18" fmla="*/ 8420 w 11851"/>
                <a:gd name="csY18" fmla="*/ 46235 h 46834"/>
                <a:gd name="csX19" fmla="*/ 8276 w 11851"/>
                <a:gd name="csY19" fmla="*/ 46834 h 46834"/>
                <a:gd name="csX20" fmla="*/ 8564 w 11851"/>
                <a:gd name="csY20" fmla="*/ 46283 h 46834"/>
                <a:gd name="csX21" fmla="*/ 9260 w 11851"/>
                <a:gd name="csY21" fmla="*/ 44699 h 46834"/>
                <a:gd name="csX22" fmla="*/ 9956 w 11851"/>
                <a:gd name="csY22" fmla="*/ 42060 h 46834"/>
                <a:gd name="csX23" fmla="*/ 10172 w 11851"/>
                <a:gd name="csY23" fmla="*/ 38485 h 46834"/>
                <a:gd name="csX24" fmla="*/ 9404 w 11851"/>
                <a:gd name="csY24" fmla="*/ 34286 h 46834"/>
                <a:gd name="csX25" fmla="*/ 8540 w 11851"/>
                <a:gd name="csY25" fmla="*/ 32079 h 46834"/>
                <a:gd name="csX26" fmla="*/ 7940 w 11851"/>
                <a:gd name="csY26" fmla="*/ 30975 h 46834"/>
                <a:gd name="csX27" fmla="*/ 7268 w 11851"/>
                <a:gd name="csY27" fmla="*/ 29943 h 46834"/>
                <a:gd name="csX28" fmla="*/ 5012 w 11851"/>
                <a:gd name="csY28" fmla="*/ 25888 h 46834"/>
                <a:gd name="csX29" fmla="*/ 3380 w 11851"/>
                <a:gd name="csY29" fmla="*/ 21330 h 46834"/>
                <a:gd name="csX30" fmla="*/ 2445 w 11851"/>
                <a:gd name="csY30" fmla="*/ 16603 h 46834"/>
                <a:gd name="csX31" fmla="*/ 2349 w 11851"/>
                <a:gd name="csY31" fmla="*/ 11973 h 46834"/>
                <a:gd name="csX32" fmla="*/ 3237 w 11851"/>
                <a:gd name="csY32" fmla="*/ 7774 h 46834"/>
                <a:gd name="csX33" fmla="*/ 5060 w 11851"/>
                <a:gd name="csY33" fmla="*/ 4415 h 46834"/>
                <a:gd name="csX34" fmla="*/ 7436 w 11851"/>
                <a:gd name="csY34" fmla="*/ 2135 h 46834"/>
                <a:gd name="csX35" fmla="*/ 9692 w 11851"/>
                <a:gd name="csY35" fmla="*/ 840 h 46834"/>
                <a:gd name="csX36" fmla="*/ 10580 w 11851"/>
                <a:gd name="csY36" fmla="*/ 456 h 46834"/>
                <a:gd name="csX37" fmla="*/ 11276 w 11851"/>
                <a:gd name="csY37" fmla="*/ 216 h 46834"/>
                <a:gd name="csX38" fmla="*/ 11852 w 11851"/>
                <a:gd name="csY38" fmla="*/ 0 h 468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11851" h="46834">
                  <a:moveTo>
                    <a:pt x="11804" y="24"/>
                  </a:moveTo>
                  <a:cubicBezTo>
                    <a:pt x="11804" y="24"/>
                    <a:pt x="11588" y="48"/>
                    <a:pt x="11204" y="96"/>
                  </a:cubicBezTo>
                  <a:cubicBezTo>
                    <a:pt x="11012" y="120"/>
                    <a:pt x="10772" y="144"/>
                    <a:pt x="10484" y="192"/>
                  </a:cubicBezTo>
                  <a:cubicBezTo>
                    <a:pt x="10196" y="240"/>
                    <a:pt x="9860" y="336"/>
                    <a:pt x="9500" y="408"/>
                  </a:cubicBezTo>
                  <a:cubicBezTo>
                    <a:pt x="8756" y="600"/>
                    <a:pt x="7892" y="888"/>
                    <a:pt x="6932" y="1368"/>
                  </a:cubicBezTo>
                  <a:cubicBezTo>
                    <a:pt x="5996" y="1871"/>
                    <a:pt x="4964" y="2543"/>
                    <a:pt x="4004" y="3503"/>
                  </a:cubicBezTo>
                  <a:cubicBezTo>
                    <a:pt x="3044" y="4463"/>
                    <a:pt x="2205" y="5686"/>
                    <a:pt x="1557" y="7078"/>
                  </a:cubicBezTo>
                  <a:cubicBezTo>
                    <a:pt x="909" y="8494"/>
                    <a:pt x="429" y="10053"/>
                    <a:pt x="213" y="11709"/>
                  </a:cubicBezTo>
                  <a:cubicBezTo>
                    <a:pt x="-3" y="13364"/>
                    <a:pt x="-75" y="15092"/>
                    <a:pt x="93" y="16819"/>
                  </a:cubicBezTo>
                  <a:cubicBezTo>
                    <a:pt x="237" y="18547"/>
                    <a:pt x="573" y="20274"/>
                    <a:pt x="1029" y="21978"/>
                  </a:cubicBezTo>
                  <a:cubicBezTo>
                    <a:pt x="1509" y="23657"/>
                    <a:pt x="2133" y="25313"/>
                    <a:pt x="2877" y="26872"/>
                  </a:cubicBezTo>
                  <a:cubicBezTo>
                    <a:pt x="3620" y="28432"/>
                    <a:pt x="4532" y="29895"/>
                    <a:pt x="5540" y="31215"/>
                  </a:cubicBezTo>
                  <a:cubicBezTo>
                    <a:pt x="5732" y="31479"/>
                    <a:pt x="5996" y="31839"/>
                    <a:pt x="6188" y="32127"/>
                  </a:cubicBezTo>
                  <a:cubicBezTo>
                    <a:pt x="6356" y="32439"/>
                    <a:pt x="6572" y="32702"/>
                    <a:pt x="6740" y="33014"/>
                  </a:cubicBezTo>
                  <a:cubicBezTo>
                    <a:pt x="7100" y="33638"/>
                    <a:pt x="7412" y="34262"/>
                    <a:pt x="7676" y="34886"/>
                  </a:cubicBezTo>
                  <a:cubicBezTo>
                    <a:pt x="8204" y="36157"/>
                    <a:pt x="8564" y="37429"/>
                    <a:pt x="8756" y="38629"/>
                  </a:cubicBezTo>
                  <a:cubicBezTo>
                    <a:pt x="8972" y="39828"/>
                    <a:pt x="9020" y="40956"/>
                    <a:pt x="9020" y="41964"/>
                  </a:cubicBezTo>
                  <a:cubicBezTo>
                    <a:pt x="9020" y="42971"/>
                    <a:pt x="8900" y="43835"/>
                    <a:pt x="8780" y="44579"/>
                  </a:cubicBezTo>
                  <a:cubicBezTo>
                    <a:pt x="8636" y="45299"/>
                    <a:pt x="8540" y="45875"/>
                    <a:pt x="8420" y="46235"/>
                  </a:cubicBezTo>
                  <a:cubicBezTo>
                    <a:pt x="8324" y="46618"/>
                    <a:pt x="8276" y="46834"/>
                    <a:pt x="8276" y="46834"/>
                  </a:cubicBezTo>
                  <a:cubicBezTo>
                    <a:pt x="8276" y="46834"/>
                    <a:pt x="8372" y="46642"/>
                    <a:pt x="8564" y="46283"/>
                  </a:cubicBezTo>
                  <a:cubicBezTo>
                    <a:pt x="8756" y="45923"/>
                    <a:pt x="8996" y="45395"/>
                    <a:pt x="9260" y="44699"/>
                  </a:cubicBezTo>
                  <a:cubicBezTo>
                    <a:pt x="9500" y="43979"/>
                    <a:pt x="9788" y="43115"/>
                    <a:pt x="9956" y="42060"/>
                  </a:cubicBezTo>
                  <a:cubicBezTo>
                    <a:pt x="10124" y="41004"/>
                    <a:pt x="10244" y="39804"/>
                    <a:pt x="10172" y="38485"/>
                  </a:cubicBezTo>
                  <a:cubicBezTo>
                    <a:pt x="10100" y="37165"/>
                    <a:pt x="9884" y="35726"/>
                    <a:pt x="9404" y="34286"/>
                  </a:cubicBezTo>
                  <a:cubicBezTo>
                    <a:pt x="9164" y="33566"/>
                    <a:pt x="8876" y="32822"/>
                    <a:pt x="8540" y="32079"/>
                  </a:cubicBezTo>
                  <a:cubicBezTo>
                    <a:pt x="8372" y="31719"/>
                    <a:pt x="8156" y="31335"/>
                    <a:pt x="7940" y="30975"/>
                  </a:cubicBezTo>
                  <a:cubicBezTo>
                    <a:pt x="7724" y="30615"/>
                    <a:pt x="7532" y="30351"/>
                    <a:pt x="7268" y="29943"/>
                  </a:cubicBezTo>
                  <a:cubicBezTo>
                    <a:pt x="6404" y="28720"/>
                    <a:pt x="5684" y="27328"/>
                    <a:pt x="5012" y="25888"/>
                  </a:cubicBezTo>
                  <a:cubicBezTo>
                    <a:pt x="4340" y="24449"/>
                    <a:pt x="3788" y="22913"/>
                    <a:pt x="3380" y="21330"/>
                  </a:cubicBezTo>
                  <a:cubicBezTo>
                    <a:pt x="2925" y="19770"/>
                    <a:pt x="2613" y="18163"/>
                    <a:pt x="2445" y="16603"/>
                  </a:cubicBezTo>
                  <a:cubicBezTo>
                    <a:pt x="2277" y="15020"/>
                    <a:pt x="2205" y="13460"/>
                    <a:pt x="2349" y="11973"/>
                  </a:cubicBezTo>
                  <a:cubicBezTo>
                    <a:pt x="2493" y="10485"/>
                    <a:pt x="2781" y="9069"/>
                    <a:pt x="3237" y="7774"/>
                  </a:cubicBezTo>
                  <a:cubicBezTo>
                    <a:pt x="3716" y="6502"/>
                    <a:pt x="4316" y="5350"/>
                    <a:pt x="5060" y="4415"/>
                  </a:cubicBezTo>
                  <a:cubicBezTo>
                    <a:pt x="5804" y="3479"/>
                    <a:pt x="6620" y="2735"/>
                    <a:pt x="7436" y="2135"/>
                  </a:cubicBezTo>
                  <a:cubicBezTo>
                    <a:pt x="8252" y="1584"/>
                    <a:pt x="9020" y="1128"/>
                    <a:pt x="9692" y="840"/>
                  </a:cubicBezTo>
                  <a:cubicBezTo>
                    <a:pt x="10028" y="696"/>
                    <a:pt x="10316" y="552"/>
                    <a:pt x="10580" y="456"/>
                  </a:cubicBezTo>
                  <a:cubicBezTo>
                    <a:pt x="10844" y="360"/>
                    <a:pt x="11084" y="288"/>
                    <a:pt x="11276" y="216"/>
                  </a:cubicBezTo>
                  <a:cubicBezTo>
                    <a:pt x="11660" y="72"/>
                    <a:pt x="11852" y="0"/>
                    <a:pt x="11852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FE16D257-10C9-A487-C3C7-54B441E07DF3}"/>
                </a:ext>
              </a:extLst>
            </p:cNvPr>
            <p:cNvSpPr/>
            <p:nvPr/>
          </p:nvSpPr>
          <p:spPr>
            <a:xfrm>
              <a:off x="8982978" y="1621993"/>
              <a:ext cx="43880" cy="80699"/>
            </a:xfrm>
            <a:custGeom>
              <a:avLst/>
              <a:gdLst>
                <a:gd name="csX0" fmla="*/ 43881 w 43880"/>
                <a:gd name="csY0" fmla="*/ 11 h 80699"/>
                <a:gd name="csX1" fmla="*/ 43593 w 43880"/>
                <a:gd name="csY1" fmla="*/ 11 h 80699"/>
                <a:gd name="csX2" fmla="*/ 42777 w 43880"/>
                <a:gd name="csY2" fmla="*/ 11 h 80699"/>
                <a:gd name="csX3" fmla="*/ 39801 w 43880"/>
                <a:gd name="csY3" fmla="*/ 970 h 80699"/>
                <a:gd name="csX4" fmla="*/ 38001 w 43880"/>
                <a:gd name="csY4" fmla="*/ 2314 h 80699"/>
                <a:gd name="csX5" fmla="*/ 36273 w 43880"/>
                <a:gd name="csY5" fmla="*/ 4353 h 80699"/>
                <a:gd name="csX6" fmla="*/ 34833 w 43880"/>
                <a:gd name="csY6" fmla="*/ 7041 h 80699"/>
                <a:gd name="csX7" fmla="*/ 34545 w 43880"/>
                <a:gd name="csY7" fmla="*/ 7808 h 80699"/>
                <a:gd name="csX8" fmla="*/ 34305 w 43880"/>
                <a:gd name="csY8" fmla="*/ 8600 h 80699"/>
                <a:gd name="csX9" fmla="*/ 33873 w 43880"/>
                <a:gd name="csY9" fmla="*/ 10256 h 80699"/>
                <a:gd name="csX10" fmla="*/ 32434 w 43880"/>
                <a:gd name="csY10" fmla="*/ 17430 h 80699"/>
                <a:gd name="csX11" fmla="*/ 31906 w 43880"/>
                <a:gd name="csY11" fmla="*/ 19253 h 80699"/>
                <a:gd name="csX12" fmla="*/ 31858 w 43880"/>
                <a:gd name="csY12" fmla="*/ 19373 h 80699"/>
                <a:gd name="csX13" fmla="*/ 31858 w 43880"/>
                <a:gd name="csY13" fmla="*/ 19421 h 80699"/>
                <a:gd name="csX14" fmla="*/ 31858 w 43880"/>
                <a:gd name="csY14" fmla="*/ 19421 h 80699"/>
                <a:gd name="csX15" fmla="*/ 31858 w 43880"/>
                <a:gd name="csY15" fmla="*/ 19421 h 80699"/>
                <a:gd name="csX16" fmla="*/ 31762 w 43880"/>
                <a:gd name="csY16" fmla="*/ 19685 h 80699"/>
                <a:gd name="csX17" fmla="*/ 31570 w 43880"/>
                <a:gd name="csY17" fmla="*/ 20165 h 80699"/>
                <a:gd name="csX18" fmla="*/ 31186 w 43880"/>
                <a:gd name="csY18" fmla="*/ 21101 h 80699"/>
                <a:gd name="csX19" fmla="*/ 30322 w 43880"/>
                <a:gd name="csY19" fmla="*/ 22828 h 80699"/>
                <a:gd name="csX20" fmla="*/ 29266 w 43880"/>
                <a:gd name="csY20" fmla="*/ 24556 h 80699"/>
                <a:gd name="csX21" fmla="*/ 23626 w 43880"/>
                <a:gd name="csY21" fmla="*/ 30890 h 80699"/>
                <a:gd name="csX22" fmla="*/ 16835 w 43880"/>
                <a:gd name="csY22" fmla="*/ 36768 h 80699"/>
                <a:gd name="csX23" fmla="*/ 10188 w 43880"/>
                <a:gd name="csY23" fmla="*/ 43150 h 80699"/>
                <a:gd name="csX24" fmla="*/ 9468 w 43880"/>
                <a:gd name="csY24" fmla="*/ 43990 h 80699"/>
                <a:gd name="csX25" fmla="*/ 8748 w 43880"/>
                <a:gd name="csY25" fmla="*/ 44878 h 80699"/>
                <a:gd name="csX26" fmla="*/ 7380 w 43880"/>
                <a:gd name="csY26" fmla="*/ 46725 h 80699"/>
                <a:gd name="csX27" fmla="*/ 6156 w 43880"/>
                <a:gd name="csY27" fmla="*/ 48597 h 80699"/>
                <a:gd name="csX28" fmla="*/ 5052 w 43880"/>
                <a:gd name="csY28" fmla="*/ 50516 h 80699"/>
                <a:gd name="csX29" fmla="*/ 1813 w 43880"/>
                <a:gd name="csY29" fmla="*/ 58242 h 80699"/>
                <a:gd name="csX30" fmla="*/ 277 w 43880"/>
                <a:gd name="csY30" fmla="*/ 65560 h 80699"/>
                <a:gd name="csX31" fmla="*/ 37 w 43880"/>
                <a:gd name="csY31" fmla="*/ 71846 h 80699"/>
                <a:gd name="csX32" fmla="*/ 85 w 43880"/>
                <a:gd name="csY32" fmla="*/ 73189 h 80699"/>
                <a:gd name="csX33" fmla="*/ 205 w 43880"/>
                <a:gd name="csY33" fmla="*/ 74437 h 80699"/>
                <a:gd name="csX34" fmla="*/ 517 w 43880"/>
                <a:gd name="csY34" fmla="*/ 76620 h 80699"/>
                <a:gd name="csX35" fmla="*/ 829 w 43880"/>
                <a:gd name="csY35" fmla="*/ 78372 h 80699"/>
                <a:gd name="csX36" fmla="*/ 1141 w 43880"/>
                <a:gd name="csY36" fmla="*/ 79643 h 80699"/>
                <a:gd name="csX37" fmla="*/ 1405 w 43880"/>
                <a:gd name="csY37" fmla="*/ 80699 h 80699"/>
                <a:gd name="csX38" fmla="*/ 1261 w 43880"/>
                <a:gd name="csY38" fmla="*/ 79619 h 80699"/>
                <a:gd name="csX39" fmla="*/ 1093 w 43880"/>
                <a:gd name="csY39" fmla="*/ 78324 h 80699"/>
                <a:gd name="csX40" fmla="*/ 973 w 43880"/>
                <a:gd name="csY40" fmla="*/ 76572 h 80699"/>
                <a:gd name="csX41" fmla="*/ 901 w 43880"/>
                <a:gd name="csY41" fmla="*/ 74389 h 80699"/>
                <a:gd name="csX42" fmla="*/ 901 w 43880"/>
                <a:gd name="csY42" fmla="*/ 73165 h 80699"/>
                <a:gd name="csX43" fmla="*/ 949 w 43880"/>
                <a:gd name="csY43" fmla="*/ 71846 h 80699"/>
                <a:gd name="csX44" fmla="*/ 1621 w 43880"/>
                <a:gd name="csY44" fmla="*/ 65775 h 80699"/>
                <a:gd name="csX45" fmla="*/ 3492 w 43880"/>
                <a:gd name="csY45" fmla="*/ 58818 h 80699"/>
                <a:gd name="csX46" fmla="*/ 6876 w 43880"/>
                <a:gd name="csY46" fmla="*/ 51572 h 80699"/>
                <a:gd name="csX47" fmla="*/ 7956 w 43880"/>
                <a:gd name="csY47" fmla="*/ 49796 h 80699"/>
                <a:gd name="csX48" fmla="*/ 9156 w 43880"/>
                <a:gd name="csY48" fmla="*/ 48045 h 80699"/>
                <a:gd name="csX49" fmla="*/ 11892 w 43880"/>
                <a:gd name="csY49" fmla="*/ 44710 h 80699"/>
                <a:gd name="csX50" fmla="*/ 18347 w 43880"/>
                <a:gd name="csY50" fmla="*/ 38615 h 80699"/>
                <a:gd name="csX51" fmla="*/ 25162 w 43880"/>
                <a:gd name="csY51" fmla="*/ 32593 h 80699"/>
                <a:gd name="csX52" fmla="*/ 30994 w 43880"/>
                <a:gd name="csY52" fmla="*/ 25731 h 80699"/>
                <a:gd name="csX53" fmla="*/ 32098 w 43880"/>
                <a:gd name="csY53" fmla="*/ 23812 h 80699"/>
                <a:gd name="csX54" fmla="*/ 33010 w 43880"/>
                <a:gd name="csY54" fmla="*/ 21796 h 80699"/>
                <a:gd name="csX55" fmla="*/ 33346 w 43880"/>
                <a:gd name="csY55" fmla="*/ 20837 h 80699"/>
                <a:gd name="csX56" fmla="*/ 33514 w 43880"/>
                <a:gd name="csY56" fmla="*/ 20357 h 80699"/>
                <a:gd name="csX57" fmla="*/ 33586 w 43880"/>
                <a:gd name="csY57" fmla="*/ 20117 h 80699"/>
                <a:gd name="csX58" fmla="*/ 33586 w 43880"/>
                <a:gd name="csY58" fmla="*/ 20021 h 80699"/>
                <a:gd name="csX59" fmla="*/ 33633 w 43880"/>
                <a:gd name="csY59" fmla="*/ 19949 h 80699"/>
                <a:gd name="csX60" fmla="*/ 33633 w 43880"/>
                <a:gd name="csY60" fmla="*/ 19829 h 80699"/>
                <a:gd name="csX61" fmla="*/ 34137 w 43880"/>
                <a:gd name="csY61" fmla="*/ 17837 h 80699"/>
                <a:gd name="csX62" fmla="*/ 35169 w 43880"/>
                <a:gd name="csY62" fmla="*/ 10544 h 80699"/>
                <a:gd name="csX63" fmla="*/ 35481 w 43880"/>
                <a:gd name="csY63" fmla="*/ 8960 h 80699"/>
                <a:gd name="csX64" fmla="*/ 35673 w 43880"/>
                <a:gd name="csY64" fmla="*/ 8192 h 80699"/>
                <a:gd name="csX65" fmla="*/ 35889 w 43880"/>
                <a:gd name="csY65" fmla="*/ 7472 h 80699"/>
                <a:gd name="csX66" fmla="*/ 37017 w 43880"/>
                <a:gd name="csY66" fmla="*/ 4881 h 80699"/>
                <a:gd name="csX67" fmla="*/ 38457 w 43880"/>
                <a:gd name="csY67" fmla="*/ 2842 h 80699"/>
                <a:gd name="csX68" fmla="*/ 40017 w 43880"/>
                <a:gd name="csY68" fmla="*/ 1402 h 80699"/>
                <a:gd name="csX69" fmla="*/ 42753 w 43880"/>
                <a:gd name="csY69" fmla="*/ 179 h 80699"/>
                <a:gd name="csX70" fmla="*/ 43545 w 43880"/>
                <a:gd name="csY70" fmla="*/ 59 h 80699"/>
                <a:gd name="csX71" fmla="*/ 43832 w 43880"/>
                <a:gd name="csY71" fmla="*/ 35 h 806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</a:cxnLst>
              <a:rect l="l" t="t" r="r" b="b"/>
              <a:pathLst>
                <a:path w="43880" h="80699">
                  <a:moveTo>
                    <a:pt x="43881" y="11"/>
                  </a:moveTo>
                  <a:cubicBezTo>
                    <a:pt x="43881" y="11"/>
                    <a:pt x="43785" y="11"/>
                    <a:pt x="43593" y="11"/>
                  </a:cubicBezTo>
                  <a:cubicBezTo>
                    <a:pt x="43401" y="11"/>
                    <a:pt x="43137" y="-13"/>
                    <a:pt x="42777" y="11"/>
                  </a:cubicBezTo>
                  <a:cubicBezTo>
                    <a:pt x="42057" y="59"/>
                    <a:pt x="40977" y="275"/>
                    <a:pt x="39801" y="970"/>
                  </a:cubicBezTo>
                  <a:cubicBezTo>
                    <a:pt x="39201" y="1306"/>
                    <a:pt x="38601" y="1762"/>
                    <a:pt x="38001" y="2314"/>
                  </a:cubicBezTo>
                  <a:cubicBezTo>
                    <a:pt x="37401" y="2866"/>
                    <a:pt x="36801" y="3562"/>
                    <a:pt x="36273" y="4353"/>
                  </a:cubicBezTo>
                  <a:cubicBezTo>
                    <a:pt x="35745" y="5145"/>
                    <a:pt x="35241" y="6033"/>
                    <a:pt x="34833" y="7041"/>
                  </a:cubicBezTo>
                  <a:cubicBezTo>
                    <a:pt x="34737" y="7281"/>
                    <a:pt x="34617" y="7568"/>
                    <a:pt x="34545" y="7808"/>
                  </a:cubicBezTo>
                  <a:cubicBezTo>
                    <a:pt x="34449" y="8048"/>
                    <a:pt x="34377" y="8312"/>
                    <a:pt x="34305" y="8600"/>
                  </a:cubicBezTo>
                  <a:cubicBezTo>
                    <a:pt x="34137" y="9152"/>
                    <a:pt x="33994" y="9680"/>
                    <a:pt x="33873" y="10256"/>
                  </a:cubicBezTo>
                  <a:cubicBezTo>
                    <a:pt x="33321" y="12511"/>
                    <a:pt x="33010" y="14982"/>
                    <a:pt x="32434" y="17430"/>
                  </a:cubicBezTo>
                  <a:cubicBezTo>
                    <a:pt x="32290" y="18053"/>
                    <a:pt x="32122" y="18653"/>
                    <a:pt x="31906" y="19253"/>
                  </a:cubicBezTo>
                  <a:lnTo>
                    <a:pt x="31858" y="19373"/>
                  </a:lnTo>
                  <a:lnTo>
                    <a:pt x="31858" y="19421"/>
                  </a:lnTo>
                  <a:cubicBezTo>
                    <a:pt x="31858" y="19421"/>
                    <a:pt x="31810" y="19493"/>
                    <a:pt x="31858" y="19421"/>
                  </a:cubicBezTo>
                  <a:lnTo>
                    <a:pt x="31858" y="19421"/>
                  </a:lnTo>
                  <a:cubicBezTo>
                    <a:pt x="31858" y="19421"/>
                    <a:pt x="31762" y="19685"/>
                    <a:pt x="31762" y="19685"/>
                  </a:cubicBezTo>
                  <a:lnTo>
                    <a:pt x="31570" y="20165"/>
                  </a:lnTo>
                  <a:cubicBezTo>
                    <a:pt x="31450" y="20477"/>
                    <a:pt x="31330" y="20789"/>
                    <a:pt x="31186" y="21101"/>
                  </a:cubicBezTo>
                  <a:cubicBezTo>
                    <a:pt x="30898" y="21700"/>
                    <a:pt x="30610" y="22252"/>
                    <a:pt x="30322" y="22828"/>
                  </a:cubicBezTo>
                  <a:cubicBezTo>
                    <a:pt x="29986" y="23404"/>
                    <a:pt x="29626" y="23980"/>
                    <a:pt x="29266" y="24556"/>
                  </a:cubicBezTo>
                  <a:cubicBezTo>
                    <a:pt x="27730" y="26811"/>
                    <a:pt x="25738" y="28874"/>
                    <a:pt x="23626" y="30890"/>
                  </a:cubicBezTo>
                  <a:cubicBezTo>
                    <a:pt x="21491" y="32881"/>
                    <a:pt x="19163" y="34801"/>
                    <a:pt x="16835" y="36768"/>
                  </a:cubicBezTo>
                  <a:cubicBezTo>
                    <a:pt x="14531" y="38759"/>
                    <a:pt x="12252" y="40823"/>
                    <a:pt x="10188" y="43150"/>
                  </a:cubicBezTo>
                  <a:lnTo>
                    <a:pt x="9468" y="43990"/>
                  </a:lnTo>
                  <a:cubicBezTo>
                    <a:pt x="9228" y="44254"/>
                    <a:pt x="8988" y="44542"/>
                    <a:pt x="8748" y="44878"/>
                  </a:cubicBezTo>
                  <a:cubicBezTo>
                    <a:pt x="8292" y="45501"/>
                    <a:pt x="7812" y="46101"/>
                    <a:pt x="7380" y="46725"/>
                  </a:cubicBezTo>
                  <a:cubicBezTo>
                    <a:pt x="6972" y="47349"/>
                    <a:pt x="6564" y="47973"/>
                    <a:pt x="6156" y="48597"/>
                  </a:cubicBezTo>
                  <a:cubicBezTo>
                    <a:pt x="5772" y="49220"/>
                    <a:pt x="5412" y="49868"/>
                    <a:pt x="5052" y="50516"/>
                  </a:cubicBezTo>
                  <a:cubicBezTo>
                    <a:pt x="3660" y="53083"/>
                    <a:pt x="2605" y="55698"/>
                    <a:pt x="1813" y="58242"/>
                  </a:cubicBezTo>
                  <a:cubicBezTo>
                    <a:pt x="1045" y="60785"/>
                    <a:pt x="565" y="63256"/>
                    <a:pt x="277" y="65560"/>
                  </a:cubicBezTo>
                  <a:cubicBezTo>
                    <a:pt x="37" y="67863"/>
                    <a:pt x="-59" y="69974"/>
                    <a:pt x="37" y="71846"/>
                  </a:cubicBezTo>
                  <a:cubicBezTo>
                    <a:pt x="37" y="72302"/>
                    <a:pt x="85" y="72757"/>
                    <a:pt x="85" y="73189"/>
                  </a:cubicBezTo>
                  <a:cubicBezTo>
                    <a:pt x="109" y="73621"/>
                    <a:pt x="181" y="74053"/>
                    <a:pt x="205" y="74437"/>
                  </a:cubicBezTo>
                  <a:cubicBezTo>
                    <a:pt x="301" y="75229"/>
                    <a:pt x="373" y="75973"/>
                    <a:pt x="517" y="76620"/>
                  </a:cubicBezTo>
                  <a:cubicBezTo>
                    <a:pt x="637" y="77268"/>
                    <a:pt x="733" y="77868"/>
                    <a:pt x="829" y="78372"/>
                  </a:cubicBezTo>
                  <a:cubicBezTo>
                    <a:pt x="949" y="78876"/>
                    <a:pt x="1069" y="79308"/>
                    <a:pt x="1141" y="79643"/>
                  </a:cubicBezTo>
                  <a:cubicBezTo>
                    <a:pt x="1309" y="80339"/>
                    <a:pt x="1405" y="80699"/>
                    <a:pt x="1405" y="80699"/>
                  </a:cubicBezTo>
                  <a:cubicBezTo>
                    <a:pt x="1405" y="80699"/>
                    <a:pt x="1357" y="80315"/>
                    <a:pt x="1261" y="79619"/>
                  </a:cubicBezTo>
                  <a:cubicBezTo>
                    <a:pt x="1213" y="79260"/>
                    <a:pt x="1165" y="78828"/>
                    <a:pt x="1093" y="78324"/>
                  </a:cubicBezTo>
                  <a:cubicBezTo>
                    <a:pt x="1045" y="77820"/>
                    <a:pt x="1021" y="77220"/>
                    <a:pt x="973" y="76572"/>
                  </a:cubicBezTo>
                  <a:cubicBezTo>
                    <a:pt x="901" y="75925"/>
                    <a:pt x="901" y="75181"/>
                    <a:pt x="901" y="74389"/>
                  </a:cubicBezTo>
                  <a:cubicBezTo>
                    <a:pt x="901" y="74005"/>
                    <a:pt x="901" y="73573"/>
                    <a:pt x="901" y="73165"/>
                  </a:cubicBezTo>
                  <a:cubicBezTo>
                    <a:pt x="901" y="72733"/>
                    <a:pt x="925" y="72302"/>
                    <a:pt x="949" y="71846"/>
                  </a:cubicBezTo>
                  <a:cubicBezTo>
                    <a:pt x="997" y="70022"/>
                    <a:pt x="1261" y="67983"/>
                    <a:pt x="1621" y="65775"/>
                  </a:cubicBezTo>
                  <a:cubicBezTo>
                    <a:pt x="2053" y="63592"/>
                    <a:pt x="2652" y="61241"/>
                    <a:pt x="3492" y="58818"/>
                  </a:cubicBezTo>
                  <a:cubicBezTo>
                    <a:pt x="4380" y="56418"/>
                    <a:pt x="5508" y="53971"/>
                    <a:pt x="6876" y="51572"/>
                  </a:cubicBezTo>
                  <a:cubicBezTo>
                    <a:pt x="7236" y="50972"/>
                    <a:pt x="7596" y="50372"/>
                    <a:pt x="7956" y="49796"/>
                  </a:cubicBezTo>
                  <a:cubicBezTo>
                    <a:pt x="8364" y="49220"/>
                    <a:pt x="8748" y="48644"/>
                    <a:pt x="9156" y="48045"/>
                  </a:cubicBezTo>
                  <a:cubicBezTo>
                    <a:pt x="10020" y="46941"/>
                    <a:pt x="10860" y="45837"/>
                    <a:pt x="11892" y="44710"/>
                  </a:cubicBezTo>
                  <a:cubicBezTo>
                    <a:pt x="13811" y="42574"/>
                    <a:pt x="16043" y="40583"/>
                    <a:pt x="18347" y="38615"/>
                  </a:cubicBezTo>
                  <a:cubicBezTo>
                    <a:pt x="20627" y="36648"/>
                    <a:pt x="22979" y="34681"/>
                    <a:pt x="25162" y="32593"/>
                  </a:cubicBezTo>
                  <a:cubicBezTo>
                    <a:pt x="27370" y="30506"/>
                    <a:pt x="29386" y="28226"/>
                    <a:pt x="30994" y="25731"/>
                  </a:cubicBezTo>
                  <a:cubicBezTo>
                    <a:pt x="31378" y="25107"/>
                    <a:pt x="31738" y="24460"/>
                    <a:pt x="32098" y="23812"/>
                  </a:cubicBezTo>
                  <a:cubicBezTo>
                    <a:pt x="32410" y="23140"/>
                    <a:pt x="32746" y="22444"/>
                    <a:pt x="33010" y="21796"/>
                  </a:cubicBezTo>
                  <a:cubicBezTo>
                    <a:pt x="33130" y="21484"/>
                    <a:pt x="33226" y="21149"/>
                    <a:pt x="33346" y="20837"/>
                  </a:cubicBezTo>
                  <a:lnTo>
                    <a:pt x="33514" y="20357"/>
                  </a:lnTo>
                  <a:lnTo>
                    <a:pt x="33586" y="20117"/>
                  </a:lnTo>
                  <a:lnTo>
                    <a:pt x="33586" y="20021"/>
                  </a:lnTo>
                  <a:cubicBezTo>
                    <a:pt x="33586" y="20021"/>
                    <a:pt x="33633" y="19949"/>
                    <a:pt x="33633" y="19949"/>
                  </a:cubicBezTo>
                  <a:lnTo>
                    <a:pt x="33633" y="19829"/>
                  </a:lnTo>
                  <a:cubicBezTo>
                    <a:pt x="33873" y="19157"/>
                    <a:pt x="34017" y="18485"/>
                    <a:pt x="34137" y="17837"/>
                  </a:cubicBezTo>
                  <a:cubicBezTo>
                    <a:pt x="34641" y="15198"/>
                    <a:pt x="34809" y="12751"/>
                    <a:pt x="35169" y="10544"/>
                  </a:cubicBezTo>
                  <a:cubicBezTo>
                    <a:pt x="35265" y="9992"/>
                    <a:pt x="35361" y="9464"/>
                    <a:pt x="35481" y="8960"/>
                  </a:cubicBezTo>
                  <a:cubicBezTo>
                    <a:pt x="35529" y="8720"/>
                    <a:pt x="35601" y="8456"/>
                    <a:pt x="35673" y="8192"/>
                  </a:cubicBezTo>
                  <a:cubicBezTo>
                    <a:pt x="35745" y="7928"/>
                    <a:pt x="35793" y="7712"/>
                    <a:pt x="35889" y="7472"/>
                  </a:cubicBezTo>
                  <a:cubicBezTo>
                    <a:pt x="36177" y="6513"/>
                    <a:pt x="36561" y="5649"/>
                    <a:pt x="37017" y="4881"/>
                  </a:cubicBezTo>
                  <a:cubicBezTo>
                    <a:pt x="37449" y="4089"/>
                    <a:pt x="37953" y="3418"/>
                    <a:pt x="38457" y="2842"/>
                  </a:cubicBezTo>
                  <a:cubicBezTo>
                    <a:pt x="38961" y="2266"/>
                    <a:pt x="39489" y="1786"/>
                    <a:pt x="40017" y="1402"/>
                  </a:cubicBezTo>
                  <a:cubicBezTo>
                    <a:pt x="41073" y="658"/>
                    <a:pt x="42057" y="299"/>
                    <a:pt x="42753" y="179"/>
                  </a:cubicBezTo>
                  <a:cubicBezTo>
                    <a:pt x="43089" y="83"/>
                    <a:pt x="43377" y="83"/>
                    <a:pt x="43545" y="59"/>
                  </a:cubicBezTo>
                  <a:cubicBezTo>
                    <a:pt x="43737" y="59"/>
                    <a:pt x="43832" y="35"/>
                    <a:pt x="43832" y="35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BA272C0-A02D-D94E-725F-EA55FA585705}"/>
                </a:ext>
              </a:extLst>
            </p:cNvPr>
            <p:cNvSpPr/>
            <p:nvPr/>
          </p:nvSpPr>
          <p:spPr>
            <a:xfrm>
              <a:off x="8959281" y="1630977"/>
              <a:ext cx="21765" cy="36973"/>
            </a:xfrm>
            <a:custGeom>
              <a:avLst/>
              <a:gdLst>
                <a:gd name="csX0" fmla="*/ 21766 w 21765"/>
                <a:gd name="csY0" fmla="*/ 24 h 36973"/>
                <a:gd name="csX1" fmla="*/ 21478 w 21765"/>
                <a:gd name="csY1" fmla="*/ 504 h 36973"/>
                <a:gd name="csX2" fmla="*/ 20566 w 21765"/>
                <a:gd name="csY2" fmla="*/ 1727 h 36973"/>
                <a:gd name="csX3" fmla="*/ 18790 w 21765"/>
                <a:gd name="csY3" fmla="*/ 3191 h 36973"/>
                <a:gd name="csX4" fmla="*/ 16126 w 21765"/>
                <a:gd name="csY4" fmla="*/ 4535 h 36973"/>
                <a:gd name="csX5" fmla="*/ 12719 w 21765"/>
                <a:gd name="csY5" fmla="*/ 5710 h 36973"/>
                <a:gd name="csX6" fmla="*/ 8783 w 21765"/>
                <a:gd name="csY6" fmla="*/ 7054 h 36973"/>
                <a:gd name="csX7" fmla="*/ 4656 w 21765"/>
                <a:gd name="csY7" fmla="*/ 9189 h 36973"/>
                <a:gd name="csX8" fmla="*/ 2784 w 21765"/>
                <a:gd name="csY8" fmla="*/ 10893 h 36973"/>
                <a:gd name="csX9" fmla="*/ 1392 w 21765"/>
                <a:gd name="csY9" fmla="*/ 13028 h 36973"/>
                <a:gd name="csX10" fmla="*/ 336 w 21765"/>
                <a:gd name="csY10" fmla="*/ 17947 h 36973"/>
                <a:gd name="csX11" fmla="*/ 792 w 21765"/>
                <a:gd name="csY11" fmla="*/ 22505 h 36973"/>
                <a:gd name="csX12" fmla="*/ 1584 w 21765"/>
                <a:gd name="csY12" fmla="*/ 26536 h 36973"/>
                <a:gd name="csX13" fmla="*/ 1992 w 21765"/>
                <a:gd name="csY13" fmla="*/ 30063 h 36973"/>
                <a:gd name="csX14" fmla="*/ 1800 w 21765"/>
                <a:gd name="csY14" fmla="*/ 33038 h 36973"/>
                <a:gd name="csX15" fmla="*/ 1104 w 21765"/>
                <a:gd name="csY15" fmla="*/ 35246 h 36973"/>
                <a:gd name="csX16" fmla="*/ 696 w 21765"/>
                <a:gd name="csY16" fmla="*/ 36014 h 36973"/>
                <a:gd name="csX17" fmla="*/ 336 w 21765"/>
                <a:gd name="csY17" fmla="*/ 36541 h 36973"/>
                <a:gd name="csX18" fmla="*/ 0 w 21765"/>
                <a:gd name="csY18" fmla="*/ 36973 h 36973"/>
                <a:gd name="csX19" fmla="*/ 432 w 21765"/>
                <a:gd name="csY19" fmla="*/ 36637 h 36973"/>
                <a:gd name="csX20" fmla="*/ 912 w 21765"/>
                <a:gd name="csY20" fmla="*/ 36181 h 36973"/>
                <a:gd name="csX21" fmla="*/ 1512 w 21765"/>
                <a:gd name="csY21" fmla="*/ 35486 h 36973"/>
                <a:gd name="csX22" fmla="*/ 2688 w 21765"/>
                <a:gd name="csY22" fmla="*/ 33278 h 36973"/>
                <a:gd name="csX23" fmla="*/ 3360 w 21765"/>
                <a:gd name="csY23" fmla="*/ 30111 h 36973"/>
                <a:gd name="csX24" fmla="*/ 3360 w 21765"/>
                <a:gd name="csY24" fmla="*/ 26296 h 36973"/>
                <a:gd name="csX25" fmla="*/ 2880 w 21765"/>
                <a:gd name="csY25" fmla="*/ 22194 h 36973"/>
                <a:gd name="csX26" fmla="*/ 2664 w 21765"/>
                <a:gd name="csY26" fmla="*/ 17995 h 36973"/>
                <a:gd name="csX27" fmla="*/ 2904 w 21765"/>
                <a:gd name="csY27" fmla="*/ 15955 h 36973"/>
                <a:gd name="csX28" fmla="*/ 3168 w 21765"/>
                <a:gd name="csY28" fmla="*/ 14996 h 36973"/>
                <a:gd name="csX29" fmla="*/ 3336 w 21765"/>
                <a:gd name="csY29" fmla="*/ 14540 h 36973"/>
                <a:gd name="csX30" fmla="*/ 3528 w 21765"/>
                <a:gd name="csY30" fmla="*/ 14132 h 36973"/>
                <a:gd name="csX31" fmla="*/ 3768 w 21765"/>
                <a:gd name="csY31" fmla="*/ 13652 h 36973"/>
                <a:gd name="csX32" fmla="*/ 3912 w 21765"/>
                <a:gd name="csY32" fmla="*/ 13412 h 36973"/>
                <a:gd name="csX33" fmla="*/ 3912 w 21765"/>
                <a:gd name="csY33" fmla="*/ 13340 h 36973"/>
                <a:gd name="csX34" fmla="*/ 3960 w 21765"/>
                <a:gd name="csY34" fmla="*/ 13316 h 36973"/>
                <a:gd name="csX35" fmla="*/ 3960 w 21765"/>
                <a:gd name="csY35" fmla="*/ 13340 h 36973"/>
                <a:gd name="csX36" fmla="*/ 3960 w 21765"/>
                <a:gd name="csY36" fmla="*/ 13340 h 36973"/>
                <a:gd name="csX37" fmla="*/ 4032 w 21765"/>
                <a:gd name="csY37" fmla="*/ 13220 h 36973"/>
                <a:gd name="csX38" fmla="*/ 4296 w 21765"/>
                <a:gd name="csY38" fmla="*/ 12812 h 36973"/>
                <a:gd name="csX39" fmla="*/ 4608 w 21765"/>
                <a:gd name="csY39" fmla="*/ 12428 h 36973"/>
                <a:gd name="csX40" fmla="*/ 6047 w 21765"/>
                <a:gd name="csY40" fmla="*/ 11061 h 36973"/>
                <a:gd name="csX41" fmla="*/ 7751 w 21765"/>
                <a:gd name="csY41" fmla="*/ 9933 h 36973"/>
                <a:gd name="csX42" fmla="*/ 9599 w 21765"/>
                <a:gd name="csY42" fmla="*/ 8997 h 36973"/>
                <a:gd name="csX43" fmla="*/ 16726 w 21765"/>
                <a:gd name="csY43" fmla="*/ 5758 h 36973"/>
                <a:gd name="csX44" fmla="*/ 19366 w 21765"/>
                <a:gd name="csY44" fmla="*/ 3887 h 36973"/>
                <a:gd name="csX45" fmla="*/ 20950 w 21765"/>
                <a:gd name="csY45" fmla="*/ 1967 h 36973"/>
                <a:gd name="csX46" fmla="*/ 21598 w 21765"/>
                <a:gd name="csY46" fmla="*/ 528 h 36973"/>
                <a:gd name="csX47" fmla="*/ 21742 w 21765"/>
                <a:gd name="csY47" fmla="*/ 0 h 36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1765" h="36973">
                  <a:moveTo>
                    <a:pt x="21766" y="24"/>
                  </a:moveTo>
                  <a:cubicBezTo>
                    <a:pt x="21766" y="24"/>
                    <a:pt x="21670" y="192"/>
                    <a:pt x="21478" y="504"/>
                  </a:cubicBezTo>
                  <a:cubicBezTo>
                    <a:pt x="21286" y="816"/>
                    <a:pt x="20998" y="1224"/>
                    <a:pt x="20566" y="1727"/>
                  </a:cubicBezTo>
                  <a:cubicBezTo>
                    <a:pt x="20134" y="2207"/>
                    <a:pt x="19534" y="2711"/>
                    <a:pt x="18790" y="3191"/>
                  </a:cubicBezTo>
                  <a:cubicBezTo>
                    <a:pt x="18046" y="3671"/>
                    <a:pt x="17134" y="4103"/>
                    <a:pt x="16126" y="4535"/>
                  </a:cubicBezTo>
                  <a:cubicBezTo>
                    <a:pt x="15095" y="4943"/>
                    <a:pt x="13943" y="5302"/>
                    <a:pt x="12719" y="5710"/>
                  </a:cubicBezTo>
                  <a:cubicBezTo>
                    <a:pt x="11495" y="6118"/>
                    <a:pt x="10151" y="6502"/>
                    <a:pt x="8783" y="7054"/>
                  </a:cubicBezTo>
                  <a:cubicBezTo>
                    <a:pt x="7415" y="7606"/>
                    <a:pt x="5975" y="8230"/>
                    <a:pt x="4656" y="9189"/>
                  </a:cubicBezTo>
                  <a:cubicBezTo>
                    <a:pt x="3984" y="9669"/>
                    <a:pt x="3360" y="10245"/>
                    <a:pt x="2784" y="10893"/>
                  </a:cubicBezTo>
                  <a:cubicBezTo>
                    <a:pt x="2208" y="11517"/>
                    <a:pt x="1728" y="12332"/>
                    <a:pt x="1392" y="13028"/>
                  </a:cubicBezTo>
                  <a:cubicBezTo>
                    <a:pt x="624" y="14684"/>
                    <a:pt x="360" y="16339"/>
                    <a:pt x="336" y="17947"/>
                  </a:cubicBezTo>
                  <a:cubicBezTo>
                    <a:pt x="336" y="19554"/>
                    <a:pt x="552" y="21066"/>
                    <a:pt x="792" y="22505"/>
                  </a:cubicBezTo>
                  <a:cubicBezTo>
                    <a:pt x="1032" y="23945"/>
                    <a:pt x="1368" y="25265"/>
                    <a:pt x="1584" y="26536"/>
                  </a:cubicBezTo>
                  <a:cubicBezTo>
                    <a:pt x="1800" y="27784"/>
                    <a:pt x="1944" y="28960"/>
                    <a:pt x="1992" y="30063"/>
                  </a:cubicBezTo>
                  <a:cubicBezTo>
                    <a:pt x="2016" y="31167"/>
                    <a:pt x="1968" y="32151"/>
                    <a:pt x="1800" y="33038"/>
                  </a:cubicBezTo>
                  <a:cubicBezTo>
                    <a:pt x="1656" y="33902"/>
                    <a:pt x="1368" y="34646"/>
                    <a:pt x="1104" y="35246"/>
                  </a:cubicBezTo>
                  <a:cubicBezTo>
                    <a:pt x="960" y="35534"/>
                    <a:pt x="840" y="35798"/>
                    <a:pt x="696" y="36014"/>
                  </a:cubicBezTo>
                  <a:cubicBezTo>
                    <a:pt x="552" y="36229"/>
                    <a:pt x="456" y="36421"/>
                    <a:pt x="336" y="36541"/>
                  </a:cubicBezTo>
                  <a:cubicBezTo>
                    <a:pt x="120" y="36829"/>
                    <a:pt x="0" y="36973"/>
                    <a:pt x="0" y="36973"/>
                  </a:cubicBezTo>
                  <a:cubicBezTo>
                    <a:pt x="0" y="36973"/>
                    <a:pt x="144" y="36853"/>
                    <a:pt x="432" y="36637"/>
                  </a:cubicBezTo>
                  <a:cubicBezTo>
                    <a:pt x="576" y="36541"/>
                    <a:pt x="744" y="36373"/>
                    <a:pt x="912" y="36181"/>
                  </a:cubicBezTo>
                  <a:cubicBezTo>
                    <a:pt x="1104" y="36014"/>
                    <a:pt x="1296" y="35774"/>
                    <a:pt x="1512" y="35486"/>
                  </a:cubicBezTo>
                  <a:cubicBezTo>
                    <a:pt x="1920" y="34934"/>
                    <a:pt x="2376" y="34214"/>
                    <a:pt x="2688" y="33278"/>
                  </a:cubicBezTo>
                  <a:cubicBezTo>
                    <a:pt x="3024" y="32367"/>
                    <a:pt x="3264" y="31287"/>
                    <a:pt x="3360" y="30111"/>
                  </a:cubicBezTo>
                  <a:cubicBezTo>
                    <a:pt x="3480" y="28936"/>
                    <a:pt x="3480" y="27640"/>
                    <a:pt x="3360" y="26296"/>
                  </a:cubicBezTo>
                  <a:cubicBezTo>
                    <a:pt x="3240" y="24953"/>
                    <a:pt x="3048" y="23585"/>
                    <a:pt x="2880" y="22194"/>
                  </a:cubicBezTo>
                  <a:cubicBezTo>
                    <a:pt x="2712" y="20802"/>
                    <a:pt x="2616" y="19386"/>
                    <a:pt x="2664" y="17995"/>
                  </a:cubicBezTo>
                  <a:cubicBezTo>
                    <a:pt x="2712" y="17299"/>
                    <a:pt x="2760" y="16627"/>
                    <a:pt x="2904" y="15955"/>
                  </a:cubicBezTo>
                  <a:cubicBezTo>
                    <a:pt x="2976" y="15619"/>
                    <a:pt x="3048" y="15308"/>
                    <a:pt x="3168" y="14996"/>
                  </a:cubicBezTo>
                  <a:lnTo>
                    <a:pt x="3336" y="14540"/>
                  </a:lnTo>
                  <a:lnTo>
                    <a:pt x="3528" y="14132"/>
                  </a:lnTo>
                  <a:cubicBezTo>
                    <a:pt x="3576" y="14012"/>
                    <a:pt x="3672" y="13820"/>
                    <a:pt x="3768" y="13652"/>
                  </a:cubicBezTo>
                  <a:lnTo>
                    <a:pt x="3912" y="13412"/>
                  </a:lnTo>
                  <a:lnTo>
                    <a:pt x="3912" y="13340"/>
                  </a:lnTo>
                  <a:cubicBezTo>
                    <a:pt x="3912" y="13340"/>
                    <a:pt x="3960" y="13316"/>
                    <a:pt x="3960" y="13316"/>
                  </a:cubicBezTo>
                  <a:cubicBezTo>
                    <a:pt x="3960" y="13316"/>
                    <a:pt x="3912" y="13388"/>
                    <a:pt x="3960" y="13340"/>
                  </a:cubicBezTo>
                  <a:lnTo>
                    <a:pt x="3960" y="13340"/>
                  </a:lnTo>
                  <a:cubicBezTo>
                    <a:pt x="3960" y="13340"/>
                    <a:pt x="4032" y="13220"/>
                    <a:pt x="4032" y="13220"/>
                  </a:cubicBezTo>
                  <a:lnTo>
                    <a:pt x="4296" y="12812"/>
                  </a:lnTo>
                  <a:lnTo>
                    <a:pt x="4608" y="12428"/>
                  </a:lnTo>
                  <a:cubicBezTo>
                    <a:pt x="5040" y="11925"/>
                    <a:pt x="5519" y="11469"/>
                    <a:pt x="6047" y="11061"/>
                  </a:cubicBezTo>
                  <a:cubicBezTo>
                    <a:pt x="6599" y="10653"/>
                    <a:pt x="7175" y="10293"/>
                    <a:pt x="7751" y="9933"/>
                  </a:cubicBezTo>
                  <a:cubicBezTo>
                    <a:pt x="8351" y="9597"/>
                    <a:pt x="8975" y="9285"/>
                    <a:pt x="9599" y="8997"/>
                  </a:cubicBezTo>
                  <a:cubicBezTo>
                    <a:pt x="12119" y="7846"/>
                    <a:pt x="14663" y="6934"/>
                    <a:pt x="16726" y="5758"/>
                  </a:cubicBezTo>
                  <a:cubicBezTo>
                    <a:pt x="17758" y="5182"/>
                    <a:pt x="18646" y="4559"/>
                    <a:pt x="19366" y="3887"/>
                  </a:cubicBezTo>
                  <a:cubicBezTo>
                    <a:pt x="20086" y="3239"/>
                    <a:pt x="20590" y="2543"/>
                    <a:pt x="20950" y="1967"/>
                  </a:cubicBezTo>
                  <a:cubicBezTo>
                    <a:pt x="21286" y="1368"/>
                    <a:pt x="21502" y="864"/>
                    <a:pt x="21598" y="528"/>
                  </a:cubicBezTo>
                  <a:cubicBezTo>
                    <a:pt x="21694" y="192"/>
                    <a:pt x="21742" y="0"/>
                    <a:pt x="21742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0568C52D-EAD4-0EDA-84CE-F99ED60213AE}"/>
                </a:ext>
              </a:extLst>
            </p:cNvPr>
            <p:cNvSpPr/>
            <p:nvPr/>
          </p:nvSpPr>
          <p:spPr>
            <a:xfrm>
              <a:off x="8942027" y="1634168"/>
              <a:ext cx="21469" cy="10221"/>
            </a:xfrm>
            <a:custGeom>
              <a:avLst/>
              <a:gdLst>
                <a:gd name="csX0" fmla="*/ 21070 w 21469"/>
                <a:gd name="csY0" fmla="*/ 10221 h 10221"/>
                <a:gd name="csX1" fmla="*/ 21166 w 21469"/>
                <a:gd name="csY1" fmla="*/ 9957 h 10221"/>
                <a:gd name="csX2" fmla="*/ 21286 w 21469"/>
                <a:gd name="csY2" fmla="*/ 9573 h 10221"/>
                <a:gd name="csX3" fmla="*/ 21430 w 21469"/>
                <a:gd name="csY3" fmla="*/ 8901 h 10221"/>
                <a:gd name="csX4" fmla="*/ 21382 w 21469"/>
                <a:gd name="csY4" fmla="*/ 7270 h 10221"/>
                <a:gd name="csX5" fmla="*/ 20686 w 21469"/>
                <a:gd name="csY5" fmla="*/ 5422 h 10221"/>
                <a:gd name="csX6" fmla="*/ 17230 w 21469"/>
                <a:gd name="csY6" fmla="*/ 2327 h 10221"/>
                <a:gd name="csX7" fmla="*/ 16942 w 21469"/>
                <a:gd name="csY7" fmla="*/ 2207 h 10221"/>
                <a:gd name="csX8" fmla="*/ 16870 w 21469"/>
                <a:gd name="csY8" fmla="*/ 2207 h 10221"/>
                <a:gd name="csX9" fmla="*/ 16822 w 21469"/>
                <a:gd name="csY9" fmla="*/ 2159 h 10221"/>
                <a:gd name="csX10" fmla="*/ 16798 w 21469"/>
                <a:gd name="csY10" fmla="*/ 2159 h 10221"/>
                <a:gd name="csX11" fmla="*/ 16654 w 21469"/>
                <a:gd name="csY11" fmla="*/ 2111 h 10221"/>
                <a:gd name="csX12" fmla="*/ 16078 w 21469"/>
                <a:gd name="csY12" fmla="*/ 1943 h 10221"/>
                <a:gd name="csX13" fmla="*/ 14831 w 21469"/>
                <a:gd name="csY13" fmla="*/ 1680 h 10221"/>
                <a:gd name="csX14" fmla="*/ 12335 w 21469"/>
                <a:gd name="csY14" fmla="*/ 1536 h 10221"/>
                <a:gd name="csX15" fmla="*/ 7583 w 21469"/>
                <a:gd name="csY15" fmla="*/ 1871 h 10221"/>
                <a:gd name="csX16" fmla="*/ 3552 w 21469"/>
                <a:gd name="csY16" fmla="*/ 1680 h 10221"/>
                <a:gd name="csX17" fmla="*/ 864 w 21469"/>
                <a:gd name="csY17" fmla="*/ 672 h 10221"/>
                <a:gd name="csX18" fmla="*/ 216 w 21469"/>
                <a:gd name="csY18" fmla="*/ 192 h 10221"/>
                <a:gd name="csX19" fmla="*/ 0 w 21469"/>
                <a:gd name="csY19" fmla="*/ 0 h 10221"/>
                <a:gd name="csX20" fmla="*/ 216 w 21469"/>
                <a:gd name="csY20" fmla="*/ 192 h 10221"/>
                <a:gd name="csX21" fmla="*/ 840 w 21469"/>
                <a:gd name="csY21" fmla="*/ 744 h 10221"/>
                <a:gd name="csX22" fmla="*/ 3480 w 21469"/>
                <a:gd name="csY22" fmla="*/ 2039 h 10221"/>
                <a:gd name="csX23" fmla="*/ 7631 w 21469"/>
                <a:gd name="csY23" fmla="*/ 2639 h 10221"/>
                <a:gd name="csX24" fmla="*/ 12335 w 21469"/>
                <a:gd name="csY24" fmla="*/ 2735 h 10221"/>
                <a:gd name="csX25" fmla="*/ 14591 w 21469"/>
                <a:gd name="csY25" fmla="*/ 3071 h 10221"/>
                <a:gd name="csX26" fmla="*/ 15622 w 21469"/>
                <a:gd name="csY26" fmla="*/ 3383 h 10221"/>
                <a:gd name="csX27" fmla="*/ 16126 w 21469"/>
                <a:gd name="csY27" fmla="*/ 3599 h 10221"/>
                <a:gd name="csX28" fmla="*/ 16246 w 21469"/>
                <a:gd name="csY28" fmla="*/ 3647 h 10221"/>
                <a:gd name="csX29" fmla="*/ 16270 w 21469"/>
                <a:gd name="csY29" fmla="*/ 3647 h 10221"/>
                <a:gd name="csX30" fmla="*/ 16270 w 21469"/>
                <a:gd name="csY30" fmla="*/ 3647 h 10221"/>
                <a:gd name="csX31" fmla="*/ 16270 w 21469"/>
                <a:gd name="csY31" fmla="*/ 3647 h 10221"/>
                <a:gd name="csX32" fmla="*/ 16270 w 21469"/>
                <a:gd name="csY32" fmla="*/ 3647 h 10221"/>
                <a:gd name="csX33" fmla="*/ 16318 w 21469"/>
                <a:gd name="csY33" fmla="*/ 3695 h 10221"/>
                <a:gd name="csX34" fmla="*/ 16534 w 21469"/>
                <a:gd name="csY34" fmla="*/ 3815 h 10221"/>
                <a:gd name="csX35" fmla="*/ 18886 w 21469"/>
                <a:gd name="csY35" fmla="*/ 6358 h 10221"/>
                <a:gd name="csX36" fmla="*/ 19222 w 21469"/>
                <a:gd name="csY36" fmla="*/ 7606 h 10221"/>
                <a:gd name="csX37" fmla="*/ 19174 w 21469"/>
                <a:gd name="csY37" fmla="*/ 8518 h 10221"/>
                <a:gd name="csX38" fmla="*/ 19102 w 21469"/>
                <a:gd name="csY38" fmla="*/ 8757 h 10221"/>
                <a:gd name="csX39" fmla="*/ 18982 w 21469"/>
                <a:gd name="csY39" fmla="*/ 9021 h 10221"/>
                <a:gd name="csX40" fmla="*/ 18862 w 21469"/>
                <a:gd name="csY40" fmla="*/ 9285 h 10221"/>
                <a:gd name="csX41" fmla="*/ 21094 w 21469"/>
                <a:gd name="csY41" fmla="*/ 10221 h 102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21469" h="10221">
                  <a:moveTo>
                    <a:pt x="21070" y="10221"/>
                  </a:moveTo>
                  <a:cubicBezTo>
                    <a:pt x="21070" y="10221"/>
                    <a:pt x="21094" y="10125"/>
                    <a:pt x="21166" y="9957"/>
                  </a:cubicBezTo>
                  <a:cubicBezTo>
                    <a:pt x="21190" y="9861"/>
                    <a:pt x="21238" y="9813"/>
                    <a:pt x="21286" y="9573"/>
                  </a:cubicBezTo>
                  <a:cubicBezTo>
                    <a:pt x="21334" y="9381"/>
                    <a:pt x="21406" y="9141"/>
                    <a:pt x="21430" y="8901"/>
                  </a:cubicBezTo>
                  <a:cubicBezTo>
                    <a:pt x="21478" y="8446"/>
                    <a:pt x="21502" y="7870"/>
                    <a:pt x="21382" y="7270"/>
                  </a:cubicBezTo>
                  <a:cubicBezTo>
                    <a:pt x="21262" y="6670"/>
                    <a:pt x="21046" y="6022"/>
                    <a:pt x="20686" y="5422"/>
                  </a:cubicBezTo>
                  <a:cubicBezTo>
                    <a:pt x="19990" y="4199"/>
                    <a:pt x="18814" y="3023"/>
                    <a:pt x="17230" y="2327"/>
                  </a:cubicBezTo>
                  <a:lnTo>
                    <a:pt x="16942" y="2207"/>
                  </a:lnTo>
                  <a:lnTo>
                    <a:pt x="16870" y="2207"/>
                  </a:lnTo>
                  <a:cubicBezTo>
                    <a:pt x="16870" y="2207"/>
                    <a:pt x="16822" y="2159"/>
                    <a:pt x="16822" y="2159"/>
                  </a:cubicBezTo>
                  <a:lnTo>
                    <a:pt x="16798" y="2159"/>
                  </a:lnTo>
                  <a:cubicBezTo>
                    <a:pt x="16798" y="2159"/>
                    <a:pt x="16654" y="2111"/>
                    <a:pt x="16654" y="2111"/>
                  </a:cubicBezTo>
                  <a:cubicBezTo>
                    <a:pt x="16462" y="2063"/>
                    <a:pt x="16294" y="1991"/>
                    <a:pt x="16078" y="1943"/>
                  </a:cubicBezTo>
                  <a:cubicBezTo>
                    <a:pt x="15646" y="1823"/>
                    <a:pt x="15239" y="1751"/>
                    <a:pt x="14831" y="1680"/>
                  </a:cubicBezTo>
                  <a:cubicBezTo>
                    <a:pt x="13991" y="1560"/>
                    <a:pt x="13151" y="1536"/>
                    <a:pt x="12335" y="1536"/>
                  </a:cubicBezTo>
                  <a:cubicBezTo>
                    <a:pt x="10679" y="1584"/>
                    <a:pt x="9071" y="1775"/>
                    <a:pt x="7583" y="1871"/>
                  </a:cubicBezTo>
                  <a:cubicBezTo>
                    <a:pt x="6095" y="1967"/>
                    <a:pt x="4704" y="1919"/>
                    <a:pt x="3552" y="1680"/>
                  </a:cubicBezTo>
                  <a:cubicBezTo>
                    <a:pt x="2376" y="1464"/>
                    <a:pt x="1464" y="1032"/>
                    <a:pt x="864" y="672"/>
                  </a:cubicBezTo>
                  <a:cubicBezTo>
                    <a:pt x="576" y="480"/>
                    <a:pt x="336" y="312"/>
                    <a:pt x="216" y="192"/>
                  </a:cubicBezTo>
                  <a:cubicBezTo>
                    <a:pt x="72" y="72"/>
                    <a:pt x="0" y="0"/>
                    <a:pt x="0" y="0"/>
                  </a:cubicBezTo>
                  <a:cubicBezTo>
                    <a:pt x="0" y="0"/>
                    <a:pt x="72" y="72"/>
                    <a:pt x="216" y="192"/>
                  </a:cubicBezTo>
                  <a:cubicBezTo>
                    <a:pt x="336" y="336"/>
                    <a:pt x="552" y="504"/>
                    <a:pt x="840" y="744"/>
                  </a:cubicBezTo>
                  <a:cubicBezTo>
                    <a:pt x="1392" y="1176"/>
                    <a:pt x="2304" y="1704"/>
                    <a:pt x="3480" y="2039"/>
                  </a:cubicBezTo>
                  <a:cubicBezTo>
                    <a:pt x="4656" y="2399"/>
                    <a:pt x="6095" y="2591"/>
                    <a:pt x="7631" y="2639"/>
                  </a:cubicBezTo>
                  <a:cubicBezTo>
                    <a:pt x="9143" y="2687"/>
                    <a:pt x="10775" y="2639"/>
                    <a:pt x="12335" y="2735"/>
                  </a:cubicBezTo>
                  <a:cubicBezTo>
                    <a:pt x="13127" y="2783"/>
                    <a:pt x="13871" y="2903"/>
                    <a:pt x="14591" y="3071"/>
                  </a:cubicBezTo>
                  <a:cubicBezTo>
                    <a:pt x="14951" y="3167"/>
                    <a:pt x="15311" y="3263"/>
                    <a:pt x="15622" y="3383"/>
                  </a:cubicBezTo>
                  <a:cubicBezTo>
                    <a:pt x="15766" y="3431"/>
                    <a:pt x="15958" y="3503"/>
                    <a:pt x="16126" y="3599"/>
                  </a:cubicBezTo>
                  <a:lnTo>
                    <a:pt x="16246" y="3647"/>
                  </a:lnTo>
                  <a:lnTo>
                    <a:pt x="16270" y="3647"/>
                  </a:lnTo>
                  <a:cubicBezTo>
                    <a:pt x="16270" y="3647"/>
                    <a:pt x="16270" y="3647"/>
                    <a:pt x="16270" y="3647"/>
                  </a:cubicBezTo>
                  <a:cubicBezTo>
                    <a:pt x="16222" y="3647"/>
                    <a:pt x="16270" y="3647"/>
                    <a:pt x="16270" y="3647"/>
                  </a:cubicBezTo>
                  <a:lnTo>
                    <a:pt x="16270" y="3647"/>
                  </a:lnTo>
                  <a:cubicBezTo>
                    <a:pt x="16270" y="3647"/>
                    <a:pt x="16318" y="3695"/>
                    <a:pt x="16318" y="3695"/>
                  </a:cubicBezTo>
                  <a:lnTo>
                    <a:pt x="16534" y="3815"/>
                  </a:lnTo>
                  <a:cubicBezTo>
                    <a:pt x="17686" y="4463"/>
                    <a:pt x="18502" y="5470"/>
                    <a:pt x="18886" y="6358"/>
                  </a:cubicBezTo>
                  <a:cubicBezTo>
                    <a:pt x="19102" y="6814"/>
                    <a:pt x="19198" y="7246"/>
                    <a:pt x="19222" y="7606"/>
                  </a:cubicBezTo>
                  <a:cubicBezTo>
                    <a:pt x="19270" y="7966"/>
                    <a:pt x="19222" y="8278"/>
                    <a:pt x="19174" y="8518"/>
                  </a:cubicBezTo>
                  <a:cubicBezTo>
                    <a:pt x="19150" y="8637"/>
                    <a:pt x="19102" y="8685"/>
                    <a:pt x="19102" y="8757"/>
                  </a:cubicBezTo>
                  <a:cubicBezTo>
                    <a:pt x="19102" y="8805"/>
                    <a:pt x="19006" y="8949"/>
                    <a:pt x="18982" y="9021"/>
                  </a:cubicBezTo>
                  <a:cubicBezTo>
                    <a:pt x="18910" y="9189"/>
                    <a:pt x="18862" y="9285"/>
                    <a:pt x="18862" y="9285"/>
                  </a:cubicBezTo>
                  <a:lnTo>
                    <a:pt x="21094" y="10221"/>
                  </a:ln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AAD43A5B-C34B-29D2-B9A8-EDC05DE9672F}"/>
                </a:ext>
              </a:extLst>
            </p:cNvPr>
            <p:cNvSpPr/>
            <p:nvPr/>
          </p:nvSpPr>
          <p:spPr>
            <a:xfrm>
              <a:off x="9026763" y="1668937"/>
              <a:ext cx="77354" cy="94577"/>
            </a:xfrm>
            <a:custGeom>
              <a:avLst/>
              <a:gdLst>
                <a:gd name="csX0" fmla="*/ 0 w 77354"/>
                <a:gd name="csY0" fmla="*/ 20487 h 94577"/>
                <a:gd name="csX1" fmla="*/ 288 w 77354"/>
                <a:gd name="csY1" fmla="*/ 20151 h 94577"/>
                <a:gd name="csX2" fmla="*/ 1080 w 77354"/>
                <a:gd name="csY2" fmla="*/ 19168 h 94577"/>
                <a:gd name="csX3" fmla="*/ 3504 w 77354"/>
                <a:gd name="csY3" fmla="*/ 15017 h 94577"/>
                <a:gd name="csX4" fmla="*/ 6647 w 77354"/>
                <a:gd name="csY4" fmla="*/ 8299 h 94577"/>
                <a:gd name="csX5" fmla="*/ 9311 w 77354"/>
                <a:gd name="csY5" fmla="*/ 4796 h 94577"/>
                <a:gd name="csX6" fmla="*/ 10199 w 77354"/>
                <a:gd name="csY6" fmla="*/ 4052 h 94577"/>
                <a:gd name="csX7" fmla="*/ 10439 w 77354"/>
                <a:gd name="csY7" fmla="*/ 3860 h 94577"/>
                <a:gd name="csX8" fmla="*/ 10535 w 77354"/>
                <a:gd name="csY8" fmla="*/ 3788 h 94577"/>
                <a:gd name="csX9" fmla="*/ 10655 w 77354"/>
                <a:gd name="csY9" fmla="*/ 3692 h 94577"/>
                <a:gd name="csX10" fmla="*/ 11159 w 77354"/>
                <a:gd name="csY10" fmla="*/ 3380 h 94577"/>
                <a:gd name="csX11" fmla="*/ 13391 w 77354"/>
                <a:gd name="csY11" fmla="*/ 2421 h 94577"/>
                <a:gd name="csX12" fmla="*/ 18598 w 77354"/>
                <a:gd name="csY12" fmla="*/ 1653 h 94577"/>
                <a:gd name="csX13" fmla="*/ 20038 w 77354"/>
                <a:gd name="csY13" fmla="*/ 1653 h 94577"/>
                <a:gd name="csX14" fmla="*/ 21478 w 77354"/>
                <a:gd name="csY14" fmla="*/ 1701 h 94577"/>
                <a:gd name="csX15" fmla="*/ 22894 w 77354"/>
                <a:gd name="csY15" fmla="*/ 1845 h 94577"/>
                <a:gd name="csX16" fmla="*/ 24334 w 77354"/>
                <a:gd name="csY16" fmla="*/ 2037 h 94577"/>
                <a:gd name="csX17" fmla="*/ 35828 w 77354"/>
                <a:gd name="csY17" fmla="*/ 6403 h 94577"/>
                <a:gd name="csX18" fmla="*/ 45500 w 77354"/>
                <a:gd name="csY18" fmla="*/ 15233 h 94577"/>
                <a:gd name="csX19" fmla="*/ 50923 w 77354"/>
                <a:gd name="csY19" fmla="*/ 27493 h 94577"/>
                <a:gd name="csX20" fmla="*/ 52219 w 77354"/>
                <a:gd name="csY20" fmla="*/ 41433 h 94577"/>
                <a:gd name="csX21" fmla="*/ 53683 w 77354"/>
                <a:gd name="csY21" fmla="*/ 48415 h 94577"/>
                <a:gd name="csX22" fmla="*/ 57138 w 77354"/>
                <a:gd name="csY22" fmla="*/ 54605 h 94577"/>
                <a:gd name="csX23" fmla="*/ 66809 w 77354"/>
                <a:gd name="csY23" fmla="*/ 63123 h 94577"/>
                <a:gd name="csX24" fmla="*/ 70721 w 77354"/>
                <a:gd name="csY24" fmla="*/ 67322 h 94577"/>
                <a:gd name="csX25" fmla="*/ 73673 w 77354"/>
                <a:gd name="csY25" fmla="*/ 71832 h 94577"/>
                <a:gd name="csX26" fmla="*/ 75593 w 77354"/>
                <a:gd name="csY26" fmla="*/ 76391 h 94577"/>
                <a:gd name="csX27" fmla="*/ 76409 w 77354"/>
                <a:gd name="csY27" fmla="*/ 80782 h 94577"/>
                <a:gd name="csX28" fmla="*/ 76265 w 77354"/>
                <a:gd name="csY28" fmla="*/ 88148 h 94577"/>
                <a:gd name="csX29" fmla="*/ 75665 w 77354"/>
                <a:gd name="csY29" fmla="*/ 92898 h 94577"/>
                <a:gd name="csX30" fmla="*/ 75401 w 77354"/>
                <a:gd name="csY30" fmla="*/ 94578 h 94577"/>
                <a:gd name="csX31" fmla="*/ 75785 w 77354"/>
                <a:gd name="csY31" fmla="*/ 92922 h 94577"/>
                <a:gd name="csX32" fmla="*/ 76745 w 77354"/>
                <a:gd name="csY32" fmla="*/ 88220 h 94577"/>
                <a:gd name="csX33" fmla="*/ 77344 w 77354"/>
                <a:gd name="csY33" fmla="*/ 80734 h 94577"/>
                <a:gd name="csX34" fmla="*/ 76745 w 77354"/>
                <a:gd name="csY34" fmla="*/ 76079 h 94577"/>
                <a:gd name="csX35" fmla="*/ 74945 w 77354"/>
                <a:gd name="csY35" fmla="*/ 71209 h 94577"/>
                <a:gd name="csX36" fmla="*/ 68057 w 77354"/>
                <a:gd name="csY36" fmla="*/ 61803 h 94577"/>
                <a:gd name="csX37" fmla="*/ 63306 w 77354"/>
                <a:gd name="csY37" fmla="*/ 57701 h 94577"/>
                <a:gd name="csX38" fmla="*/ 58818 w 77354"/>
                <a:gd name="csY38" fmla="*/ 53262 h 94577"/>
                <a:gd name="csX39" fmla="*/ 57090 w 77354"/>
                <a:gd name="csY39" fmla="*/ 50647 h 94577"/>
                <a:gd name="csX40" fmla="*/ 55843 w 77354"/>
                <a:gd name="csY40" fmla="*/ 47719 h 94577"/>
                <a:gd name="csX41" fmla="*/ 54571 w 77354"/>
                <a:gd name="csY41" fmla="*/ 41217 h 94577"/>
                <a:gd name="csX42" fmla="*/ 53347 w 77354"/>
                <a:gd name="csY42" fmla="*/ 27133 h 94577"/>
                <a:gd name="csX43" fmla="*/ 47419 w 77354"/>
                <a:gd name="csY43" fmla="*/ 13889 h 94577"/>
                <a:gd name="csX44" fmla="*/ 46291 w 77354"/>
                <a:gd name="csY44" fmla="*/ 12474 h 94577"/>
                <a:gd name="csX45" fmla="*/ 45140 w 77354"/>
                <a:gd name="csY45" fmla="*/ 11106 h 94577"/>
                <a:gd name="csX46" fmla="*/ 43868 w 77354"/>
                <a:gd name="csY46" fmla="*/ 9858 h 94577"/>
                <a:gd name="csX47" fmla="*/ 42572 w 77354"/>
                <a:gd name="csY47" fmla="*/ 8659 h 94577"/>
                <a:gd name="csX48" fmla="*/ 41228 w 77354"/>
                <a:gd name="csY48" fmla="*/ 7531 h 94577"/>
                <a:gd name="csX49" fmla="*/ 40556 w 77354"/>
                <a:gd name="csY49" fmla="*/ 6979 h 94577"/>
                <a:gd name="csX50" fmla="*/ 39836 w 77354"/>
                <a:gd name="csY50" fmla="*/ 6475 h 94577"/>
                <a:gd name="csX51" fmla="*/ 38420 w 77354"/>
                <a:gd name="csY51" fmla="*/ 5492 h 94577"/>
                <a:gd name="csX52" fmla="*/ 36956 w 77354"/>
                <a:gd name="csY52" fmla="*/ 4604 h 94577"/>
                <a:gd name="csX53" fmla="*/ 24646 w 77354"/>
                <a:gd name="csY53" fmla="*/ 285 h 94577"/>
                <a:gd name="csX54" fmla="*/ 23086 w 77354"/>
                <a:gd name="csY54" fmla="*/ 117 h 94577"/>
                <a:gd name="csX55" fmla="*/ 21526 w 77354"/>
                <a:gd name="csY55" fmla="*/ 21 h 94577"/>
                <a:gd name="csX56" fmla="*/ 20038 w 77354"/>
                <a:gd name="csY56" fmla="*/ 21 h 94577"/>
                <a:gd name="csX57" fmla="*/ 18598 w 77354"/>
                <a:gd name="csY57" fmla="*/ 69 h 94577"/>
                <a:gd name="csX58" fmla="*/ 15694 w 77354"/>
                <a:gd name="csY58" fmla="*/ 405 h 94577"/>
                <a:gd name="csX59" fmla="*/ 12959 w 77354"/>
                <a:gd name="csY59" fmla="*/ 1125 h 94577"/>
                <a:gd name="csX60" fmla="*/ 10487 w 77354"/>
                <a:gd name="csY60" fmla="*/ 2325 h 94577"/>
                <a:gd name="csX61" fmla="*/ 9935 w 77354"/>
                <a:gd name="csY61" fmla="*/ 2685 h 94577"/>
                <a:gd name="csX62" fmla="*/ 9815 w 77354"/>
                <a:gd name="csY62" fmla="*/ 2781 h 94577"/>
                <a:gd name="csX63" fmla="*/ 9671 w 77354"/>
                <a:gd name="csY63" fmla="*/ 2900 h 94577"/>
                <a:gd name="csX64" fmla="*/ 9431 w 77354"/>
                <a:gd name="csY64" fmla="*/ 3116 h 94577"/>
                <a:gd name="csX65" fmla="*/ 8495 w 77354"/>
                <a:gd name="csY65" fmla="*/ 4004 h 94577"/>
                <a:gd name="csX66" fmla="*/ 5831 w 77354"/>
                <a:gd name="csY66" fmla="*/ 7915 h 94577"/>
                <a:gd name="csX67" fmla="*/ 3072 w 77354"/>
                <a:gd name="csY67" fmla="*/ 14873 h 94577"/>
                <a:gd name="csX68" fmla="*/ 984 w 77354"/>
                <a:gd name="csY68" fmla="*/ 19144 h 94577"/>
                <a:gd name="csX69" fmla="*/ 264 w 77354"/>
                <a:gd name="csY69" fmla="*/ 20175 h 94577"/>
                <a:gd name="csX70" fmla="*/ 0 w 77354"/>
                <a:gd name="csY70" fmla="*/ 20511 h 94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</a:cxnLst>
              <a:rect l="l" t="t" r="r" b="b"/>
              <a:pathLst>
                <a:path w="77354" h="94577">
                  <a:moveTo>
                    <a:pt x="0" y="20487"/>
                  </a:moveTo>
                  <a:cubicBezTo>
                    <a:pt x="0" y="20487"/>
                    <a:pt x="96" y="20367"/>
                    <a:pt x="288" y="20151"/>
                  </a:cubicBezTo>
                  <a:cubicBezTo>
                    <a:pt x="456" y="19936"/>
                    <a:pt x="768" y="19648"/>
                    <a:pt x="1080" y="19168"/>
                  </a:cubicBezTo>
                  <a:cubicBezTo>
                    <a:pt x="1776" y="18280"/>
                    <a:pt x="2640" y="16888"/>
                    <a:pt x="3504" y="15017"/>
                  </a:cubicBezTo>
                  <a:cubicBezTo>
                    <a:pt x="4392" y="13145"/>
                    <a:pt x="5303" y="10794"/>
                    <a:pt x="6647" y="8299"/>
                  </a:cubicBezTo>
                  <a:cubicBezTo>
                    <a:pt x="7343" y="7075"/>
                    <a:pt x="8183" y="5828"/>
                    <a:pt x="9311" y="4796"/>
                  </a:cubicBezTo>
                  <a:cubicBezTo>
                    <a:pt x="9575" y="4508"/>
                    <a:pt x="9887" y="4292"/>
                    <a:pt x="10199" y="4052"/>
                  </a:cubicBezTo>
                  <a:lnTo>
                    <a:pt x="10439" y="3860"/>
                  </a:lnTo>
                  <a:lnTo>
                    <a:pt x="10535" y="3788"/>
                  </a:lnTo>
                  <a:lnTo>
                    <a:pt x="10655" y="3692"/>
                  </a:lnTo>
                  <a:cubicBezTo>
                    <a:pt x="10823" y="3572"/>
                    <a:pt x="11015" y="3452"/>
                    <a:pt x="11159" y="3380"/>
                  </a:cubicBezTo>
                  <a:cubicBezTo>
                    <a:pt x="11831" y="2996"/>
                    <a:pt x="12599" y="2661"/>
                    <a:pt x="13391" y="2421"/>
                  </a:cubicBezTo>
                  <a:cubicBezTo>
                    <a:pt x="14975" y="1917"/>
                    <a:pt x="16798" y="1677"/>
                    <a:pt x="18598" y="1653"/>
                  </a:cubicBezTo>
                  <a:cubicBezTo>
                    <a:pt x="19078" y="1653"/>
                    <a:pt x="19558" y="1653"/>
                    <a:pt x="20038" y="1653"/>
                  </a:cubicBezTo>
                  <a:cubicBezTo>
                    <a:pt x="20518" y="1653"/>
                    <a:pt x="21022" y="1629"/>
                    <a:pt x="21478" y="1701"/>
                  </a:cubicBezTo>
                  <a:cubicBezTo>
                    <a:pt x="21958" y="1749"/>
                    <a:pt x="22414" y="1797"/>
                    <a:pt x="22894" y="1845"/>
                  </a:cubicBezTo>
                  <a:cubicBezTo>
                    <a:pt x="23374" y="1893"/>
                    <a:pt x="23854" y="1917"/>
                    <a:pt x="24334" y="2037"/>
                  </a:cubicBezTo>
                  <a:cubicBezTo>
                    <a:pt x="28221" y="2685"/>
                    <a:pt x="32157" y="4172"/>
                    <a:pt x="35828" y="6403"/>
                  </a:cubicBezTo>
                  <a:cubicBezTo>
                    <a:pt x="39476" y="8635"/>
                    <a:pt x="42860" y="11610"/>
                    <a:pt x="45500" y="15233"/>
                  </a:cubicBezTo>
                  <a:cubicBezTo>
                    <a:pt x="48139" y="18832"/>
                    <a:pt x="50107" y="23079"/>
                    <a:pt x="50923" y="27493"/>
                  </a:cubicBezTo>
                  <a:cubicBezTo>
                    <a:pt x="51763" y="32028"/>
                    <a:pt x="51691" y="36707"/>
                    <a:pt x="52219" y="41433"/>
                  </a:cubicBezTo>
                  <a:cubicBezTo>
                    <a:pt x="52459" y="43785"/>
                    <a:pt x="52891" y="46160"/>
                    <a:pt x="53683" y="48415"/>
                  </a:cubicBezTo>
                  <a:cubicBezTo>
                    <a:pt x="54475" y="50671"/>
                    <a:pt x="55627" y="52806"/>
                    <a:pt x="57138" y="54605"/>
                  </a:cubicBezTo>
                  <a:cubicBezTo>
                    <a:pt x="60138" y="58180"/>
                    <a:pt x="63858" y="60508"/>
                    <a:pt x="66809" y="63123"/>
                  </a:cubicBezTo>
                  <a:cubicBezTo>
                    <a:pt x="68297" y="64419"/>
                    <a:pt x="69569" y="65858"/>
                    <a:pt x="70721" y="67322"/>
                  </a:cubicBezTo>
                  <a:cubicBezTo>
                    <a:pt x="71873" y="68785"/>
                    <a:pt x="72857" y="70297"/>
                    <a:pt x="73673" y="71832"/>
                  </a:cubicBezTo>
                  <a:cubicBezTo>
                    <a:pt x="74513" y="73344"/>
                    <a:pt x="75137" y="74879"/>
                    <a:pt x="75593" y="76391"/>
                  </a:cubicBezTo>
                  <a:cubicBezTo>
                    <a:pt x="76025" y="77879"/>
                    <a:pt x="76289" y="79366"/>
                    <a:pt x="76409" y="80782"/>
                  </a:cubicBezTo>
                  <a:cubicBezTo>
                    <a:pt x="76649" y="83613"/>
                    <a:pt x="76456" y="86108"/>
                    <a:pt x="76265" y="88148"/>
                  </a:cubicBezTo>
                  <a:cubicBezTo>
                    <a:pt x="76049" y="90187"/>
                    <a:pt x="75833" y="91795"/>
                    <a:pt x="75665" y="92898"/>
                  </a:cubicBezTo>
                  <a:cubicBezTo>
                    <a:pt x="75497" y="94002"/>
                    <a:pt x="75401" y="94578"/>
                    <a:pt x="75401" y="94578"/>
                  </a:cubicBezTo>
                  <a:cubicBezTo>
                    <a:pt x="75401" y="94578"/>
                    <a:pt x="75545" y="94002"/>
                    <a:pt x="75785" y="92922"/>
                  </a:cubicBezTo>
                  <a:cubicBezTo>
                    <a:pt x="76025" y="91843"/>
                    <a:pt x="76409" y="90259"/>
                    <a:pt x="76745" y="88220"/>
                  </a:cubicBezTo>
                  <a:cubicBezTo>
                    <a:pt x="77080" y="86180"/>
                    <a:pt x="77416" y="83661"/>
                    <a:pt x="77344" y="80734"/>
                  </a:cubicBezTo>
                  <a:cubicBezTo>
                    <a:pt x="77296" y="79270"/>
                    <a:pt x="77128" y="77711"/>
                    <a:pt x="76745" y="76079"/>
                  </a:cubicBezTo>
                  <a:cubicBezTo>
                    <a:pt x="76361" y="74472"/>
                    <a:pt x="75737" y="72816"/>
                    <a:pt x="74945" y="71209"/>
                  </a:cubicBezTo>
                  <a:cubicBezTo>
                    <a:pt x="73337" y="67970"/>
                    <a:pt x="71129" y="64682"/>
                    <a:pt x="68057" y="61803"/>
                  </a:cubicBezTo>
                  <a:cubicBezTo>
                    <a:pt x="66522" y="60388"/>
                    <a:pt x="64890" y="59092"/>
                    <a:pt x="63306" y="57701"/>
                  </a:cubicBezTo>
                  <a:cubicBezTo>
                    <a:pt x="61722" y="56333"/>
                    <a:pt x="60138" y="54917"/>
                    <a:pt x="58818" y="53262"/>
                  </a:cubicBezTo>
                  <a:cubicBezTo>
                    <a:pt x="58170" y="52470"/>
                    <a:pt x="57570" y="51558"/>
                    <a:pt x="57090" y="50647"/>
                  </a:cubicBezTo>
                  <a:cubicBezTo>
                    <a:pt x="56586" y="49735"/>
                    <a:pt x="56179" y="48727"/>
                    <a:pt x="55843" y="47719"/>
                  </a:cubicBezTo>
                  <a:cubicBezTo>
                    <a:pt x="55171" y="45680"/>
                    <a:pt x="54811" y="43473"/>
                    <a:pt x="54571" y="41217"/>
                  </a:cubicBezTo>
                  <a:cubicBezTo>
                    <a:pt x="54091" y="36707"/>
                    <a:pt x="54187" y="31908"/>
                    <a:pt x="53347" y="27133"/>
                  </a:cubicBezTo>
                  <a:cubicBezTo>
                    <a:pt x="52411" y="22263"/>
                    <a:pt x="50275" y="17752"/>
                    <a:pt x="47419" y="13889"/>
                  </a:cubicBezTo>
                  <a:cubicBezTo>
                    <a:pt x="47083" y="13385"/>
                    <a:pt x="46675" y="12930"/>
                    <a:pt x="46291" y="12474"/>
                  </a:cubicBezTo>
                  <a:cubicBezTo>
                    <a:pt x="45908" y="12018"/>
                    <a:pt x="45524" y="11562"/>
                    <a:pt x="45140" y="11106"/>
                  </a:cubicBezTo>
                  <a:cubicBezTo>
                    <a:pt x="44732" y="10674"/>
                    <a:pt x="44300" y="10266"/>
                    <a:pt x="43868" y="9858"/>
                  </a:cubicBezTo>
                  <a:cubicBezTo>
                    <a:pt x="43436" y="9451"/>
                    <a:pt x="43052" y="9019"/>
                    <a:pt x="42572" y="8659"/>
                  </a:cubicBezTo>
                  <a:cubicBezTo>
                    <a:pt x="42116" y="8275"/>
                    <a:pt x="41660" y="7915"/>
                    <a:pt x="41228" y="7531"/>
                  </a:cubicBezTo>
                  <a:lnTo>
                    <a:pt x="40556" y="6979"/>
                  </a:lnTo>
                  <a:lnTo>
                    <a:pt x="39836" y="6475"/>
                  </a:lnTo>
                  <a:cubicBezTo>
                    <a:pt x="39356" y="6140"/>
                    <a:pt x="38876" y="5828"/>
                    <a:pt x="38420" y="5492"/>
                  </a:cubicBezTo>
                  <a:cubicBezTo>
                    <a:pt x="37964" y="5156"/>
                    <a:pt x="37436" y="4892"/>
                    <a:pt x="36956" y="4604"/>
                  </a:cubicBezTo>
                  <a:cubicBezTo>
                    <a:pt x="33021" y="2301"/>
                    <a:pt x="28773" y="861"/>
                    <a:pt x="24646" y="285"/>
                  </a:cubicBezTo>
                  <a:cubicBezTo>
                    <a:pt x="24142" y="189"/>
                    <a:pt x="23614" y="165"/>
                    <a:pt x="23086" y="117"/>
                  </a:cubicBezTo>
                  <a:cubicBezTo>
                    <a:pt x="22558" y="93"/>
                    <a:pt x="22054" y="45"/>
                    <a:pt x="21526" y="21"/>
                  </a:cubicBezTo>
                  <a:cubicBezTo>
                    <a:pt x="20998" y="-27"/>
                    <a:pt x="20542" y="21"/>
                    <a:pt x="20038" y="21"/>
                  </a:cubicBezTo>
                  <a:cubicBezTo>
                    <a:pt x="19558" y="21"/>
                    <a:pt x="19078" y="45"/>
                    <a:pt x="18598" y="69"/>
                  </a:cubicBezTo>
                  <a:cubicBezTo>
                    <a:pt x="17566" y="117"/>
                    <a:pt x="16654" y="237"/>
                    <a:pt x="15694" y="405"/>
                  </a:cubicBezTo>
                  <a:cubicBezTo>
                    <a:pt x="14759" y="573"/>
                    <a:pt x="13847" y="813"/>
                    <a:pt x="12959" y="1125"/>
                  </a:cubicBezTo>
                  <a:cubicBezTo>
                    <a:pt x="12071" y="1437"/>
                    <a:pt x="11255" y="1821"/>
                    <a:pt x="10487" y="2325"/>
                  </a:cubicBezTo>
                  <a:cubicBezTo>
                    <a:pt x="10295" y="2445"/>
                    <a:pt x="10103" y="2565"/>
                    <a:pt x="9935" y="2685"/>
                  </a:cubicBezTo>
                  <a:lnTo>
                    <a:pt x="9815" y="2781"/>
                  </a:lnTo>
                  <a:cubicBezTo>
                    <a:pt x="9815" y="2781"/>
                    <a:pt x="9719" y="2853"/>
                    <a:pt x="9671" y="2900"/>
                  </a:cubicBezTo>
                  <a:lnTo>
                    <a:pt x="9431" y="3116"/>
                  </a:lnTo>
                  <a:cubicBezTo>
                    <a:pt x="9095" y="3404"/>
                    <a:pt x="8759" y="3668"/>
                    <a:pt x="8495" y="4004"/>
                  </a:cubicBezTo>
                  <a:cubicBezTo>
                    <a:pt x="7319" y="5228"/>
                    <a:pt x="6503" y="6595"/>
                    <a:pt x="5831" y="7915"/>
                  </a:cubicBezTo>
                  <a:cubicBezTo>
                    <a:pt x="4560" y="10554"/>
                    <a:pt x="3840" y="12954"/>
                    <a:pt x="3072" y="14873"/>
                  </a:cubicBezTo>
                  <a:cubicBezTo>
                    <a:pt x="2328" y="16792"/>
                    <a:pt x="1584" y="18232"/>
                    <a:pt x="984" y="19144"/>
                  </a:cubicBezTo>
                  <a:cubicBezTo>
                    <a:pt x="720" y="19624"/>
                    <a:pt x="432" y="19936"/>
                    <a:pt x="264" y="20175"/>
                  </a:cubicBezTo>
                  <a:cubicBezTo>
                    <a:pt x="96" y="20415"/>
                    <a:pt x="0" y="20511"/>
                    <a:pt x="0" y="20511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C60BF28-DCF7-1188-0285-F81EED1FA564}"/>
                </a:ext>
              </a:extLst>
            </p:cNvPr>
            <p:cNvSpPr/>
            <p:nvPr/>
          </p:nvSpPr>
          <p:spPr>
            <a:xfrm>
              <a:off x="9029115" y="1707064"/>
              <a:ext cx="30261" cy="25476"/>
            </a:xfrm>
            <a:custGeom>
              <a:avLst/>
              <a:gdLst>
                <a:gd name="csX0" fmla="*/ 30165 w 30261"/>
                <a:gd name="csY0" fmla="*/ 25476 h 25476"/>
                <a:gd name="csX1" fmla="*/ 29661 w 30261"/>
                <a:gd name="csY1" fmla="*/ 25260 h 25476"/>
                <a:gd name="csX2" fmla="*/ 29085 w 30261"/>
                <a:gd name="csY2" fmla="*/ 24972 h 25476"/>
                <a:gd name="csX3" fmla="*/ 28341 w 30261"/>
                <a:gd name="csY3" fmla="*/ 24540 h 25476"/>
                <a:gd name="csX4" fmla="*/ 26613 w 30261"/>
                <a:gd name="csY4" fmla="*/ 23029 h 25476"/>
                <a:gd name="csX5" fmla="*/ 24934 w 30261"/>
                <a:gd name="csY5" fmla="*/ 20606 h 25476"/>
                <a:gd name="csX6" fmla="*/ 23638 w 30261"/>
                <a:gd name="csY6" fmla="*/ 17390 h 25476"/>
                <a:gd name="csX7" fmla="*/ 23206 w 30261"/>
                <a:gd name="csY7" fmla="*/ 15543 h 25476"/>
                <a:gd name="csX8" fmla="*/ 22942 w 30261"/>
                <a:gd name="csY8" fmla="*/ 13552 h 25476"/>
                <a:gd name="csX9" fmla="*/ 22414 w 30261"/>
                <a:gd name="csY9" fmla="*/ 9185 h 25476"/>
                <a:gd name="csX10" fmla="*/ 21286 w 30261"/>
                <a:gd name="csY10" fmla="*/ 4578 h 25476"/>
                <a:gd name="csX11" fmla="*/ 20086 w 30261"/>
                <a:gd name="csY11" fmla="*/ 2323 h 25476"/>
                <a:gd name="csX12" fmla="*/ 17974 w 30261"/>
                <a:gd name="csY12" fmla="*/ 499 h 25476"/>
                <a:gd name="csX13" fmla="*/ 15238 w 30261"/>
                <a:gd name="csY13" fmla="*/ 20 h 25476"/>
                <a:gd name="csX14" fmla="*/ 12839 w 30261"/>
                <a:gd name="csY14" fmla="*/ 643 h 25476"/>
                <a:gd name="csX15" fmla="*/ 11807 w 30261"/>
                <a:gd name="csY15" fmla="*/ 1123 h 25476"/>
                <a:gd name="csX16" fmla="*/ 11327 w 30261"/>
                <a:gd name="csY16" fmla="*/ 1387 h 25476"/>
                <a:gd name="csX17" fmla="*/ 10823 w 30261"/>
                <a:gd name="csY17" fmla="*/ 1699 h 25476"/>
                <a:gd name="csX18" fmla="*/ 9167 w 30261"/>
                <a:gd name="csY18" fmla="*/ 2995 h 25476"/>
                <a:gd name="csX19" fmla="*/ 6455 w 30261"/>
                <a:gd name="csY19" fmla="*/ 5322 h 25476"/>
                <a:gd name="csX20" fmla="*/ 5183 w 30261"/>
                <a:gd name="csY20" fmla="*/ 6090 h 25476"/>
                <a:gd name="csX21" fmla="*/ 3912 w 30261"/>
                <a:gd name="csY21" fmla="*/ 6522 h 25476"/>
                <a:gd name="csX22" fmla="*/ 1704 w 30261"/>
                <a:gd name="csY22" fmla="*/ 6546 h 25476"/>
                <a:gd name="csX23" fmla="*/ 384 w 30261"/>
                <a:gd name="csY23" fmla="*/ 5898 h 25476"/>
                <a:gd name="csX24" fmla="*/ 96 w 30261"/>
                <a:gd name="csY24" fmla="*/ 5634 h 25476"/>
                <a:gd name="csX25" fmla="*/ 0 w 30261"/>
                <a:gd name="csY25" fmla="*/ 5538 h 25476"/>
                <a:gd name="csX26" fmla="*/ 72 w 30261"/>
                <a:gd name="csY26" fmla="*/ 5658 h 25476"/>
                <a:gd name="csX27" fmla="*/ 288 w 30261"/>
                <a:gd name="csY27" fmla="*/ 5994 h 25476"/>
                <a:gd name="csX28" fmla="*/ 1536 w 30261"/>
                <a:gd name="csY28" fmla="*/ 7001 h 25476"/>
                <a:gd name="csX29" fmla="*/ 4032 w 30261"/>
                <a:gd name="csY29" fmla="*/ 7433 h 25476"/>
                <a:gd name="csX30" fmla="*/ 5591 w 30261"/>
                <a:gd name="csY30" fmla="*/ 7169 h 25476"/>
                <a:gd name="csX31" fmla="*/ 7223 w 30261"/>
                <a:gd name="csY31" fmla="*/ 6474 h 25476"/>
                <a:gd name="csX32" fmla="*/ 10319 w 30261"/>
                <a:gd name="csY32" fmla="*/ 4386 h 25476"/>
                <a:gd name="csX33" fmla="*/ 11903 w 30261"/>
                <a:gd name="csY33" fmla="*/ 3355 h 25476"/>
                <a:gd name="csX34" fmla="*/ 12287 w 30261"/>
                <a:gd name="csY34" fmla="*/ 3163 h 25476"/>
                <a:gd name="csX35" fmla="*/ 12719 w 30261"/>
                <a:gd name="csY35" fmla="*/ 2947 h 25476"/>
                <a:gd name="csX36" fmla="*/ 13607 w 30261"/>
                <a:gd name="csY36" fmla="*/ 2611 h 25476"/>
                <a:gd name="csX37" fmla="*/ 15406 w 30261"/>
                <a:gd name="csY37" fmla="*/ 2251 h 25476"/>
                <a:gd name="csX38" fmla="*/ 16966 w 30261"/>
                <a:gd name="csY38" fmla="*/ 2587 h 25476"/>
                <a:gd name="csX39" fmla="*/ 19054 w 30261"/>
                <a:gd name="csY39" fmla="*/ 5442 h 25476"/>
                <a:gd name="csX40" fmla="*/ 20134 w 30261"/>
                <a:gd name="csY40" fmla="*/ 9569 h 25476"/>
                <a:gd name="csX41" fmla="*/ 20878 w 30261"/>
                <a:gd name="csY41" fmla="*/ 13839 h 25476"/>
                <a:gd name="csX42" fmla="*/ 21310 w 30261"/>
                <a:gd name="csY42" fmla="*/ 15951 h 25476"/>
                <a:gd name="csX43" fmla="*/ 21982 w 30261"/>
                <a:gd name="csY43" fmla="*/ 17942 h 25476"/>
                <a:gd name="csX44" fmla="*/ 23830 w 30261"/>
                <a:gd name="csY44" fmla="*/ 21301 h 25476"/>
                <a:gd name="csX45" fmla="*/ 26061 w 30261"/>
                <a:gd name="csY45" fmla="*/ 23653 h 25476"/>
                <a:gd name="csX46" fmla="*/ 28197 w 30261"/>
                <a:gd name="csY46" fmla="*/ 24900 h 25476"/>
                <a:gd name="csX47" fmla="*/ 29061 w 30261"/>
                <a:gd name="csY47" fmla="*/ 25188 h 25476"/>
                <a:gd name="csX48" fmla="*/ 29709 w 30261"/>
                <a:gd name="csY48" fmla="*/ 25332 h 25476"/>
                <a:gd name="csX49" fmla="*/ 30261 w 30261"/>
                <a:gd name="csY49" fmla="*/ 25404 h 25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30261" h="25476">
                  <a:moveTo>
                    <a:pt x="30165" y="25476"/>
                  </a:moveTo>
                  <a:cubicBezTo>
                    <a:pt x="30165" y="25476"/>
                    <a:pt x="29997" y="25404"/>
                    <a:pt x="29661" y="25260"/>
                  </a:cubicBezTo>
                  <a:cubicBezTo>
                    <a:pt x="29493" y="25188"/>
                    <a:pt x="29301" y="25092"/>
                    <a:pt x="29085" y="24972"/>
                  </a:cubicBezTo>
                  <a:cubicBezTo>
                    <a:pt x="28869" y="24852"/>
                    <a:pt x="28605" y="24708"/>
                    <a:pt x="28341" y="24540"/>
                  </a:cubicBezTo>
                  <a:cubicBezTo>
                    <a:pt x="27813" y="24180"/>
                    <a:pt x="27189" y="23701"/>
                    <a:pt x="26613" y="23029"/>
                  </a:cubicBezTo>
                  <a:cubicBezTo>
                    <a:pt x="26013" y="22381"/>
                    <a:pt x="25461" y="21565"/>
                    <a:pt x="24934" y="20606"/>
                  </a:cubicBezTo>
                  <a:cubicBezTo>
                    <a:pt x="24406" y="19670"/>
                    <a:pt x="23974" y="18566"/>
                    <a:pt x="23638" y="17390"/>
                  </a:cubicBezTo>
                  <a:cubicBezTo>
                    <a:pt x="23446" y="16791"/>
                    <a:pt x="23326" y="16191"/>
                    <a:pt x="23206" y="15543"/>
                  </a:cubicBezTo>
                  <a:cubicBezTo>
                    <a:pt x="23110" y="14919"/>
                    <a:pt x="23014" y="14247"/>
                    <a:pt x="22942" y="13552"/>
                  </a:cubicBezTo>
                  <a:cubicBezTo>
                    <a:pt x="22774" y="12160"/>
                    <a:pt x="22654" y="10696"/>
                    <a:pt x="22414" y="9185"/>
                  </a:cubicBezTo>
                  <a:cubicBezTo>
                    <a:pt x="22174" y="7673"/>
                    <a:pt x="21862" y="6138"/>
                    <a:pt x="21286" y="4578"/>
                  </a:cubicBezTo>
                  <a:cubicBezTo>
                    <a:pt x="20974" y="3810"/>
                    <a:pt x="20614" y="3043"/>
                    <a:pt x="20086" y="2323"/>
                  </a:cubicBezTo>
                  <a:cubicBezTo>
                    <a:pt x="19558" y="1603"/>
                    <a:pt x="18862" y="931"/>
                    <a:pt x="17974" y="499"/>
                  </a:cubicBezTo>
                  <a:cubicBezTo>
                    <a:pt x="17086" y="68"/>
                    <a:pt x="16126" y="-52"/>
                    <a:pt x="15238" y="20"/>
                  </a:cubicBezTo>
                  <a:cubicBezTo>
                    <a:pt x="14375" y="115"/>
                    <a:pt x="13559" y="331"/>
                    <a:pt x="12839" y="643"/>
                  </a:cubicBezTo>
                  <a:cubicBezTo>
                    <a:pt x="12479" y="787"/>
                    <a:pt x="12143" y="955"/>
                    <a:pt x="11807" y="1123"/>
                  </a:cubicBezTo>
                  <a:cubicBezTo>
                    <a:pt x="11591" y="1219"/>
                    <a:pt x="11495" y="1291"/>
                    <a:pt x="11327" y="1387"/>
                  </a:cubicBezTo>
                  <a:cubicBezTo>
                    <a:pt x="11159" y="1483"/>
                    <a:pt x="10991" y="1603"/>
                    <a:pt x="10823" y="1699"/>
                  </a:cubicBezTo>
                  <a:cubicBezTo>
                    <a:pt x="10199" y="2107"/>
                    <a:pt x="9671" y="2563"/>
                    <a:pt x="9167" y="2995"/>
                  </a:cubicBezTo>
                  <a:cubicBezTo>
                    <a:pt x="8159" y="3858"/>
                    <a:pt x="7319" y="4698"/>
                    <a:pt x="6455" y="5322"/>
                  </a:cubicBezTo>
                  <a:cubicBezTo>
                    <a:pt x="6023" y="5634"/>
                    <a:pt x="5591" y="5898"/>
                    <a:pt x="5183" y="6090"/>
                  </a:cubicBezTo>
                  <a:cubicBezTo>
                    <a:pt x="4751" y="6282"/>
                    <a:pt x="4320" y="6450"/>
                    <a:pt x="3912" y="6522"/>
                  </a:cubicBezTo>
                  <a:cubicBezTo>
                    <a:pt x="3072" y="6714"/>
                    <a:pt x="2304" y="6690"/>
                    <a:pt x="1704" y="6546"/>
                  </a:cubicBezTo>
                  <a:cubicBezTo>
                    <a:pt x="1104" y="6378"/>
                    <a:pt x="648" y="6138"/>
                    <a:pt x="384" y="5898"/>
                  </a:cubicBezTo>
                  <a:cubicBezTo>
                    <a:pt x="240" y="5802"/>
                    <a:pt x="168" y="5682"/>
                    <a:pt x="96" y="5634"/>
                  </a:cubicBezTo>
                  <a:cubicBezTo>
                    <a:pt x="24" y="5562"/>
                    <a:pt x="0" y="5538"/>
                    <a:pt x="0" y="5538"/>
                  </a:cubicBezTo>
                  <a:cubicBezTo>
                    <a:pt x="0" y="5538"/>
                    <a:pt x="0" y="5586"/>
                    <a:pt x="72" y="5658"/>
                  </a:cubicBezTo>
                  <a:cubicBezTo>
                    <a:pt x="120" y="5730"/>
                    <a:pt x="168" y="5874"/>
                    <a:pt x="288" y="5994"/>
                  </a:cubicBezTo>
                  <a:cubicBezTo>
                    <a:pt x="504" y="6282"/>
                    <a:pt x="888" y="6690"/>
                    <a:pt x="1536" y="7001"/>
                  </a:cubicBezTo>
                  <a:cubicBezTo>
                    <a:pt x="2160" y="7289"/>
                    <a:pt x="3048" y="7505"/>
                    <a:pt x="4032" y="7433"/>
                  </a:cubicBezTo>
                  <a:cubicBezTo>
                    <a:pt x="4536" y="7433"/>
                    <a:pt x="5039" y="7313"/>
                    <a:pt x="5591" y="7169"/>
                  </a:cubicBezTo>
                  <a:cubicBezTo>
                    <a:pt x="6143" y="7025"/>
                    <a:pt x="6695" y="6762"/>
                    <a:pt x="7223" y="6474"/>
                  </a:cubicBezTo>
                  <a:cubicBezTo>
                    <a:pt x="8279" y="5898"/>
                    <a:pt x="9287" y="5130"/>
                    <a:pt x="10319" y="4386"/>
                  </a:cubicBezTo>
                  <a:cubicBezTo>
                    <a:pt x="10823" y="4026"/>
                    <a:pt x="11351" y="3666"/>
                    <a:pt x="11903" y="3355"/>
                  </a:cubicBezTo>
                  <a:cubicBezTo>
                    <a:pt x="12047" y="3283"/>
                    <a:pt x="12167" y="3211"/>
                    <a:pt x="12287" y="3163"/>
                  </a:cubicBezTo>
                  <a:cubicBezTo>
                    <a:pt x="12431" y="3091"/>
                    <a:pt x="12623" y="2995"/>
                    <a:pt x="12719" y="2947"/>
                  </a:cubicBezTo>
                  <a:cubicBezTo>
                    <a:pt x="13007" y="2827"/>
                    <a:pt x="13319" y="2707"/>
                    <a:pt x="13607" y="2611"/>
                  </a:cubicBezTo>
                  <a:cubicBezTo>
                    <a:pt x="14207" y="2419"/>
                    <a:pt x="14807" y="2275"/>
                    <a:pt x="15406" y="2251"/>
                  </a:cubicBezTo>
                  <a:cubicBezTo>
                    <a:pt x="15982" y="2251"/>
                    <a:pt x="16510" y="2347"/>
                    <a:pt x="16966" y="2587"/>
                  </a:cubicBezTo>
                  <a:cubicBezTo>
                    <a:pt x="17878" y="3043"/>
                    <a:pt x="18574" y="4170"/>
                    <a:pt x="19054" y="5442"/>
                  </a:cubicBezTo>
                  <a:cubicBezTo>
                    <a:pt x="19534" y="6714"/>
                    <a:pt x="19846" y="8153"/>
                    <a:pt x="20134" y="9569"/>
                  </a:cubicBezTo>
                  <a:cubicBezTo>
                    <a:pt x="20374" y="11032"/>
                    <a:pt x="20638" y="12448"/>
                    <a:pt x="20878" y="13839"/>
                  </a:cubicBezTo>
                  <a:cubicBezTo>
                    <a:pt x="20998" y="14559"/>
                    <a:pt x="21118" y="15231"/>
                    <a:pt x="21310" y="15951"/>
                  </a:cubicBezTo>
                  <a:cubicBezTo>
                    <a:pt x="21478" y="16623"/>
                    <a:pt x="21718" y="17318"/>
                    <a:pt x="21982" y="17942"/>
                  </a:cubicBezTo>
                  <a:cubicBezTo>
                    <a:pt x="22486" y="19214"/>
                    <a:pt x="23110" y="20342"/>
                    <a:pt x="23830" y="21301"/>
                  </a:cubicBezTo>
                  <a:cubicBezTo>
                    <a:pt x="24526" y="22261"/>
                    <a:pt x="25293" y="23053"/>
                    <a:pt x="26061" y="23653"/>
                  </a:cubicBezTo>
                  <a:cubicBezTo>
                    <a:pt x="26805" y="24252"/>
                    <a:pt x="27573" y="24636"/>
                    <a:pt x="28197" y="24900"/>
                  </a:cubicBezTo>
                  <a:cubicBezTo>
                    <a:pt x="28509" y="25020"/>
                    <a:pt x="28797" y="25140"/>
                    <a:pt x="29061" y="25188"/>
                  </a:cubicBezTo>
                  <a:cubicBezTo>
                    <a:pt x="29325" y="25260"/>
                    <a:pt x="29541" y="25308"/>
                    <a:pt x="29709" y="25332"/>
                  </a:cubicBezTo>
                  <a:cubicBezTo>
                    <a:pt x="30069" y="25380"/>
                    <a:pt x="30261" y="25404"/>
                    <a:pt x="30261" y="25404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EFECD5D4-0377-180F-ED59-E27786936E8B}"/>
                </a:ext>
              </a:extLst>
            </p:cNvPr>
            <p:cNvSpPr/>
            <p:nvPr/>
          </p:nvSpPr>
          <p:spPr>
            <a:xfrm>
              <a:off x="9045337" y="1699237"/>
              <a:ext cx="2711" cy="10149"/>
            </a:xfrm>
            <a:custGeom>
              <a:avLst/>
              <a:gdLst>
                <a:gd name="csX0" fmla="*/ 2688 w 2711"/>
                <a:gd name="csY0" fmla="*/ 9285 h 10149"/>
                <a:gd name="csX1" fmla="*/ 2496 w 2711"/>
                <a:gd name="csY1" fmla="*/ 8901 h 10149"/>
                <a:gd name="csX2" fmla="*/ 2304 w 2711"/>
                <a:gd name="csY2" fmla="*/ 8494 h 10149"/>
                <a:gd name="csX3" fmla="*/ 2088 w 2711"/>
                <a:gd name="csY3" fmla="*/ 7966 h 10149"/>
                <a:gd name="csX4" fmla="*/ 1848 w 2711"/>
                <a:gd name="csY4" fmla="*/ 7318 h 10149"/>
                <a:gd name="csX5" fmla="*/ 1632 w 2711"/>
                <a:gd name="csY5" fmla="*/ 6550 h 10149"/>
                <a:gd name="csX6" fmla="*/ 1344 w 2711"/>
                <a:gd name="csY6" fmla="*/ 4847 h 10149"/>
                <a:gd name="csX7" fmla="*/ 1296 w 2711"/>
                <a:gd name="csY7" fmla="*/ 3071 h 10149"/>
                <a:gd name="csX8" fmla="*/ 1368 w 2711"/>
                <a:gd name="csY8" fmla="*/ 2255 h 10149"/>
                <a:gd name="csX9" fmla="*/ 1488 w 2711"/>
                <a:gd name="csY9" fmla="*/ 1512 h 10149"/>
                <a:gd name="csX10" fmla="*/ 1728 w 2711"/>
                <a:gd name="csY10" fmla="*/ 408 h 10149"/>
                <a:gd name="csX11" fmla="*/ 1848 w 2711"/>
                <a:gd name="csY11" fmla="*/ 0 h 10149"/>
                <a:gd name="csX12" fmla="*/ 1632 w 2711"/>
                <a:gd name="csY12" fmla="*/ 384 h 10149"/>
                <a:gd name="csX13" fmla="*/ 1128 w 2711"/>
                <a:gd name="csY13" fmla="*/ 1416 h 10149"/>
                <a:gd name="csX14" fmla="*/ 840 w 2711"/>
                <a:gd name="csY14" fmla="*/ 2135 h 10149"/>
                <a:gd name="csX15" fmla="*/ 552 w 2711"/>
                <a:gd name="csY15" fmla="*/ 2951 h 10149"/>
                <a:gd name="csX16" fmla="*/ 144 w 2711"/>
                <a:gd name="csY16" fmla="*/ 4823 h 10149"/>
                <a:gd name="csX17" fmla="*/ 0 w 2711"/>
                <a:gd name="csY17" fmla="*/ 6766 h 10149"/>
                <a:gd name="csX18" fmla="*/ 24 w 2711"/>
                <a:gd name="csY18" fmla="*/ 7678 h 10149"/>
                <a:gd name="csX19" fmla="*/ 96 w 2711"/>
                <a:gd name="csY19" fmla="*/ 8494 h 10149"/>
                <a:gd name="csX20" fmla="*/ 216 w 2711"/>
                <a:gd name="csY20" fmla="*/ 9189 h 10149"/>
                <a:gd name="csX21" fmla="*/ 336 w 2711"/>
                <a:gd name="csY21" fmla="*/ 9717 h 10149"/>
                <a:gd name="csX22" fmla="*/ 432 w 2711"/>
                <a:gd name="csY22" fmla="*/ 10149 h 10149"/>
                <a:gd name="csX23" fmla="*/ 2712 w 2711"/>
                <a:gd name="csY23" fmla="*/ 9333 h 101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11" h="10149">
                  <a:moveTo>
                    <a:pt x="2688" y="9285"/>
                  </a:moveTo>
                  <a:cubicBezTo>
                    <a:pt x="2688" y="9285"/>
                    <a:pt x="2616" y="9141"/>
                    <a:pt x="2496" y="8901"/>
                  </a:cubicBezTo>
                  <a:cubicBezTo>
                    <a:pt x="2424" y="8781"/>
                    <a:pt x="2376" y="8637"/>
                    <a:pt x="2304" y="8494"/>
                  </a:cubicBezTo>
                  <a:cubicBezTo>
                    <a:pt x="2232" y="8350"/>
                    <a:pt x="2160" y="8182"/>
                    <a:pt x="2088" y="7966"/>
                  </a:cubicBezTo>
                  <a:cubicBezTo>
                    <a:pt x="2016" y="7774"/>
                    <a:pt x="1920" y="7534"/>
                    <a:pt x="1848" y="7318"/>
                  </a:cubicBezTo>
                  <a:cubicBezTo>
                    <a:pt x="1776" y="7078"/>
                    <a:pt x="1704" y="6814"/>
                    <a:pt x="1632" y="6550"/>
                  </a:cubicBezTo>
                  <a:cubicBezTo>
                    <a:pt x="1512" y="6022"/>
                    <a:pt x="1392" y="5422"/>
                    <a:pt x="1344" y="4847"/>
                  </a:cubicBezTo>
                  <a:cubicBezTo>
                    <a:pt x="1296" y="4247"/>
                    <a:pt x="1272" y="3647"/>
                    <a:pt x="1296" y="3071"/>
                  </a:cubicBezTo>
                  <a:cubicBezTo>
                    <a:pt x="1296" y="2783"/>
                    <a:pt x="1320" y="2519"/>
                    <a:pt x="1368" y="2255"/>
                  </a:cubicBezTo>
                  <a:cubicBezTo>
                    <a:pt x="1392" y="1991"/>
                    <a:pt x="1440" y="1751"/>
                    <a:pt x="1488" y="1512"/>
                  </a:cubicBezTo>
                  <a:cubicBezTo>
                    <a:pt x="1560" y="1056"/>
                    <a:pt x="1656" y="672"/>
                    <a:pt x="1728" y="408"/>
                  </a:cubicBezTo>
                  <a:cubicBezTo>
                    <a:pt x="1800" y="144"/>
                    <a:pt x="1848" y="0"/>
                    <a:pt x="1848" y="0"/>
                  </a:cubicBezTo>
                  <a:cubicBezTo>
                    <a:pt x="1848" y="0"/>
                    <a:pt x="1776" y="144"/>
                    <a:pt x="1632" y="384"/>
                  </a:cubicBezTo>
                  <a:cubicBezTo>
                    <a:pt x="1488" y="624"/>
                    <a:pt x="1296" y="960"/>
                    <a:pt x="1128" y="1416"/>
                  </a:cubicBezTo>
                  <a:cubicBezTo>
                    <a:pt x="1032" y="1632"/>
                    <a:pt x="936" y="1871"/>
                    <a:pt x="840" y="2135"/>
                  </a:cubicBezTo>
                  <a:cubicBezTo>
                    <a:pt x="744" y="2399"/>
                    <a:pt x="648" y="2663"/>
                    <a:pt x="552" y="2951"/>
                  </a:cubicBezTo>
                  <a:cubicBezTo>
                    <a:pt x="384" y="3527"/>
                    <a:pt x="240" y="4175"/>
                    <a:pt x="144" y="4823"/>
                  </a:cubicBezTo>
                  <a:cubicBezTo>
                    <a:pt x="48" y="5470"/>
                    <a:pt x="0" y="6142"/>
                    <a:pt x="0" y="6766"/>
                  </a:cubicBezTo>
                  <a:cubicBezTo>
                    <a:pt x="0" y="7078"/>
                    <a:pt x="0" y="7390"/>
                    <a:pt x="24" y="7678"/>
                  </a:cubicBezTo>
                  <a:cubicBezTo>
                    <a:pt x="24" y="7966"/>
                    <a:pt x="72" y="8230"/>
                    <a:pt x="96" y="8494"/>
                  </a:cubicBezTo>
                  <a:cubicBezTo>
                    <a:pt x="120" y="8733"/>
                    <a:pt x="168" y="8973"/>
                    <a:pt x="216" y="9189"/>
                  </a:cubicBezTo>
                  <a:cubicBezTo>
                    <a:pt x="264" y="9405"/>
                    <a:pt x="288" y="9597"/>
                    <a:pt x="336" y="9717"/>
                  </a:cubicBezTo>
                  <a:cubicBezTo>
                    <a:pt x="408" y="9981"/>
                    <a:pt x="432" y="10149"/>
                    <a:pt x="432" y="10149"/>
                  </a:cubicBezTo>
                  <a:lnTo>
                    <a:pt x="2712" y="9333"/>
                  </a:ln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C5BE226-C18C-F1B5-536A-821E3752A718}"/>
                </a:ext>
              </a:extLst>
            </p:cNvPr>
            <p:cNvSpPr/>
            <p:nvPr/>
          </p:nvSpPr>
          <p:spPr>
            <a:xfrm>
              <a:off x="9043801" y="1652859"/>
              <a:ext cx="9887" cy="18642"/>
            </a:xfrm>
            <a:custGeom>
              <a:avLst/>
              <a:gdLst>
                <a:gd name="csX0" fmla="*/ 9815 w 9887"/>
                <a:gd name="csY0" fmla="*/ 16195 h 18642"/>
                <a:gd name="csX1" fmla="*/ 9575 w 9887"/>
                <a:gd name="csY1" fmla="*/ 16195 h 18642"/>
                <a:gd name="csX2" fmla="*/ 9287 w 9887"/>
                <a:gd name="csY2" fmla="*/ 16195 h 18642"/>
                <a:gd name="csX3" fmla="*/ 8999 w 9887"/>
                <a:gd name="csY3" fmla="*/ 16171 h 18642"/>
                <a:gd name="csX4" fmla="*/ 8111 w 9887"/>
                <a:gd name="csY4" fmla="*/ 16003 h 18642"/>
                <a:gd name="csX5" fmla="*/ 6983 w 9887"/>
                <a:gd name="csY5" fmla="*/ 15571 h 18642"/>
                <a:gd name="csX6" fmla="*/ 5759 w 9887"/>
                <a:gd name="csY6" fmla="*/ 14804 h 18642"/>
                <a:gd name="csX7" fmla="*/ 4608 w 9887"/>
                <a:gd name="csY7" fmla="*/ 13628 h 18642"/>
                <a:gd name="csX8" fmla="*/ 3744 w 9887"/>
                <a:gd name="csY8" fmla="*/ 12116 h 18642"/>
                <a:gd name="csX9" fmla="*/ 3432 w 9887"/>
                <a:gd name="csY9" fmla="*/ 11181 h 18642"/>
                <a:gd name="csX10" fmla="*/ 3216 w 9887"/>
                <a:gd name="csY10" fmla="*/ 10245 h 18642"/>
                <a:gd name="csX11" fmla="*/ 2736 w 9887"/>
                <a:gd name="csY11" fmla="*/ 6286 h 18642"/>
                <a:gd name="csX12" fmla="*/ 2472 w 9887"/>
                <a:gd name="csY12" fmla="*/ 4415 h 18642"/>
                <a:gd name="csX13" fmla="*/ 2280 w 9887"/>
                <a:gd name="csY13" fmla="*/ 3551 h 18642"/>
                <a:gd name="csX14" fmla="*/ 2040 w 9887"/>
                <a:gd name="csY14" fmla="*/ 2759 h 18642"/>
                <a:gd name="csX15" fmla="*/ 1752 w 9887"/>
                <a:gd name="csY15" fmla="*/ 2063 h 18642"/>
                <a:gd name="csX16" fmla="*/ 1608 w 9887"/>
                <a:gd name="csY16" fmla="*/ 1751 h 18642"/>
                <a:gd name="csX17" fmla="*/ 1416 w 9887"/>
                <a:gd name="csY17" fmla="*/ 1464 h 18642"/>
                <a:gd name="csX18" fmla="*/ 720 w 9887"/>
                <a:gd name="csY18" fmla="*/ 600 h 18642"/>
                <a:gd name="csX19" fmla="*/ 192 w 9887"/>
                <a:gd name="csY19" fmla="*/ 144 h 18642"/>
                <a:gd name="csX20" fmla="*/ 0 w 9887"/>
                <a:gd name="csY20" fmla="*/ 0 h 18642"/>
                <a:gd name="csX21" fmla="*/ 168 w 9887"/>
                <a:gd name="csY21" fmla="*/ 168 h 18642"/>
                <a:gd name="csX22" fmla="*/ 648 w 9887"/>
                <a:gd name="csY22" fmla="*/ 672 h 18642"/>
                <a:gd name="csX23" fmla="*/ 1224 w 9887"/>
                <a:gd name="csY23" fmla="*/ 1584 h 18642"/>
                <a:gd name="csX24" fmla="*/ 1368 w 9887"/>
                <a:gd name="csY24" fmla="*/ 1871 h 18642"/>
                <a:gd name="csX25" fmla="*/ 1488 w 9887"/>
                <a:gd name="csY25" fmla="*/ 2183 h 18642"/>
                <a:gd name="csX26" fmla="*/ 1704 w 9887"/>
                <a:gd name="csY26" fmla="*/ 2879 h 18642"/>
                <a:gd name="csX27" fmla="*/ 1848 w 9887"/>
                <a:gd name="csY27" fmla="*/ 3647 h 18642"/>
                <a:gd name="csX28" fmla="*/ 1944 w 9887"/>
                <a:gd name="csY28" fmla="*/ 4487 h 18642"/>
                <a:gd name="csX29" fmla="*/ 1992 w 9887"/>
                <a:gd name="csY29" fmla="*/ 6310 h 18642"/>
                <a:gd name="csX30" fmla="*/ 2040 w 9887"/>
                <a:gd name="csY30" fmla="*/ 10389 h 18642"/>
                <a:gd name="csX31" fmla="*/ 2400 w 9887"/>
                <a:gd name="csY31" fmla="*/ 12524 h 18642"/>
                <a:gd name="csX32" fmla="*/ 3288 w 9887"/>
                <a:gd name="csY32" fmla="*/ 14540 h 18642"/>
                <a:gd name="csX33" fmla="*/ 4584 w 9887"/>
                <a:gd name="csY33" fmla="*/ 16147 h 18642"/>
                <a:gd name="csX34" fmla="*/ 6047 w 9887"/>
                <a:gd name="csY34" fmla="*/ 17323 h 18642"/>
                <a:gd name="csX35" fmla="*/ 7463 w 9887"/>
                <a:gd name="csY35" fmla="*/ 18067 h 18642"/>
                <a:gd name="csX36" fmla="*/ 8663 w 9887"/>
                <a:gd name="csY36" fmla="*/ 18451 h 18642"/>
                <a:gd name="csX37" fmla="*/ 9143 w 9887"/>
                <a:gd name="csY37" fmla="*/ 18547 h 18642"/>
                <a:gd name="csX38" fmla="*/ 9431 w 9887"/>
                <a:gd name="csY38" fmla="*/ 18595 h 18642"/>
                <a:gd name="csX39" fmla="*/ 9671 w 9887"/>
                <a:gd name="csY39" fmla="*/ 18643 h 18642"/>
                <a:gd name="csX40" fmla="*/ 9887 w 9887"/>
                <a:gd name="csY40" fmla="*/ 16219 h 186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9887" h="18642">
                  <a:moveTo>
                    <a:pt x="9815" y="16195"/>
                  </a:moveTo>
                  <a:cubicBezTo>
                    <a:pt x="9815" y="16195"/>
                    <a:pt x="9719" y="16195"/>
                    <a:pt x="9575" y="16195"/>
                  </a:cubicBezTo>
                  <a:cubicBezTo>
                    <a:pt x="9503" y="16195"/>
                    <a:pt x="9407" y="16195"/>
                    <a:pt x="9287" y="16195"/>
                  </a:cubicBezTo>
                  <a:cubicBezTo>
                    <a:pt x="9191" y="16195"/>
                    <a:pt x="9095" y="16195"/>
                    <a:pt x="8999" y="16171"/>
                  </a:cubicBezTo>
                  <a:cubicBezTo>
                    <a:pt x="8783" y="16147"/>
                    <a:pt x="8447" y="16099"/>
                    <a:pt x="8111" y="16003"/>
                  </a:cubicBezTo>
                  <a:cubicBezTo>
                    <a:pt x="7775" y="15907"/>
                    <a:pt x="7391" y="15763"/>
                    <a:pt x="6983" y="15571"/>
                  </a:cubicBezTo>
                  <a:cubicBezTo>
                    <a:pt x="6575" y="15380"/>
                    <a:pt x="6167" y="15116"/>
                    <a:pt x="5759" y="14804"/>
                  </a:cubicBezTo>
                  <a:cubicBezTo>
                    <a:pt x="5351" y="14492"/>
                    <a:pt x="4944" y="14084"/>
                    <a:pt x="4608" y="13628"/>
                  </a:cubicBezTo>
                  <a:cubicBezTo>
                    <a:pt x="4248" y="13172"/>
                    <a:pt x="3936" y="12644"/>
                    <a:pt x="3744" y="12116"/>
                  </a:cubicBezTo>
                  <a:cubicBezTo>
                    <a:pt x="3624" y="11805"/>
                    <a:pt x="3504" y="11469"/>
                    <a:pt x="3432" y="11181"/>
                  </a:cubicBezTo>
                  <a:cubicBezTo>
                    <a:pt x="3336" y="10893"/>
                    <a:pt x="3264" y="10581"/>
                    <a:pt x="3216" y="10245"/>
                  </a:cubicBezTo>
                  <a:cubicBezTo>
                    <a:pt x="2952" y="8949"/>
                    <a:pt x="2880" y="7582"/>
                    <a:pt x="2736" y="6286"/>
                  </a:cubicBezTo>
                  <a:cubicBezTo>
                    <a:pt x="2664" y="5638"/>
                    <a:pt x="2592" y="5015"/>
                    <a:pt x="2472" y="4415"/>
                  </a:cubicBezTo>
                  <a:cubicBezTo>
                    <a:pt x="2424" y="4127"/>
                    <a:pt x="2352" y="3839"/>
                    <a:pt x="2280" y="3551"/>
                  </a:cubicBezTo>
                  <a:cubicBezTo>
                    <a:pt x="2208" y="3263"/>
                    <a:pt x="2136" y="3023"/>
                    <a:pt x="2040" y="2759"/>
                  </a:cubicBezTo>
                  <a:cubicBezTo>
                    <a:pt x="1968" y="2495"/>
                    <a:pt x="1848" y="2279"/>
                    <a:pt x="1752" y="2063"/>
                  </a:cubicBezTo>
                  <a:cubicBezTo>
                    <a:pt x="1704" y="1943"/>
                    <a:pt x="1656" y="1847"/>
                    <a:pt x="1608" y="1751"/>
                  </a:cubicBezTo>
                  <a:cubicBezTo>
                    <a:pt x="1560" y="1656"/>
                    <a:pt x="1488" y="1560"/>
                    <a:pt x="1416" y="1464"/>
                  </a:cubicBezTo>
                  <a:cubicBezTo>
                    <a:pt x="1200" y="1104"/>
                    <a:pt x="936" y="816"/>
                    <a:pt x="720" y="600"/>
                  </a:cubicBezTo>
                  <a:cubicBezTo>
                    <a:pt x="504" y="384"/>
                    <a:pt x="312" y="264"/>
                    <a:pt x="192" y="144"/>
                  </a:cubicBezTo>
                  <a:cubicBezTo>
                    <a:pt x="72" y="48"/>
                    <a:pt x="0" y="0"/>
                    <a:pt x="0" y="0"/>
                  </a:cubicBezTo>
                  <a:cubicBezTo>
                    <a:pt x="0" y="0"/>
                    <a:pt x="72" y="72"/>
                    <a:pt x="168" y="168"/>
                  </a:cubicBezTo>
                  <a:cubicBezTo>
                    <a:pt x="264" y="288"/>
                    <a:pt x="456" y="432"/>
                    <a:pt x="648" y="672"/>
                  </a:cubicBezTo>
                  <a:cubicBezTo>
                    <a:pt x="816" y="912"/>
                    <a:pt x="1056" y="1200"/>
                    <a:pt x="1224" y="1584"/>
                  </a:cubicBezTo>
                  <a:cubicBezTo>
                    <a:pt x="1272" y="1680"/>
                    <a:pt x="1320" y="1775"/>
                    <a:pt x="1368" y="1871"/>
                  </a:cubicBezTo>
                  <a:cubicBezTo>
                    <a:pt x="1392" y="1967"/>
                    <a:pt x="1440" y="2087"/>
                    <a:pt x="1488" y="2183"/>
                  </a:cubicBezTo>
                  <a:cubicBezTo>
                    <a:pt x="1560" y="2399"/>
                    <a:pt x="1656" y="2615"/>
                    <a:pt x="1704" y="2879"/>
                  </a:cubicBezTo>
                  <a:cubicBezTo>
                    <a:pt x="1776" y="3119"/>
                    <a:pt x="1824" y="3383"/>
                    <a:pt x="1848" y="3647"/>
                  </a:cubicBezTo>
                  <a:cubicBezTo>
                    <a:pt x="1896" y="3911"/>
                    <a:pt x="1920" y="4199"/>
                    <a:pt x="1944" y="4487"/>
                  </a:cubicBezTo>
                  <a:cubicBezTo>
                    <a:pt x="1992" y="5063"/>
                    <a:pt x="1992" y="5686"/>
                    <a:pt x="1992" y="6310"/>
                  </a:cubicBezTo>
                  <a:cubicBezTo>
                    <a:pt x="1992" y="7582"/>
                    <a:pt x="1920" y="8973"/>
                    <a:pt x="2040" y="10389"/>
                  </a:cubicBezTo>
                  <a:cubicBezTo>
                    <a:pt x="2088" y="11085"/>
                    <a:pt x="2232" y="11901"/>
                    <a:pt x="2400" y="12524"/>
                  </a:cubicBezTo>
                  <a:cubicBezTo>
                    <a:pt x="2592" y="13268"/>
                    <a:pt x="2904" y="13940"/>
                    <a:pt x="3288" y="14540"/>
                  </a:cubicBezTo>
                  <a:cubicBezTo>
                    <a:pt x="3648" y="15164"/>
                    <a:pt x="4104" y="15691"/>
                    <a:pt x="4584" y="16147"/>
                  </a:cubicBezTo>
                  <a:cubicBezTo>
                    <a:pt x="5063" y="16603"/>
                    <a:pt x="5543" y="17011"/>
                    <a:pt x="6047" y="17323"/>
                  </a:cubicBezTo>
                  <a:cubicBezTo>
                    <a:pt x="6527" y="17635"/>
                    <a:pt x="7031" y="17875"/>
                    <a:pt x="7463" y="18067"/>
                  </a:cubicBezTo>
                  <a:cubicBezTo>
                    <a:pt x="7919" y="18259"/>
                    <a:pt x="8303" y="18379"/>
                    <a:pt x="8663" y="18451"/>
                  </a:cubicBezTo>
                  <a:cubicBezTo>
                    <a:pt x="8855" y="18499"/>
                    <a:pt x="8999" y="18523"/>
                    <a:pt x="9143" y="18547"/>
                  </a:cubicBezTo>
                  <a:cubicBezTo>
                    <a:pt x="9263" y="18547"/>
                    <a:pt x="9359" y="18571"/>
                    <a:pt x="9431" y="18595"/>
                  </a:cubicBezTo>
                  <a:cubicBezTo>
                    <a:pt x="9599" y="18619"/>
                    <a:pt x="9671" y="18643"/>
                    <a:pt x="9671" y="18643"/>
                  </a:cubicBezTo>
                  <a:lnTo>
                    <a:pt x="9887" y="16219"/>
                  </a:ln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DFE28A2B-4C6C-D7C0-258D-33DED5E2DAE6}"/>
                </a:ext>
              </a:extLst>
            </p:cNvPr>
            <p:cNvSpPr/>
            <p:nvPr/>
          </p:nvSpPr>
          <p:spPr>
            <a:xfrm>
              <a:off x="8939267" y="1726778"/>
              <a:ext cx="139162" cy="64976"/>
            </a:xfrm>
            <a:custGeom>
              <a:avLst/>
              <a:gdLst>
                <a:gd name="csX0" fmla="*/ 139162 w 139162"/>
                <a:gd name="csY0" fmla="*/ 64977 h 64976"/>
                <a:gd name="csX1" fmla="*/ 138226 w 139162"/>
                <a:gd name="csY1" fmla="*/ 63441 h 64976"/>
                <a:gd name="csX2" fmla="*/ 135467 w 139162"/>
                <a:gd name="csY2" fmla="*/ 59147 h 64976"/>
                <a:gd name="csX3" fmla="*/ 130787 w 139162"/>
                <a:gd name="csY3" fmla="*/ 52716 h 64976"/>
                <a:gd name="csX4" fmla="*/ 127691 w 139162"/>
                <a:gd name="csY4" fmla="*/ 48925 h 64976"/>
                <a:gd name="csX5" fmla="*/ 124068 w 139162"/>
                <a:gd name="csY5" fmla="*/ 44895 h 64976"/>
                <a:gd name="csX6" fmla="*/ 122076 w 139162"/>
                <a:gd name="csY6" fmla="*/ 42783 h 64976"/>
                <a:gd name="csX7" fmla="*/ 119940 w 139162"/>
                <a:gd name="csY7" fmla="*/ 40672 h 64976"/>
                <a:gd name="csX8" fmla="*/ 115309 w 139162"/>
                <a:gd name="csY8" fmla="*/ 36377 h 64976"/>
                <a:gd name="csX9" fmla="*/ 104582 w 139162"/>
                <a:gd name="csY9" fmla="*/ 27908 h 64976"/>
                <a:gd name="csX10" fmla="*/ 92271 w 139162"/>
                <a:gd name="csY10" fmla="*/ 20014 h 64976"/>
                <a:gd name="csX11" fmla="*/ 85648 w 139162"/>
                <a:gd name="csY11" fmla="*/ 16463 h 64976"/>
                <a:gd name="csX12" fmla="*/ 83968 w 139162"/>
                <a:gd name="csY12" fmla="*/ 15599 h 64976"/>
                <a:gd name="csX13" fmla="*/ 82264 w 139162"/>
                <a:gd name="csY13" fmla="*/ 14783 h 64976"/>
                <a:gd name="csX14" fmla="*/ 78856 w 139162"/>
                <a:gd name="csY14" fmla="*/ 13176 h 64976"/>
                <a:gd name="csX15" fmla="*/ 71849 w 139162"/>
                <a:gd name="csY15" fmla="*/ 10249 h 64976"/>
                <a:gd name="csX16" fmla="*/ 68321 w 139162"/>
                <a:gd name="csY16" fmla="*/ 8905 h 64976"/>
                <a:gd name="csX17" fmla="*/ 64794 w 139162"/>
                <a:gd name="csY17" fmla="*/ 7658 h 64976"/>
                <a:gd name="csX18" fmla="*/ 50731 w 139162"/>
                <a:gd name="csY18" fmla="*/ 3675 h 64976"/>
                <a:gd name="csX19" fmla="*/ 43892 w 139162"/>
                <a:gd name="csY19" fmla="*/ 2259 h 64976"/>
                <a:gd name="csX20" fmla="*/ 40556 w 139162"/>
                <a:gd name="csY20" fmla="*/ 1707 h 64976"/>
                <a:gd name="csX21" fmla="*/ 37292 w 139162"/>
                <a:gd name="csY21" fmla="*/ 1227 h 64976"/>
                <a:gd name="csX22" fmla="*/ 25126 w 139162"/>
                <a:gd name="csY22" fmla="*/ 148 h 64976"/>
                <a:gd name="csX23" fmla="*/ 19702 w 139162"/>
                <a:gd name="csY23" fmla="*/ 4 h 64976"/>
                <a:gd name="csX24" fmla="*/ 14807 w 139162"/>
                <a:gd name="csY24" fmla="*/ 76 h 64976"/>
                <a:gd name="csX25" fmla="*/ 10511 w 139162"/>
                <a:gd name="csY25" fmla="*/ 268 h 64976"/>
                <a:gd name="csX26" fmla="*/ 6887 w 139162"/>
                <a:gd name="csY26" fmla="*/ 556 h 64976"/>
                <a:gd name="csX27" fmla="*/ 5327 w 139162"/>
                <a:gd name="csY27" fmla="*/ 676 h 64976"/>
                <a:gd name="csX28" fmla="*/ 3960 w 139162"/>
                <a:gd name="csY28" fmla="*/ 844 h 64976"/>
                <a:gd name="csX29" fmla="*/ 1800 w 139162"/>
                <a:gd name="csY29" fmla="*/ 1107 h 64976"/>
                <a:gd name="csX30" fmla="*/ 0 w 139162"/>
                <a:gd name="csY30" fmla="*/ 1323 h 64976"/>
                <a:gd name="csX31" fmla="*/ 1800 w 139162"/>
                <a:gd name="csY31" fmla="*/ 1227 h 64976"/>
                <a:gd name="csX32" fmla="*/ 3960 w 139162"/>
                <a:gd name="csY32" fmla="*/ 1131 h 64976"/>
                <a:gd name="csX33" fmla="*/ 6887 w 139162"/>
                <a:gd name="csY33" fmla="*/ 1035 h 64976"/>
                <a:gd name="csX34" fmla="*/ 10511 w 139162"/>
                <a:gd name="csY34" fmla="*/ 963 h 64976"/>
                <a:gd name="csX35" fmla="*/ 14783 w 139162"/>
                <a:gd name="csY35" fmla="*/ 1011 h 64976"/>
                <a:gd name="csX36" fmla="*/ 19630 w 139162"/>
                <a:gd name="csY36" fmla="*/ 1203 h 64976"/>
                <a:gd name="csX37" fmla="*/ 25006 w 139162"/>
                <a:gd name="csY37" fmla="*/ 1563 h 64976"/>
                <a:gd name="csX38" fmla="*/ 37004 w 139162"/>
                <a:gd name="csY38" fmla="*/ 3027 h 64976"/>
                <a:gd name="csX39" fmla="*/ 50203 w 139162"/>
                <a:gd name="csY39" fmla="*/ 5762 h 64976"/>
                <a:gd name="csX40" fmla="*/ 53611 w 139162"/>
                <a:gd name="csY40" fmla="*/ 6650 h 64976"/>
                <a:gd name="csX41" fmla="*/ 57042 w 139162"/>
                <a:gd name="csY41" fmla="*/ 7634 h 64976"/>
                <a:gd name="csX42" fmla="*/ 60498 w 139162"/>
                <a:gd name="csY42" fmla="*/ 8737 h 64976"/>
                <a:gd name="csX43" fmla="*/ 63978 w 139162"/>
                <a:gd name="csY43" fmla="*/ 9889 h 64976"/>
                <a:gd name="csX44" fmla="*/ 67457 w 139162"/>
                <a:gd name="csY44" fmla="*/ 11137 h 64976"/>
                <a:gd name="csX45" fmla="*/ 70913 w 139162"/>
                <a:gd name="csY45" fmla="*/ 12480 h 64976"/>
                <a:gd name="csX46" fmla="*/ 77776 w 139162"/>
                <a:gd name="csY46" fmla="*/ 15383 h 64976"/>
                <a:gd name="csX47" fmla="*/ 81184 w 139162"/>
                <a:gd name="csY47" fmla="*/ 16991 h 64976"/>
                <a:gd name="csX48" fmla="*/ 82864 w 139162"/>
                <a:gd name="csY48" fmla="*/ 17783 h 64976"/>
                <a:gd name="csX49" fmla="*/ 84520 w 139162"/>
                <a:gd name="csY49" fmla="*/ 18622 h 64976"/>
                <a:gd name="csX50" fmla="*/ 91071 w 139162"/>
                <a:gd name="csY50" fmla="*/ 22101 h 64976"/>
                <a:gd name="csX51" fmla="*/ 103310 w 139162"/>
                <a:gd name="csY51" fmla="*/ 29683 h 64976"/>
                <a:gd name="csX52" fmla="*/ 114085 w 139162"/>
                <a:gd name="csY52" fmla="*/ 37769 h 64976"/>
                <a:gd name="csX53" fmla="*/ 118788 w 139162"/>
                <a:gd name="csY53" fmla="*/ 41872 h 64976"/>
                <a:gd name="csX54" fmla="*/ 120996 w 139162"/>
                <a:gd name="csY54" fmla="*/ 43863 h 64976"/>
                <a:gd name="csX55" fmla="*/ 123036 w 139162"/>
                <a:gd name="csY55" fmla="*/ 45854 h 64976"/>
                <a:gd name="csX56" fmla="*/ 130067 w 139162"/>
                <a:gd name="csY56" fmla="*/ 53292 h 64976"/>
                <a:gd name="csX57" fmla="*/ 135059 w 139162"/>
                <a:gd name="csY57" fmla="*/ 59410 h 64976"/>
                <a:gd name="csX58" fmla="*/ 138082 w 139162"/>
                <a:gd name="csY58" fmla="*/ 63513 h 64976"/>
                <a:gd name="csX59" fmla="*/ 139138 w 139162"/>
                <a:gd name="csY59" fmla="*/ 64977 h 649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139162" h="64976">
                  <a:moveTo>
                    <a:pt x="139162" y="64977"/>
                  </a:moveTo>
                  <a:cubicBezTo>
                    <a:pt x="139162" y="64977"/>
                    <a:pt x="138826" y="64449"/>
                    <a:pt x="138226" y="63441"/>
                  </a:cubicBezTo>
                  <a:cubicBezTo>
                    <a:pt x="137603" y="62434"/>
                    <a:pt x="136739" y="60946"/>
                    <a:pt x="135467" y="59147"/>
                  </a:cubicBezTo>
                  <a:cubicBezTo>
                    <a:pt x="134243" y="57299"/>
                    <a:pt x="132659" y="55164"/>
                    <a:pt x="130787" y="52716"/>
                  </a:cubicBezTo>
                  <a:cubicBezTo>
                    <a:pt x="129803" y="51541"/>
                    <a:pt x="128819" y="50221"/>
                    <a:pt x="127691" y="48925"/>
                  </a:cubicBezTo>
                  <a:cubicBezTo>
                    <a:pt x="126564" y="47630"/>
                    <a:pt x="125388" y="46238"/>
                    <a:pt x="124068" y="44895"/>
                  </a:cubicBezTo>
                  <a:cubicBezTo>
                    <a:pt x="123420" y="44199"/>
                    <a:pt x="122748" y="43503"/>
                    <a:pt x="122076" y="42783"/>
                  </a:cubicBezTo>
                  <a:cubicBezTo>
                    <a:pt x="121380" y="42087"/>
                    <a:pt x="120660" y="41392"/>
                    <a:pt x="119940" y="40672"/>
                  </a:cubicBezTo>
                  <a:cubicBezTo>
                    <a:pt x="118500" y="39208"/>
                    <a:pt x="116893" y="37841"/>
                    <a:pt x="115309" y="36377"/>
                  </a:cubicBezTo>
                  <a:cubicBezTo>
                    <a:pt x="112021" y="33546"/>
                    <a:pt x="108469" y="30643"/>
                    <a:pt x="104582" y="27908"/>
                  </a:cubicBezTo>
                  <a:cubicBezTo>
                    <a:pt x="100694" y="25172"/>
                    <a:pt x="96591" y="22509"/>
                    <a:pt x="92271" y="20014"/>
                  </a:cubicBezTo>
                  <a:cubicBezTo>
                    <a:pt x="90087" y="18814"/>
                    <a:pt x="87903" y="17591"/>
                    <a:pt x="85648" y="16463"/>
                  </a:cubicBezTo>
                  <a:lnTo>
                    <a:pt x="83968" y="15599"/>
                  </a:lnTo>
                  <a:lnTo>
                    <a:pt x="82264" y="14783"/>
                  </a:lnTo>
                  <a:lnTo>
                    <a:pt x="78856" y="13176"/>
                  </a:lnTo>
                  <a:cubicBezTo>
                    <a:pt x="76528" y="12192"/>
                    <a:pt x="74201" y="11113"/>
                    <a:pt x="71849" y="10249"/>
                  </a:cubicBezTo>
                  <a:cubicBezTo>
                    <a:pt x="70673" y="9793"/>
                    <a:pt x="69521" y="9313"/>
                    <a:pt x="68321" y="8905"/>
                  </a:cubicBezTo>
                  <a:cubicBezTo>
                    <a:pt x="67145" y="8497"/>
                    <a:pt x="65970" y="8065"/>
                    <a:pt x="64794" y="7658"/>
                  </a:cubicBezTo>
                  <a:cubicBezTo>
                    <a:pt x="60066" y="6074"/>
                    <a:pt x="55363" y="4730"/>
                    <a:pt x="50731" y="3675"/>
                  </a:cubicBezTo>
                  <a:cubicBezTo>
                    <a:pt x="48427" y="3099"/>
                    <a:pt x="46147" y="2667"/>
                    <a:pt x="43892" y="2259"/>
                  </a:cubicBezTo>
                  <a:cubicBezTo>
                    <a:pt x="42764" y="2019"/>
                    <a:pt x="41660" y="1899"/>
                    <a:pt x="40556" y="1707"/>
                  </a:cubicBezTo>
                  <a:cubicBezTo>
                    <a:pt x="39452" y="1539"/>
                    <a:pt x="38372" y="1371"/>
                    <a:pt x="37292" y="1227"/>
                  </a:cubicBezTo>
                  <a:cubicBezTo>
                    <a:pt x="32997" y="676"/>
                    <a:pt x="28893" y="316"/>
                    <a:pt x="25126" y="148"/>
                  </a:cubicBezTo>
                  <a:cubicBezTo>
                    <a:pt x="23230" y="76"/>
                    <a:pt x="21430" y="-20"/>
                    <a:pt x="19702" y="4"/>
                  </a:cubicBezTo>
                  <a:cubicBezTo>
                    <a:pt x="17974" y="4"/>
                    <a:pt x="16342" y="4"/>
                    <a:pt x="14807" y="76"/>
                  </a:cubicBezTo>
                  <a:cubicBezTo>
                    <a:pt x="13271" y="148"/>
                    <a:pt x="11831" y="196"/>
                    <a:pt x="10511" y="268"/>
                  </a:cubicBezTo>
                  <a:cubicBezTo>
                    <a:pt x="9191" y="364"/>
                    <a:pt x="7967" y="460"/>
                    <a:pt x="6887" y="556"/>
                  </a:cubicBezTo>
                  <a:cubicBezTo>
                    <a:pt x="6335" y="604"/>
                    <a:pt x="5831" y="628"/>
                    <a:pt x="5327" y="676"/>
                  </a:cubicBezTo>
                  <a:cubicBezTo>
                    <a:pt x="4847" y="724"/>
                    <a:pt x="4392" y="796"/>
                    <a:pt x="3960" y="844"/>
                  </a:cubicBezTo>
                  <a:cubicBezTo>
                    <a:pt x="3120" y="939"/>
                    <a:pt x="2400" y="1035"/>
                    <a:pt x="1800" y="1107"/>
                  </a:cubicBezTo>
                  <a:cubicBezTo>
                    <a:pt x="624" y="1251"/>
                    <a:pt x="0" y="1323"/>
                    <a:pt x="0" y="1323"/>
                  </a:cubicBezTo>
                  <a:cubicBezTo>
                    <a:pt x="0" y="1323"/>
                    <a:pt x="624" y="1299"/>
                    <a:pt x="1800" y="1227"/>
                  </a:cubicBezTo>
                  <a:cubicBezTo>
                    <a:pt x="2376" y="1203"/>
                    <a:pt x="3120" y="1155"/>
                    <a:pt x="3960" y="1131"/>
                  </a:cubicBezTo>
                  <a:cubicBezTo>
                    <a:pt x="4800" y="1083"/>
                    <a:pt x="5783" y="1035"/>
                    <a:pt x="6887" y="1035"/>
                  </a:cubicBezTo>
                  <a:cubicBezTo>
                    <a:pt x="7991" y="1011"/>
                    <a:pt x="9191" y="987"/>
                    <a:pt x="10511" y="963"/>
                  </a:cubicBezTo>
                  <a:cubicBezTo>
                    <a:pt x="11831" y="963"/>
                    <a:pt x="13271" y="987"/>
                    <a:pt x="14783" y="1011"/>
                  </a:cubicBezTo>
                  <a:cubicBezTo>
                    <a:pt x="16318" y="1011"/>
                    <a:pt x="17926" y="1131"/>
                    <a:pt x="19630" y="1203"/>
                  </a:cubicBezTo>
                  <a:cubicBezTo>
                    <a:pt x="21334" y="1251"/>
                    <a:pt x="23134" y="1419"/>
                    <a:pt x="25006" y="1563"/>
                  </a:cubicBezTo>
                  <a:cubicBezTo>
                    <a:pt x="28749" y="1851"/>
                    <a:pt x="32757" y="2403"/>
                    <a:pt x="37004" y="3027"/>
                  </a:cubicBezTo>
                  <a:cubicBezTo>
                    <a:pt x="41228" y="3747"/>
                    <a:pt x="45668" y="4610"/>
                    <a:pt x="50203" y="5762"/>
                  </a:cubicBezTo>
                  <a:cubicBezTo>
                    <a:pt x="51331" y="6050"/>
                    <a:pt x="52483" y="6314"/>
                    <a:pt x="53611" y="6650"/>
                  </a:cubicBezTo>
                  <a:cubicBezTo>
                    <a:pt x="54763" y="6986"/>
                    <a:pt x="55890" y="7298"/>
                    <a:pt x="57042" y="7634"/>
                  </a:cubicBezTo>
                  <a:cubicBezTo>
                    <a:pt x="58194" y="7945"/>
                    <a:pt x="59346" y="8353"/>
                    <a:pt x="60498" y="8737"/>
                  </a:cubicBezTo>
                  <a:cubicBezTo>
                    <a:pt x="61650" y="9121"/>
                    <a:pt x="62826" y="9457"/>
                    <a:pt x="63978" y="9889"/>
                  </a:cubicBezTo>
                  <a:cubicBezTo>
                    <a:pt x="65130" y="10297"/>
                    <a:pt x="66282" y="10705"/>
                    <a:pt x="67457" y="11137"/>
                  </a:cubicBezTo>
                  <a:cubicBezTo>
                    <a:pt x="68609" y="11544"/>
                    <a:pt x="69761" y="12048"/>
                    <a:pt x="70913" y="12480"/>
                  </a:cubicBezTo>
                  <a:cubicBezTo>
                    <a:pt x="73241" y="13368"/>
                    <a:pt x="75473" y="14424"/>
                    <a:pt x="77776" y="15383"/>
                  </a:cubicBezTo>
                  <a:lnTo>
                    <a:pt x="81184" y="16991"/>
                  </a:lnTo>
                  <a:lnTo>
                    <a:pt x="82864" y="17783"/>
                  </a:lnTo>
                  <a:lnTo>
                    <a:pt x="84520" y="18622"/>
                  </a:lnTo>
                  <a:cubicBezTo>
                    <a:pt x="86752" y="19726"/>
                    <a:pt x="88911" y="20926"/>
                    <a:pt x="91071" y="22101"/>
                  </a:cubicBezTo>
                  <a:cubicBezTo>
                    <a:pt x="95343" y="24525"/>
                    <a:pt x="99446" y="27068"/>
                    <a:pt x="103310" y="29683"/>
                  </a:cubicBezTo>
                  <a:cubicBezTo>
                    <a:pt x="107150" y="32322"/>
                    <a:pt x="110749" y="35082"/>
                    <a:pt x="114085" y="37769"/>
                  </a:cubicBezTo>
                  <a:cubicBezTo>
                    <a:pt x="115693" y="39160"/>
                    <a:pt x="117324" y="40480"/>
                    <a:pt x="118788" y="41872"/>
                  </a:cubicBezTo>
                  <a:cubicBezTo>
                    <a:pt x="119532" y="42543"/>
                    <a:pt x="120276" y="43215"/>
                    <a:pt x="120996" y="43863"/>
                  </a:cubicBezTo>
                  <a:cubicBezTo>
                    <a:pt x="121692" y="44535"/>
                    <a:pt x="122388" y="45207"/>
                    <a:pt x="123036" y="45854"/>
                  </a:cubicBezTo>
                  <a:cubicBezTo>
                    <a:pt x="125700" y="48470"/>
                    <a:pt x="128027" y="51013"/>
                    <a:pt x="130067" y="53292"/>
                  </a:cubicBezTo>
                  <a:cubicBezTo>
                    <a:pt x="132059" y="55596"/>
                    <a:pt x="133763" y="57659"/>
                    <a:pt x="135059" y="59410"/>
                  </a:cubicBezTo>
                  <a:cubicBezTo>
                    <a:pt x="136403" y="61138"/>
                    <a:pt x="137411" y="62554"/>
                    <a:pt x="138082" y="63513"/>
                  </a:cubicBezTo>
                  <a:cubicBezTo>
                    <a:pt x="138778" y="64473"/>
                    <a:pt x="139138" y="64977"/>
                    <a:pt x="139138" y="64977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0630962-E31D-AFD2-227C-F330BC1B54AE}"/>
                </a:ext>
              </a:extLst>
            </p:cNvPr>
            <p:cNvSpPr/>
            <p:nvPr/>
          </p:nvSpPr>
          <p:spPr>
            <a:xfrm>
              <a:off x="8909126" y="1621188"/>
              <a:ext cx="45811" cy="98683"/>
            </a:xfrm>
            <a:custGeom>
              <a:avLst/>
              <a:gdLst>
                <a:gd name="csX0" fmla="*/ 8903 w 45811"/>
                <a:gd name="csY0" fmla="*/ 48 h 98683"/>
                <a:gd name="csX1" fmla="*/ 9671 w 45811"/>
                <a:gd name="csY1" fmla="*/ 1176 h 98683"/>
                <a:gd name="csX2" fmla="*/ 11471 w 45811"/>
                <a:gd name="csY2" fmla="*/ 4535 h 98683"/>
                <a:gd name="csX3" fmla="*/ 12143 w 45811"/>
                <a:gd name="csY3" fmla="*/ 7102 h 98683"/>
                <a:gd name="csX4" fmla="*/ 11783 w 45811"/>
                <a:gd name="csY4" fmla="*/ 10101 h 98683"/>
                <a:gd name="csX5" fmla="*/ 9911 w 45811"/>
                <a:gd name="csY5" fmla="*/ 13052 h 98683"/>
                <a:gd name="csX6" fmla="*/ 7103 w 45811"/>
                <a:gd name="csY6" fmla="*/ 15931 h 98683"/>
                <a:gd name="csX7" fmla="*/ 1248 w 45811"/>
                <a:gd name="csY7" fmla="*/ 23345 h 98683"/>
                <a:gd name="csX8" fmla="*/ 1104 w 45811"/>
                <a:gd name="csY8" fmla="*/ 23633 h 98683"/>
                <a:gd name="csX9" fmla="*/ 1104 w 45811"/>
                <a:gd name="csY9" fmla="*/ 23705 h 98683"/>
                <a:gd name="csX10" fmla="*/ 1032 w 45811"/>
                <a:gd name="csY10" fmla="*/ 23801 h 98683"/>
                <a:gd name="csX11" fmla="*/ 984 w 45811"/>
                <a:gd name="csY11" fmla="*/ 23945 h 98683"/>
                <a:gd name="csX12" fmla="*/ 744 w 45811"/>
                <a:gd name="csY12" fmla="*/ 24521 h 98683"/>
                <a:gd name="csX13" fmla="*/ 336 w 45811"/>
                <a:gd name="csY13" fmla="*/ 25840 h 98683"/>
                <a:gd name="csX14" fmla="*/ 0 w 45811"/>
                <a:gd name="csY14" fmla="*/ 28600 h 98683"/>
                <a:gd name="csX15" fmla="*/ 1680 w 45811"/>
                <a:gd name="csY15" fmla="*/ 34070 h 98683"/>
                <a:gd name="csX16" fmla="*/ 5423 w 45811"/>
                <a:gd name="csY16" fmla="*/ 38413 h 98683"/>
                <a:gd name="csX17" fmla="*/ 9983 w 45811"/>
                <a:gd name="csY17" fmla="*/ 41868 h 98683"/>
                <a:gd name="csX18" fmla="*/ 14759 w 45811"/>
                <a:gd name="csY18" fmla="*/ 44939 h 98683"/>
                <a:gd name="csX19" fmla="*/ 19486 w 45811"/>
                <a:gd name="csY19" fmla="*/ 48058 h 98683"/>
                <a:gd name="csX20" fmla="*/ 24070 w 45811"/>
                <a:gd name="csY20" fmla="*/ 51321 h 98683"/>
                <a:gd name="csX21" fmla="*/ 28365 w 45811"/>
                <a:gd name="csY21" fmla="*/ 54848 h 98683"/>
                <a:gd name="csX22" fmla="*/ 32229 w 45811"/>
                <a:gd name="csY22" fmla="*/ 58663 h 98683"/>
                <a:gd name="csX23" fmla="*/ 35541 w 45811"/>
                <a:gd name="csY23" fmla="*/ 62790 h 98683"/>
                <a:gd name="csX24" fmla="*/ 36956 w 45811"/>
                <a:gd name="csY24" fmla="*/ 64949 h 98683"/>
                <a:gd name="csX25" fmla="*/ 38276 w 45811"/>
                <a:gd name="csY25" fmla="*/ 67156 h 98683"/>
                <a:gd name="csX26" fmla="*/ 39476 w 45811"/>
                <a:gd name="csY26" fmla="*/ 69340 h 98683"/>
                <a:gd name="csX27" fmla="*/ 40052 w 45811"/>
                <a:gd name="csY27" fmla="*/ 70443 h 98683"/>
                <a:gd name="csX28" fmla="*/ 40556 w 45811"/>
                <a:gd name="csY28" fmla="*/ 71547 h 98683"/>
                <a:gd name="csX29" fmla="*/ 43652 w 45811"/>
                <a:gd name="csY29" fmla="*/ 80041 h 98683"/>
                <a:gd name="csX30" fmla="*/ 44900 w 45811"/>
                <a:gd name="csY30" fmla="*/ 87598 h 98683"/>
                <a:gd name="csX31" fmla="*/ 44972 w 45811"/>
                <a:gd name="csY31" fmla="*/ 89254 h 98683"/>
                <a:gd name="csX32" fmla="*/ 44972 w 45811"/>
                <a:gd name="csY32" fmla="*/ 90814 h 98683"/>
                <a:gd name="csX33" fmla="*/ 44804 w 45811"/>
                <a:gd name="csY33" fmla="*/ 93549 h 98683"/>
                <a:gd name="csX34" fmla="*/ 44204 w 45811"/>
                <a:gd name="csY34" fmla="*/ 97340 h 98683"/>
                <a:gd name="csX35" fmla="*/ 43916 w 45811"/>
                <a:gd name="csY35" fmla="*/ 98683 h 98683"/>
                <a:gd name="csX36" fmla="*/ 44324 w 45811"/>
                <a:gd name="csY36" fmla="*/ 97388 h 98683"/>
                <a:gd name="csX37" fmla="*/ 44780 w 45811"/>
                <a:gd name="csY37" fmla="*/ 95804 h 98683"/>
                <a:gd name="csX38" fmla="*/ 45260 w 45811"/>
                <a:gd name="csY38" fmla="*/ 93621 h 98683"/>
                <a:gd name="csX39" fmla="*/ 45644 w 45811"/>
                <a:gd name="csY39" fmla="*/ 90862 h 98683"/>
                <a:gd name="csX40" fmla="*/ 45812 w 45811"/>
                <a:gd name="csY40" fmla="*/ 87574 h 98683"/>
                <a:gd name="csX41" fmla="*/ 44996 w 45811"/>
                <a:gd name="csY41" fmla="*/ 79729 h 98683"/>
                <a:gd name="csX42" fmla="*/ 42188 w 45811"/>
                <a:gd name="csY42" fmla="*/ 70803 h 98683"/>
                <a:gd name="csX43" fmla="*/ 41708 w 45811"/>
                <a:gd name="csY43" fmla="*/ 69652 h 98683"/>
                <a:gd name="csX44" fmla="*/ 41156 w 45811"/>
                <a:gd name="csY44" fmla="*/ 68500 h 98683"/>
                <a:gd name="csX45" fmla="*/ 40004 w 45811"/>
                <a:gd name="csY45" fmla="*/ 66173 h 98683"/>
                <a:gd name="csX46" fmla="*/ 38732 w 45811"/>
                <a:gd name="csY46" fmla="*/ 63893 h 98683"/>
                <a:gd name="csX47" fmla="*/ 37292 w 45811"/>
                <a:gd name="csY47" fmla="*/ 61590 h 98683"/>
                <a:gd name="csX48" fmla="*/ 33885 w 45811"/>
                <a:gd name="csY48" fmla="*/ 57175 h 98683"/>
                <a:gd name="csX49" fmla="*/ 29901 w 45811"/>
                <a:gd name="csY49" fmla="*/ 53121 h 98683"/>
                <a:gd name="csX50" fmla="*/ 25486 w 45811"/>
                <a:gd name="csY50" fmla="*/ 49426 h 98683"/>
                <a:gd name="csX51" fmla="*/ 20806 w 45811"/>
                <a:gd name="csY51" fmla="*/ 46043 h 98683"/>
                <a:gd name="csX52" fmla="*/ 15982 w 45811"/>
                <a:gd name="csY52" fmla="*/ 42923 h 98683"/>
                <a:gd name="csX53" fmla="*/ 11207 w 45811"/>
                <a:gd name="csY53" fmla="*/ 39924 h 98683"/>
                <a:gd name="csX54" fmla="*/ 3408 w 45811"/>
                <a:gd name="csY54" fmla="*/ 32966 h 98683"/>
                <a:gd name="csX55" fmla="*/ 1920 w 45811"/>
                <a:gd name="csY55" fmla="*/ 28552 h 98683"/>
                <a:gd name="csX56" fmla="*/ 2112 w 45811"/>
                <a:gd name="csY56" fmla="*/ 26272 h 98683"/>
                <a:gd name="csX57" fmla="*/ 2400 w 45811"/>
                <a:gd name="csY57" fmla="*/ 25193 h 98683"/>
                <a:gd name="csX58" fmla="*/ 2616 w 45811"/>
                <a:gd name="csY58" fmla="*/ 24617 h 98683"/>
                <a:gd name="csX59" fmla="*/ 2664 w 45811"/>
                <a:gd name="csY59" fmla="*/ 24473 h 98683"/>
                <a:gd name="csX60" fmla="*/ 2664 w 45811"/>
                <a:gd name="csY60" fmla="*/ 24425 h 98683"/>
                <a:gd name="csX61" fmla="*/ 2664 w 45811"/>
                <a:gd name="csY61" fmla="*/ 24353 h 98683"/>
                <a:gd name="csX62" fmla="*/ 2808 w 45811"/>
                <a:gd name="csY62" fmla="*/ 24089 h 98683"/>
                <a:gd name="csX63" fmla="*/ 8015 w 45811"/>
                <a:gd name="csY63" fmla="*/ 16891 h 98683"/>
                <a:gd name="csX64" fmla="*/ 10751 w 45811"/>
                <a:gd name="csY64" fmla="*/ 13772 h 98683"/>
                <a:gd name="csX65" fmla="*/ 12575 w 45811"/>
                <a:gd name="csY65" fmla="*/ 10389 h 98683"/>
                <a:gd name="csX66" fmla="*/ 12767 w 45811"/>
                <a:gd name="csY66" fmla="*/ 6982 h 98683"/>
                <a:gd name="csX67" fmla="*/ 11831 w 45811"/>
                <a:gd name="csY67" fmla="*/ 4319 h 98683"/>
                <a:gd name="csX68" fmla="*/ 9695 w 45811"/>
                <a:gd name="csY68" fmla="*/ 1056 h 98683"/>
                <a:gd name="csX69" fmla="*/ 8807 w 45811"/>
                <a:gd name="csY69" fmla="*/ 0 h 986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45811" h="98683">
                  <a:moveTo>
                    <a:pt x="8903" y="48"/>
                  </a:moveTo>
                  <a:cubicBezTo>
                    <a:pt x="8903" y="48"/>
                    <a:pt x="9167" y="432"/>
                    <a:pt x="9671" y="1176"/>
                  </a:cubicBezTo>
                  <a:cubicBezTo>
                    <a:pt x="10127" y="1919"/>
                    <a:pt x="10871" y="3023"/>
                    <a:pt x="11471" y="4535"/>
                  </a:cubicBezTo>
                  <a:cubicBezTo>
                    <a:pt x="11783" y="5278"/>
                    <a:pt x="12047" y="6166"/>
                    <a:pt x="12143" y="7102"/>
                  </a:cubicBezTo>
                  <a:cubicBezTo>
                    <a:pt x="12239" y="8062"/>
                    <a:pt x="12143" y="9093"/>
                    <a:pt x="11783" y="10101"/>
                  </a:cubicBezTo>
                  <a:cubicBezTo>
                    <a:pt x="11423" y="11133"/>
                    <a:pt x="10727" y="12092"/>
                    <a:pt x="9911" y="13052"/>
                  </a:cubicBezTo>
                  <a:cubicBezTo>
                    <a:pt x="9095" y="14012"/>
                    <a:pt x="8111" y="14948"/>
                    <a:pt x="7103" y="15931"/>
                  </a:cubicBezTo>
                  <a:cubicBezTo>
                    <a:pt x="5064" y="17899"/>
                    <a:pt x="2736" y="20178"/>
                    <a:pt x="1248" y="23345"/>
                  </a:cubicBezTo>
                  <a:lnTo>
                    <a:pt x="1104" y="23633"/>
                  </a:lnTo>
                  <a:lnTo>
                    <a:pt x="1104" y="23705"/>
                  </a:lnTo>
                  <a:cubicBezTo>
                    <a:pt x="1104" y="23705"/>
                    <a:pt x="1032" y="23801"/>
                    <a:pt x="1032" y="23801"/>
                  </a:cubicBezTo>
                  <a:lnTo>
                    <a:pt x="984" y="23945"/>
                  </a:lnTo>
                  <a:lnTo>
                    <a:pt x="744" y="24521"/>
                  </a:lnTo>
                  <a:cubicBezTo>
                    <a:pt x="600" y="24929"/>
                    <a:pt x="432" y="25409"/>
                    <a:pt x="336" y="25840"/>
                  </a:cubicBezTo>
                  <a:cubicBezTo>
                    <a:pt x="96" y="26728"/>
                    <a:pt x="0" y="27664"/>
                    <a:pt x="0" y="28600"/>
                  </a:cubicBezTo>
                  <a:cubicBezTo>
                    <a:pt x="0" y="30519"/>
                    <a:pt x="672" y="32439"/>
                    <a:pt x="1680" y="34070"/>
                  </a:cubicBezTo>
                  <a:cubicBezTo>
                    <a:pt x="2688" y="35726"/>
                    <a:pt x="4008" y="37141"/>
                    <a:pt x="5423" y="38413"/>
                  </a:cubicBezTo>
                  <a:cubicBezTo>
                    <a:pt x="6839" y="39684"/>
                    <a:pt x="8399" y="40812"/>
                    <a:pt x="9983" y="41868"/>
                  </a:cubicBezTo>
                  <a:cubicBezTo>
                    <a:pt x="11567" y="42923"/>
                    <a:pt x="13175" y="43931"/>
                    <a:pt x="14759" y="44939"/>
                  </a:cubicBezTo>
                  <a:cubicBezTo>
                    <a:pt x="16342" y="45971"/>
                    <a:pt x="17926" y="46978"/>
                    <a:pt x="19486" y="48058"/>
                  </a:cubicBezTo>
                  <a:cubicBezTo>
                    <a:pt x="21046" y="49114"/>
                    <a:pt x="22582" y="50193"/>
                    <a:pt x="24070" y="51321"/>
                  </a:cubicBezTo>
                  <a:cubicBezTo>
                    <a:pt x="25558" y="52449"/>
                    <a:pt x="26997" y="53624"/>
                    <a:pt x="28365" y="54848"/>
                  </a:cubicBezTo>
                  <a:cubicBezTo>
                    <a:pt x="29733" y="56072"/>
                    <a:pt x="31029" y="57367"/>
                    <a:pt x="32229" y="58663"/>
                  </a:cubicBezTo>
                  <a:cubicBezTo>
                    <a:pt x="33429" y="60007"/>
                    <a:pt x="34557" y="61350"/>
                    <a:pt x="35541" y="62790"/>
                  </a:cubicBezTo>
                  <a:cubicBezTo>
                    <a:pt x="36020" y="63509"/>
                    <a:pt x="36524" y="64229"/>
                    <a:pt x="36956" y="64949"/>
                  </a:cubicBezTo>
                  <a:cubicBezTo>
                    <a:pt x="37412" y="65693"/>
                    <a:pt x="37868" y="66437"/>
                    <a:pt x="38276" y="67156"/>
                  </a:cubicBezTo>
                  <a:cubicBezTo>
                    <a:pt x="38684" y="67876"/>
                    <a:pt x="39092" y="68596"/>
                    <a:pt x="39476" y="69340"/>
                  </a:cubicBezTo>
                  <a:cubicBezTo>
                    <a:pt x="39668" y="69700"/>
                    <a:pt x="39860" y="70060"/>
                    <a:pt x="40052" y="70443"/>
                  </a:cubicBezTo>
                  <a:cubicBezTo>
                    <a:pt x="40220" y="70803"/>
                    <a:pt x="40388" y="71187"/>
                    <a:pt x="40556" y="71547"/>
                  </a:cubicBezTo>
                  <a:cubicBezTo>
                    <a:pt x="41900" y="74474"/>
                    <a:pt x="42956" y="77329"/>
                    <a:pt x="43652" y="80041"/>
                  </a:cubicBezTo>
                  <a:cubicBezTo>
                    <a:pt x="44348" y="82752"/>
                    <a:pt x="44732" y="85319"/>
                    <a:pt x="44900" y="87598"/>
                  </a:cubicBezTo>
                  <a:cubicBezTo>
                    <a:pt x="44900" y="88174"/>
                    <a:pt x="44948" y="88726"/>
                    <a:pt x="44972" y="89254"/>
                  </a:cubicBezTo>
                  <a:cubicBezTo>
                    <a:pt x="44996" y="89782"/>
                    <a:pt x="44972" y="90310"/>
                    <a:pt x="44972" y="90814"/>
                  </a:cubicBezTo>
                  <a:cubicBezTo>
                    <a:pt x="44972" y="91821"/>
                    <a:pt x="44876" y="92709"/>
                    <a:pt x="44804" y="93549"/>
                  </a:cubicBezTo>
                  <a:cubicBezTo>
                    <a:pt x="44612" y="95180"/>
                    <a:pt x="44420" y="96476"/>
                    <a:pt x="44204" y="97340"/>
                  </a:cubicBezTo>
                  <a:cubicBezTo>
                    <a:pt x="44012" y="98203"/>
                    <a:pt x="43916" y="98683"/>
                    <a:pt x="43916" y="98683"/>
                  </a:cubicBezTo>
                  <a:cubicBezTo>
                    <a:pt x="43916" y="98683"/>
                    <a:pt x="44060" y="98227"/>
                    <a:pt x="44324" y="97388"/>
                  </a:cubicBezTo>
                  <a:cubicBezTo>
                    <a:pt x="44468" y="96956"/>
                    <a:pt x="44636" y="96428"/>
                    <a:pt x="44780" y="95804"/>
                  </a:cubicBezTo>
                  <a:cubicBezTo>
                    <a:pt x="44924" y="95180"/>
                    <a:pt x="45140" y="94460"/>
                    <a:pt x="45260" y="93621"/>
                  </a:cubicBezTo>
                  <a:cubicBezTo>
                    <a:pt x="45404" y="92805"/>
                    <a:pt x="45572" y="91869"/>
                    <a:pt x="45644" y="90862"/>
                  </a:cubicBezTo>
                  <a:cubicBezTo>
                    <a:pt x="45764" y="89854"/>
                    <a:pt x="45788" y="88750"/>
                    <a:pt x="45812" y="87574"/>
                  </a:cubicBezTo>
                  <a:cubicBezTo>
                    <a:pt x="45812" y="85223"/>
                    <a:pt x="45596" y="82560"/>
                    <a:pt x="44996" y="79729"/>
                  </a:cubicBezTo>
                  <a:cubicBezTo>
                    <a:pt x="44420" y="76898"/>
                    <a:pt x="43508" y="73874"/>
                    <a:pt x="42188" y="70803"/>
                  </a:cubicBezTo>
                  <a:cubicBezTo>
                    <a:pt x="42020" y="70419"/>
                    <a:pt x="41852" y="70036"/>
                    <a:pt x="41708" y="69652"/>
                  </a:cubicBezTo>
                  <a:cubicBezTo>
                    <a:pt x="41540" y="69268"/>
                    <a:pt x="41348" y="68884"/>
                    <a:pt x="41156" y="68500"/>
                  </a:cubicBezTo>
                  <a:cubicBezTo>
                    <a:pt x="40796" y="67732"/>
                    <a:pt x="40412" y="66964"/>
                    <a:pt x="40004" y="66173"/>
                  </a:cubicBezTo>
                  <a:cubicBezTo>
                    <a:pt x="39620" y="65381"/>
                    <a:pt x="39164" y="64637"/>
                    <a:pt x="38732" y="63893"/>
                  </a:cubicBezTo>
                  <a:cubicBezTo>
                    <a:pt x="38276" y="63102"/>
                    <a:pt x="37796" y="62358"/>
                    <a:pt x="37292" y="61590"/>
                  </a:cubicBezTo>
                  <a:cubicBezTo>
                    <a:pt x="36260" y="60078"/>
                    <a:pt x="35109" y="58615"/>
                    <a:pt x="33885" y="57175"/>
                  </a:cubicBezTo>
                  <a:cubicBezTo>
                    <a:pt x="32637" y="55760"/>
                    <a:pt x="31317" y="54416"/>
                    <a:pt x="29901" y="53121"/>
                  </a:cubicBezTo>
                  <a:cubicBezTo>
                    <a:pt x="28485" y="51849"/>
                    <a:pt x="26997" y="50625"/>
                    <a:pt x="25486" y="49426"/>
                  </a:cubicBezTo>
                  <a:cubicBezTo>
                    <a:pt x="23950" y="48250"/>
                    <a:pt x="22390" y="47122"/>
                    <a:pt x="20806" y="46043"/>
                  </a:cubicBezTo>
                  <a:cubicBezTo>
                    <a:pt x="19222" y="44963"/>
                    <a:pt x="17590" y="43931"/>
                    <a:pt x="15982" y="42923"/>
                  </a:cubicBezTo>
                  <a:cubicBezTo>
                    <a:pt x="14375" y="41916"/>
                    <a:pt x="12767" y="40932"/>
                    <a:pt x="11207" y="39924"/>
                  </a:cubicBezTo>
                  <a:cubicBezTo>
                    <a:pt x="8159" y="37909"/>
                    <a:pt x="5207" y="35726"/>
                    <a:pt x="3408" y="32966"/>
                  </a:cubicBezTo>
                  <a:cubicBezTo>
                    <a:pt x="2544" y="31599"/>
                    <a:pt x="1968" y="30087"/>
                    <a:pt x="1920" y="28552"/>
                  </a:cubicBezTo>
                  <a:cubicBezTo>
                    <a:pt x="1896" y="27784"/>
                    <a:pt x="1920" y="27016"/>
                    <a:pt x="2112" y="26272"/>
                  </a:cubicBezTo>
                  <a:cubicBezTo>
                    <a:pt x="2184" y="25888"/>
                    <a:pt x="2280" y="25577"/>
                    <a:pt x="2400" y="25193"/>
                  </a:cubicBezTo>
                  <a:lnTo>
                    <a:pt x="2616" y="24617"/>
                  </a:lnTo>
                  <a:lnTo>
                    <a:pt x="2664" y="24473"/>
                  </a:lnTo>
                  <a:cubicBezTo>
                    <a:pt x="2664" y="24473"/>
                    <a:pt x="2688" y="24401"/>
                    <a:pt x="2664" y="24425"/>
                  </a:cubicBezTo>
                  <a:lnTo>
                    <a:pt x="2664" y="24353"/>
                  </a:lnTo>
                  <a:cubicBezTo>
                    <a:pt x="2664" y="24353"/>
                    <a:pt x="2808" y="24089"/>
                    <a:pt x="2808" y="24089"/>
                  </a:cubicBezTo>
                  <a:cubicBezTo>
                    <a:pt x="4032" y="21258"/>
                    <a:pt x="6095" y="18978"/>
                    <a:pt x="8015" y="16891"/>
                  </a:cubicBezTo>
                  <a:cubicBezTo>
                    <a:pt x="8975" y="15835"/>
                    <a:pt x="9935" y="14852"/>
                    <a:pt x="10751" y="13772"/>
                  </a:cubicBezTo>
                  <a:cubicBezTo>
                    <a:pt x="11567" y="12716"/>
                    <a:pt x="12239" y="11565"/>
                    <a:pt x="12575" y="10389"/>
                  </a:cubicBezTo>
                  <a:cubicBezTo>
                    <a:pt x="12935" y="9213"/>
                    <a:pt x="12959" y="8014"/>
                    <a:pt x="12767" y="6982"/>
                  </a:cubicBezTo>
                  <a:cubicBezTo>
                    <a:pt x="12575" y="5950"/>
                    <a:pt x="12215" y="5063"/>
                    <a:pt x="11831" y="4319"/>
                  </a:cubicBezTo>
                  <a:cubicBezTo>
                    <a:pt x="11087" y="2807"/>
                    <a:pt x="10223" y="1775"/>
                    <a:pt x="9695" y="1056"/>
                  </a:cubicBezTo>
                  <a:cubicBezTo>
                    <a:pt x="9119" y="384"/>
                    <a:pt x="8807" y="0"/>
                    <a:pt x="8807" y="0"/>
                  </a:cubicBezTo>
                  <a:close/>
                </a:path>
              </a:pathLst>
            </a:custGeom>
            <a:grpFill/>
            <a:ln w="2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" name="Freeform 66">
            <a:extLst>
              <a:ext uri="{FF2B5EF4-FFF2-40B4-BE49-F238E27FC236}">
                <a16:creationId xmlns:a16="http://schemas.microsoft.com/office/drawing/2014/main" id="{0B3F90C6-D1FA-EAB8-6F22-FCB620D13399}"/>
              </a:ext>
            </a:extLst>
          </p:cNvPr>
          <p:cNvSpPr/>
          <p:nvPr/>
        </p:nvSpPr>
        <p:spPr>
          <a:xfrm>
            <a:off x="8683092" y="2470876"/>
            <a:ext cx="48" cy="120"/>
          </a:xfrm>
          <a:custGeom>
            <a:avLst/>
            <a:gdLst>
              <a:gd name="csX0" fmla="*/ 48 w 48"/>
              <a:gd name="csY0" fmla="*/ 0 h 120"/>
              <a:gd name="csX1" fmla="*/ 0 w 48"/>
              <a:gd name="csY1" fmla="*/ 120 h 120"/>
              <a:gd name="csX2" fmla="*/ 48 w 48"/>
              <a:gd name="csY2" fmla="*/ 0 h 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8" h="120">
                <a:moveTo>
                  <a:pt x="48" y="0"/>
                </a:moveTo>
                <a:cubicBezTo>
                  <a:pt x="48" y="0"/>
                  <a:pt x="0" y="120"/>
                  <a:pt x="0" y="120"/>
                </a:cubicBezTo>
                <a:cubicBezTo>
                  <a:pt x="0" y="120"/>
                  <a:pt x="24" y="72"/>
                  <a:pt x="48" y="0"/>
                </a:cubicBezTo>
                <a:close/>
              </a:path>
            </a:pathLst>
          </a:custGeom>
          <a:solidFill>
            <a:srgbClr val="52DAFF"/>
          </a:solidFill>
          <a:ln w="240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D180A22A-E272-824F-66AA-B0DE6562DBA5}"/>
              </a:ext>
            </a:extLst>
          </p:cNvPr>
          <p:cNvSpPr/>
          <p:nvPr/>
        </p:nvSpPr>
        <p:spPr>
          <a:xfrm>
            <a:off x="9189587" y="2470876"/>
            <a:ext cx="47" cy="122"/>
          </a:xfrm>
          <a:custGeom>
            <a:avLst/>
            <a:gdLst>
              <a:gd name="csX0" fmla="*/ 0 w 47"/>
              <a:gd name="csY0" fmla="*/ 0 h 122"/>
              <a:gd name="csX1" fmla="*/ 48 w 47"/>
              <a:gd name="csY1" fmla="*/ 120 h 122"/>
              <a:gd name="csX2" fmla="*/ 0 w 47"/>
              <a:gd name="csY2" fmla="*/ 0 h 1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" h="122">
                <a:moveTo>
                  <a:pt x="0" y="0"/>
                </a:moveTo>
                <a:cubicBezTo>
                  <a:pt x="0" y="0"/>
                  <a:pt x="0" y="144"/>
                  <a:pt x="48" y="120"/>
                </a:cubicBezTo>
                <a:cubicBezTo>
                  <a:pt x="48" y="120"/>
                  <a:pt x="24" y="24"/>
                  <a:pt x="0" y="0"/>
                </a:cubicBezTo>
                <a:close/>
              </a:path>
            </a:pathLst>
          </a:custGeom>
          <a:solidFill>
            <a:srgbClr val="52DAFF"/>
          </a:solidFill>
          <a:ln w="240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5BB68DD4-AB97-ABA8-BBF6-F19535D98934}"/>
              </a:ext>
            </a:extLst>
          </p:cNvPr>
          <p:cNvSpPr/>
          <p:nvPr/>
        </p:nvSpPr>
        <p:spPr>
          <a:xfrm>
            <a:off x="8344390" y="2036867"/>
            <a:ext cx="1184212" cy="3616081"/>
          </a:xfrm>
          <a:custGeom>
            <a:avLst/>
            <a:gdLst>
              <a:gd name="csX0" fmla="*/ 1180637 w 1184212"/>
              <a:gd name="csY0" fmla="*/ 1154375 h 3616081"/>
              <a:gd name="csX1" fmla="*/ 1168782 w 1184212"/>
              <a:gd name="csY1" fmla="*/ 1132014 h 3616081"/>
              <a:gd name="csX2" fmla="*/ 1159351 w 1184212"/>
              <a:gd name="csY2" fmla="*/ 1117666 h 3616081"/>
              <a:gd name="csX3" fmla="*/ 1149872 w 1184212"/>
              <a:gd name="csY3" fmla="*/ 1100103 h 3616081"/>
              <a:gd name="csX4" fmla="*/ 1148816 w 1184212"/>
              <a:gd name="csY4" fmla="*/ 1097080 h 3616081"/>
              <a:gd name="csX5" fmla="*/ 1136529 w 1184212"/>
              <a:gd name="csY5" fmla="*/ 1024525 h 3616081"/>
              <a:gd name="csX6" fmla="*/ 1111187 w 1184212"/>
              <a:gd name="csY6" fmla="*/ 842778 h 3616081"/>
              <a:gd name="csX7" fmla="*/ 1085966 w 1184212"/>
              <a:gd name="csY7" fmla="*/ 636750 h 3616081"/>
              <a:gd name="csX8" fmla="*/ 1070511 w 1184212"/>
              <a:gd name="csY8" fmla="*/ 530821 h 3616081"/>
              <a:gd name="csX9" fmla="*/ 1057169 w 1184212"/>
              <a:gd name="csY9" fmla="*/ 479092 h 3616081"/>
              <a:gd name="csX10" fmla="*/ 1048218 w 1184212"/>
              <a:gd name="csY10" fmla="*/ 454092 h 3616081"/>
              <a:gd name="csX11" fmla="*/ 1043274 w 1184212"/>
              <a:gd name="csY11" fmla="*/ 441831 h 3616081"/>
              <a:gd name="csX12" fmla="*/ 1037731 w 1184212"/>
              <a:gd name="csY12" fmla="*/ 429883 h 3616081"/>
              <a:gd name="csX13" fmla="*/ 980112 w 1184212"/>
              <a:gd name="csY13" fmla="*/ 344923 h 3616081"/>
              <a:gd name="csX14" fmla="*/ 902816 w 1184212"/>
              <a:gd name="csY14" fmla="*/ 286620 h 3616081"/>
              <a:gd name="csX15" fmla="*/ 819328 w 1184212"/>
              <a:gd name="csY15" fmla="*/ 257301 h 3616081"/>
              <a:gd name="csX16" fmla="*/ 743303 w 1184212"/>
              <a:gd name="csY16" fmla="*/ 242377 h 3616081"/>
              <a:gd name="csX17" fmla="*/ 694996 w 1184212"/>
              <a:gd name="csY17" fmla="*/ 232876 h 3616081"/>
              <a:gd name="csX18" fmla="*/ 688133 w 1184212"/>
              <a:gd name="csY18" fmla="*/ 187841 h 3616081"/>
              <a:gd name="csX19" fmla="*/ 763941 w 1184212"/>
              <a:gd name="csY19" fmla="*/ 204612 h 3616081"/>
              <a:gd name="csX20" fmla="*/ 837926 w 1184212"/>
              <a:gd name="csY20" fmla="*/ 216825 h 3616081"/>
              <a:gd name="csX21" fmla="*/ 910135 w 1184212"/>
              <a:gd name="csY21" fmla="*/ 230405 h 3616081"/>
              <a:gd name="csX22" fmla="*/ 942388 w 1184212"/>
              <a:gd name="csY22" fmla="*/ 240602 h 3616081"/>
              <a:gd name="csX23" fmla="*/ 956715 w 1184212"/>
              <a:gd name="csY23" fmla="*/ 247704 h 3616081"/>
              <a:gd name="csX24" fmla="*/ 963602 w 1184212"/>
              <a:gd name="csY24" fmla="*/ 251207 h 3616081"/>
              <a:gd name="csX25" fmla="*/ 970009 w 1184212"/>
              <a:gd name="csY25" fmla="*/ 255142 h 3616081"/>
              <a:gd name="csX26" fmla="*/ 1010829 w 1184212"/>
              <a:gd name="csY26" fmla="*/ 285733 h 3616081"/>
              <a:gd name="csX27" fmla="*/ 1025564 w 1184212"/>
              <a:gd name="csY27" fmla="*/ 300824 h 3616081"/>
              <a:gd name="csX28" fmla="*/ 1037443 w 1184212"/>
              <a:gd name="csY28" fmla="*/ 315244 h 3616081"/>
              <a:gd name="csX29" fmla="*/ 1049201 w 1184212"/>
              <a:gd name="csY29" fmla="*/ 332231 h 3616081"/>
              <a:gd name="csX30" fmla="*/ 1078407 w 1184212"/>
              <a:gd name="csY30" fmla="*/ 395117 h 3616081"/>
              <a:gd name="csX31" fmla="*/ 1088990 w 1184212"/>
              <a:gd name="csY31" fmla="*/ 439960 h 3616081"/>
              <a:gd name="csX32" fmla="*/ 1091869 w 1184212"/>
              <a:gd name="csY32" fmla="*/ 465344 h 3616081"/>
              <a:gd name="csX33" fmla="*/ 1092565 w 1184212"/>
              <a:gd name="csY33" fmla="*/ 473190 h 3616081"/>
              <a:gd name="csX34" fmla="*/ 1092781 w 1184212"/>
              <a:gd name="csY34" fmla="*/ 465344 h 3616081"/>
              <a:gd name="csX35" fmla="*/ 1092805 w 1184212"/>
              <a:gd name="csY35" fmla="*/ 454931 h 3616081"/>
              <a:gd name="csX36" fmla="*/ 1091917 w 1184212"/>
              <a:gd name="csY36" fmla="*/ 439672 h 3616081"/>
              <a:gd name="csX37" fmla="*/ 1089110 w 1184212"/>
              <a:gd name="csY37" fmla="*/ 419326 h 3616081"/>
              <a:gd name="csX38" fmla="*/ 1086758 w 1184212"/>
              <a:gd name="csY38" fmla="*/ 407161 h 3616081"/>
              <a:gd name="csX39" fmla="*/ 1083230 w 1184212"/>
              <a:gd name="csY39" fmla="*/ 393749 h 3616081"/>
              <a:gd name="csX40" fmla="*/ 1054241 w 1184212"/>
              <a:gd name="csY40" fmla="*/ 328992 h 3616081"/>
              <a:gd name="csX41" fmla="*/ 1042218 w 1184212"/>
              <a:gd name="csY41" fmla="*/ 311621 h 3616081"/>
              <a:gd name="csX42" fmla="*/ 1030027 w 1184212"/>
              <a:gd name="csY42" fmla="*/ 296841 h 3616081"/>
              <a:gd name="csX43" fmla="*/ 1014885 w 1184212"/>
              <a:gd name="csY43" fmla="*/ 281342 h 3616081"/>
              <a:gd name="csX44" fmla="*/ 999022 w 1184212"/>
              <a:gd name="csY44" fmla="*/ 267882 h 3616081"/>
              <a:gd name="csX45" fmla="*/ 1038115 w 1184212"/>
              <a:gd name="csY45" fmla="*/ 294058 h 3616081"/>
              <a:gd name="csX46" fmla="*/ 1072623 w 1184212"/>
              <a:gd name="csY46" fmla="*/ 324553 h 3616081"/>
              <a:gd name="csX47" fmla="*/ 1088582 w 1184212"/>
              <a:gd name="csY47" fmla="*/ 344348 h 3616081"/>
              <a:gd name="csX48" fmla="*/ 1092541 w 1184212"/>
              <a:gd name="csY48" fmla="*/ 351138 h 3616081"/>
              <a:gd name="csX49" fmla="*/ 1089398 w 1184212"/>
              <a:gd name="csY49" fmla="*/ 343940 h 3616081"/>
              <a:gd name="csX50" fmla="*/ 1074903 w 1184212"/>
              <a:gd name="csY50" fmla="*/ 322682 h 3616081"/>
              <a:gd name="csX51" fmla="*/ 1041306 w 1184212"/>
              <a:gd name="csY51" fmla="*/ 290195 h 3616081"/>
              <a:gd name="csX52" fmla="*/ 981936 w 1184212"/>
              <a:gd name="csY52" fmla="*/ 251519 h 3616081"/>
              <a:gd name="csX53" fmla="*/ 977832 w 1184212"/>
              <a:gd name="csY53" fmla="*/ 249503 h 3616081"/>
              <a:gd name="csX54" fmla="*/ 970129 w 1184212"/>
              <a:gd name="csY54" fmla="*/ 245712 h 3616081"/>
              <a:gd name="csX55" fmla="*/ 959954 w 1184212"/>
              <a:gd name="csY55" fmla="*/ 241178 h 3616081"/>
              <a:gd name="csX56" fmla="*/ 947163 w 1184212"/>
              <a:gd name="csY56" fmla="*/ 236067 h 3616081"/>
              <a:gd name="csX57" fmla="*/ 947163 w 1184212"/>
              <a:gd name="csY57" fmla="*/ 236067 h 3616081"/>
              <a:gd name="csX58" fmla="*/ 947067 w 1184212"/>
              <a:gd name="csY58" fmla="*/ 236019 h 3616081"/>
              <a:gd name="csX59" fmla="*/ 914263 w 1184212"/>
              <a:gd name="csY59" fmla="*/ 225198 h 3616081"/>
              <a:gd name="csX60" fmla="*/ 841742 w 1184212"/>
              <a:gd name="csY60" fmla="*/ 211330 h 3616081"/>
              <a:gd name="csX61" fmla="*/ 767421 w 1184212"/>
              <a:gd name="csY61" fmla="*/ 199118 h 3616081"/>
              <a:gd name="csX62" fmla="*/ 686885 w 1184212"/>
              <a:gd name="csY62" fmla="*/ 181219 h 3616081"/>
              <a:gd name="csX63" fmla="*/ 675534 w 1184212"/>
              <a:gd name="csY63" fmla="*/ 134601 h 3616081"/>
              <a:gd name="csX64" fmla="*/ 704811 w 1184212"/>
              <a:gd name="csY64" fmla="*/ 145686 h 3616081"/>
              <a:gd name="csX65" fmla="*/ 730009 w 1184212"/>
              <a:gd name="csY65" fmla="*/ 152643 h 3616081"/>
              <a:gd name="csX66" fmla="*/ 737856 w 1184212"/>
              <a:gd name="csY66" fmla="*/ 154275 h 3616081"/>
              <a:gd name="csX67" fmla="*/ 730297 w 1184212"/>
              <a:gd name="csY67" fmla="*/ 151756 h 3616081"/>
              <a:gd name="csX68" fmla="*/ 705939 w 1184212"/>
              <a:gd name="csY68" fmla="*/ 142902 h 3616081"/>
              <a:gd name="csX69" fmla="*/ 673782 w 1184212"/>
              <a:gd name="csY69" fmla="*/ 128746 h 3616081"/>
              <a:gd name="csX70" fmla="*/ 670542 w 1184212"/>
              <a:gd name="csY70" fmla="*/ 118837 h 3616081"/>
              <a:gd name="csX71" fmla="*/ 633610 w 1184212"/>
              <a:gd name="csY71" fmla="*/ 52089 h 3616081"/>
              <a:gd name="csX72" fmla="*/ 624419 w 1184212"/>
              <a:gd name="csY72" fmla="*/ 43787 h 3616081"/>
              <a:gd name="csX73" fmla="*/ 616788 w 1184212"/>
              <a:gd name="csY73" fmla="*/ 38677 h 3616081"/>
              <a:gd name="csX74" fmla="*/ 609900 w 1184212"/>
              <a:gd name="csY74" fmla="*/ 35318 h 3616081"/>
              <a:gd name="csX75" fmla="*/ 607861 w 1184212"/>
              <a:gd name="csY75" fmla="*/ 40332 h 3616081"/>
              <a:gd name="csX76" fmla="*/ 607861 w 1184212"/>
              <a:gd name="csY76" fmla="*/ 0 h 3616081"/>
              <a:gd name="csX77" fmla="*/ 575416 w 1184212"/>
              <a:gd name="csY77" fmla="*/ 0 h 3616081"/>
              <a:gd name="csX78" fmla="*/ 575416 w 1184212"/>
              <a:gd name="csY78" fmla="*/ 36997 h 3616081"/>
              <a:gd name="csX79" fmla="*/ 574744 w 1184212"/>
              <a:gd name="csY79" fmla="*/ 35318 h 3616081"/>
              <a:gd name="csX80" fmla="*/ 568000 w 1184212"/>
              <a:gd name="csY80" fmla="*/ 38605 h 3616081"/>
              <a:gd name="csX81" fmla="*/ 560465 w 1184212"/>
              <a:gd name="csY81" fmla="*/ 43571 h 3616081"/>
              <a:gd name="csX82" fmla="*/ 551418 w 1184212"/>
              <a:gd name="csY82" fmla="*/ 51705 h 3616081"/>
              <a:gd name="csX83" fmla="*/ 532028 w 1184212"/>
              <a:gd name="csY83" fmla="*/ 78121 h 3616081"/>
              <a:gd name="csX84" fmla="*/ 514726 w 1184212"/>
              <a:gd name="csY84" fmla="*/ 117182 h 3616081"/>
              <a:gd name="csX85" fmla="*/ 511006 w 1184212"/>
              <a:gd name="csY85" fmla="*/ 128387 h 3616081"/>
              <a:gd name="csX86" fmla="*/ 478201 w 1184212"/>
              <a:gd name="csY86" fmla="*/ 142878 h 3616081"/>
              <a:gd name="csX87" fmla="*/ 453772 w 1184212"/>
              <a:gd name="csY87" fmla="*/ 151756 h 3616081"/>
              <a:gd name="csX88" fmla="*/ 446164 w 1184212"/>
              <a:gd name="csY88" fmla="*/ 154299 h 3616081"/>
              <a:gd name="csX89" fmla="*/ 453988 w 1184212"/>
              <a:gd name="csY89" fmla="*/ 152667 h 3616081"/>
              <a:gd name="csX90" fmla="*/ 479113 w 1184212"/>
              <a:gd name="csY90" fmla="*/ 145733 h 3616081"/>
              <a:gd name="csX91" fmla="*/ 509254 w 1184212"/>
              <a:gd name="csY91" fmla="*/ 134289 h 3616081"/>
              <a:gd name="csX92" fmla="*/ 497807 w 1184212"/>
              <a:gd name="csY92" fmla="*/ 181075 h 3616081"/>
              <a:gd name="csX93" fmla="*/ 486864 w 1184212"/>
              <a:gd name="csY93" fmla="*/ 184098 h 3616081"/>
              <a:gd name="csX94" fmla="*/ 419047 w 1184212"/>
              <a:gd name="csY94" fmla="*/ 198686 h 3616081"/>
              <a:gd name="csX95" fmla="*/ 345158 w 1184212"/>
              <a:gd name="csY95" fmla="*/ 210874 h 3616081"/>
              <a:gd name="csX96" fmla="*/ 272493 w 1184212"/>
              <a:gd name="csY96" fmla="*/ 224551 h 3616081"/>
              <a:gd name="csX97" fmla="*/ 239281 w 1184212"/>
              <a:gd name="csY97" fmla="*/ 235059 h 3616081"/>
              <a:gd name="csX98" fmla="*/ 236905 w 1184212"/>
              <a:gd name="csY98" fmla="*/ 236187 h 3616081"/>
              <a:gd name="csX99" fmla="*/ 236857 w 1184212"/>
              <a:gd name="csY99" fmla="*/ 236067 h 3616081"/>
              <a:gd name="csX100" fmla="*/ 224234 w 1184212"/>
              <a:gd name="csY100" fmla="*/ 241106 h 3616081"/>
              <a:gd name="csX101" fmla="*/ 214083 w 1184212"/>
              <a:gd name="csY101" fmla="*/ 245640 h 3616081"/>
              <a:gd name="csX102" fmla="*/ 206188 w 1184212"/>
              <a:gd name="csY102" fmla="*/ 249503 h 3616081"/>
              <a:gd name="csX103" fmla="*/ 202084 w 1184212"/>
              <a:gd name="csY103" fmla="*/ 251519 h 3616081"/>
              <a:gd name="csX104" fmla="*/ 142810 w 1184212"/>
              <a:gd name="csY104" fmla="*/ 290123 h 3616081"/>
              <a:gd name="csX105" fmla="*/ 109189 w 1184212"/>
              <a:gd name="csY105" fmla="*/ 322586 h 3616081"/>
              <a:gd name="csX106" fmla="*/ 94623 w 1184212"/>
              <a:gd name="csY106" fmla="*/ 343892 h 3616081"/>
              <a:gd name="csX107" fmla="*/ 91455 w 1184212"/>
              <a:gd name="csY107" fmla="*/ 351138 h 3616081"/>
              <a:gd name="csX108" fmla="*/ 95391 w 1184212"/>
              <a:gd name="csY108" fmla="*/ 344396 h 3616081"/>
              <a:gd name="csX109" fmla="*/ 111301 w 1184212"/>
              <a:gd name="csY109" fmla="*/ 324649 h 3616081"/>
              <a:gd name="csX110" fmla="*/ 145786 w 1184212"/>
              <a:gd name="csY110" fmla="*/ 294154 h 3616081"/>
              <a:gd name="csX111" fmla="*/ 185022 w 1184212"/>
              <a:gd name="csY111" fmla="*/ 267858 h 3616081"/>
              <a:gd name="csX112" fmla="*/ 169087 w 1184212"/>
              <a:gd name="csY112" fmla="*/ 281342 h 3616081"/>
              <a:gd name="csX113" fmla="*/ 153969 w 1184212"/>
              <a:gd name="csY113" fmla="*/ 296817 h 3616081"/>
              <a:gd name="csX114" fmla="*/ 141778 w 1184212"/>
              <a:gd name="csY114" fmla="*/ 311597 h 3616081"/>
              <a:gd name="csX115" fmla="*/ 129731 w 1184212"/>
              <a:gd name="csY115" fmla="*/ 329016 h 3616081"/>
              <a:gd name="csX116" fmla="*/ 100790 w 1184212"/>
              <a:gd name="csY116" fmla="*/ 393653 h 3616081"/>
              <a:gd name="csX117" fmla="*/ 92079 w 1184212"/>
              <a:gd name="csY117" fmla="*/ 439576 h 3616081"/>
              <a:gd name="csX118" fmla="*/ 91215 w 1184212"/>
              <a:gd name="csY118" fmla="*/ 465296 h 3616081"/>
              <a:gd name="csX119" fmla="*/ 91431 w 1184212"/>
              <a:gd name="csY119" fmla="*/ 473166 h 3616081"/>
              <a:gd name="csX120" fmla="*/ 92127 w 1184212"/>
              <a:gd name="csY120" fmla="*/ 465344 h 3616081"/>
              <a:gd name="csX121" fmla="*/ 93039 w 1184212"/>
              <a:gd name="csY121" fmla="*/ 455027 h 3616081"/>
              <a:gd name="csX122" fmla="*/ 95007 w 1184212"/>
              <a:gd name="csY122" fmla="*/ 440008 h 3616081"/>
              <a:gd name="csX123" fmla="*/ 105566 w 1184212"/>
              <a:gd name="csY123" fmla="*/ 395189 h 3616081"/>
              <a:gd name="csX124" fmla="*/ 134819 w 1184212"/>
              <a:gd name="csY124" fmla="*/ 332183 h 3616081"/>
              <a:gd name="csX125" fmla="*/ 146530 w 1184212"/>
              <a:gd name="csY125" fmla="*/ 315244 h 3616081"/>
              <a:gd name="csX126" fmla="*/ 158433 w 1184212"/>
              <a:gd name="csY126" fmla="*/ 300824 h 3616081"/>
              <a:gd name="csX127" fmla="*/ 173191 w 1184212"/>
              <a:gd name="csY127" fmla="*/ 285709 h 3616081"/>
              <a:gd name="csX128" fmla="*/ 212427 w 1184212"/>
              <a:gd name="csY128" fmla="*/ 256101 h 3616081"/>
              <a:gd name="csX129" fmla="*/ 239425 w 1184212"/>
              <a:gd name="csY129" fmla="*/ 241490 h 3616081"/>
              <a:gd name="csX130" fmla="*/ 271197 w 1184212"/>
              <a:gd name="csY130" fmla="*/ 231029 h 3616081"/>
              <a:gd name="csX131" fmla="*/ 343214 w 1184212"/>
              <a:gd name="csY131" fmla="*/ 217257 h 3616081"/>
              <a:gd name="csX132" fmla="*/ 417631 w 1184212"/>
              <a:gd name="csY132" fmla="*/ 205020 h 3616081"/>
              <a:gd name="csX133" fmla="*/ 496559 w 1184212"/>
              <a:gd name="csY133" fmla="*/ 187625 h 3616081"/>
              <a:gd name="csX134" fmla="*/ 489672 w 1184212"/>
              <a:gd name="csY134" fmla="*/ 232708 h 3616081"/>
              <a:gd name="csX135" fmla="*/ 443285 w 1184212"/>
              <a:gd name="csY135" fmla="*/ 241897 h 3616081"/>
              <a:gd name="csX136" fmla="*/ 368364 w 1184212"/>
              <a:gd name="csY136" fmla="*/ 256437 h 3616081"/>
              <a:gd name="csX137" fmla="*/ 285596 w 1184212"/>
              <a:gd name="csY137" fmla="*/ 284269 h 3616081"/>
              <a:gd name="csX138" fmla="*/ 275325 w 1184212"/>
              <a:gd name="csY138" fmla="*/ 289740 h 3616081"/>
              <a:gd name="csX139" fmla="*/ 270142 w 1184212"/>
              <a:gd name="csY139" fmla="*/ 292499 h 3616081"/>
              <a:gd name="csX140" fmla="*/ 265198 w 1184212"/>
              <a:gd name="csY140" fmla="*/ 295666 h 3616081"/>
              <a:gd name="csX141" fmla="*/ 245304 w 1184212"/>
              <a:gd name="csY141" fmla="*/ 308742 h 3616081"/>
              <a:gd name="csX142" fmla="*/ 226202 w 1184212"/>
              <a:gd name="csY142" fmla="*/ 323738 h 3616081"/>
              <a:gd name="csX143" fmla="*/ 208132 w 1184212"/>
              <a:gd name="csY143" fmla="*/ 340557 h 3616081"/>
              <a:gd name="csX144" fmla="*/ 149313 w 1184212"/>
              <a:gd name="csY144" fmla="*/ 423524 h 3616081"/>
              <a:gd name="csX145" fmla="*/ 115141 w 1184212"/>
              <a:gd name="csY145" fmla="*/ 523239 h 3616081"/>
              <a:gd name="csX146" fmla="*/ 99062 w 1184212"/>
              <a:gd name="csY146" fmla="*/ 628641 h 3616081"/>
              <a:gd name="csX147" fmla="*/ 73841 w 1184212"/>
              <a:gd name="csY147" fmla="*/ 835005 h 3616081"/>
              <a:gd name="csX148" fmla="*/ 48403 w 1184212"/>
              <a:gd name="csY148" fmla="*/ 1019271 h 3616081"/>
              <a:gd name="csX149" fmla="*/ 35157 w 1184212"/>
              <a:gd name="csY149" fmla="*/ 1097320 h 3616081"/>
              <a:gd name="csX150" fmla="*/ 35157 w 1184212"/>
              <a:gd name="csY150" fmla="*/ 1097464 h 3616081"/>
              <a:gd name="csX151" fmla="*/ 34221 w 1184212"/>
              <a:gd name="csY151" fmla="*/ 1100103 h 3616081"/>
              <a:gd name="csX152" fmla="*/ 24766 w 1184212"/>
              <a:gd name="csY152" fmla="*/ 1117642 h 3616081"/>
              <a:gd name="csX153" fmla="*/ 15335 w 1184212"/>
              <a:gd name="csY153" fmla="*/ 1131966 h 3616081"/>
              <a:gd name="csX154" fmla="*/ 3456 w 1184212"/>
              <a:gd name="csY154" fmla="*/ 1154327 h 3616081"/>
              <a:gd name="csX155" fmla="*/ 216 w 1184212"/>
              <a:gd name="csY155" fmla="*/ 1167979 h 3616081"/>
              <a:gd name="csX156" fmla="*/ 0 w 1184212"/>
              <a:gd name="csY156" fmla="*/ 1172250 h 3616081"/>
              <a:gd name="csX157" fmla="*/ 1128 w 1184212"/>
              <a:gd name="csY157" fmla="*/ 1168171 h 3616081"/>
              <a:gd name="csX158" fmla="*/ 6167 w 1184212"/>
              <a:gd name="csY158" fmla="*/ 1155575 h 3616081"/>
              <a:gd name="csX159" fmla="*/ 19462 w 1184212"/>
              <a:gd name="csY159" fmla="*/ 1134845 h 3616081"/>
              <a:gd name="csX160" fmla="*/ 29517 w 1184212"/>
              <a:gd name="csY160" fmla="*/ 1120809 h 3616081"/>
              <a:gd name="csX161" fmla="*/ 32613 w 1184212"/>
              <a:gd name="csY161" fmla="*/ 1116059 h 3616081"/>
              <a:gd name="csX162" fmla="*/ 30693 w 1184212"/>
              <a:gd name="csY162" fmla="*/ 1132182 h 3616081"/>
              <a:gd name="csX163" fmla="*/ 27453 w 1184212"/>
              <a:gd name="csY163" fmla="*/ 1163805 h 3616081"/>
              <a:gd name="csX164" fmla="*/ 17374 w 1184212"/>
              <a:gd name="csY164" fmla="*/ 1336314 h 3616081"/>
              <a:gd name="csX165" fmla="*/ 15886 w 1184212"/>
              <a:gd name="csY165" fmla="*/ 1453088 h 3616081"/>
              <a:gd name="csX166" fmla="*/ 16654 w 1184212"/>
              <a:gd name="csY166" fmla="*/ 1486606 h 3616081"/>
              <a:gd name="csX167" fmla="*/ 18838 w 1184212"/>
              <a:gd name="csY167" fmla="*/ 1453256 h 3616081"/>
              <a:gd name="csX168" fmla="*/ 23350 w 1184212"/>
              <a:gd name="csY168" fmla="*/ 1336506 h 3616081"/>
              <a:gd name="csX169" fmla="*/ 33405 w 1184212"/>
              <a:gd name="csY169" fmla="*/ 1164332 h 3616081"/>
              <a:gd name="csX170" fmla="*/ 36452 w 1184212"/>
              <a:gd name="csY170" fmla="*/ 1134461 h 3616081"/>
              <a:gd name="csX171" fmla="*/ 40676 w 1184212"/>
              <a:gd name="csY171" fmla="*/ 1101159 h 3616081"/>
              <a:gd name="csX172" fmla="*/ 41060 w 1184212"/>
              <a:gd name="csY172" fmla="*/ 1098712 h 3616081"/>
              <a:gd name="csX173" fmla="*/ 41492 w 1184212"/>
              <a:gd name="csY173" fmla="*/ 1097104 h 3616081"/>
              <a:gd name="csX174" fmla="*/ 42404 w 1184212"/>
              <a:gd name="csY174" fmla="*/ 1093457 h 3616081"/>
              <a:gd name="csX175" fmla="*/ 41900 w 1184212"/>
              <a:gd name="csY175" fmla="*/ 1093361 h 3616081"/>
              <a:gd name="csX176" fmla="*/ 53467 w 1184212"/>
              <a:gd name="csY176" fmla="*/ 1025389 h 3616081"/>
              <a:gd name="csX177" fmla="*/ 78832 w 1184212"/>
              <a:gd name="csY177" fmla="*/ 843450 h 3616081"/>
              <a:gd name="csX178" fmla="*/ 104054 w 1184212"/>
              <a:gd name="csY178" fmla="*/ 637398 h 3616081"/>
              <a:gd name="csX179" fmla="*/ 119436 w 1184212"/>
              <a:gd name="csY179" fmla="*/ 531973 h 3616081"/>
              <a:gd name="csX180" fmla="*/ 132635 w 1184212"/>
              <a:gd name="csY180" fmla="*/ 480868 h 3616081"/>
              <a:gd name="csX181" fmla="*/ 141466 w 1184212"/>
              <a:gd name="csY181" fmla="*/ 456227 h 3616081"/>
              <a:gd name="csX182" fmla="*/ 146314 w 1184212"/>
              <a:gd name="csY182" fmla="*/ 444158 h 3616081"/>
              <a:gd name="csX183" fmla="*/ 151761 w 1184212"/>
              <a:gd name="csY183" fmla="*/ 432402 h 3616081"/>
              <a:gd name="csX184" fmla="*/ 208300 w 1184212"/>
              <a:gd name="csY184" fmla="*/ 349002 h 3616081"/>
              <a:gd name="csX185" fmla="*/ 284012 w 1184212"/>
              <a:gd name="csY185" fmla="*/ 291899 h 3616081"/>
              <a:gd name="csX186" fmla="*/ 366108 w 1184212"/>
              <a:gd name="csY186" fmla="*/ 263107 h 3616081"/>
              <a:gd name="csX187" fmla="*/ 392866 w 1184212"/>
              <a:gd name="csY187" fmla="*/ 257397 h 3616081"/>
              <a:gd name="csX188" fmla="*/ 390130 w 1184212"/>
              <a:gd name="csY188" fmla="*/ 258405 h 3616081"/>
              <a:gd name="csX189" fmla="*/ 340887 w 1184212"/>
              <a:gd name="csY189" fmla="*/ 283909 h 3616081"/>
              <a:gd name="csX190" fmla="*/ 285764 w 1184212"/>
              <a:gd name="csY190" fmla="*/ 331703 h 3616081"/>
              <a:gd name="csX191" fmla="*/ 203284 w 1184212"/>
              <a:gd name="csY191" fmla="*/ 498719 h 3616081"/>
              <a:gd name="csX192" fmla="*/ 191477 w 1184212"/>
              <a:gd name="csY192" fmla="*/ 550999 h 3616081"/>
              <a:gd name="csX193" fmla="*/ 180942 w 1184212"/>
              <a:gd name="csY193" fmla="*/ 605511 h 3616081"/>
              <a:gd name="csX194" fmla="*/ 170815 w 1184212"/>
              <a:gd name="csY194" fmla="*/ 661847 h 3616081"/>
              <a:gd name="csX195" fmla="*/ 160856 w 1184212"/>
              <a:gd name="csY195" fmla="*/ 719622 h 3616081"/>
              <a:gd name="csX196" fmla="*/ 160496 w 1184212"/>
              <a:gd name="csY196" fmla="*/ 721758 h 3616081"/>
              <a:gd name="csX197" fmla="*/ 160376 w 1184212"/>
              <a:gd name="csY197" fmla="*/ 721758 h 3616081"/>
              <a:gd name="csX198" fmla="*/ 160256 w 1184212"/>
              <a:gd name="csY198" fmla="*/ 723101 h 3616081"/>
              <a:gd name="csX199" fmla="*/ 86824 w 1184212"/>
              <a:gd name="csY199" fmla="*/ 1193652 h 3616081"/>
              <a:gd name="csX200" fmla="*/ 32613 w 1184212"/>
              <a:gd name="csY200" fmla="*/ 1569790 h 3616081"/>
              <a:gd name="csX201" fmla="*/ 23470 w 1184212"/>
              <a:gd name="csY201" fmla="*/ 1638386 h 3616081"/>
              <a:gd name="csX202" fmla="*/ 23470 w 1184212"/>
              <a:gd name="csY202" fmla="*/ 1638386 h 3616081"/>
              <a:gd name="csX203" fmla="*/ 23374 w 1184212"/>
              <a:gd name="csY203" fmla="*/ 1639394 h 3616081"/>
              <a:gd name="csX204" fmla="*/ 16702 w 1184212"/>
              <a:gd name="csY204" fmla="*/ 1698969 h 3616081"/>
              <a:gd name="csX205" fmla="*/ 12215 w 1184212"/>
              <a:gd name="csY205" fmla="*/ 1766533 h 3616081"/>
              <a:gd name="csX206" fmla="*/ 23854 w 1184212"/>
              <a:gd name="csY206" fmla="*/ 1882899 h 3616081"/>
              <a:gd name="csX207" fmla="*/ 34725 w 1184212"/>
              <a:gd name="csY207" fmla="*/ 1906316 h 3616081"/>
              <a:gd name="csX208" fmla="*/ 39380 w 1184212"/>
              <a:gd name="csY208" fmla="*/ 1912698 h 3616081"/>
              <a:gd name="csX209" fmla="*/ 35541 w 1184212"/>
              <a:gd name="csY209" fmla="*/ 1905884 h 3616081"/>
              <a:gd name="csX210" fmla="*/ 26709 w 1184212"/>
              <a:gd name="csY210" fmla="*/ 1882155 h 3616081"/>
              <a:gd name="csX211" fmla="*/ 18214 w 1184212"/>
              <a:gd name="csY211" fmla="*/ 1766725 h 3616081"/>
              <a:gd name="csX212" fmla="*/ 22654 w 1184212"/>
              <a:gd name="csY212" fmla="*/ 1699712 h 3616081"/>
              <a:gd name="csX213" fmla="*/ 23710 w 1184212"/>
              <a:gd name="csY213" fmla="*/ 1688964 h 3616081"/>
              <a:gd name="csX214" fmla="*/ 36908 w 1184212"/>
              <a:gd name="csY214" fmla="*/ 1731815 h 3616081"/>
              <a:gd name="csX215" fmla="*/ 47995 w 1184212"/>
              <a:gd name="csY215" fmla="*/ 1746595 h 3616081"/>
              <a:gd name="csX216" fmla="*/ 52219 w 1184212"/>
              <a:gd name="csY216" fmla="*/ 1750362 h 3616081"/>
              <a:gd name="csX217" fmla="*/ 48715 w 1184212"/>
              <a:gd name="csY217" fmla="*/ 1745995 h 3616081"/>
              <a:gd name="csX218" fmla="*/ 39596 w 1184212"/>
              <a:gd name="csY218" fmla="*/ 1730543 h 3616081"/>
              <a:gd name="csX219" fmla="*/ 28413 w 1184212"/>
              <a:gd name="csY219" fmla="*/ 1650239 h 3616081"/>
              <a:gd name="csX220" fmla="*/ 29325 w 1184212"/>
              <a:gd name="csY220" fmla="*/ 1640090 h 3616081"/>
              <a:gd name="csX221" fmla="*/ 38564 w 1184212"/>
              <a:gd name="csY221" fmla="*/ 1570630 h 3616081"/>
              <a:gd name="csX222" fmla="*/ 91455 w 1184212"/>
              <a:gd name="csY222" fmla="*/ 1203441 h 3616081"/>
              <a:gd name="csX223" fmla="*/ 158529 w 1184212"/>
              <a:gd name="csY223" fmla="*/ 770247 h 3616081"/>
              <a:gd name="csX224" fmla="*/ 158529 w 1184212"/>
              <a:gd name="csY224" fmla="*/ 774950 h 3616081"/>
              <a:gd name="csX225" fmla="*/ 159080 w 1184212"/>
              <a:gd name="csY225" fmla="*/ 899570 h 3616081"/>
              <a:gd name="csX226" fmla="*/ 155529 w 1184212"/>
              <a:gd name="csY226" fmla="*/ 1044775 h 3616081"/>
              <a:gd name="csX227" fmla="*/ 153609 w 1184212"/>
              <a:gd name="csY227" fmla="*/ 1078294 h 3616081"/>
              <a:gd name="csX228" fmla="*/ 151545 w 1184212"/>
              <a:gd name="csY228" fmla="*/ 1109125 h 3616081"/>
              <a:gd name="csX229" fmla="*/ 147034 w 1184212"/>
              <a:gd name="csY229" fmla="*/ 1159462 h 3616081"/>
              <a:gd name="csX230" fmla="*/ 139882 w 1184212"/>
              <a:gd name="csY230" fmla="*/ 1218821 h 3616081"/>
              <a:gd name="csX231" fmla="*/ 134483 w 1184212"/>
              <a:gd name="csY231" fmla="*/ 1256705 h 3616081"/>
              <a:gd name="csX232" fmla="*/ 129323 w 1184212"/>
              <a:gd name="csY232" fmla="*/ 1288208 h 3616081"/>
              <a:gd name="csX233" fmla="*/ 125172 w 1184212"/>
              <a:gd name="csY233" fmla="*/ 1313857 h 3616081"/>
              <a:gd name="csX234" fmla="*/ 121332 w 1184212"/>
              <a:gd name="csY234" fmla="*/ 1333891 h 3616081"/>
              <a:gd name="csX235" fmla="*/ 115549 w 1184212"/>
              <a:gd name="csY235" fmla="*/ 1366929 h 3616081"/>
              <a:gd name="csX236" fmla="*/ 124188 w 1184212"/>
              <a:gd name="csY236" fmla="*/ 1334635 h 3616081"/>
              <a:gd name="csX237" fmla="*/ 129107 w 1184212"/>
              <a:gd name="csY237" fmla="*/ 1314793 h 3616081"/>
              <a:gd name="csX238" fmla="*/ 134219 w 1184212"/>
              <a:gd name="csY238" fmla="*/ 1289240 h 3616081"/>
              <a:gd name="csX239" fmla="*/ 140098 w 1184212"/>
              <a:gd name="csY239" fmla="*/ 1257713 h 3616081"/>
              <a:gd name="csX240" fmla="*/ 145810 w 1184212"/>
              <a:gd name="csY240" fmla="*/ 1219660 h 3616081"/>
              <a:gd name="csX241" fmla="*/ 152985 w 1184212"/>
              <a:gd name="csY241" fmla="*/ 1160110 h 3616081"/>
              <a:gd name="csX242" fmla="*/ 157353 w 1184212"/>
              <a:gd name="csY242" fmla="*/ 1111476 h 3616081"/>
              <a:gd name="csX243" fmla="*/ 161384 w 1184212"/>
              <a:gd name="csY243" fmla="*/ 1047846 h 3616081"/>
              <a:gd name="csX244" fmla="*/ 165056 w 1184212"/>
              <a:gd name="csY244" fmla="*/ 902065 h 3616081"/>
              <a:gd name="csX245" fmla="*/ 164504 w 1184212"/>
              <a:gd name="csY245" fmla="*/ 775910 h 3616081"/>
              <a:gd name="csX246" fmla="*/ 165176 w 1184212"/>
              <a:gd name="csY246" fmla="*/ 736825 h 3616081"/>
              <a:gd name="csX247" fmla="*/ 166184 w 1184212"/>
              <a:gd name="csY247" fmla="*/ 724037 h 3616081"/>
              <a:gd name="csX248" fmla="*/ 175399 w 1184212"/>
              <a:gd name="csY248" fmla="*/ 670269 h 3616081"/>
              <a:gd name="csX249" fmla="*/ 185526 w 1184212"/>
              <a:gd name="csY249" fmla="*/ 613405 h 3616081"/>
              <a:gd name="csX250" fmla="*/ 207604 w 1184212"/>
              <a:gd name="csY250" fmla="*/ 505725 h 3616081"/>
              <a:gd name="csX251" fmla="*/ 214371 w 1184212"/>
              <a:gd name="csY251" fmla="*/ 480652 h 3616081"/>
              <a:gd name="csX252" fmla="*/ 222626 w 1184212"/>
              <a:gd name="csY252" fmla="*/ 456611 h 3616081"/>
              <a:gd name="csX253" fmla="*/ 241368 w 1184212"/>
              <a:gd name="csY253" fmla="*/ 411696 h 3616081"/>
              <a:gd name="csX254" fmla="*/ 288308 w 1184212"/>
              <a:gd name="csY254" fmla="*/ 337941 h 3616081"/>
              <a:gd name="csX255" fmla="*/ 342567 w 1184212"/>
              <a:gd name="csY255" fmla="*/ 289931 h 3616081"/>
              <a:gd name="csX256" fmla="*/ 355741 w 1184212"/>
              <a:gd name="csY256" fmla="*/ 281654 h 3616081"/>
              <a:gd name="csX257" fmla="*/ 368508 w 1184212"/>
              <a:gd name="csY257" fmla="*/ 274888 h 3616081"/>
              <a:gd name="csX258" fmla="*/ 380483 w 1184212"/>
              <a:gd name="csY258" fmla="*/ 269178 h 3616081"/>
              <a:gd name="csX259" fmla="*/ 391522 w 1184212"/>
              <a:gd name="csY259" fmla="*/ 264331 h 3616081"/>
              <a:gd name="csX260" fmla="*/ 424878 w 1184212"/>
              <a:gd name="csY260" fmla="*/ 253054 h 3616081"/>
              <a:gd name="csX261" fmla="*/ 436757 w 1184212"/>
              <a:gd name="csY261" fmla="*/ 249671 h 3616081"/>
              <a:gd name="csX262" fmla="*/ 436637 w 1184212"/>
              <a:gd name="csY262" fmla="*/ 249215 h 3616081"/>
              <a:gd name="csX263" fmla="*/ 441773 w 1184212"/>
              <a:gd name="csY263" fmla="*/ 248280 h 3616081"/>
              <a:gd name="csX264" fmla="*/ 488880 w 1184212"/>
              <a:gd name="csY264" fmla="*/ 239042 h 3616081"/>
              <a:gd name="csX265" fmla="*/ 484681 w 1184212"/>
              <a:gd name="csY265" fmla="*/ 288588 h 3616081"/>
              <a:gd name="csX266" fmla="*/ 455739 w 1184212"/>
              <a:gd name="csY266" fmla="*/ 304183 h 3616081"/>
              <a:gd name="csX267" fmla="*/ 435269 w 1184212"/>
              <a:gd name="csY267" fmla="*/ 319899 h 3616081"/>
              <a:gd name="csX268" fmla="*/ 431934 w 1184212"/>
              <a:gd name="csY268" fmla="*/ 324937 h 3616081"/>
              <a:gd name="csX269" fmla="*/ 431502 w 1184212"/>
              <a:gd name="csY269" fmla="*/ 326809 h 3616081"/>
              <a:gd name="csX270" fmla="*/ 432174 w 1184212"/>
              <a:gd name="csY270" fmla="*/ 325057 h 3616081"/>
              <a:gd name="csX271" fmla="*/ 435917 w 1184212"/>
              <a:gd name="csY271" fmla="*/ 320595 h 3616081"/>
              <a:gd name="csX272" fmla="*/ 457131 w 1184212"/>
              <a:gd name="csY272" fmla="*/ 306823 h 3616081"/>
              <a:gd name="csX273" fmla="*/ 484441 w 1184212"/>
              <a:gd name="csY273" fmla="*/ 293722 h 3616081"/>
              <a:gd name="csX274" fmla="*/ 483073 w 1184212"/>
              <a:gd name="csY274" fmla="*/ 344731 h 3616081"/>
              <a:gd name="csX275" fmla="*/ 478249 w 1184212"/>
              <a:gd name="csY275" fmla="*/ 346651 h 3616081"/>
              <a:gd name="csX276" fmla="*/ 462915 w 1184212"/>
              <a:gd name="csY276" fmla="*/ 352961 h 3616081"/>
              <a:gd name="csX277" fmla="*/ 360037 w 1184212"/>
              <a:gd name="csY277" fmla="*/ 408721 h 3616081"/>
              <a:gd name="csX278" fmla="*/ 341655 w 1184212"/>
              <a:gd name="csY278" fmla="*/ 426836 h 3616081"/>
              <a:gd name="csX279" fmla="*/ 338823 w 1184212"/>
              <a:gd name="csY279" fmla="*/ 434057 h 3616081"/>
              <a:gd name="csX280" fmla="*/ 339375 w 1184212"/>
              <a:gd name="csY280" fmla="*/ 432378 h 3616081"/>
              <a:gd name="csX281" fmla="*/ 340431 w 1184212"/>
              <a:gd name="csY281" fmla="*/ 430219 h 3616081"/>
              <a:gd name="csX282" fmla="*/ 342399 w 1184212"/>
              <a:gd name="csY282" fmla="*/ 427387 h 3616081"/>
              <a:gd name="csX283" fmla="*/ 361693 w 1184212"/>
              <a:gd name="csY283" fmla="*/ 411144 h 3616081"/>
              <a:gd name="csX284" fmla="*/ 465267 w 1184212"/>
              <a:gd name="csY284" fmla="*/ 358431 h 3616081"/>
              <a:gd name="csX285" fmla="*/ 480505 w 1184212"/>
              <a:gd name="csY285" fmla="*/ 352169 h 3616081"/>
              <a:gd name="csX286" fmla="*/ 483073 w 1184212"/>
              <a:gd name="csY286" fmla="*/ 351138 h 3616081"/>
              <a:gd name="csX287" fmla="*/ 483073 w 1184212"/>
              <a:gd name="csY287" fmla="*/ 355120 h 3616081"/>
              <a:gd name="csX288" fmla="*/ 485257 w 1184212"/>
              <a:gd name="csY288" fmla="*/ 409585 h 3616081"/>
              <a:gd name="csX289" fmla="*/ 439109 w 1184212"/>
              <a:gd name="csY289" fmla="*/ 430842 h 3616081"/>
              <a:gd name="csX290" fmla="*/ 418903 w 1184212"/>
              <a:gd name="csY290" fmla="*/ 441063 h 3616081"/>
              <a:gd name="csX291" fmla="*/ 321329 w 1184212"/>
              <a:gd name="csY291" fmla="*/ 505653 h 3616081"/>
              <a:gd name="csX292" fmla="*/ 305130 w 1184212"/>
              <a:gd name="csY292" fmla="*/ 525759 h 3616081"/>
              <a:gd name="csX293" fmla="*/ 302970 w 1184212"/>
              <a:gd name="csY293" fmla="*/ 533364 h 3616081"/>
              <a:gd name="csX294" fmla="*/ 305922 w 1184212"/>
              <a:gd name="csY294" fmla="*/ 526215 h 3616081"/>
              <a:gd name="csX295" fmla="*/ 323224 w 1184212"/>
              <a:gd name="csY295" fmla="*/ 507884 h 3616081"/>
              <a:gd name="csX296" fmla="*/ 421687 w 1184212"/>
              <a:gd name="csY296" fmla="*/ 446342 h 3616081"/>
              <a:gd name="csX297" fmla="*/ 441773 w 1184212"/>
              <a:gd name="csY297" fmla="*/ 436169 h 3616081"/>
              <a:gd name="csX298" fmla="*/ 485689 w 1184212"/>
              <a:gd name="csY298" fmla="*/ 415895 h 3616081"/>
              <a:gd name="csX299" fmla="*/ 486288 w 1184212"/>
              <a:gd name="csY299" fmla="*/ 425252 h 3616081"/>
              <a:gd name="csX300" fmla="*/ 488496 w 1184212"/>
              <a:gd name="csY300" fmla="*/ 460642 h 3616081"/>
              <a:gd name="csX301" fmla="*/ 489504 w 1184212"/>
              <a:gd name="csY301" fmla="*/ 481779 h 3616081"/>
              <a:gd name="csX302" fmla="*/ 431694 w 1184212"/>
              <a:gd name="csY302" fmla="*/ 509036 h 3616081"/>
              <a:gd name="csX303" fmla="*/ 410600 w 1184212"/>
              <a:gd name="csY303" fmla="*/ 520168 h 3616081"/>
              <a:gd name="csX304" fmla="*/ 314225 w 1184212"/>
              <a:gd name="csY304" fmla="*/ 586533 h 3616081"/>
              <a:gd name="csX305" fmla="*/ 298507 w 1184212"/>
              <a:gd name="csY305" fmla="*/ 607023 h 3616081"/>
              <a:gd name="csX306" fmla="*/ 296491 w 1184212"/>
              <a:gd name="csY306" fmla="*/ 614677 h 3616081"/>
              <a:gd name="csX307" fmla="*/ 299323 w 1184212"/>
              <a:gd name="csY307" fmla="*/ 607479 h 3616081"/>
              <a:gd name="csX308" fmla="*/ 316193 w 1184212"/>
              <a:gd name="csY308" fmla="*/ 588764 h 3616081"/>
              <a:gd name="csX309" fmla="*/ 413480 w 1184212"/>
              <a:gd name="csY309" fmla="*/ 525423 h 3616081"/>
              <a:gd name="csX310" fmla="*/ 434430 w 1184212"/>
              <a:gd name="csY310" fmla="*/ 514362 h 3616081"/>
              <a:gd name="csX311" fmla="*/ 489816 w 1184212"/>
              <a:gd name="csY311" fmla="*/ 488186 h 3616081"/>
              <a:gd name="csX312" fmla="*/ 490200 w 1184212"/>
              <a:gd name="csY312" fmla="*/ 496127 h 3616081"/>
              <a:gd name="csX313" fmla="*/ 492216 w 1184212"/>
              <a:gd name="csY313" fmla="*/ 552511 h 3616081"/>
              <a:gd name="csX314" fmla="*/ 421807 w 1184212"/>
              <a:gd name="csY314" fmla="*/ 586173 h 3616081"/>
              <a:gd name="csX315" fmla="*/ 399489 w 1184212"/>
              <a:gd name="csY315" fmla="*/ 598266 h 3616081"/>
              <a:gd name="csX316" fmla="*/ 304002 w 1184212"/>
              <a:gd name="csY316" fmla="*/ 665926 h 3616081"/>
              <a:gd name="csX317" fmla="*/ 288668 w 1184212"/>
              <a:gd name="csY317" fmla="*/ 686704 h 3616081"/>
              <a:gd name="csX318" fmla="*/ 286988 w 1184212"/>
              <a:gd name="csY318" fmla="*/ 692486 h 3616081"/>
              <a:gd name="csX319" fmla="*/ 286724 w 1184212"/>
              <a:gd name="csY319" fmla="*/ 694382 h 3616081"/>
              <a:gd name="csX320" fmla="*/ 287252 w 1184212"/>
              <a:gd name="csY320" fmla="*/ 692558 h 3616081"/>
              <a:gd name="csX321" fmla="*/ 289508 w 1184212"/>
              <a:gd name="csY321" fmla="*/ 687160 h 3616081"/>
              <a:gd name="csX322" fmla="*/ 306018 w 1184212"/>
              <a:gd name="csY322" fmla="*/ 668109 h 3616081"/>
              <a:gd name="csX323" fmla="*/ 402441 w 1184212"/>
              <a:gd name="csY323" fmla="*/ 603472 h 3616081"/>
              <a:gd name="csX324" fmla="*/ 424614 w 1184212"/>
              <a:gd name="csY324" fmla="*/ 591452 h 3616081"/>
              <a:gd name="csX325" fmla="*/ 492432 w 1184212"/>
              <a:gd name="csY325" fmla="*/ 558917 h 3616081"/>
              <a:gd name="csX326" fmla="*/ 493704 w 1184212"/>
              <a:gd name="csY326" fmla="*/ 620939 h 3616081"/>
              <a:gd name="csX327" fmla="*/ 408224 w 1184212"/>
              <a:gd name="csY327" fmla="*/ 667006 h 3616081"/>
              <a:gd name="csX328" fmla="*/ 384490 w 1184212"/>
              <a:gd name="csY328" fmla="*/ 681785 h 3616081"/>
              <a:gd name="csX329" fmla="*/ 293875 w 1184212"/>
              <a:gd name="csY329" fmla="*/ 755804 h 3616081"/>
              <a:gd name="csX330" fmla="*/ 280245 w 1184212"/>
              <a:gd name="csY330" fmla="*/ 777733 h 3616081"/>
              <a:gd name="csX331" fmla="*/ 279165 w 1184212"/>
              <a:gd name="csY331" fmla="*/ 781116 h 3616081"/>
              <a:gd name="csX332" fmla="*/ 278853 w 1184212"/>
              <a:gd name="csY332" fmla="*/ 783587 h 3616081"/>
              <a:gd name="csX333" fmla="*/ 278613 w 1184212"/>
              <a:gd name="csY333" fmla="*/ 785483 h 3616081"/>
              <a:gd name="csX334" fmla="*/ 279093 w 1184212"/>
              <a:gd name="csY334" fmla="*/ 783635 h 3616081"/>
              <a:gd name="csX335" fmla="*/ 279693 w 1184212"/>
              <a:gd name="csY335" fmla="*/ 781284 h 3616081"/>
              <a:gd name="csX336" fmla="*/ 281085 w 1184212"/>
              <a:gd name="csY336" fmla="*/ 778117 h 3616081"/>
              <a:gd name="csX337" fmla="*/ 296011 w 1184212"/>
              <a:gd name="csY337" fmla="*/ 757843 h 3616081"/>
              <a:gd name="csX338" fmla="*/ 387730 w 1184212"/>
              <a:gd name="csY338" fmla="*/ 686824 h 3616081"/>
              <a:gd name="csX339" fmla="*/ 411320 w 1184212"/>
              <a:gd name="csY339" fmla="*/ 672140 h 3616081"/>
              <a:gd name="csX340" fmla="*/ 493800 w 1184212"/>
              <a:gd name="csY340" fmla="*/ 627561 h 3616081"/>
              <a:gd name="csX341" fmla="*/ 493896 w 1184212"/>
              <a:gd name="csY341" fmla="*/ 634831 h 3616081"/>
              <a:gd name="csX342" fmla="*/ 494160 w 1184212"/>
              <a:gd name="csY342" fmla="*/ 688695 h 3616081"/>
              <a:gd name="csX343" fmla="*/ 421855 w 1184212"/>
              <a:gd name="csY343" fmla="*/ 730083 h 3616081"/>
              <a:gd name="csX344" fmla="*/ 399969 w 1184212"/>
              <a:gd name="csY344" fmla="*/ 744383 h 3616081"/>
              <a:gd name="csX345" fmla="*/ 311130 w 1184212"/>
              <a:gd name="csY345" fmla="*/ 820537 h 3616081"/>
              <a:gd name="csX346" fmla="*/ 298027 w 1184212"/>
              <a:gd name="csY346" fmla="*/ 842778 h 3616081"/>
              <a:gd name="csX347" fmla="*/ 297019 w 1184212"/>
              <a:gd name="csY347" fmla="*/ 846185 h 3616081"/>
              <a:gd name="csX348" fmla="*/ 296731 w 1184212"/>
              <a:gd name="csY348" fmla="*/ 848657 h 3616081"/>
              <a:gd name="csX349" fmla="*/ 296515 w 1184212"/>
              <a:gd name="csY349" fmla="*/ 850552 h 3616081"/>
              <a:gd name="csX350" fmla="*/ 296971 w 1184212"/>
              <a:gd name="csY350" fmla="*/ 848704 h 3616081"/>
              <a:gd name="csX351" fmla="*/ 297547 w 1184212"/>
              <a:gd name="csY351" fmla="*/ 846353 h 3616081"/>
              <a:gd name="csX352" fmla="*/ 298891 w 1184212"/>
              <a:gd name="csY352" fmla="*/ 843138 h 3616081"/>
              <a:gd name="csX353" fmla="*/ 313337 w 1184212"/>
              <a:gd name="csY353" fmla="*/ 822504 h 3616081"/>
              <a:gd name="csX354" fmla="*/ 403329 w 1184212"/>
              <a:gd name="csY354" fmla="*/ 749350 h 3616081"/>
              <a:gd name="csX355" fmla="*/ 425070 w 1184212"/>
              <a:gd name="csY355" fmla="*/ 735146 h 3616081"/>
              <a:gd name="csX356" fmla="*/ 494160 w 1184212"/>
              <a:gd name="csY356" fmla="*/ 695437 h 3616081"/>
              <a:gd name="csX357" fmla="*/ 493320 w 1184212"/>
              <a:gd name="csY357" fmla="*/ 773606 h 3616081"/>
              <a:gd name="csX358" fmla="*/ 417703 w 1184212"/>
              <a:gd name="csY358" fmla="*/ 820369 h 3616081"/>
              <a:gd name="csX359" fmla="*/ 395505 w 1184212"/>
              <a:gd name="csY359" fmla="*/ 836132 h 3616081"/>
              <a:gd name="csX360" fmla="*/ 309978 w 1184212"/>
              <a:gd name="csY360" fmla="*/ 915981 h 3616081"/>
              <a:gd name="csX361" fmla="*/ 297883 w 1184212"/>
              <a:gd name="csY361" fmla="*/ 938798 h 3616081"/>
              <a:gd name="csX362" fmla="*/ 296731 w 1184212"/>
              <a:gd name="csY362" fmla="*/ 944701 h 3616081"/>
              <a:gd name="csX363" fmla="*/ 296539 w 1184212"/>
              <a:gd name="csY363" fmla="*/ 946596 h 3616081"/>
              <a:gd name="csX364" fmla="*/ 296971 w 1184212"/>
              <a:gd name="csY364" fmla="*/ 944749 h 3616081"/>
              <a:gd name="csX365" fmla="*/ 298723 w 1184212"/>
              <a:gd name="csY365" fmla="*/ 939134 h 3616081"/>
              <a:gd name="csX366" fmla="*/ 312233 w 1184212"/>
              <a:gd name="csY366" fmla="*/ 917852 h 3616081"/>
              <a:gd name="csX367" fmla="*/ 399033 w 1184212"/>
              <a:gd name="csY367" fmla="*/ 840955 h 3616081"/>
              <a:gd name="csX368" fmla="*/ 421063 w 1184212"/>
              <a:gd name="csY368" fmla="*/ 825311 h 3616081"/>
              <a:gd name="csX369" fmla="*/ 493152 w 1184212"/>
              <a:gd name="csY369" fmla="*/ 780564 h 3616081"/>
              <a:gd name="csX370" fmla="*/ 490824 w 1184212"/>
              <a:gd name="csY370" fmla="*/ 856430 h 3616081"/>
              <a:gd name="csX371" fmla="*/ 490680 w 1184212"/>
              <a:gd name="csY371" fmla="*/ 859981 h 3616081"/>
              <a:gd name="csX372" fmla="*/ 424950 w 1184212"/>
              <a:gd name="csY372" fmla="*/ 902233 h 3616081"/>
              <a:gd name="csX373" fmla="*/ 403737 w 1184212"/>
              <a:gd name="csY373" fmla="*/ 917732 h 3616081"/>
              <a:gd name="csX374" fmla="*/ 319337 w 1184212"/>
              <a:gd name="csY374" fmla="*/ 998781 h 3616081"/>
              <a:gd name="csX375" fmla="*/ 307554 w 1184212"/>
              <a:gd name="csY375" fmla="*/ 1021742 h 3616081"/>
              <a:gd name="csX376" fmla="*/ 306450 w 1184212"/>
              <a:gd name="csY376" fmla="*/ 1027644 h 3616081"/>
              <a:gd name="csX377" fmla="*/ 306282 w 1184212"/>
              <a:gd name="csY377" fmla="*/ 1029540 h 3616081"/>
              <a:gd name="csX378" fmla="*/ 306714 w 1184212"/>
              <a:gd name="csY378" fmla="*/ 1027692 h 3616081"/>
              <a:gd name="csX379" fmla="*/ 308442 w 1184212"/>
              <a:gd name="csY379" fmla="*/ 1022078 h 3616081"/>
              <a:gd name="csX380" fmla="*/ 321689 w 1184212"/>
              <a:gd name="csY380" fmla="*/ 1000628 h 3616081"/>
              <a:gd name="csX381" fmla="*/ 407384 w 1184212"/>
              <a:gd name="csY381" fmla="*/ 922531 h 3616081"/>
              <a:gd name="csX382" fmla="*/ 428430 w 1184212"/>
              <a:gd name="csY382" fmla="*/ 907151 h 3616081"/>
              <a:gd name="csX383" fmla="*/ 490416 w 1184212"/>
              <a:gd name="csY383" fmla="*/ 867131 h 3616081"/>
              <a:gd name="csX384" fmla="*/ 486288 w 1184212"/>
              <a:gd name="csY384" fmla="*/ 941462 h 3616081"/>
              <a:gd name="csX385" fmla="*/ 423031 w 1184212"/>
              <a:gd name="csY385" fmla="*/ 990335 h 3616081"/>
              <a:gd name="csX386" fmla="*/ 373763 w 1184212"/>
              <a:gd name="csY386" fmla="*/ 1040624 h 3616081"/>
              <a:gd name="csX387" fmla="*/ 358405 w 1184212"/>
              <a:gd name="csY387" fmla="*/ 1059219 h 3616081"/>
              <a:gd name="csX388" fmla="*/ 350822 w 1184212"/>
              <a:gd name="csY388" fmla="*/ 1069176 h 3616081"/>
              <a:gd name="csX389" fmla="*/ 297835 w 1184212"/>
              <a:gd name="csY389" fmla="*/ 1173378 h 3616081"/>
              <a:gd name="csX390" fmla="*/ 294523 w 1184212"/>
              <a:gd name="csY390" fmla="*/ 1198954 h 3616081"/>
              <a:gd name="csX391" fmla="*/ 294883 w 1184212"/>
              <a:gd name="csY391" fmla="*/ 1206848 h 3616081"/>
              <a:gd name="csX392" fmla="*/ 295435 w 1184212"/>
              <a:gd name="csY392" fmla="*/ 1199050 h 3616081"/>
              <a:gd name="csX393" fmla="*/ 300667 w 1184212"/>
              <a:gd name="csY393" fmla="*/ 1174242 h 3616081"/>
              <a:gd name="csX394" fmla="*/ 355621 w 1184212"/>
              <a:gd name="csY394" fmla="*/ 1072751 h 3616081"/>
              <a:gd name="csX395" fmla="*/ 363085 w 1184212"/>
              <a:gd name="csY395" fmla="*/ 1062938 h 3616081"/>
              <a:gd name="csX396" fmla="*/ 378275 w 1184212"/>
              <a:gd name="csY396" fmla="*/ 1044535 h 3616081"/>
              <a:gd name="csX397" fmla="*/ 425766 w 1184212"/>
              <a:gd name="csY397" fmla="*/ 995878 h 3616081"/>
              <a:gd name="csX398" fmla="*/ 485737 w 1184212"/>
              <a:gd name="csY398" fmla="*/ 948947 h 3616081"/>
              <a:gd name="csX399" fmla="*/ 484033 w 1184212"/>
              <a:gd name="csY399" fmla="*/ 971405 h 3616081"/>
              <a:gd name="csX400" fmla="*/ 477697 w 1184212"/>
              <a:gd name="csY400" fmla="*/ 1037625 h 3616081"/>
              <a:gd name="csX401" fmla="*/ 453892 w 1184212"/>
              <a:gd name="csY401" fmla="*/ 1059243 h 3616081"/>
              <a:gd name="csX402" fmla="*/ 385522 w 1184212"/>
              <a:gd name="csY402" fmla="*/ 1136980 h 3616081"/>
              <a:gd name="csX403" fmla="*/ 325552 w 1184212"/>
              <a:gd name="csY403" fmla="*/ 1230817 h 3616081"/>
              <a:gd name="csX404" fmla="*/ 279861 w 1184212"/>
              <a:gd name="csY404" fmla="*/ 1330340 h 3616081"/>
              <a:gd name="csX405" fmla="*/ 229082 w 1184212"/>
              <a:gd name="csY405" fmla="*/ 1497523 h 3616081"/>
              <a:gd name="csX406" fmla="*/ 215235 w 1184212"/>
              <a:gd name="csY406" fmla="*/ 1587449 h 3616081"/>
              <a:gd name="csX407" fmla="*/ 218379 w 1184212"/>
              <a:gd name="csY407" fmla="*/ 1704391 h 3616081"/>
              <a:gd name="csX408" fmla="*/ 221330 w 1184212"/>
              <a:gd name="csY408" fmla="*/ 1719387 h 3616081"/>
              <a:gd name="csX409" fmla="*/ 223778 w 1184212"/>
              <a:gd name="csY409" fmla="*/ 1729536 h 3616081"/>
              <a:gd name="csX410" fmla="*/ 225722 w 1184212"/>
              <a:gd name="csY410" fmla="*/ 1737165 h 3616081"/>
              <a:gd name="csX411" fmla="*/ 224690 w 1184212"/>
              <a:gd name="csY411" fmla="*/ 1729392 h 3616081"/>
              <a:gd name="csX412" fmla="*/ 223178 w 1184212"/>
              <a:gd name="csY412" fmla="*/ 1719147 h 3616081"/>
              <a:gd name="csX413" fmla="*/ 221306 w 1184212"/>
              <a:gd name="csY413" fmla="*/ 1704103 h 3616081"/>
              <a:gd name="csX414" fmla="*/ 221186 w 1184212"/>
              <a:gd name="csY414" fmla="*/ 1588001 h 3616081"/>
              <a:gd name="csX415" fmla="*/ 234937 w 1184212"/>
              <a:gd name="csY415" fmla="*/ 1498771 h 3616081"/>
              <a:gd name="csX416" fmla="*/ 283964 w 1184212"/>
              <a:gd name="csY416" fmla="*/ 1336338 h 3616081"/>
              <a:gd name="csX417" fmla="*/ 328840 w 1184212"/>
              <a:gd name="csY417" fmla="*/ 1237439 h 3616081"/>
              <a:gd name="csX418" fmla="*/ 362437 w 1184212"/>
              <a:gd name="csY418" fmla="*/ 1180792 h 3616081"/>
              <a:gd name="csX419" fmla="*/ 358117 w 1184212"/>
              <a:gd name="csY419" fmla="*/ 1191517 h 3616081"/>
              <a:gd name="csX420" fmla="*/ 353197 w 1184212"/>
              <a:gd name="csY420" fmla="*/ 1205912 h 3616081"/>
              <a:gd name="csX421" fmla="*/ 350678 w 1184212"/>
              <a:gd name="csY421" fmla="*/ 1213806 h 3616081"/>
              <a:gd name="csX422" fmla="*/ 348326 w 1184212"/>
              <a:gd name="csY422" fmla="*/ 1222204 h 3616081"/>
              <a:gd name="csX423" fmla="*/ 336543 w 1184212"/>
              <a:gd name="csY423" fmla="*/ 1304164 h 3616081"/>
              <a:gd name="csX424" fmla="*/ 343166 w 1184212"/>
              <a:gd name="csY424" fmla="*/ 1403495 h 3616081"/>
              <a:gd name="csX425" fmla="*/ 343430 w 1184212"/>
              <a:gd name="csY425" fmla="*/ 1405054 h 3616081"/>
              <a:gd name="csX426" fmla="*/ 326152 w 1184212"/>
              <a:gd name="csY426" fmla="*/ 1449801 h 3616081"/>
              <a:gd name="csX427" fmla="*/ 321665 w 1184212"/>
              <a:gd name="csY427" fmla="*/ 1463165 h 3616081"/>
              <a:gd name="csX428" fmla="*/ 321329 w 1184212"/>
              <a:gd name="csY428" fmla="*/ 1463885 h 3616081"/>
              <a:gd name="csX429" fmla="*/ 314705 w 1184212"/>
              <a:gd name="csY429" fmla="*/ 1480368 h 3616081"/>
              <a:gd name="csX430" fmla="*/ 311394 w 1184212"/>
              <a:gd name="csY430" fmla="*/ 1488646 h 3616081"/>
              <a:gd name="csX431" fmla="*/ 308610 w 1184212"/>
              <a:gd name="csY431" fmla="*/ 1497139 h 3616081"/>
              <a:gd name="csX432" fmla="*/ 298435 w 1184212"/>
              <a:gd name="csY432" fmla="*/ 1531569 h 3616081"/>
              <a:gd name="csX433" fmla="*/ 294907 w 1184212"/>
              <a:gd name="csY433" fmla="*/ 1549204 h 3616081"/>
              <a:gd name="csX434" fmla="*/ 292219 w 1184212"/>
              <a:gd name="csY434" fmla="*/ 1566935 h 3616081"/>
              <a:gd name="csX435" fmla="*/ 285164 w 1184212"/>
              <a:gd name="csY435" fmla="*/ 1706334 h 3616081"/>
              <a:gd name="csX436" fmla="*/ 286652 w 1184212"/>
              <a:gd name="csY436" fmla="*/ 1831074 h 3616081"/>
              <a:gd name="csX437" fmla="*/ 286988 w 1184212"/>
              <a:gd name="csY437" fmla="*/ 1850100 h 3616081"/>
              <a:gd name="csX438" fmla="*/ 286988 w 1184212"/>
              <a:gd name="csY438" fmla="*/ 1850916 h 3616081"/>
              <a:gd name="csX439" fmla="*/ 286148 w 1184212"/>
              <a:gd name="csY439" fmla="*/ 1867280 h 3616081"/>
              <a:gd name="csX440" fmla="*/ 285812 w 1184212"/>
              <a:gd name="csY440" fmla="*/ 1871022 h 3616081"/>
              <a:gd name="csX441" fmla="*/ 280245 w 1184212"/>
              <a:gd name="csY441" fmla="*/ 1908571 h 3616081"/>
              <a:gd name="csX442" fmla="*/ 272709 w 1184212"/>
              <a:gd name="csY442" fmla="*/ 1939402 h 3616081"/>
              <a:gd name="csX443" fmla="*/ 257063 w 1184212"/>
              <a:gd name="csY443" fmla="*/ 1982782 h 3616081"/>
              <a:gd name="csX444" fmla="*/ 245448 w 1184212"/>
              <a:gd name="csY444" fmla="*/ 2005479 h 3616081"/>
              <a:gd name="csX445" fmla="*/ 241200 w 1184212"/>
              <a:gd name="csY445" fmla="*/ 2012101 h 3616081"/>
              <a:gd name="csX446" fmla="*/ 246192 w 1184212"/>
              <a:gd name="csY446" fmla="*/ 2006031 h 3616081"/>
              <a:gd name="csX447" fmla="*/ 259679 w 1184212"/>
              <a:gd name="csY447" fmla="*/ 1984149 h 3616081"/>
              <a:gd name="csX448" fmla="*/ 277461 w 1184212"/>
              <a:gd name="csY448" fmla="*/ 1940962 h 3616081"/>
              <a:gd name="csX449" fmla="*/ 285812 w 1184212"/>
              <a:gd name="csY449" fmla="*/ 1909819 h 3616081"/>
              <a:gd name="csX450" fmla="*/ 287780 w 1184212"/>
              <a:gd name="csY450" fmla="*/ 1900246 h 3616081"/>
              <a:gd name="csX451" fmla="*/ 288020 w 1184212"/>
              <a:gd name="csY451" fmla="*/ 1928774 h 3616081"/>
              <a:gd name="csX452" fmla="*/ 285980 w 1184212"/>
              <a:gd name="csY452" fmla="*/ 2044228 h 3616081"/>
              <a:gd name="csX453" fmla="*/ 274269 w 1184212"/>
              <a:gd name="csY453" fmla="*/ 2159946 h 3616081"/>
              <a:gd name="csX454" fmla="*/ 271341 w 1184212"/>
              <a:gd name="csY454" fmla="*/ 2174846 h 3616081"/>
              <a:gd name="csX455" fmla="*/ 269014 w 1184212"/>
              <a:gd name="csY455" fmla="*/ 2184971 h 3616081"/>
              <a:gd name="csX456" fmla="*/ 267262 w 1184212"/>
              <a:gd name="csY456" fmla="*/ 2192649 h 3616081"/>
              <a:gd name="csX457" fmla="*/ 269878 w 1184212"/>
              <a:gd name="csY457" fmla="*/ 2185259 h 3616081"/>
              <a:gd name="csX458" fmla="*/ 273141 w 1184212"/>
              <a:gd name="csY458" fmla="*/ 2175374 h 3616081"/>
              <a:gd name="csX459" fmla="*/ 277149 w 1184212"/>
              <a:gd name="csY459" fmla="*/ 2160642 h 3616081"/>
              <a:gd name="csX460" fmla="*/ 291979 w 1184212"/>
              <a:gd name="csY460" fmla="*/ 2044492 h 3616081"/>
              <a:gd name="csX461" fmla="*/ 294019 w 1184212"/>
              <a:gd name="csY461" fmla="*/ 1928702 h 3616081"/>
              <a:gd name="csX462" fmla="*/ 293011 w 1184212"/>
              <a:gd name="csY462" fmla="*/ 1849885 h 3616081"/>
              <a:gd name="csX463" fmla="*/ 293011 w 1184212"/>
              <a:gd name="csY463" fmla="*/ 1839544 h 3616081"/>
              <a:gd name="csX464" fmla="*/ 292819 w 1184212"/>
              <a:gd name="csY464" fmla="*/ 1839544 h 3616081"/>
              <a:gd name="csX465" fmla="*/ 292723 w 1184212"/>
              <a:gd name="csY465" fmla="*/ 1834457 h 3616081"/>
              <a:gd name="csX466" fmla="*/ 291188 w 1184212"/>
              <a:gd name="csY466" fmla="*/ 1711517 h 3616081"/>
              <a:gd name="csX467" fmla="*/ 297547 w 1184212"/>
              <a:gd name="csY467" fmla="*/ 1573053 h 3616081"/>
              <a:gd name="csX468" fmla="*/ 312737 w 1184212"/>
              <a:gd name="csY468" fmla="*/ 1503881 h 3616081"/>
              <a:gd name="csX469" fmla="*/ 339783 w 1184212"/>
              <a:gd name="csY469" fmla="*/ 1439076 h 3616081"/>
              <a:gd name="csX470" fmla="*/ 347078 w 1184212"/>
              <a:gd name="csY470" fmla="*/ 1425832 h 3616081"/>
              <a:gd name="csX471" fmla="*/ 365988 w 1184212"/>
              <a:gd name="csY471" fmla="*/ 1507960 h 3616081"/>
              <a:gd name="csX472" fmla="*/ 377915 w 1184212"/>
              <a:gd name="csY472" fmla="*/ 1549972 h 3616081"/>
              <a:gd name="csX473" fmla="*/ 374651 w 1184212"/>
              <a:gd name="csY473" fmla="*/ 1558993 h 3616081"/>
              <a:gd name="csX474" fmla="*/ 350798 w 1184212"/>
              <a:gd name="csY474" fmla="*/ 1646736 h 3616081"/>
              <a:gd name="csX475" fmla="*/ 346094 w 1184212"/>
              <a:gd name="csY475" fmla="*/ 1674664 h 3616081"/>
              <a:gd name="csX476" fmla="*/ 344606 w 1184212"/>
              <a:gd name="csY476" fmla="*/ 1685053 h 3616081"/>
              <a:gd name="csX477" fmla="*/ 344678 w 1184212"/>
              <a:gd name="csY477" fmla="*/ 1685053 h 3616081"/>
              <a:gd name="csX478" fmla="*/ 343838 w 1184212"/>
              <a:gd name="csY478" fmla="*/ 1689491 h 3616081"/>
              <a:gd name="csX479" fmla="*/ 342087 w 1184212"/>
              <a:gd name="csY479" fmla="*/ 1702160 h 3616081"/>
              <a:gd name="csX480" fmla="*/ 340671 w 1184212"/>
              <a:gd name="csY480" fmla="*/ 1714948 h 3616081"/>
              <a:gd name="csX481" fmla="*/ 339567 w 1184212"/>
              <a:gd name="csY481" fmla="*/ 1767349 h 3616081"/>
              <a:gd name="csX482" fmla="*/ 345278 w 1184212"/>
              <a:gd name="csY482" fmla="*/ 1820685 h 3616081"/>
              <a:gd name="csX483" fmla="*/ 366468 w 1184212"/>
              <a:gd name="csY483" fmla="*/ 1910443 h 3616081"/>
              <a:gd name="csX484" fmla="*/ 361117 w 1184212"/>
              <a:gd name="csY484" fmla="*/ 1933044 h 3616081"/>
              <a:gd name="csX485" fmla="*/ 338463 w 1184212"/>
              <a:gd name="csY485" fmla="*/ 2068917 h 3616081"/>
              <a:gd name="csX486" fmla="*/ 332128 w 1184212"/>
              <a:gd name="csY486" fmla="*/ 2215298 h 3616081"/>
              <a:gd name="csX487" fmla="*/ 334167 w 1184212"/>
              <a:gd name="csY487" fmla="*/ 2252895 h 3616081"/>
              <a:gd name="csX488" fmla="*/ 335943 w 1184212"/>
              <a:gd name="csY488" fmla="*/ 2271754 h 3616081"/>
              <a:gd name="csX489" fmla="*/ 336831 w 1184212"/>
              <a:gd name="csY489" fmla="*/ 2281207 h 3616081"/>
              <a:gd name="csX490" fmla="*/ 338151 w 1184212"/>
              <a:gd name="csY490" fmla="*/ 2290636 h 3616081"/>
              <a:gd name="csX491" fmla="*/ 340863 w 1184212"/>
              <a:gd name="csY491" fmla="*/ 2309543 h 3616081"/>
              <a:gd name="csX492" fmla="*/ 344462 w 1184212"/>
              <a:gd name="csY492" fmla="*/ 2328353 h 3616081"/>
              <a:gd name="csX493" fmla="*/ 350918 w 1184212"/>
              <a:gd name="csY493" fmla="*/ 2359256 h 3616081"/>
              <a:gd name="csX494" fmla="*/ 350918 w 1184212"/>
              <a:gd name="csY494" fmla="*/ 2360528 h 3616081"/>
              <a:gd name="csX495" fmla="*/ 350294 w 1184212"/>
              <a:gd name="csY495" fmla="*/ 2366214 h 3616081"/>
              <a:gd name="csX496" fmla="*/ 344774 w 1184212"/>
              <a:gd name="csY496" fmla="*/ 2388647 h 3616081"/>
              <a:gd name="csX497" fmla="*/ 318593 w 1184212"/>
              <a:gd name="csY497" fmla="*/ 2470128 h 3616081"/>
              <a:gd name="csX498" fmla="*/ 284180 w 1184212"/>
              <a:gd name="csY498" fmla="*/ 2591053 h 3616081"/>
              <a:gd name="csX499" fmla="*/ 271677 w 1184212"/>
              <a:gd name="csY499" fmla="*/ 2663559 h 3616081"/>
              <a:gd name="csX500" fmla="*/ 268726 w 1184212"/>
              <a:gd name="csY500" fmla="*/ 2702068 h 3616081"/>
              <a:gd name="csX501" fmla="*/ 267166 w 1184212"/>
              <a:gd name="csY501" fmla="*/ 2741561 h 3616081"/>
              <a:gd name="csX502" fmla="*/ 278805 w 1184212"/>
              <a:gd name="csY502" fmla="*/ 3064315 h 3616081"/>
              <a:gd name="csX503" fmla="*/ 292867 w 1184212"/>
              <a:gd name="csY503" fmla="*/ 3207049 h 3616081"/>
              <a:gd name="csX504" fmla="*/ 300739 w 1184212"/>
              <a:gd name="csY504" fmla="*/ 3267391 h 3616081"/>
              <a:gd name="csX505" fmla="*/ 303810 w 1184212"/>
              <a:gd name="csY505" fmla="*/ 3318400 h 3616081"/>
              <a:gd name="csX506" fmla="*/ 299875 w 1184212"/>
              <a:gd name="csY506" fmla="*/ 3363987 h 3616081"/>
              <a:gd name="csX507" fmla="*/ 286652 w 1184212"/>
              <a:gd name="csY507" fmla="*/ 3401704 h 3616081"/>
              <a:gd name="csX508" fmla="*/ 277677 w 1184212"/>
              <a:gd name="csY508" fmla="*/ 3415452 h 3616081"/>
              <a:gd name="csX509" fmla="*/ 269086 w 1184212"/>
              <a:gd name="csY509" fmla="*/ 3425913 h 3616081"/>
              <a:gd name="csX510" fmla="*/ 259343 w 1184212"/>
              <a:gd name="csY510" fmla="*/ 3437022 h 3616081"/>
              <a:gd name="csX511" fmla="*/ 210411 w 1184212"/>
              <a:gd name="csY511" fmla="*/ 3487167 h 3616081"/>
              <a:gd name="csX512" fmla="*/ 176887 w 1184212"/>
              <a:gd name="csY512" fmla="*/ 3519246 h 3616081"/>
              <a:gd name="csX513" fmla="*/ 152745 w 1184212"/>
              <a:gd name="csY513" fmla="*/ 3542519 h 3616081"/>
              <a:gd name="csX514" fmla="*/ 178783 w 1184212"/>
              <a:gd name="csY514" fmla="*/ 3521525 h 3616081"/>
              <a:gd name="csX515" fmla="*/ 213771 w 1184212"/>
              <a:gd name="csY515" fmla="*/ 3490886 h 3616081"/>
              <a:gd name="csX516" fmla="*/ 263806 w 1184212"/>
              <a:gd name="csY516" fmla="*/ 3441005 h 3616081"/>
              <a:gd name="csX517" fmla="*/ 273597 w 1184212"/>
              <a:gd name="csY517" fmla="*/ 3429824 h 3616081"/>
              <a:gd name="csX518" fmla="*/ 282308 w 1184212"/>
              <a:gd name="csY518" fmla="*/ 3419195 h 3616081"/>
              <a:gd name="csX519" fmla="*/ 291835 w 1184212"/>
              <a:gd name="csY519" fmla="*/ 3404655 h 3616081"/>
              <a:gd name="csX520" fmla="*/ 305754 w 1184212"/>
              <a:gd name="csY520" fmla="*/ 3365163 h 3616081"/>
              <a:gd name="csX521" fmla="*/ 309834 w 1184212"/>
              <a:gd name="csY521" fmla="*/ 3318353 h 3616081"/>
              <a:gd name="csX522" fmla="*/ 299395 w 1184212"/>
              <a:gd name="csY522" fmla="*/ 3210288 h 3616081"/>
              <a:gd name="csX523" fmla="*/ 285308 w 1184212"/>
              <a:gd name="csY523" fmla="*/ 3069785 h 3616081"/>
              <a:gd name="csX524" fmla="*/ 273093 w 1184212"/>
              <a:gd name="csY524" fmla="*/ 2747007 h 3616081"/>
              <a:gd name="csX525" fmla="*/ 274533 w 1184212"/>
              <a:gd name="csY525" fmla="*/ 2707347 h 3616081"/>
              <a:gd name="csX526" fmla="*/ 277197 w 1184212"/>
              <a:gd name="csY526" fmla="*/ 2668694 h 3616081"/>
              <a:gd name="csX527" fmla="*/ 278565 w 1184212"/>
              <a:gd name="csY527" fmla="*/ 2656841 h 3616081"/>
              <a:gd name="csX528" fmla="*/ 285020 w 1184212"/>
              <a:gd name="csY528" fmla="*/ 2700701 h 3616081"/>
              <a:gd name="csX529" fmla="*/ 306066 w 1184212"/>
              <a:gd name="csY529" fmla="*/ 2798304 h 3616081"/>
              <a:gd name="csX530" fmla="*/ 310002 w 1184212"/>
              <a:gd name="csY530" fmla="*/ 2826496 h 3616081"/>
              <a:gd name="csX531" fmla="*/ 313529 w 1184212"/>
              <a:gd name="csY531" fmla="*/ 2855959 h 3616081"/>
              <a:gd name="csX532" fmla="*/ 316577 w 1184212"/>
              <a:gd name="csY532" fmla="*/ 2886406 h 3616081"/>
              <a:gd name="csX533" fmla="*/ 319385 w 1184212"/>
              <a:gd name="csY533" fmla="*/ 2917621 h 3616081"/>
              <a:gd name="csX534" fmla="*/ 330616 w 1184212"/>
              <a:gd name="csY534" fmla="*/ 3174083 h 3616081"/>
              <a:gd name="csX535" fmla="*/ 329512 w 1184212"/>
              <a:gd name="csY535" fmla="*/ 3377543 h 3616081"/>
              <a:gd name="csX536" fmla="*/ 329224 w 1184212"/>
              <a:gd name="csY536" fmla="*/ 3396162 h 3616081"/>
              <a:gd name="csX537" fmla="*/ 326200 w 1184212"/>
              <a:gd name="csY537" fmla="*/ 3413389 h 3616081"/>
              <a:gd name="csX538" fmla="*/ 313625 w 1184212"/>
              <a:gd name="csY538" fmla="*/ 3442732 h 3616081"/>
              <a:gd name="csX539" fmla="*/ 293851 w 1184212"/>
              <a:gd name="csY539" fmla="*/ 3472484 h 3616081"/>
              <a:gd name="csX540" fmla="*/ 247344 w 1184212"/>
              <a:gd name="csY540" fmla="*/ 3524548 h 3616081"/>
              <a:gd name="csX541" fmla="*/ 213363 w 1184212"/>
              <a:gd name="csY541" fmla="*/ 3555979 h 3616081"/>
              <a:gd name="csX542" fmla="*/ 193733 w 1184212"/>
              <a:gd name="csY542" fmla="*/ 3572414 h 3616081"/>
              <a:gd name="csX543" fmla="*/ 187566 w 1184212"/>
              <a:gd name="csY543" fmla="*/ 3577333 h 3616081"/>
              <a:gd name="csX544" fmla="*/ 194237 w 1184212"/>
              <a:gd name="csY544" fmla="*/ 3573182 h 3616081"/>
              <a:gd name="csX545" fmla="*/ 215139 w 1184212"/>
              <a:gd name="csY545" fmla="*/ 3558330 h 3616081"/>
              <a:gd name="csX546" fmla="*/ 250703 w 1184212"/>
              <a:gd name="csY546" fmla="*/ 3528243 h 3616081"/>
              <a:gd name="csX547" fmla="*/ 298603 w 1184212"/>
              <a:gd name="csY547" fmla="*/ 3476107 h 3616081"/>
              <a:gd name="csX548" fmla="*/ 318785 w 1184212"/>
              <a:gd name="csY548" fmla="*/ 3445731 h 3616081"/>
              <a:gd name="csX549" fmla="*/ 328192 w 1184212"/>
              <a:gd name="csY549" fmla="*/ 3425937 h 3616081"/>
              <a:gd name="csX550" fmla="*/ 323080 w 1184212"/>
              <a:gd name="csY550" fmla="*/ 3459863 h 3616081"/>
              <a:gd name="csX551" fmla="*/ 311370 w 1184212"/>
              <a:gd name="csY551" fmla="*/ 3492254 h 3616081"/>
              <a:gd name="csX552" fmla="*/ 301363 w 1184212"/>
              <a:gd name="csY552" fmla="*/ 3508665 h 3616081"/>
              <a:gd name="csX553" fmla="*/ 297859 w 1184212"/>
              <a:gd name="csY553" fmla="*/ 3513487 h 3616081"/>
              <a:gd name="csX554" fmla="*/ 302082 w 1184212"/>
              <a:gd name="csY554" fmla="*/ 3509289 h 3616081"/>
              <a:gd name="csX555" fmla="*/ 313937 w 1184212"/>
              <a:gd name="csY555" fmla="*/ 3493813 h 3616081"/>
              <a:gd name="csX556" fmla="*/ 327952 w 1184212"/>
              <a:gd name="csY556" fmla="*/ 3461231 h 3616081"/>
              <a:gd name="csX557" fmla="*/ 335199 w 1184212"/>
              <a:gd name="csY557" fmla="*/ 3408134 h 3616081"/>
              <a:gd name="csX558" fmla="*/ 335391 w 1184212"/>
              <a:gd name="csY558" fmla="*/ 3396018 h 3616081"/>
              <a:gd name="csX559" fmla="*/ 335223 w 1184212"/>
              <a:gd name="csY559" fmla="*/ 3396018 h 3616081"/>
              <a:gd name="csX560" fmla="*/ 335511 w 1184212"/>
              <a:gd name="csY560" fmla="*/ 3377591 h 3616081"/>
              <a:gd name="csX561" fmla="*/ 336639 w 1184212"/>
              <a:gd name="csY561" fmla="*/ 3178809 h 3616081"/>
              <a:gd name="csX562" fmla="*/ 325696 w 1184212"/>
              <a:gd name="csY562" fmla="*/ 2921388 h 3616081"/>
              <a:gd name="csX563" fmla="*/ 319865 w 1184212"/>
              <a:gd name="csY563" fmla="*/ 2858958 h 3616081"/>
              <a:gd name="csX564" fmla="*/ 316313 w 1184212"/>
              <a:gd name="csY564" fmla="*/ 2829087 h 3616081"/>
              <a:gd name="csX565" fmla="*/ 312473 w 1184212"/>
              <a:gd name="csY565" fmla="*/ 2800247 h 3616081"/>
              <a:gd name="csX566" fmla="*/ 291188 w 1184212"/>
              <a:gd name="csY566" fmla="*/ 2701108 h 3616081"/>
              <a:gd name="csX567" fmla="*/ 283796 w 1184212"/>
              <a:gd name="csY567" fmla="*/ 2633016 h 3616081"/>
              <a:gd name="csX568" fmla="*/ 284564 w 1184212"/>
              <a:gd name="csY568" fmla="*/ 2622291 h 3616081"/>
              <a:gd name="csX569" fmla="*/ 285692 w 1184212"/>
              <a:gd name="csY569" fmla="*/ 2614518 h 3616081"/>
              <a:gd name="csX570" fmla="*/ 286868 w 1184212"/>
              <a:gd name="csY570" fmla="*/ 2608136 h 3616081"/>
              <a:gd name="csX571" fmla="*/ 286676 w 1184212"/>
              <a:gd name="csY571" fmla="*/ 2608088 h 3616081"/>
              <a:gd name="csX572" fmla="*/ 289220 w 1184212"/>
              <a:gd name="csY572" fmla="*/ 2595995 h 3616081"/>
              <a:gd name="csX573" fmla="*/ 323704 w 1184212"/>
              <a:gd name="csY573" fmla="*/ 2473823 h 3616081"/>
              <a:gd name="csX574" fmla="*/ 350390 w 1184212"/>
              <a:gd name="csY574" fmla="*/ 2390831 h 3616081"/>
              <a:gd name="csX575" fmla="*/ 354349 w 1184212"/>
              <a:gd name="csY575" fmla="*/ 2376123 h 3616081"/>
              <a:gd name="csX576" fmla="*/ 372228 w 1184212"/>
              <a:gd name="csY576" fmla="*/ 2517658 h 3616081"/>
              <a:gd name="csX577" fmla="*/ 377315 w 1184212"/>
              <a:gd name="csY577" fmla="*/ 2669798 h 3616081"/>
              <a:gd name="csX578" fmla="*/ 376163 w 1184212"/>
              <a:gd name="csY578" fmla="*/ 2744440 h 3616081"/>
              <a:gd name="csX579" fmla="*/ 374675 w 1184212"/>
              <a:gd name="csY579" fmla="*/ 2817618 h 3616081"/>
              <a:gd name="csX580" fmla="*/ 364980 w 1184212"/>
              <a:gd name="csY580" fmla="*/ 3297382 h 3616081"/>
              <a:gd name="csX581" fmla="*/ 364524 w 1184212"/>
              <a:gd name="csY581" fmla="*/ 3319552 h 3616081"/>
              <a:gd name="csX582" fmla="*/ 364812 w 1184212"/>
              <a:gd name="csY582" fmla="*/ 3330733 h 3616081"/>
              <a:gd name="csX583" fmla="*/ 365700 w 1184212"/>
              <a:gd name="csY583" fmla="*/ 3341817 h 3616081"/>
              <a:gd name="csX584" fmla="*/ 373452 w 1184212"/>
              <a:gd name="csY584" fmla="*/ 3384357 h 3616081"/>
              <a:gd name="csX585" fmla="*/ 381971 w 1184212"/>
              <a:gd name="csY585" fmla="*/ 3423610 h 3616081"/>
              <a:gd name="csX586" fmla="*/ 382235 w 1184212"/>
              <a:gd name="csY586" fmla="*/ 3459119 h 3616081"/>
              <a:gd name="csX587" fmla="*/ 368100 w 1184212"/>
              <a:gd name="csY587" fmla="*/ 3485344 h 3616081"/>
              <a:gd name="csX588" fmla="*/ 350174 w 1184212"/>
              <a:gd name="csY588" fmla="*/ 3503003 h 3616081"/>
              <a:gd name="csX589" fmla="*/ 328672 w 1184212"/>
              <a:gd name="csY589" fmla="*/ 3520470 h 3616081"/>
              <a:gd name="csX590" fmla="*/ 272517 w 1184212"/>
              <a:gd name="csY590" fmla="*/ 3562721 h 3616081"/>
              <a:gd name="csX591" fmla="*/ 236641 w 1184212"/>
              <a:gd name="csY591" fmla="*/ 3592401 h 3616081"/>
              <a:gd name="csX592" fmla="*/ 218115 w 1184212"/>
              <a:gd name="csY592" fmla="*/ 3610227 h 3616081"/>
              <a:gd name="csX593" fmla="*/ 212739 w 1184212"/>
              <a:gd name="csY593" fmla="*/ 3616010 h 3616081"/>
              <a:gd name="csX594" fmla="*/ 218715 w 1184212"/>
              <a:gd name="csY594" fmla="*/ 3610923 h 3616081"/>
              <a:gd name="csX595" fmla="*/ 238465 w 1184212"/>
              <a:gd name="csY595" fmla="*/ 3594728 h 3616081"/>
              <a:gd name="csX596" fmla="*/ 275421 w 1184212"/>
              <a:gd name="csY596" fmla="*/ 3566800 h 3616081"/>
              <a:gd name="csX597" fmla="*/ 332320 w 1184212"/>
              <a:gd name="csY597" fmla="*/ 3525220 h 3616081"/>
              <a:gd name="csX598" fmla="*/ 353965 w 1184212"/>
              <a:gd name="csY598" fmla="*/ 3507633 h 3616081"/>
              <a:gd name="csX599" fmla="*/ 372468 w 1184212"/>
              <a:gd name="csY599" fmla="*/ 3489398 h 3616081"/>
              <a:gd name="csX600" fmla="*/ 381755 w 1184212"/>
              <a:gd name="csY600" fmla="*/ 3476754 h 3616081"/>
              <a:gd name="csX601" fmla="*/ 388090 w 1184212"/>
              <a:gd name="csY601" fmla="*/ 3460415 h 3616081"/>
              <a:gd name="csX602" fmla="*/ 387922 w 1184212"/>
              <a:gd name="csY602" fmla="*/ 3422866 h 3616081"/>
              <a:gd name="csX603" fmla="*/ 379307 w 1184212"/>
              <a:gd name="csY603" fmla="*/ 3383110 h 3616081"/>
              <a:gd name="csX604" fmla="*/ 371652 w 1184212"/>
              <a:gd name="csY604" fmla="*/ 3341242 h 3616081"/>
              <a:gd name="csX605" fmla="*/ 370788 w 1184212"/>
              <a:gd name="csY605" fmla="*/ 3330445 h 3616081"/>
              <a:gd name="csX606" fmla="*/ 370524 w 1184212"/>
              <a:gd name="csY606" fmla="*/ 3319552 h 3616081"/>
              <a:gd name="csX607" fmla="*/ 370980 w 1184212"/>
              <a:gd name="csY607" fmla="*/ 3297335 h 3616081"/>
              <a:gd name="csX608" fmla="*/ 380435 w 1184212"/>
              <a:gd name="csY608" fmla="*/ 2829039 h 3616081"/>
              <a:gd name="csX609" fmla="*/ 381899 w 1184212"/>
              <a:gd name="csY609" fmla="*/ 2756244 h 3616081"/>
              <a:gd name="csX610" fmla="*/ 383243 w 1184212"/>
              <a:gd name="csY610" fmla="*/ 2681650 h 3616081"/>
              <a:gd name="csX611" fmla="*/ 378971 w 1184212"/>
              <a:gd name="csY611" fmla="*/ 2528959 h 3616081"/>
              <a:gd name="csX612" fmla="*/ 360373 w 1184212"/>
              <a:gd name="csY612" fmla="*/ 2375451 h 3616081"/>
              <a:gd name="csX613" fmla="*/ 356941 w 1184212"/>
              <a:gd name="csY613" fmla="*/ 2358584 h 3616081"/>
              <a:gd name="csX614" fmla="*/ 356941 w 1184212"/>
              <a:gd name="csY614" fmla="*/ 2358200 h 3616081"/>
              <a:gd name="csX615" fmla="*/ 356869 w 1184212"/>
              <a:gd name="csY615" fmla="*/ 2358200 h 3616081"/>
              <a:gd name="csX616" fmla="*/ 345638 w 1184212"/>
              <a:gd name="csY616" fmla="*/ 2300233 h 3616081"/>
              <a:gd name="csX617" fmla="*/ 342926 w 1184212"/>
              <a:gd name="csY617" fmla="*/ 2281447 h 3616081"/>
              <a:gd name="csX618" fmla="*/ 341127 w 1184212"/>
              <a:gd name="csY618" fmla="*/ 2262588 h 3616081"/>
              <a:gd name="csX619" fmla="*/ 338631 w 1184212"/>
              <a:gd name="csY619" fmla="*/ 2224991 h 3616081"/>
              <a:gd name="csX620" fmla="*/ 343574 w 1184212"/>
              <a:gd name="csY620" fmla="*/ 2078034 h 3616081"/>
              <a:gd name="csX621" fmla="*/ 365484 w 1184212"/>
              <a:gd name="csY621" fmla="*/ 1941130 h 3616081"/>
              <a:gd name="csX622" fmla="*/ 369900 w 1184212"/>
              <a:gd name="csY622" fmla="*/ 1921816 h 3616081"/>
              <a:gd name="csX623" fmla="*/ 371436 w 1184212"/>
              <a:gd name="csY623" fmla="*/ 1926998 h 3616081"/>
              <a:gd name="csX624" fmla="*/ 404145 w 1184212"/>
              <a:gd name="csY624" fmla="*/ 2032855 h 3616081"/>
              <a:gd name="csX625" fmla="*/ 405680 w 1184212"/>
              <a:gd name="csY625" fmla="*/ 2038134 h 3616081"/>
              <a:gd name="csX626" fmla="*/ 405320 w 1184212"/>
              <a:gd name="csY626" fmla="*/ 2038230 h 3616081"/>
              <a:gd name="csX627" fmla="*/ 406472 w 1184212"/>
              <a:gd name="csY627" fmla="*/ 2042764 h 3616081"/>
              <a:gd name="csX628" fmla="*/ 408944 w 1184212"/>
              <a:gd name="csY628" fmla="*/ 2053513 h 3616081"/>
              <a:gd name="csX629" fmla="*/ 412424 w 1184212"/>
              <a:gd name="csY629" fmla="*/ 2076403 h 3616081"/>
              <a:gd name="csX630" fmla="*/ 412880 w 1184212"/>
              <a:gd name="csY630" fmla="*/ 2081729 h 3616081"/>
              <a:gd name="csX631" fmla="*/ 413192 w 1184212"/>
              <a:gd name="csY631" fmla="*/ 2151477 h 3616081"/>
              <a:gd name="csX632" fmla="*/ 407768 w 1184212"/>
              <a:gd name="csY632" fmla="*/ 2197351 h 3616081"/>
              <a:gd name="csX633" fmla="*/ 401937 w 1184212"/>
              <a:gd name="csY633" fmla="*/ 2222184 h 3616081"/>
              <a:gd name="csX634" fmla="*/ 399225 w 1184212"/>
              <a:gd name="csY634" fmla="*/ 2229574 h 3616081"/>
              <a:gd name="csX635" fmla="*/ 402777 w 1184212"/>
              <a:gd name="csY635" fmla="*/ 2222568 h 3616081"/>
              <a:gd name="csX636" fmla="*/ 410624 w 1184212"/>
              <a:gd name="csY636" fmla="*/ 2198095 h 3616081"/>
              <a:gd name="csX637" fmla="*/ 418159 w 1184212"/>
              <a:gd name="csY637" fmla="*/ 2152052 h 3616081"/>
              <a:gd name="csX638" fmla="*/ 419191 w 1184212"/>
              <a:gd name="csY638" fmla="*/ 2086192 h 3616081"/>
              <a:gd name="csX639" fmla="*/ 442421 w 1184212"/>
              <a:gd name="csY639" fmla="*/ 2191689 h 3616081"/>
              <a:gd name="csX640" fmla="*/ 442397 w 1184212"/>
              <a:gd name="csY640" fmla="*/ 2191689 h 3616081"/>
              <a:gd name="csX641" fmla="*/ 445756 w 1184212"/>
              <a:gd name="csY641" fmla="*/ 2213882 h 3616081"/>
              <a:gd name="csX642" fmla="*/ 447676 w 1184212"/>
              <a:gd name="csY642" fmla="*/ 2232141 h 3616081"/>
              <a:gd name="csX643" fmla="*/ 448468 w 1184212"/>
              <a:gd name="csY643" fmla="*/ 2246657 h 3616081"/>
              <a:gd name="csX644" fmla="*/ 448684 w 1184212"/>
              <a:gd name="csY644" fmla="*/ 2254215 h 3616081"/>
              <a:gd name="csX645" fmla="*/ 429822 w 1184212"/>
              <a:gd name="csY645" fmla="*/ 2367678 h 3616081"/>
              <a:gd name="csX646" fmla="*/ 420151 w 1184212"/>
              <a:gd name="csY646" fmla="*/ 2391383 h 3616081"/>
              <a:gd name="csX647" fmla="*/ 417127 w 1184212"/>
              <a:gd name="csY647" fmla="*/ 2398677 h 3616081"/>
              <a:gd name="csX648" fmla="*/ 420967 w 1184212"/>
              <a:gd name="csY648" fmla="*/ 2391839 h 3616081"/>
              <a:gd name="csX649" fmla="*/ 432510 w 1184212"/>
              <a:gd name="csY649" fmla="*/ 2368925 h 3616081"/>
              <a:gd name="csX650" fmla="*/ 447532 w 1184212"/>
              <a:gd name="csY650" fmla="*/ 2324682 h 3616081"/>
              <a:gd name="csX651" fmla="*/ 454060 w 1184212"/>
              <a:gd name="csY651" fmla="*/ 2279144 h 3616081"/>
              <a:gd name="csX652" fmla="*/ 458475 w 1184212"/>
              <a:gd name="csY652" fmla="*/ 2344092 h 3616081"/>
              <a:gd name="csX653" fmla="*/ 458739 w 1184212"/>
              <a:gd name="csY653" fmla="*/ 2436681 h 3616081"/>
              <a:gd name="csX654" fmla="*/ 431286 w 1184212"/>
              <a:gd name="csY654" fmla="*/ 2585198 h 3616081"/>
              <a:gd name="csX655" fmla="*/ 418663 w 1184212"/>
              <a:gd name="csY655" fmla="*/ 2647172 h 3616081"/>
              <a:gd name="csX656" fmla="*/ 418927 w 1184212"/>
              <a:gd name="csY656" fmla="*/ 2687432 h 3616081"/>
              <a:gd name="csX657" fmla="*/ 418831 w 1184212"/>
              <a:gd name="csY657" fmla="*/ 2687432 h 3616081"/>
              <a:gd name="csX658" fmla="*/ 418903 w 1184212"/>
              <a:gd name="csY658" fmla="*/ 2690624 h 3616081"/>
              <a:gd name="csX659" fmla="*/ 418759 w 1184212"/>
              <a:gd name="csY659" fmla="*/ 2695374 h 3616081"/>
              <a:gd name="csX660" fmla="*/ 412496 w 1184212"/>
              <a:gd name="csY660" fmla="*/ 2730860 h 3616081"/>
              <a:gd name="csX661" fmla="*/ 406064 w 1184212"/>
              <a:gd name="csY661" fmla="*/ 2754085 h 3616081"/>
              <a:gd name="csX662" fmla="*/ 401937 w 1184212"/>
              <a:gd name="csY662" fmla="*/ 2766801 h 3616081"/>
              <a:gd name="csX663" fmla="*/ 400545 w 1184212"/>
              <a:gd name="csY663" fmla="*/ 2770712 h 3616081"/>
              <a:gd name="csX664" fmla="*/ 402777 w 1184212"/>
              <a:gd name="csY664" fmla="*/ 2767233 h 3616081"/>
              <a:gd name="csX665" fmla="*/ 408848 w 1184212"/>
              <a:gd name="csY665" fmla="*/ 2755189 h 3616081"/>
              <a:gd name="csX666" fmla="*/ 417343 w 1184212"/>
              <a:gd name="csY666" fmla="*/ 2732275 h 3616081"/>
              <a:gd name="csX667" fmla="*/ 420703 w 1184212"/>
              <a:gd name="csY667" fmla="*/ 2720135 h 3616081"/>
              <a:gd name="csX668" fmla="*/ 423127 w 1184212"/>
              <a:gd name="csY668" fmla="*/ 2764426 h 3616081"/>
              <a:gd name="csX669" fmla="*/ 422263 w 1184212"/>
              <a:gd name="csY669" fmla="*/ 2880696 h 3616081"/>
              <a:gd name="csX670" fmla="*/ 420559 w 1184212"/>
              <a:gd name="csY670" fmla="*/ 2895788 h 3616081"/>
              <a:gd name="csX671" fmla="*/ 418951 w 1184212"/>
              <a:gd name="csY671" fmla="*/ 2906057 h 3616081"/>
              <a:gd name="csX672" fmla="*/ 417799 w 1184212"/>
              <a:gd name="csY672" fmla="*/ 2913854 h 3616081"/>
              <a:gd name="csX673" fmla="*/ 419863 w 1184212"/>
              <a:gd name="csY673" fmla="*/ 2906296 h 3616081"/>
              <a:gd name="csX674" fmla="*/ 422383 w 1184212"/>
              <a:gd name="csY674" fmla="*/ 2896195 h 3616081"/>
              <a:gd name="csX675" fmla="*/ 425166 w 1184212"/>
              <a:gd name="csY675" fmla="*/ 2881200 h 3616081"/>
              <a:gd name="csX676" fmla="*/ 429102 w 1184212"/>
              <a:gd name="csY676" fmla="*/ 2764186 h 3616081"/>
              <a:gd name="csX677" fmla="*/ 425670 w 1184212"/>
              <a:gd name="csY677" fmla="*/ 2702956 h 3616081"/>
              <a:gd name="csX678" fmla="*/ 424614 w 1184212"/>
              <a:gd name="csY678" fmla="*/ 2647748 h 3616081"/>
              <a:gd name="csX679" fmla="*/ 437069 w 1184212"/>
              <a:gd name="csY679" fmla="*/ 2586782 h 3616081"/>
              <a:gd name="csX680" fmla="*/ 464451 w 1184212"/>
              <a:gd name="csY680" fmla="*/ 2442608 h 3616081"/>
              <a:gd name="csX681" fmla="*/ 457131 w 1184212"/>
              <a:gd name="csY681" fmla="*/ 2251192 h 3616081"/>
              <a:gd name="csX682" fmla="*/ 448396 w 1184212"/>
              <a:gd name="csY682" fmla="*/ 2191641 h 3616081"/>
              <a:gd name="csX683" fmla="*/ 448252 w 1184212"/>
              <a:gd name="csY683" fmla="*/ 2190753 h 3616081"/>
              <a:gd name="csX684" fmla="*/ 448252 w 1184212"/>
              <a:gd name="csY684" fmla="*/ 2190753 h 3616081"/>
              <a:gd name="csX685" fmla="*/ 439685 w 1184212"/>
              <a:gd name="csY685" fmla="*/ 2146198 h 3616081"/>
              <a:gd name="csX686" fmla="*/ 412280 w 1184212"/>
              <a:gd name="csY686" fmla="*/ 2039477 h 3616081"/>
              <a:gd name="csX687" fmla="*/ 379475 w 1184212"/>
              <a:gd name="csY687" fmla="*/ 1933116 h 3616081"/>
              <a:gd name="csX688" fmla="*/ 372684 w 1184212"/>
              <a:gd name="csY688" fmla="*/ 1910323 h 3616081"/>
              <a:gd name="csX689" fmla="*/ 399345 w 1184212"/>
              <a:gd name="csY689" fmla="*/ 1819197 h 3616081"/>
              <a:gd name="csX690" fmla="*/ 404552 w 1184212"/>
              <a:gd name="csY690" fmla="*/ 1804994 h 3616081"/>
              <a:gd name="csX691" fmla="*/ 404720 w 1184212"/>
              <a:gd name="csY691" fmla="*/ 1804994 h 3616081"/>
              <a:gd name="csX692" fmla="*/ 404960 w 1184212"/>
              <a:gd name="csY692" fmla="*/ 1803938 h 3616081"/>
              <a:gd name="csX693" fmla="*/ 420343 w 1184212"/>
              <a:gd name="csY693" fmla="*/ 1765453 h 3616081"/>
              <a:gd name="csX694" fmla="*/ 435197 w 1184212"/>
              <a:gd name="csY694" fmla="*/ 1735534 h 3616081"/>
              <a:gd name="csX695" fmla="*/ 445732 w 1184212"/>
              <a:gd name="csY695" fmla="*/ 1768836 h 3616081"/>
              <a:gd name="csX696" fmla="*/ 462459 w 1184212"/>
              <a:gd name="csY696" fmla="*/ 1823660 h 3616081"/>
              <a:gd name="csX697" fmla="*/ 470570 w 1184212"/>
              <a:gd name="csY697" fmla="*/ 1852284 h 3616081"/>
              <a:gd name="csX698" fmla="*/ 486312 w 1184212"/>
              <a:gd name="csY698" fmla="*/ 1920472 h 3616081"/>
              <a:gd name="csX699" fmla="*/ 489984 w 1184212"/>
              <a:gd name="csY699" fmla="*/ 1946048 h 3616081"/>
              <a:gd name="csX700" fmla="*/ 491592 w 1184212"/>
              <a:gd name="csY700" fmla="*/ 1966299 h 3616081"/>
              <a:gd name="csX701" fmla="*/ 492024 w 1184212"/>
              <a:gd name="csY701" fmla="*/ 1981462 h 3616081"/>
              <a:gd name="csX702" fmla="*/ 491568 w 1184212"/>
              <a:gd name="csY702" fmla="*/ 1991827 h 3616081"/>
              <a:gd name="csX703" fmla="*/ 491328 w 1184212"/>
              <a:gd name="csY703" fmla="*/ 1999721 h 3616081"/>
              <a:gd name="csX704" fmla="*/ 492480 w 1184212"/>
              <a:gd name="csY704" fmla="*/ 1991971 h 3616081"/>
              <a:gd name="csX705" fmla="*/ 493896 w 1184212"/>
              <a:gd name="csY705" fmla="*/ 1981630 h 3616081"/>
              <a:gd name="csX706" fmla="*/ 494544 w 1184212"/>
              <a:gd name="csY706" fmla="*/ 1966371 h 3616081"/>
              <a:gd name="csX707" fmla="*/ 494016 w 1184212"/>
              <a:gd name="csY707" fmla="*/ 1945833 h 3616081"/>
              <a:gd name="csX708" fmla="*/ 491256 w 1184212"/>
              <a:gd name="csY708" fmla="*/ 1919800 h 3616081"/>
              <a:gd name="csX709" fmla="*/ 476329 w 1184212"/>
              <a:gd name="csY709" fmla="*/ 1850724 h 3616081"/>
              <a:gd name="csX710" fmla="*/ 469082 w 1184212"/>
              <a:gd name="csY710" fmla="*/ 1825172 h 3616081"/>
              <a:gd name="csX711" fmla="*/ 476329 w 1184212"/>
              <a:gd name="csY711" fmla="*/ 1833905 h 3616081"/>
              <a:gd name="csX712" fmla="*/ 490872 w 1184212"/>
              <a:gd name="csY712" fmla="*/ 1850916 h 3616081"/>
              <a:gd name="csX713" fmla="*/ 507646 w 1184212"/>
              <a:gd name="csY713" fmla="*/ 1878364 h 3616081"/>
              <a:gd name="csX714" fmla="*/ 513982 w 1184212"/>
              <a:gd name="csY714" fmla="*/ 1895183 h 3616081"/>
              <a:gd name="csX715" fmla="*/ 515734 w 1184212"/>
              <a:gd name="csY715" fmla="*/ 1900486 h 3616081"/>
              <a:gd name="csX716" fmla="*/ 514918 w 1184212"/>
              <a:gd name="csY716" fmla="*/ 1894991 h 3616081"/>
              <a:gd name="csX717" fmla="*/ 510478 w 1184212"/>
              <a:gd name="csY717" fmla="*/ 1877333 h 3616081"/>
              <a:gd name="csX718" fmla="*/ 495000 w 1184212"/>
              <a:gd name="csY718" fmla="*/ 1847965 h 3616081"/>
              <a:gd name="csX719" fmla="*/ 480745 w 1184212"/>
              <a:gd name="csY719" fmla="*/ 1830234 h 3616081"/>
              <a:gd name="csX720" fmla="*/ 465626 w 1184212"/>
              <a:gd name="csY720" fmla="*/ 1808737 h 3616081"/>
              <a:gd name="csX721" fmla="*/ 463131 w 1184212"/>
              <a:gd name="csY721" fmla="*/ 1802954 h 3616081"/>
              <a:gd name="csX722" fmla="*/ 461691 w 1184212"/>
              <a:gd name="csY722" fmla="*/ 1798803 h 3616081"/>
              <a:gd name="csX723" fmla="*/ 461307 w 1184212"/>
              <a:gd name="csY723" fmla="*/ 1798923 h 3616081"/>
              <a:gd name="csX724" fmla="*/ 451468 w 1184212"/>
              <a:gd name="csY724" fmla="*/ 1767061 h 3616081"/>
              <a:gd name="csX725" fmla="*/ 439205 w 1184212"/>
              <a:gd name="csY725" fmla="*/ 1728288 h 3616081"/>
              <a:gd name="csX726" fmla="*/ 445061 w 1184212"/>
              <a:gd name="csY726" fmla="*/ 1718187 h 3616081"/>
              <a:gd name="csX727" fmla="*/ 472298 w 1184212"/>
              <a:gd name="csY727" fmla="*/ 1677879 h 3616081"/>
              <a:gd name="csX728" fmla="*/ 500399 w 1184212"/>
              <a:gd name="csY728" fmla="*/ 1644624 h 3616081"/>
              <a:gd name="csX729" fmla="*/ 552426 w 1184212"/>
              <a:gd name="csY729" fmla="*/ 1597838 h 3616081"/>
              <a:gd name="csX730" fmla="*/ 563489 w 1184212"/>
              <a:gd name="csY730" fmla="*/ 1589800 h 3616081"/>
              <a:gd name="csX731" fmla="*/ 573328 w 1184212"/>
              <a:gd name="csY731" fmla="*/ 1582339 h 3616081"/>
              <a:gd name="csX732" fmla="*/ 587295 w 1184212"/>
              <a:gd name="csY732" fmla="*/ 1568567 h 3616081"/>
              <a:gd name="csX733" fmla="*/ 588327 w 1184212"/>
              <a:gd name="csY733" fmla="*/ 1567151 h 3616081"/>
              <a:gd name="csX734" fmla="*/ 588111 w 1184212"/>
              <a:gd name="csY734" fmla="*/ 1575357 h 3616081"/>
              <a:gd name="csX735" fmla="*/ 580311 w 1184212"/>
              <a:gd name="csY735" fmla="*/ 1594407 h 3616081"/>
              <a:gd name="csX736" fmla="*/ 569272 w 1184212"/>
              <a:gd name="csY736" fmla="*/ 1608899 h 3616081"/>
              <a:gd name="csX737" fmla="*/ 549450 w 1184212"/>
              <a:gd name="csY737" fmla="*/ 1634211 h 3616081"/>
              <a:gd name="csX738" fmla="*/ 541603 w 1184212"/>
              <a:gd name="csY738" fmla="*/ 1649111 h 3616081"/>
              <a:gd name="csX739" fmla="*/ 530708 w 1184212"/>
              <a:gd name="csY739" fmla="*/ 1686540 h 3616081"/>
              <a:gd name="csX740" fmla="*/ 529052 w 1184212"/>
              <a:gd name="csY740" fmla="*/ 1718931 h 3616081"/>
              <a:gd name="csX741" fmla="*/ 536612 w 1184212"/>
              <a:gd name="csY741" fmla="*/ 1765117 h 3616081"/>
              <a:gd name="csX742" fmla="*/ 541315 w 1184212"/>
              <a:gd name="csY742" fmla="*/ 1779681 h 3616081"/>
              <a:gd name="csX743" fmla="*/ 545155 w 1184212"/>
              <a:gd name="csY743" fmla="*/ 1789398 h 3616081"/>
              <a:gd name="csX744" fmla="*/ 548322 w 1184212"/>
              <a:gd name="csY744" fmla="*/ 1796620 h 3616081"/>
              <a:gd name="csX745" fmla="*/ 546043 w 1184212"/>
              <a:gd name="csY745" fmla="*/ 1789110 h 3616081"/>
              <a:gd name="csX746" fmla="*/ 543115 w 1184212"/>
              <a:gd name="csY746" fmla="*/ 1779177 h 3616081"/>
              <a:gd name="csX747" fmla="*/ 539491 w 1184212"/>
              <a:gd name="csY747" fmla="*/ 1764493 h 3616081"/>
              <a:gd name="csX748" fmla="*/ 534044 w 1184212"/>
              <a:gd name="csY748" fmla="*/ 1718907 h 3616081"/>
              <a:gd name="csX749" fmla="*/ 536324 w 1184212"/>
              <a:gd name="csY749" fmla="*/ 1687500 h 3616081"/>
              <a:gd name="csX750" fmla="*/ 547075 w 1184212"/>
              <a:gd name="csY750" fmla="*/ 1651558 h 3616081"/>
              <a:gd name="csX751" fmla="*/ 554514 w 1184212"/>
              <a:gd name="csY751" fmla="*/ 1637379 h 3616081"/>
              <a:gd name="csX752" fmla="*/ 573808 w 1184212"/>
              <a:gd name="csY752" fmla="*/ 1612810 h 3616081"/>
              <a:gd name="csX753" fmla="*/ 579159 w 1184212"/>
              <a:gd name="csY753" fmla="*/ 1606308 h 3616081"/>
              <a:gd name="csX754" fmla="*/ 573088 w 1184212"/>
              <a:gd name="csY754" fmla="*/ 1647624 h 3616081"/>
              <a:gd name="csX755" fmla="*/ 570376 w 1184212"/>
              <a:gd name="csY755" fmla="*/ 1679966 h 3616081"/>
              <a:gd name="csX756" fmla="*/ 566369 w 1184212"/>
              <a:gd name="csY756" fmla="*/ 1697337 h 3616081"/>
              <a:gd name="csX757" fmla="*/ 564449 w 1184212"/>
              <a:gd name="csY757" fmla="*/ 1702543 h 3616081"/>
              <a:gd name="csX758" fmla="*/ 567209 w 1184212"/>
              <a:gd name="csY758" fmla="*/ 1697745 h 3616081"/>
              <a:gd name="csX759" fmla="*/ 573280 w 1184212"/>
              <a:gd name="csY759" fmla="*/ 1680614 h 3616081"/>
              <a:gd name="csX760" fmla="*/ 578080 w 1184212"/>
              <a:gd name="csY760" fmla="*/ 1648223 h 3616081"/>
              <a:gd name="csX761" fmla="*/ 586839 w 1184212"/>
              <a:gd name="csY761" fmla="*/ 1600165 h 3616081"/>
              <a:gd name="csX762" fmla="*/ 589958 w 1184212"/>
              <a:gd name="csY762" fmla="*/ 1589561 h 3616081"/>
              <a:gd name="csX763" fmla="*/ 589838 w 1184212"/>
              <a:gd name="csY763" fmla="*/ 1589561 h 3616081"/>
              <a:gd name="csX764" fmla="*/ 592190 w 1184212"/>
              <a:gd name="csY764" fmla="*/ 1583778 h 3616081"/>
              <a:gd name="csX765" fmla="*/ 594710 w 1184212"/>
              <a:gd name="csY765" fmla="*/ 1589992 h 3616081"/>
              <a:gd name="csX766" fmla="*/ 597710 w 1184212"/>
              <a:gd name="csY766" fmla="*/ 1600165 h 3616081"/>
              <a:gd name="csX767" fmla="*/ 606469 w 1184212"/>
              <a:gd name="csY767" fmla="*/ 1648127 h 3616081"/>
              <a:gd name="csX768" fmla="*/ 611268 w 1184212"/>
              <a:gd name="csY768" fmla="*/ 1680542 h 3616081"/>
              <a:gd name="csX769" fmla="*/ 617364 w 1184212"/>
              <a:gd name="csY769" fmla="*/ 1697721 h 3616081"/>
              <a:gd name="csX770" fmla="*/ 620147 w 1184212"/>
              <a:gd name="csY770" fmla="*/ 1702543 h 3616081"/>
              <a:gd name="csX771" fmla="*/ 618252 w 1184212"/>
              <a:gd name="csY771" fmla="*/ 1697361 h 3616081"/>
              <a:gd name="csX772" fmla="*/ 614244 w 1184212"/>
              <a:gd name="csY772" fmla="*/ 1680038 h 3616081"/>
              <a:gd name="csX773" fmla="*/ 611508 w 1184212"/>
              <a:gd name="csY773" fmla="*/ 1647696 h 3616081"/>
              <a:gd name="csX774" fmla="*/ 605533 w 1184212"/>
              <a:gd name="csY774" fmla="*/ 1606739 h 3616081"/>
              <a:gd name="csX775" fmla="*/ 610548 w 1184212"/>
              <a:gd name="csY775" fmla="*/ 1612810 h 3616081"/>
              <a:gd name="csX776" fmla="*/ 629818 w 1184212"/>
              <a:gd name="csY776" fmla="*/ 1637355 h 3616081"/>
              <a:gd name="csX777" fmla="*/ 637282 w 1184212"/>
              <a:gd name="csY777" fmla="*/ 1651582 h 3616081"/>
              <a:gd name="csX778" fmla="*/ 648009 w 1184212"/>
              <a:gd name="csY778" fmla="*/ 1687452 h 3616081"/>
              <a:gd name="csX779" fmla="*/ 650288 w 1184212"/>
              <a:gd name="csY779" fmla="*/ 1718811 h 3616081"/>
              <a:gd name="csX780" fmla="*/ 644865 w 1184212"/>
              <a:gd name="csY780" fmla="*/ 1764398 h 3616081"/>
              <a:gd name="csX781" fmla="*/ 641241 w 1184212"/>
              <a:gd name="csY781" fmla="*/ 1779105 h 3616081"/>
              <a:gd name="csX782" fmla="*/ 638314 w 1184212"/>
              <a:gd name="csY782" fmla="*/ 1789062 h 3616081"/>
              <a:gd name="csX783" fmla="*/ 636010 w 1184212"/>
              <a:gd name="csY783" fmla="*/ 1796596 h 3616081"/>
              <a:gd name="csX784" fmla="*/ 639154 w 1184212"/>
              <a:gd name="csY784" fmla="*/ 1789422 h 3616081"/>
              <a:gd name="csX785" fmla="*/ 642993 w 1184212"/>
              <a:gd name="csY785" fmla="*/ 1779753 h 3616081"/>
              <a:gd name="csX786" fmla="*/ 647697 w 1184212"/>
              <a:gd name="csY786" fmla="*/ 1765213 h 3616081"/>
              <a:gd name="csX787" fmla="*/ 655280 w 1184212"/>
              <a:gd name="csY787" fmla="*/ 1719051 h 3616081"/>
              <a:gd name="csX788" fmla="*/ 653624 w 1184212"/>
              <a:gd name="csY788" fmla="*/ 1686636 h 3616081"/>
              <a:gd name="csX789" fmla="*/ 642705 w 1184212"/>
              <a:gd name="csY789" fmla="*/ 1649135 h 3616081"/>
              <a:gd name="csX790" fmla="*/ 634882 w 1184212"/>
              <a:gd name="csY790" fmla="*/ 1634259 h 3616081"/>
              <a:gd name="csX791" fmla="*/ 615036 w 1184212"/>
              <a:gd name="csY791" fmla="*/ 1608923 h 3616081"/>
              <a:gd name="csX792" fmla="*/ 604429 w 1184212"/>
              <a:gd name="csY792" fmla="*/ 1595127 h 3616081"/>
              <a:gd name="csX793" fmla="*/ 600277 w 1184212"/>
              <a:gd name="csY793" fmla="*/ 1587833 h 3616081"/>
              <a:gd name="csX794" fmla="*/ 600229 w 1184212"/>
              <a:gd name="csY794" fmla="*/ 1587713 h 3616081"/>
              <a:gd name="csX795" fmla="*/ 600205 w 1184212"/>
              <a:gd name="csY795" fmla="*/ 1587713 h 3616081"/>
              <a:gd name="csX796" fmla="*/ 596414 w 1184212"/>
              <a:gd name="csY796" fmla="*/ 1576724 h 3616081"/>
              <a:gd name="csX797" fmla="*/ 595982 w 1184212"/>
              <a:gd name="csY797" fmla="*/ 1571398 h 3616081"/>
              <a:gd name="csX798" fmla="*/ 595982 w 1184212"/>
              <a:gd name="csY798" fmla="*/ 1567175 h 3616081"/>
              <a:gd name="csX799" fmla="*/ 596822 w 1184212"/>
              <a:gd name="csY799" fmla="*/ 1568351 h 3616081"/>
              <a:gd name="csX800" fmla="*/ 610476 w 1184212"/>
              <a:gd name="csY800" fmla="*/ 1581955 h 3616081"/>
              <a:gd name="csX801" fmla="*/ 630994 w 1184212"/>
              <a:gd name="csY801" fmla="*/ 1597214 h 3616081"/>
              <a:gd name="csX802" fmla="*/ 682349 w 1184212"/>
              <a:gd name="csY802" fmla="*/ 1642969 h 3616081"/>
              <a:gd name="csX803" fmla="*/ 737280 w 1184212"/>
              <a:gd name="csY803" fmla="*/ 1715044 h 3616081"/>
              <a:gd name="csX804" fmla="*/ 743735 w 1184212"/>
              <a:gd name="csY804" fmla="*/ 1725985 h 3616081"/>
              <a:gd name="csX805" fmla="*/ 729841 w 1184212"/>
              <a:gd name="csY805" fmla="*/ 1769844 h 3616081"/>
              <a:gd name="csX806" fmla="*/ 719882 w 1184212"/>
              <a:gd name="csY806" fmla="*/ 1802067 h 3616081"/>
              <a:gd name="csX807" fmla="*/ 719498 w 1184212"/>
              <a:gd name="csY807" fmla="*/ 1801946 h 3616081"/>
              <a:gd name="csX808" fmla="*/ 718082 w 1184212"/>
              <a:gd name="csY808" fmla="*/ 1806025 h 3616081"/>
              <a:gd name="csX809" fmla="*/ 715562 w 1184212"/>
              <a:gd name="csY809" fmla="*/ 1811856 h 3616081"/>
              <a:gd name="csX810" fmla="*/ 700468 w 1184212"/>
              <a:gd name="csY810" fmla="*/ 1833305 h 3616081"/>
              <a:gd name="csX811" fmla="*/ 686237 w 1184212"/>
              <a:gd name="csY811" fmla="*/ 1851012 h 3616081"/>
              <a:gd name="csX812" fmla="*/ 670734 w 1184212"/>
              <a:gd name="csY812" fmla="*/ 1880380 h 3616081"/>
              <a:gd name="csX813" fmla="*/ 666271 w 1184212"/>
              <a:gd name="csY813" fmla="*/ 1898086 h 3616081"/>
              <a:gd name="csX814" fmla="*/ 665431 w 1184212"/>
              <a:gd name="csY814" fmla="*/ 1903605 h 3616081"/>
              <a:gd name="csX815" fmla="*/ 667159 w 1184212"/>
              <a:gd name="csY815" fmla="*/ 1898326 h 3616081"/>
              <a:gd name="csX816" fmla="*/ 673470 w 1184212"/>
              <a:gd name="csY816" fmla="*/ 1881531 h 3616081"/>
              <a:gd name="csX817" fmla="*/ 690221 w 1184212"/>
              <a:gd name="csY817" fmla="*/ 1854083 h 3616081"/>
              <a:gd name="csX818" fmla="*/ 704787 w 1184212"/>
              <a:gd name="csY818" fmla="*/ 1837048 h 3616081"/>
              <a:gd name="csX819" fmla="*/ 712082 w 1184212"/>
              <a:gd name="csY819" fmla="*/ 1828267 h 3616081"/>
              <a:gd name="csX820" fmla="*/ 704835 w 1184212"/>
              <a:gd name="csY820" fmla="*/ 1853843 h 3616081"/>
              <a:gd name="csX821" fmla="*/ 689933 w 1184212"/>
              <a:gd name="csY821" fmla="*/ 1922799 h 3616081"/>
              <a:gd name="csX822" fmla="*/ 687173 w 1184212"/>
              <a:gd name="csY822" fmla="*/ 1948832 h 3616081"/>
              <a:gd name="csX823" fmla="*/ 686621 w 1184212"/>
              <a:gd name="csY823" fmla="*/ 1969394 h 3616081"/>
              <a:gd name="csX824" fmla="*/ 687269 w 1184212"/>
              <a:gd name="csY824" fmla="*/ 1984701 h 3616081"/>
              <a:gd name="csX825" fmla="*/ 688685 w 1184212"/>
              <a:gd name="csY825" fmla="*/ 1995066 h 3616081"/>
              <a:gd name="csX826" fmla="*/ 689861 w 1184212"/>
              <a:gd name="csY826" fmla="*/ 2002864 h 3616081"/>
              <a:gd name="csX827" fmla="*/ 689621 w 1184212"/>
              <a:gd name="csY827" fmla="*/ 1995018 h 3616081"/>
              <a:gd name="csX828" fmla="*/ 689165 w 1184212"/>
              <a:gd name="csY828" fmla="*/ 1984677 h 3616081"/>
              <a:gd name="csX829" fmla="*/ 689597 w 1184212"/>
              <a:gd name="csY829" fmla="*/ 1969538 h 3616081"/>
              <a:gd name="csX830" fmla="*/ 691204 w 1184212"/>
              <a:gd name="csY830" fmla="*/ 1949312 h 3616081"/>
              <a:gd name="csX831" fmla="*/ 694876 w 1184212"/>
              <a:gd name="csY831" fmla="*/ 1923711 h 3616081"/>
              <a:gd name="csX832" fmla="*/ 710643 w 1184212"/>
              <a:gd name="csY832" fmla="*/ 1855403 h 3616081"/>
              <a:gd name="csX833" fmla="*/ 718754 w 1184212"/>
              <a:gd name="csY833" fmla="*/ 1826731 h 3616081"/>
              <a:gd name="csX834" fmla="*/ 735576 w 1184212"/>
              <a:gd name="csY834" fmla="*/ 1771595 h 3616081"/>
              <a:gd name="csX835" fmla="*/ 747743 w 1184212"/>
              <a:gd name="csY835" fmla="*/ 1733159 h 3616081"/>
              <a:gd name="csX836" fmla="*/ 762070 w 1184212"/>
              <a:gd name="csY836" fmla="*/ 1761326 h 3616081"/>
              <a:gd name="csX837" fmla="*/ 767709 w 1184212"/>
              <a:gd name="csY837" fmla="*/ 1773947 h 3616081"/>
              <a:gd name="csX838" fmla="*/ 773060 w 1184212"/>
              <a:gd name="csY838" fmla="*/ 1786975 h 3616081"/>
              <a:gd name="csX839" fmla="*/ 779348 w 1184212"/>
              <a:gd name="csY839" fmla="*/ 1804082 h 3616081"/>
              <a:gd name="csX840" fmla="*/ 779564 w 1184212"/>
              <a:gd name="csY840" fmla="*/ 1805066 h 3616081"/>
              <a:gd name="csX841" fmla="*/ 779708 w 1184212"/>
              <a:gd name="csY841" fmla="*/ 1805066 h 3616081"/>
              <a:gd name="csX842" fmla="*/ 783067 w 1184212"/>
              <a:gd name="csY842" fmla="*/ 1814183 h 3616081"/>
              <a:gd name="csX843" fmla="*/ 811577 w 1184212"/>
              <a:gd name="csY843" fmla="*/ 1910395 h 3616081"/>
              <a:gd name="csX844" fmla="*/ 807113 w 1184212"/>
              <a:gd name="csY844" fmla="*/ 1925487 h 3616081"/>
              <a:gd name="csX845" fmla="*/ 774404 w 1184212"/>
              <a:gd name="csY845" fmla="*/ 2031344 h 3616081"/>
              <a:gd name="csX846" fmla="*/ 728113 w 1184212"/>
              <a:gd name="csY846" fmla="*/ 2243106 h 3616081"/>
              <a:gd name="csX847" fmla="*/ 719786 w 1184212"/>
              <a:gd name="csY847" fmla="*/ 2343925 h 3616081"/>
              <a:gd name="csX848" fmla="*/ 719546 w 1184212"/>
              <a:gd name="csY848" fmla="*/ 2437041 h 3616081"/>
              <a:gd name="csX849" fmla="*/ 747191 w 1184212"/>
              <a:gd name="csY849" fmla="*/ 2586806 h 3616081"/>
              <a:gd name="csX850" fmla="*/ 759646 w 1184212"/>
              <a:gd name="csY850" fmla="*/ 2647676 h 3616081"/>
              <a:gd name="csX851" fmla="*/ 758614 w 1184212"/>
              <a:gd name="csY851" fmla="*/ 2702836 h 3616081"/>
              <a:gd name="csX852" fmla="*/ 755182 w 1184212"/>
              <a:gd name="csY852" fmla="*/ 2764234 h 3616081"/>
              <a:gd name="csX853" fmla="*/ 759118 w 1184212"/>
              <a:gd name="csY853" fmla="*/ 2881152 h 3616081"/>
              <a:gd name="csX854" fmla="*/ 761902 w 1184212"/>
              <a:gd name="csY854" fmla="*/ 2896195 h 3616081"/>
              <a:gd name="csX855" fmla="*/ 764445 w 1184212"/>
              <a:gd name="csY855" fmla="*/ 2906320 h 3616081"/>
              <a:gd name="csX856" fmla="*/ 766509 w 1184212"/>
              <a:gd name="csY856" fmla="*/ 2913926 h 3616081"/>
              <a:gd name="csX857" fmla="*/ 765357 w 1184212"/>
              <a:gd name="csY857" fmla="*/ 2906177 h 3616081"/>
              <a:gd name="csX858" fmla="*/ 763773 w 1184212"/>
              <a:gd name="csY858" fmla="*/ 2895956 h 3616081"/>
              <a:gd name="csX859" fmla="*/ 762094 w 1184212"/>
              <a:gd name="csY859" fmla="*/ 2880888 h 3616081"/>
              <a:gd name="csX860" fmla="*/ 761206 w 1184212"/>
              <a:gd name="csY860" fmla="*/ 2764522 h 3616081"/>
              <a:gd name="csX861" fmla="*/ 763629 w 1184212"/>
              <a:gd name="csY861" fmla="*/ 2720207 h 3616081"/>
              <a:gd name="csX862" fmla="*/ 766965 w 1184212"/>
              <a:gd name="csY862" fmla="*/ 2732275 h 3616081"/>
              <a:gd name="csX863" fmla="*/ 775460 w 1184212"/>
              <a:gd name="csY863" fmla="*/ 2755213 h 3616081"/>
              <a:gd name="csX864" fmla="*/ 781532 w 1184212"/>
              <a:gd name="csY864" fmla="*/ 2767281 h 3616081"/>
              <a:gd name="csX865" fmla="*/ 783763 w 1184212"/>
              <a:gd name="csY865" fmla="*/ 2770784 h 3616081"/>
              <a:gd name="csX866" fmla="*/ 782372 w 1184212"/>
              <a:gd name="csY866" fmla="*/ 2766897 h 3616081"/>
              <a:gd name="csX867" fmla="*/ 778268 w 1184212"/>
              <a:gd name="csY867" fmla="*/ 2754205 h 3616081"/>
              <a:gd name="csX868" fmla="*/ 771837 w 1184212"/>
              <a:gd name="csY868" fmla="*/ 2730980 h 3616081"/>
              <a:gd name="csX869" fmla="*/ 765549 w 1184212"/>
              <a:gd name="csY869" fmla="*/ 2695422 h 3616081"/>
              <a:gd name="csX870" fmla="*/ 765405 w 1184212"/>
              <a:gd name="csY870" fmla="*/ 2690719 h 3616081"/>
              <a:gd name="csX871" fmla="*/ 765477 w 1184212"/>
              <a:gd name="csY871" fmla="*/ 2687504 h 3616081"/>
              <a:gd name="csX872" fmla="*/ 765381 w 1184212"/>
              <a:gd name="csY872" fmla="*/ 2687504 h 3616081"/>
              <a:gd name="csX873" fmla="*/ 765645 w 1184212"/>
              <a:gd name="csY873" fmla="*/ 2647340 h 3616081"/>
              <a:gd name="csX874" fmla="*/ 752998 w 1184212"/>
              <a:gd name="csY874" fmla="*/ 2585246 h 3616081"/>
              <a:gd name="csX875" fmla="*/ 725809 w 1184212"/>
              <a:gd name="csY875" fmla="*/ 2442248 h 3616081"/>
              <a:gd name="csX876" fmla="*/ 730225 w 1184212"/>
              <a:gd name="csY876" fmla="*/ 2279023 h 3616081"/>
              <a:gd name="csX877" fmla="*/ 736752 w 1184212"/>
              <a:gd name="csY877" fmla="*/ 2324610 h 3616081"/>
              <a:gd name="csX878" fmla="*/ 751751 w 1184212"/>
              <a:gd name="csY878" fmla="*/ 2368877 h 3616081"/>
              <a:gd name="csX879" fmla="*/ 763317 w 1184212"/>
              <a:gd name="csY879" fmla="*/ 2391839 h 3616081"/>
              <a:gd name="csX880" fmla="*/ 767157 w 1184212"/>
              <a:gd name="csY880" fmla="*/ 2398725 h 3616081"/>
              <a:gd name="csX881" fmla="*/ 764157 w 1184212"/>
              <a:gd name="csY881" fmla="*/ 2391479 h 3616081"/>
              <a:gd name="csX882" fmla="*/ 754510 w 1184212"/>
              <a:gd name="csY882" fmla="*/ 2367846 h 3616081"/>
              <a:gd name="csX883" fmla="*/ 735624 w 1184212"/>
              <a:gd name="csY883" fmla="*/ 2254287 h 3616081"/>
              <a:gd name="csX884" fmla="*/ 735840 w 1184212"/>
              <a:gd name="csY884" fmla="*/ 2246729 h 3616081"/>
              <a:gd name="csX885" fmla="*/ 736632 w 1184212"/>
              <a:gd name="csY885" fmla="*/ 2232549 h 3616081"/>
              <a:gd name="csX886" fmla="*/ 738528 w 1184212"/>
              <a:gd name="csY886" fmla="*/ 2214242 h 3616081"/>
              <a:gd name="csX887" fmla="*/ 741792 w 1184212"/>
              <a:gd name="csY887" fmla="*/ 2192625 h 3616081"/>
              <a:gd name="csX888" fmla="*/ 750479 w 1184212"/>
              <a:gd name="csY888" fmla="*/ 2147398 h 3616081"/>
              <a:gd name="csX889" fmla="*/ 765093 w 1184212"/>
              <a:gd name="csY889" fmla="*/ 2086695 h 3616081"/>
              <a:gd name="csX890" fmla="*/ 766149 w 1184212"/>
              <a:gd name="csY890" fmla="*/ 2152005 h 3616081"/>
              <a:gd name="csX891" fmla="*/ 773660 w 1184212"/>
              <a:gd name="csY891" fmla="*/ 2198071 h 3616081"/>
              <a:gd name="csX892" fmla="*/ 781532 w 1184212"/>
              <a:gd name="csY892" fmla="*/ 2222616 h 3616081"/>
              <a:gd name="csX893" fmla="*/ 785107 w 1184212"/>
              <a:gd name="csY893" fmla="*/ 2229670 h 3616081"/>
              <a:gd name="csX894" fmla="*/ 782420 w 1184212"/>
              <a:gd name="csY894" fmla="*/ 2222328 h 3616081"/>
              <a:gd name="csX895" fmla="*/ 776588 w 1184212"/>
              <a:gd name="csY895" fmla="*/ 2197567 h 3616081"/>
              <a:gd name="csX896" fmla="*/ 771165 w 1184212"/>
              <a:gd name="csY896" fmla="*/ 2151716 h 3616081"/>
              <a:gd name="csX897" fmla="*/ 771453 w 1184212"/>
              <a:gd name="csY897" fmla="*/ 2081849 h 3616081"/>
              <a:gd name="csX898" fmla="*/ 771909 w 1184212"/>
              <a:gd name="csY898" fmla="*/ 2076522 h 3616081"/>
              <a:gd name="csX899" fmla="*/ 775340 w 1184212"/>
              <a:gd name="csY899" fmla="*/ 2053849 h 3616081"/>
              <a:gd name="csX900" fmla="*/ 777836 w 1184212"/>
              <a:gd name="csY900" fmla="*/ 2042980 h 3616081"/>
              <a:gd name="csX901" fmla="*/ 778988 w 1184212"/>
              <a:gd name="csY901" fmla="*/ 2038373 h 3616081"/>
              <a:gd name="csX902" fmla="*/ 778628 w 1184212"/>
              <a:gd name="csY902" fmla="*/ 2038254 h 3616081"/>
              <a:gd name="csX903" fmla="*/ 810569 w 1184212"/>
              <a:gd name="csY903" fmla="*/ 1934820 h 3616081"/>
              <a:gd name="csX904" fmla="*/ 814456 w 1184212"/>
              <a:gd name="csY904" fmla="*/ 1921936 h 3616081"/>
              <a:gd name="csX905" fmla="*/ 817336 w 1184212"/>
              <a:gd name="csY905" fmla="*/ 1934340 h 3616081"/>
              <a:gd name="csX906" fmla="*/ 839894 w 1184212"/>
              <a:gd name="csY906" fmla="*/ 2069540 h 3616081"/>
              <a:gd name="csX907" fmla="*/ 846181 w 1184212"/>
              <a:gd name="csY907" fmla="*/ 2215082 h 3616081"/>
              <a:gd name="csX908" fmla="*/ 844166 w 1184212"/>
              <a:gd name="csY908" fmla="*/ 2252415 h 3616081"/>
              <a:gd name="csX909" fmla="*/ 842390 w 1184212"/>
              <a:gd name="csY909" fmla="*/ 2271130 h 3616081"/>
              <a:gd name="csX910" fmla="*/ 841502 w 1184212"/>
              <a:gd name="csY910" fmla="*/ 2280511 h 3616081"/>
              <a:gd name="csX911" fmla="*/ 840182 w 1184212"/>
              <a:gd name="csY911" fmla="*/ 2289844 h 3616081"/>
              <a:gd name="csX912" fmla="*/ 837494 w 1184212"/>
              <a:gd name="csY912" fmla="*/ 2308559 h 3616081"/>
              <a:gd name="csX913" fmla="*/ 833943 w 1184212"/>
              <a:gd name="csY913" fmla="*/ 2327154 h 3616081"/>
              <a:gd name="csX914" fmla="*/ 827439 w 1184212"/>
              <a:gd name="csY914" fmla="*/ 2358296 h 3616081"/>
              <a:gd name="csX915" fmla="*/ 827367 w 1184212"/>
              <a:gd name="csY915" fmla="*/ 2358296 h 3616081"/>
              <a:gd name="csX916" fmla="*/ 827367 w 1184212"/>
              <a:gd name="csY916" fmla="*/ 2358584 h 3616081"/>
              <a:gd name="csX917" fmla="*/ 826071 w 1184212"/>
              <a:gd name="csY917" fmla="*/ 2364583 h 3616081"/>
              <a:gd name="csX918" fmla="*/ 806105 w 1184212"/>
              <a:gd name="csY918" fmla="*/ 2517274 h 3616081"/>
              <a:gd name="csX919" fmla="*/ 800994 w 1184212"/>
              <a:gd name="csY919" fmla="*/ 2669846 h 3616081"/>
              <a:gd name="csX920" fmla="*/ 802146 w 1184212"/>
              <a:gd name="csY920" fmla="*/ 2744656 h 3616081"/>
              <a:gd name="csX921" fmla="*/ 803633 w 1184212"/>
              <a:gd name="csY921" fmla="*/ 2817810 h 3616081"/>
              <a:gd name="csX922" fmla="*/ 813329 w 1184212"/>
              <a:gd name="csY922" fmla="*/ 3297430 h 3616081"/>
              <a:gd name="csX923" fmla="*/ 813784 w 1184212"/>
              <a:gd name="csY923" fmla="*/ 3319600 h 3616081"/>
              <a:gd name="csX924" fmla="*/ 813520 w 1184212"/>
              <a:gd name="csY924" fmla="*/ 3330469 h 3616081"/>
              <a:gd name="csX925" fmla="*/ 812657 w 1184212"/>
              <a:gd name="csY925" fmla="*/ 3341266 h 3616081"/>
              <a:gd name="csX926" fmla="*/ 805025 w 1184212"/>
              <a:gd name="csY926" fmla="*/ 3383086 h 3616081"/>
              <a:gd name="csX927" fmla="*/ 796410 w 1184212"/>
              <a:gd name="csY927" fmla="*/ 3422794 h 3616081"/>
              <a:gd name="csX928" fmla="*/ 796194 w 1184212"/>
              <a:gd name="csY928" fmla="*/ 3460295 h 3616081"/>
              <a:gd name="csX929" fmla="*/ 802434 w 1184212"/>
              <a:gd name="csY929" fmla="*/ 3476658 h 3616081"/>
              <a:gd name="csX930" fmla="*/ 811697 w 1184212"/>
              <a:gd name="csY930" fmla="*/ 3489326 h 3616081"/>
              <a:gd name="csX931" fmla="*/ 830223 w 1184212"/>
              <a:gd name="csY931" fmla="*/ 3507585 h 3616081"/>
              <a:gd name="csX932" fmla="*/ 852037 w 1184212"/>
              <a:gd name="csY932" fmla="*/ 3525292 h 3616081"/>
              <a:gd name="csX933" fmla="*/ 908839 w 1184212"/>
              <a:gd name="csY933" fmla="*/ 3566800 h 3616081"/>
              <a:gd name="csX934" fmla="*/ 945820 w 1184212"/>
              <a:gd name="csY934" fmla="*/ 3594728 h 3616081"/>
              <a:gd name="csX935" fmla="*/ 965618 w 1184212"/>
              <a:gd name="csY935" fmla="*/ 3610971 h 3616081"/>
              <a:gd name="csX936" fmla="*/ 971617 w 1184212"/>
              <a:gd name="csY936" fmla="*/ 3616082 h 3616081"/>
              <a:gd name="csX937" fmla="*/ 966266 w 1184212"/>
              <a:gd name="csY937" fmla="*/ 3610347 h 3616081"/>
              <a:gd name="csX938" fmla="*/ 947787 w 1184212"/>
              <a:gd name="csY938" fmla="*/ 3592568 h 3616081"/>
              <a:gd name="csX939" fmla="*/ 911911 w 1184212"/>
              <a:gd name="csY939" fmla="*/ 3562889 h 3616081"/>
              <a:gd name="csX940" fmla="*/ 855660 w 1184212"/>
              <a:gd name="csY940" fmla="*/ 3520565 h 3616081"/>
              <a:gd name="csX941" fmla="*/ 834302 w 1184212"/>
              <a:gd name="csY941" fmla="*/ 3503218 h 3616081"/>
              <a:gd name="csX942" fmla="*/ 816376 w 1184212"/>
              <a:gd name="csY942" fmla="*/ 3485584 h 3616081"/>
              <a:gd name="csX943" fmla="*/ 802122 w 1184212"/>
              <a:gd name="csY943" fmla="*/ 3459407 h 3616081"/>
              <a:gd name="csX944" fmla="*/ 802314 w 1184212"/>
              <a:gd name="csY944" fmla="*/ 3423874 h 3616081"/>
              <a:gd name="csX945" fmla="*/ 810833 w 1184212"/>
              <a:gd name="csY945" fmla="*/ 3384573 h 3616081"/>
              <a:gd name="csX946" fmla="*/ 818608 w 1184212"/>
              <a:gd name="csY946" fmla="*/ 3341962 h 3616081"/>
              <a:gd name="csX947" fmla="*/ 819496 w 1184212"/>
              <a:gd name="csY947" fmla="*/ 3330853 h 3616081"/>
              <a:gd name="csX948" fmla="*/ 819784 w 1184212"/>
              <a:gd name="csY948" fmla="*/ 3319648 h 3616081"/>
              <a:gd name="csX949" fmla="*/ 819328 w 1184212"/>
              <a:gd name="csY949" fmla="*/ 3297430 h 3616081"/>
              <a:gd name="csX950" fmla="*/ 809873 w 1184212"/>
              <a:gd name="csY950" fmla="*/ 2828991 h 3616081"/>
              <a:gd name="csX951" fmla="*/ 808409 w 1184212"/>
              <a:gd name="csY951" fmla="*/ 2756196 h 3616081"/>
              <a:gd name="csX952" fmla="*/ 807065 w 1184212"/>
              <a:gd name="csY952" fmla="*/ 2681722 h 3616081"/>
              <a:gd name="csX953" fmla="*/ 811337 w 1184212"/>
              <a:gd name="csY953" fmla="*/ 2529462 h 3616081"/>
              <a:gd name="csX954" fmla="*/ 829863 w 1184212"/>
              <a:gd name="csY954" fmla="*/ 2376675 h 3616081"/>
              <a:gd name="csX955" fmla="*/ 829983 w 1184212"/>
              <a:gd name="csY955" fmla="*/ 2376099 h 3616081"/>
              <a:gd name="csX956" fmla="*/ 833799 w 1184212"/>
              <a:gd name="csY956" fmla="*/ 2390303 h 3616081"/>
              <a:gd name="csX957" fmla="*/ 860052 w 1184212"/>
              <a:gd name="csY957" fmla="*/ 2471951 h 3616081"/>
              <a:gd name="csX958" fmla="*/ 894321 w 1184212"/>
              <a:gd name="csY958" fmla="*/ 2592372 h 3616081"/>
              <a:gd name="csX959" fmla="*/ 897752 w 1184212"/>
              <a:gd name="csY959" fmla="*/ 2608112 h 3616081"/>
              <a:gd name="csX960" fmla="*/ 897536 w 1184212"/>
              <a:gd name="csY960" fmla="*/ 2608160 h 3616081"/>
              <a:gd name="csX961" fmla="*/ 898688 w 1184212"/>
              <a:gd name="csY961" fmla="*/ 2614422 h 3616081"/>
              <a:gd name="csX962" fmla="*/ 900584 w 1184212"/>
              <a:gd name="csY962" fmla="*/ 2632584 h 3616081"/>
              <a:gd name="csX963" fmla="*/ 893505 w 1184212"/>
              <a:gd name="csY963" fmla="*/ 2699573 h 3616081"/>
              <a:gd name="csX964" fmla="*/ 872435 w 1184212"/>
              <a:gd name="csY964" fmla="*/ 2797296 h 3616081"/>
              <a:gd name="csX965" fmla="*/ 868451 w 1184212"/>
              <a:gd name="csY965" fmla="*/ 2825776 h 3616081"/>
              <a:gd name="csX966" fmla="*/ 864899 w 1184212"/>
              <a:gd name="csY966" fmla="*/ 2855311 h 3616081"/>
              <a:gd name="csX967" fmla="*/ 861828 w 1184212"/>
              <a:gd name="csY967" fmla="*/ 2885831 h 3616081"/>
              <a:gd name="csX968" fmla="*/ 858996 w 1184212"/>
              <a:gd name="csY968" fmla="*/ 2917141 h 3616081"/>
              <a:gd name="csX969" fmla="*/ 847765 w 1184212"/>
              <a:gd name="csY969" fmla="*/ 3174035 h 3616081"/>
              <a:gd name="csX970" fmla="*/ 848869 w 1184212"/>
              <a:gd name="csY970" fmla="*/ 3377639 h 3616081"/>
              <a:gd name="csX971" fmla="*/ 849157 w 1184212"/>
              <a:gd name="csY971" fmla="*/ 3396066 h 3616081"/>
              <a:gd name="csX972" fmla="*/ 848989 w 1184212"/>
              <a:gd name="csY972" fmla="*/ 3396066 h 3616081"/>
              <a:gd name="csX973" fmla="*/ 849181 w 1184212"/>
              <a:gd name="csY973" fmla="*/ 3408182 h 3616081"/>
              <a:gd name="csX974" fmla="*/ 856404 w 1184212"/>
              <a:gd name="csY974" fmla="*/ 3461183 h 3616081"/>
              <a:gd name="csX975" fmla="*/ 870395 w 1184212"/>
              <a:gd name="csY975" fmla="*/ 3493789 h 3616081"/>
              <a:gd name="csX976" fmla="*/ 882274 w 1184212"/>
              <a:gd name="csY976" fmla="*/ 3509313 h 3616081"/>
              <a:gd name="csX977" fmla="*/ 886521 w 1184212"/>
              <a:gd name="csY977" fmla="*/ 3513536 h 3616081"/>
              <a:gd name="csX978" fmla="*/ 883018 w 1184212"/>
              <a:gd name="csY978" fmla="*/ 3508737 h 3616081"/>
              <a:gd name="csX979" fmla="*/ 873035 w 1184212"/>
              <a:gd name="csY979" fmla="*/ 3492374 h 3616081"/>
              <a:gd name="csX980" fmla="*/ 861300 w 1184212"/>
              <a:gd name="csY980" fmla="*/ 3460007 h 3616081"/>
              <a:gd name="csX981" fmla="*/ 856164 w 1184212"/>
              <a:gd name="csY981" fmla="*/ 3425985 h 3616081"/>
              <a:gd name="csX982" fmla="*/ 865523 w 1184212"/>
              <a:gd name="csY982" fmla="*/ 3445707 h 3616081"/>
              <a:gd name="csX983" fmla="*/ 885753 w 1184212"/>
              <a:gd name="csY983" fmla="*/ 3476178 h 3616081"/>
              <a:gd name="csX984" fmla="*/ 933557 w 1184212"/>
              <a:gd name="csY984" fmla="*/ 3528219 h 3616081"/>
              <a:gd name="csX985" fmla="*/ 969145 w 1184212"/>
              <a:gd name="csY985" fmla="*/ 3558330 h 3616081"/>
              <a:gd name="csX986" fmla="*/ 990095 w 1184212"/>
              <a:gd name="csY986" fmla="*/ 3573230 h 3616081"/>
              <a:gd name="csX987" fmla="*/ 996791 w 1184212"/>
              <a:gd name="csY987" fmla="*/ 3577405 h 3616081"/>
              <a:gd name="csX988" fmla="*/ 990671 w 1184212"/>
              <a:gd name="csY988" fmla="*/ 3572510 h 3616081"/>
              <a:gd name="csX989" fmla="*/ 971089 w 1184212"/>
              <a:gd name="csY989" fmla="*/ 3556123 h 3616081"/>
              <a:gd name="csX990" fmla="*/ 937108 w 1184212"/>
              <a:gd name="csY990" fmla="*/ 3524692 h 3616081"/>
              <a:gd name="csX991" fmla="*/ 890505 w 1184212"/>
              <a:gd name="csY991" fmla="*/ 3472555 h 3616081"/>
              <a:gd name="csX992" fmla="*/ 870779 w 1184212"/>
              <a:gd name="csY992" fmla="*/ 3442876 h 3616081"/>
              <a:gd name="csX993" fmla="*/ 858156 w 1184212"/>
              <a:gd name="csY993" fmla="*/ 3413509 h 3616081"/>
              <a:gd name="csX994" fmla="*/ 855108 w 1184212"/>
              <a:gd name="csY994" fmla="*/ 3396258 h 3616081"/>
              <a:gd name="csX995" fmla="*/ 854820 w 1184212"/>
              <a:gd name="csY995" fmla="*/ 3377615 h 3616081"/>
              <a:gd name="csX996" fmla="*/ 853693 w 1184212"/>
              <a:gd name="csY996" fmla="*/ 3178953 h 3616081"/>
              <a:gd name="csX997" fmla="*/ 864612 w 1184212"/>
              <a:gd name="csY997" fmla="*/ 2921964 h 3616081"/>
              <a:gd name="csX998" fmla="*/ 870419 w 1184212"/>
              <a:gd name="csY998" fmla="*/ 2859702 h 3616081"/>
              <a:gd name="csX999" fmla="*/ 873971 w 1184212"/>
              <a:gd name="csY999" fmla="*/ 2829903 h 3616081"/>
              <a:gd name="csX1000" fmla="*/ 877786 w 1184212"/>
              <a:gd name="csY1000" fmla="*/ 2801327 h 3616081"/>
              <a:gd name="csX1001" fmla="*/ 899048 w 1184212"/>
              <a:gd name="csY1001" fmla="*/ 2702380 h 3616081"/>
              <a:gd name="csX1002" fmla="*/ 905815 w 1184212"/>
              <a:gd name="csY1002" fmla="*/ 2656985 h 3616081"/>
              <a:gd name="csX1003" fmla="*/ 906703 w 1184212"/>
              <a:gd name="csY1003" fmla="*/ 2664231 h 3616081"/>
              <a:gd name="csX1004" fmla="*/ 909631 w 1184212"/>
              <a:gd name="csY1004" fmla="*/ 2702452 h 3616081"/>
              <a:gd name="csX1005" fmla="*/ 911191 w 1184212"/>
              <a:gd name="csY1005" fmla="*/ 2741753 h 3616081"/>
              <a:gd name="csX1006" fmla="*/ 899552 w 1184212"/>
              <a:gd name="csY1006" fmla="*/ 3063883 h 3616081"/>
              <a:gd name="csX1007" fmla="*/ 885513 w 1184212"/>
              <a:gd name="csY1007" fmla="*/ 3206329 h 3616081"/>
              <a:gd name="csX1008" fmla="*/ 874523 w 1184212"/>
              <a:gd name="csY1008" fmla="*/ 3318448 h 3616081"/>
              <a:gd name="csX1009" fmla="*/ 878578 w 1184212"/>
              <a:gd name="csY1009" fmla="*/ 3365187 h 3616081"/>
              <a:gd name="csX1010" fmla="*/ 892449 w 1184212"/>
              <a:gd name="csY1010" fmla="*/ 3404655 h 3616081"/>
              <a:gd name="csX1011" fmla="*/ 901976 w 1184212"/>
              <a:gd name="csY1011" fmla="*/ 3419195 h 3616081"/>
              <a:gd name="csX1012" fmla="*/ 910711 w 1184212"/>
              <a:gd name="csY1012" fmla="*/ 3429824 h 3616081"/>
              <a:gd name="csX1013" fmla="*/ 920574 w 1184212"/>
              <a:gd name="csY1013" fmla="*/ 3441076 h 3616081"/>
              <a:gd name="csX1014" fmla="*/ 970513 w 1184212"/>
              <a:gd name="csY1014" fmla="*/ 3490862 h 3616081"/>
              <a:gd name="csX1015" fmla="*/ 1005502 w 1184212"/>
              <a:gd name="csY1015" fmla="*/ 3521501 h 3616081"/>
              <a:gd name="csX1016" fmla="*/ 1031611 w 1184212"/>
              <a:gd name="csY1016" fmla="*/ 3542567 h 3616081"/>
              <a:gd name="csX1017" fmla="*/ 1007542 w 1184212"/>
              <a:gd name="csY1017" fmla="*/ 3519366 h 3616081"/>
              <a:gd name="csX1018" fmla="*/ 974017 w 1184212"/>
              <a:gd name="csY1018" fmla="*/ 3487287 h 3616081"/>
              <a:gd name="csX1019" fmla="*/ 925014 w 1184212"/>
              <a:gd name="csY1019" fmla="*/ 3437046 h 3616081"/>
              <a:gd name="csX1020" fmla="*/ 915343 w 1184212"/>
              <a:gd name="csY1020" fmla="*/ 3426009 h 3616081"/>
              <a:gd name="csX1021" fmla="*/ 906751 w 1184212"/>
              <a:gd name="csY1021" fmla="*/ 3415548 h 3616081"/>
              <a:gd name="csX1022" fmla="*/ 897752 w 1184212"/>
              <a:gd name="csY1022" fmla="*/ 3401800 h 3616081"/>
              <a:gd name="csX1023" fmla="*/ 884482 w 1184212"/>
              <a:gd name="csY1023" fmla="*/ 3364059 h 3616081"/>
              <a:gd name="csX1024" fmla="*/ 880522 w 1184212"/>
              <a:gd name="csY1024" fmla="*/ 3318400 h 3616081"/>
              <a:gd name="csX1025" fmla="*/ 890913 w 1184212"/>
              <a:gd name="csY1025" fmla="*/ 3211128 h 3616081"/>
              <a:gd name="csX1026" fmla="*/ 905048 w 1184212"/>
              <a:gd name="csY1026" fmla="*/ 3070313 h 3616081"/>
              <a:gd name="csX1027" fmla="*/ 917286 w 1184212"/>
              <a:gd name="csY1027" fmla="*/ 2746911 h 3616081"/>
              <a:gd name="csX1028" fmla="*/ 915847 w 1184212"/>
              <a:gd name="csY1028" fmla="*/ 2707059 h 3616081"/>
              <a:gd name="csX1029" fmla="*/ 913159 w 1184212"/>
              <a:gd name="csY1029" fmla="*/ 2668166 h 3616081"/>
              <a:gd name="csX1030" fmla="*/ 901016 w 1184212"/>
              <a:gd name="csY1030" fmla="*/ 2594723 h 3616081"/>
              <a:gd name="csX1031" fmla="*/ 866387 w 1184212"/>
              <a:gd name="csY1031" fmla="*/ 2472023 h 3616081"/>
              <a:gd name="csX1032" fmla="*/ 839750 w 1184212"/>
              <a:gd name="csY1032" fmla="*/ 2389175 h 3616081"/>
              <a:gd name="csX1033" fmla="*/ 834086 w 1184212"/>
              <a:gd name="csY1033" fmla="*/ 2366334 h 3616081"/>
              <a:gd name="csX1034" fmla="*/ 833439 w 1184212"/>
              <a:gd name="csY1034" fmla="*/ 2360552 h 3616081"/>
              <a:gd name="csX1035" fmla="*/ 833439 w 1184212"/>
              <a:gd name="csY1035" fmla="*/ 2359208 h 3616081"/>
              <a:gd name="csX1036" fmla="*/ 837734 w 1184212"/>
              <a:gd name="csY1036" fmla="*/ 2339126 h 3616081"/>
              <a:gd name="csX1037" fmla="*/ 844693 w 1184212"/>
              <a:gd name="csY1037" fmla="*/ 2301241 h 3616081"/>
              <a:gd name="csX1038" fmla="*/ 847429 w 1184212"/>
              <a:gd name="csY1038" fmla="*/ 2282262 h 3616081"/>
              <a:gd name="csX1039" fmla="*/ 849229 w 1184212"/>
              <a:gd name="csY1039" fmla="*/ 2263260 h 3616081"/>
              <a:gd name="csX1040" fmla="*/ 851749 w 1184212"/>
              <a:gd name="csY1040" fmla="*/ 2225375 h 3616081"/>
              <a:gd name="csX1041" fmla="*/ 846781 w 1184212"/>
              <a:gd name="csY1041" fmla="*/ 2077554 h 3616081"/>
              <a:gd name="csX1042" fmla="*/ 824751 w 1184212"/>
              <a:gd name="csY1042" fmla="*/ 1939954 h 3616081"/>
              <a:gd name="csX1043" fmla="*/ 817888 w 1184212"/>
              <a:gd name="csY1043" fmla="*/ 1910443 h 3616081"/>
              <a:gd name="csX1044" fmla="*/ 837878 w 1184212"/>
              <a:gd name="csY1044" fmla="*/ 1827883 h 3616081"/>
              <a:gd name="csX1045" fmla="*/ 844142 w 1184212"/>
              <a:gd name="csY1045" fmla="*/ 1721210 h 3616081"/>
              <a:gd name="csX1046" fmla="*/ 841478 w 1184212"/>
              <a:gd name="csY1046" fmla="*/ 1695418 h 3616081"/>
              <a:gd name="csX1047" fmla="*/ 839702 w 1184212"/>
              <a:gd name="csY1047" fmla="*/ 1685029 h 3616081"/>
              <a:gd name="csX1048" fmla="*/ 839750 w 1184212"/>
              <a:gd name="csY1048" fmla="*/ 1685029 h 3616081"/>
              <a:gd name="csX1049" fmla="*/ 838286 w 1184212"/>
              <a:gd name="csY1049" fmla="*/ 1674808 h 3616081"/>
              <a:gd name="csX1050" fmla="*/ 836510 w 1184212"/>
              <a:gd name="csY1050" fmla="*/ 1662907 h 3616081"/>
              <a:gd name="csX1051" fmla="*/ 833678 w 1184212"/>
              <a:gd name="csY1051" fmla="*/ 1647336 h 3616081"/>
              <a:gd name="csX1052" fmla="*/ 810305 w 1184212"/>
              <a:gd name="csY1052" fmla="*/ 1560577 h 3616081"/>
              <a:gd name="csX1053" fmla="*/ 805241 w 1184212"/>
              <a:gd name="csY1053" fmla="*/ 1546637 h 3616081"/>
              <a:gd name="csX1054" fmla="*/ 835718 w 1184212"/>
              <a:gd name="csY1054" fmla="*/ 1423217 h 3616081"/>
              <a:gd name="csX1055" fmla="*/ 842366 w 1184212"/>
              <a:gd name="csY1055" fmla="*/ 1434974 h 3616081"/>
              <a:gd name="csX1056" fmla="*/ 850069 w 1184212"/>
              <a:gd name="csY1056" fmla="*/ 1450425 h 3616081"/>
              <a:gd name="csX1057" fmla="*/ 857484 w 1184212"/>
              <a:gd name="csY1057" fmla="*/ 1466165 h 3616081"/>
              <a:gd name="csX1058" fmla="*/ 864012 w 1184212"/>
              <a:gd name="csY1058" fmla="*/ 1482408 h 3616081"/>
              <a:gd name="csX1059" fmla="*/ 867299 w 1184212"/>
              <a:gd name="csY1059" fmla="*/ 1490565 h 3616081"/>
              <a:gd name="csX1060" fmla="*/ 870035 w 1184212"/>
              <a:gd name="csY1060" fmla="*/ 1498939 h 3616081"/>
              <a:gd name="csX1061" fmla="*/ 880042 w 1184212"/>
              <a:gd name="csY1061" fmla="*/ 1532769 h 3616081"/>
              <a:gd name="csX1062" fmla="*/ 883498 w 1184212"/>
              <a:gd name="csY1062" fmla="*/ 1550092 h 3616081"/>
              <a:gd name="csX1063" fmla="*/ 886137 w 1184212"/>
              <a:gd name="csY1063" fmla="*/ 1567607 h 3616081"/>
              <a:gd name="csX1064" fmla="*/ 893145 w 1184212"/>
              <a:gd name="csY1064" fmla="*/ 1706239 h 3616081"/>
              <a:gd name="csX1065" fmla="*/ 891657 w 1184212"/>
              <a:gd name="csY1065" fmla="*/ 1830834 h 3616081"/>
              <a:gd name="csX1066" fmla="*/ 891489 w 1184212"/>
              <a:gd name="csY1066" fmla="*/ 1839496 h 3616081"/>
              <a:gd name="csX1067" fmla="*/ 891297 w 1184212"/>
              <a:gd name="csY1067" fmla="*/ 1839496 h 3616081"/>
              <a:gd name="csX1068" fmla="*/ 891297 w 1184212"/>
              <a:gd name="csY1068" fmla="*/ 1849861 h 3616081"/>
              <a:gd name="csX1069" fmla="*/ 890289 w 1184212"/>
              <a:gd name="csY1069" fmla="*/ 1928630 h 3616081"/>
              <a:gd name="csX1070" fmla="*/ 892329 w 1184212"/>
              <a:gd name="csY1070" fmla="*/ 2044420 h 3616081"/>
              <a:gd name="csX1071" fmla="*/ 907135 w 1184212"/>
              <a:gd name="csY1071" fmla="*/ 2160450 h 3616081"/>
              <a:gd name="csX1072" fmla="*/ 911143 w 1184212"/>
              <a:gd name="csY1072" fmla="*/ 2175206 h 3616081"/>
              <a:gd name="csX1073" fmla="*/ 914407 w 1184212"/>
              <a:gd name="csY1073" fmla="*/ 2185115 h 3616081"/>
              <a:gd name="csX1074" fmla="*/ 917022 w 1184212"/>
              <a:gd name="csY1074" fmla="*/ 2192553 h 3616081"/>
              <a:gd name="csX1075" fmla="*/ 915295 w 1184212"/>
              <a:gd name="csY1075" fmla="*/ 2184899 h 3616081"/>
              <a:gd name="csX1076" fmla="*/ 912967 w 1184212"/>
              <a:gd name="csY1076" fmla="*/ 2174822 h 3616081"/>
              <a:gd name="csX1077" fmla="*/ 910039 w 1184212"/>
              <a:gd name="csY1077" fmla="*/ 2159946 h 3616081"/>
              <a:gd name="csX1078" fmla="*/ 898280 w 1184212"/>
              <a:gd name="csY1078" fmla="*/ 2044132 h 3616081"/>
              <a:gd name="csX1079" fmla="*/ 896240 w 1184212"/>
              <a:gd name="csY1079" fmla="*/ 1928678 h 3616081"/>
              <a:gd name="csX1080" fmla="*/ 896480 w 1184212"/>
              <a:gd name="csY1080" fmla="*/ 1900150 h 3616081"/>
              <a:gd name="csX1081" fmla="*/ 898424 w 1184212"/>
              <a:gd name="csY1081" fmla="*/ 1909651 h 3616081"/>
              <a:gd name="csX1082" fmla="*/ 906751 w 1184212"/>
              <a:gd name="csY1082" fmla="*/ 1940770 h 3616081"/>
              <a:gd name="csX1083" fmla="*/ 924534 w 1184212"/>
              <a:gd name="csY1083" fmla="*/ 1983982 h 3616081"/>
              <a:gd name="csX1084" fmla="*/ 938044 w 1184212"/>
              <a:gd name="csY1084" fmla="*/ 2005911 h 3616081"/>
              <a:gd name="csX1085" fmla="*/ 943060 w 1184212"/>
              <a:gd name="csY1085" fmla="*/ 2012029 h 3616081"/>
              <a:gd name="csX1086" fmla="*/ 938836 w 1184212"/>
              <a:gd name="csY1086" fmla="*/ 2005431 h 3616081"/>
              <a:gd name="csX1087" fmla="*/ 927245 w 1184212"/>
              <a:gd name="csY1087" fmla="*/ 1982782 h 3616081"/>
              <a:gd name="csX1088" fmla="*/ 911599 w 1184212"/>
              <a:gd name="csY1088" fmla="*/ 1939427 h 3616081"/>
              <a:gd name="csX1089" fmla="*/ 904040 w 1184212"/>
              <a:gd name="csY1089" fmla="*/ 1908571 h 3616081"/>
              <a:gd name="csX1090" fmla="*/ 898448 w 1184212"/>
              <a:gd name="csY1090" fmla="*/ 1870950 h 3616081"/>
              <a:gd name="csX1091" fmla="*/ 898112 w 1184212"/>
              <a:gd name="csY1091" fmla="*/ 1867207 h 3616081"/>
              <a:gd name="csX1092" fmla="*/ 897272 w 1184212"/>
              <a:gd name="csY1092" fmla="*/ 1850988 h 3616081"/>
              <a:gd name="csX1093" fmla="*/ 897272 w 1184212"/>
              <a:gd name="csY1093" fmla="*/ 1849981 h 3616081"/>
              <a:gd name="csX1094" fmla="*/ 897560 w 1184212"/>
              <a:gd name="csY1094" fmla="*/ 1834577 h 3616081"/>
              <a:gd name="csX1095" fmla="*/ 899096 w 1184212"/>
              <a:gd name="csY1095" fmla="*/ 1711541 h 3616081"/>
              <a:gd name="csX1096" fmla="*/ 892689 w 1184212"/>
              <a:gd name="csY1096" fmla="*/ 1572357 h 3616081"/>
              <a:gd name="csX1097" fmla="*/ 877258 w 1184212"/>
              <a:gd name="csY1097" fmla="*/ 1502034 h 3616081"/>
              <a:gd name="csX1098" fmla="*/ 863124 w 1184212"/>
              <a:gd name="csY1098" fmla="*/ 1464749 h 3616081"/>
              <a:gd name="csX1099" fmla="*/ 858156 w 1184212"/>
              <a:gd name="csY1099" fmla="*/ 1449873 h 3616081"/>
              <a:gd name="csX1100" fmla="*/ 839438 w 1184212"/>
              <a:gd name="csY1100" fmla="*/ 1401791 h 3616081"/>
              <a:gd name="csX1101" fmla="*/ 846661 w 1184212"/>
              <a:gd name="csY1101" fmla="*/ 1307595 h 3616081"/>
              <a:gd name="csX1102" fmla="*/ 835982 w 1184212"/>
              <a:gd name="csY1102" fmla="*/ 1223979 h 3616081"/>
              <a:gd name="csX1103" fmla="*/ 831231 w 1184212"/>
              <a:gd name="csY1103" fmla="*/ 1207280 h 3616081"/>
              <a:gd name="csX1104" fmla="*/ 826407 w 1184212"/>
              <a:gd name="csY1104" fmla="*/ 1192524 h 3616081"/>
              <a:gd name="csX1105" fmla="*/ 821512 w 1184212"/>
              <a:gd name="csY1105" fmla="*/ 1180144 h 3616081"/>
              <a:gd name="csX1106" fmla="*/ 853477 w 1184212"/>
              <a:gd name="csY1106" fmla="*/ 1233672 h 3616081"/>
              <a:gd name="csX1107" fmla="*/ 898856 w 1184212"/>
              <a:gd name="csY1107" fmla="*/ 1332523 h 3616081"/>
              <a:gd name="csX1108" fmla="*/ 949347 w 1184212"/>
              <a:gd name="csY1108" fmla="*/ 1498771 h 3616081"/>
              <a:gd name="csX1109" fmla="*/ 963098 w 1184212"/>
              <a:gd name="csY1109" fmla="*/ 1588001 h 3616081"/>
              <a:gd name="csX1110" fmla="*/ 963002 w 1184212"/>
              <a:gd name="csY1110" fmla="*/ 1703983 h 3616081"/>
              <a:gd name="csX1111" fmla="*/ 961130 w 1184212"/>
              <a:gd name="csY1111" fmla="*/ 1719051 h 3616081"/>
              <a:gd name="csX1112" fmla="*/ 959618 w 1184212"/>
              <a:gd name="csY1112" fmla="*/ 1729344 h 3616081"/>
              <a:gd name="csX1113" fmla="*/ 958562 w 1184212"/>
              <a:gd name="csY1113" fmla="*/ 1737165 h 3616081"/>
              <a:gd name="csX1114" fmla="*/ 960506 w 1184212"/>
              <a:gd name="csY1114" fmla="*/ 1729584 h 3616081"/>
              <a:gd name="csX1115" fmla="*/ 962954 w 1184212"/>
              <a:gd name="csY1115" fmla="*/ 1719483 h 3616081"/>
              <a:gd name="csX1116" fmla="*/ 965906 w 1184212"/>
              <a:gd name="csY1116" fmla="*/ 1704535 h 3616081"/>
              <a:gd name="csX1117" fmla="*/ 969049 w 1184212"/>
              <a:gd name="csY1117" fmla="*/ 1587497 h 3616081"/>
              <a:gd name="csX1118" fmla="*/ 955203 w 1184212"/>
              <a:gd name="csY1118" fmla="*/ 1497571 h 3616081"/>
              <a:gd name="csX1119" fmla="*/ 905911 w 1184212"/>
              <a:gd name="csY1119" fmla="*/ 1334227 h 3616081"/>
              <a:gd name="csX1120" fmla="*/ 860724 w 1184212"/>
              <a:gd name="csY1120" fmla="*/ 1234656 h 3616081"/>
              <a:gd name="csX1121" fmla="*/ 800922 w 1184212"/>
              <a:gd name="csY1121" fmla="*/ 1139980 h 3616081"/>
              <a:gd name="csX1122" fmla="*/ 732264 w 1184212"/>
              <a:gd name="csY1122" fmla="*/ 1061043 h 3616081"/>
              <a:gd name="csX1123" fmla="*/ 707283 w 1184212"/>
              <a:gd name="csY1123" fmla="*/ 1038249 h 3616081"/>
              <a:gd name="csX1124" fmla="*/ 704259 w 1184212"/>
              <a:gd name="csY1124" fmla="*/ 1009626 h 3616081"/>
              <a:gd name="csX1125" fmla="*/ 700875 w 1184212"/>
              <a:gd name="csY1125" fmla="*/ 971429 h 3616081"/>
              <a:gd name="csX1126" fmla="*/ 699196 w 1184212"/>
              <a:gd name="csY1126" fmla="*/ 949451 h 3616081"/>
              <a:gd name="csX1127" fmla="*/ 757246 w 1184212"/>
              <a:gd name="csY1127" fmla="*/ 994798 h 3616081"/>
              <a:gd name="csX1128" fmla="*/ 805961 w 1184212"/>
              <a:gd name="csY1128" fmla="*/ 1044535 h 3616081"/>
              <a:gd name="csX1129" fmla="*/ 821128 w 1184212"/>
              <a:gd name="csY1129" fmla="*/ 1062914 h 3616081"/>
              <a:gd name="csX1130" fmla="*/ 828615 w 1184212"/>
              <a:gd name="csY1130" fmla="*/ 1072751 h 3616081"/>
              <a:gd name="csX1131" fmla="*/ 883546 w 1184212"/>
              <a:gd name="csY1131" fmla="*/ 1174122 h 3616081"/>
              <a:gd name="csX1132" fmla="*/ 888801 w 1184212"/>
              <a:gd name="csY1132" fmla="*/ 1199002 h 3616081"/>
              <a:gd name="csX1133" fmla="*/ 889353 w 1184212"/>
              <a:gd name="csY1133" fmla="*/ 1206848 h 3616081"/>
              <a:gd name="csX1134" fmla="*/ 889713 w 1184212"/>
              <a:gd name="csY1134" fmla="*/ 1199002 h 3616081"/>
              <a:gd name="csX1135" fmla="*/ 886425 w 1184212"/>
              <a:gd name="csY1135" fmla="*/ 1173474 h 3616081"/>
              <a:gd name="csX1136" fmla="*/ 833415 w 1184212"/>
              <a:gd name="csY1136" fmla="*/ 1069176 h 3616081"/>
              <a:gd name="csX1137" fmla="*/ 825855 w 1184212"/>
              <a:gd name="csY1137" fmla="*/ 1059243 h 3616081"/>
              <a:gd name="csX1138" fmla="*/ 810473 w 1184212"/>
              <a:gd name="csY1138" fmla="*/ 1040624 h 3616081"/>
              <a:gd name="csX1139" fmla="*/ 762453 w 1184212"/>
              <a:gd name="csY1139" fmla="*/ 991439 h 3616081"/>
              <a:gd name="csX1140" fmla="*/ 698644 w 1184212"/>
              <a:gd name="csY1140" fmla="*/ 941893 h 3616081"/>
              <a:gd name="csX1141" fmla="*/ 694516 w 1184212"/>
              <a:gd name="csY1141" fmla="*/ 867491 h 3616081"/>
              <a:gd name="csX1142" fmla="*/ 755830 w 1184212"/>
              <a:gd name="csY1142" fmla="*/ 907128 h 3616081"/>
              <a:gd name="csX1143" fmla="*/ 776876 w 1184212"/>
              <a:gd name="csY1143" fmla="*/ 922507 h 3616081"/>
              <a:gd name="csX1144" fmla="*/ 862500 w 1184212"/>
              <a:gd name="csY1144" fmla="*/ 1000532 h 3616081"/>
              <a:gd name="csX1145" fmla="*/ 875794 w 1184212"/>
              <a:gd name="csY1145" fmla="*/ 1022030 h 3616081"/>
              <a:gd name="csX1146" fmla="*/ 877522 w 1184212"/>
              <a:gd name="csY1146" fmla="*/ 1027668 h 3616081"/>
              <a:gd name="csX1147" fmla="*/ 877954 w 1184212"/>
              <a:gd name="csY1147" fmla="*/ 1029540 h 3616081"/>
              <a:gd name="csX1148" fmla="*/ 877786 w 1184212"/>
              <a:gd name="csY1148" fmla="*/ 1027644 h 3616081"/>
              <a:gd name="csX1149" fmla="*/ 876682 w 1184212"/>
              <a:gd name="csY1149" fmla="*/ 1021766 h 3616081"/>
              <a:gd name="csX1150" fmla="*/ 864947 w 1184212"/>
              <a:gd name="csY1150" fmla="*/ 998853 h 3616081"/>
              <a:gd name="csX1151" fmla="*/ 780476 w 1184212"/>
              <a:gd name="csY1151" fmla="*/ 917732 h 3616081"/>
              <a:gd name="csX1152" fmla="*/ 759262 w 1184212"/>
              <a:gd name="csY1152" fmla="*/ 902233 h 3616081"/>
              <a:gd name="csX1153" fmla="*/ 694204 w 1184212"/>
              <a:gd name="csY1153" fmla="*/ 860365 h 3616081"/>
              <a:gd name="csX1154" fmla="*/ 694036 w 1184212"/>
              <a:gd name="csY1154" fmla="*/ 856406 h 3616081"/>
              <a:gd name="csX1155" fmla="*/ 691708 w 1184212"/>
              <a:gd name="csY1155" fmla="*/ 780876 h 3616081"/>
              <a:gd name="csX1156" fmla="*/ 763149 w 1184212"/>
              <a:gd name="csY1156" fmla="*/ 825263 h 3616081"/>
              <a:gd name="csX1157" fmla="*/ 785179 w 1184212"/>
              <a:gd name="csY1157" fmla="*/ 840907 h 3616081"/>
              <a:gd name="csX1158" fmla="*/ 871907 w 1184212"/>
              <a:gd name="csY1158" fmla="*/ 917708 h 3616081"/>
              <a:gd name="csX1159" fmla="*/ 885489 w 1184212"/>
              <a:gd name="csY1159" fmla="*/ 939014 h 3616081"/>
              <a:gd name="csX1160" fmla="*/ 887265 w 1184212"/>
              <a:gd name="csY1160" fmla="*/ 944652 h 3616081"/>
              <a:gd name="csX1161" fmla="*/ 887697 w 1184212"/>
              <a:gd name="csY1161" fmla="*/ 946524 h 3616081"/>
              <a:gd name="csX1162" fmla="*/ 887505 w 1184212"/>
              <a:gd name="csY1162" fmla="*/ 944629 h 3616081"/>
              <a:gd name="csX1163" fmla="*/ 886353 w 1184212"/>
              <a:gd name="csY1163" fmla="*/ 938750 h 3616081"/>
              <a:gd name="csX1164" fmla="*/ 874307 w 1184212"/>
              <a:gd name="csY1164" fmla="*/ 915981 h 3616081"/>
              <a:gd name="csX1165" fmla="*/ 788707 w 1184212"/>
              <a:gd name="csY1165" fmla="*/ 836036 h 3616081"/>
              <a:gd name="csX1166" fmla="*/ 766509 w 1184212"/>
              <a:gd name="csY1166" fmla="*/ 820273 h 3616081"/>
              <a:gd name="csX1167" fmla="*/ 691540 w 1184212"/>
              <a:gd name="csY1167" fmla="*/ 773894 h 3616081"/>
              <a:gd name="csX1168" fmla="*/ 690701 w 1184212"/>
              <a:gd name="csY1168" fmla="*/ 695725 h 3616081"/>
              <a:gd name="csX1169" fmla="*/ 759142 w 1184212"/>
              <a:gd name="csY1169" fmla="*/ 735098 h 3616081"/>
              <a:gd name="csX1170" fmla="*/ 780884 w 1184212"/>
              <a:gd name="csY1170" fmla="*/ 749301 h 3616081"/>
              <a:gd name="csX1171" fmla="*/ 870803 w 1184212"/>
              <a:gd name="csY1171" fmla="*/ 822384 h 3616081"/>
              <a:gd name="csX1172" fmla="*/ 885297 w 1184212"/>
              <a:gd name="csY1172" fmla="*/ 843066 h 3616081"/>
              <a:gd name="csX1173" fmla="*/ 886641 w 1184212"/>
              <a:gd name="csY1173" fmla="*/ 846281 h 3616081"/>
              <a:gd name="csX1174" fmla="*/ 887217 w 1184212"/>
              <a:gd name="csY1174" fmla="*/ 848633 h 3616081"/>
              <a:gd name="csX1175" fmla="*/ 887673 w 1184212"/>
              <a:gd name="csY1175" fmla="*/ 850480 h 3616081"/>
              <a:gd name="csX1176" fmla="*/ 887457 w 1184212"/>
              <a:gd name="csY1176" fmla="*/ 848609 h 3616081"/>
              <a:gd name="csX1177" fmla="*/ 887169 w 1184212"/>
              <a:gd name="csY1177" fmla="*/ 846161 h 3616081"/>
              <a:gd name="csX1178" fmla="*/ 886161 w 1184212"/>
              <a:gd name="csY1178" fmla="*/ 842778 h 3616081"/>
              <a:gd name="csX1179" fmla="*/ 873131 w 1184212"/>
              <a:gd name="csY1179" fmla="*/ 820585 h 3616081"/>
              <a:gd name="csX1180" fmla="*/ 784219 w 1184212"/>
              <a:gd name="csY1180" fmla="*/ 744359 h 3616081"/>
              <a:gd name="csX1181" fmla="*/ 762334 w 1184212"/>
              <a:gd name="csY1181" fmla="*/ 730059 h 3616081"/>
              <a:gd name="csX1182" fmla="*/ 690676 w 1184212"/>
              <a:gd name="csY1182" fmla="*/ 688983 h 3616081"/>
              <a:gd name="csX1183" fmla="*/ 690892 w 1184212"/>
              <a:gd name="csY1183" fmla="*/ 640013 h 3616081"/>
              <a:gd name="csX1184" fmla="*/ 691036 w 1184212"/>
              <a:gd name="csY1184" fmla="*/ 627825 h 3616081"/>
              <a:gd name="csX1185" fmla="*/ 772868 w 1184212"/>
              <a:gd name="csY1185" fmla="*/ 672092 h 3616081"/>
              <a:gd name="csX1186" fmla="*/ 796458 w 1184212"/>
              <a:gd name="csY1186" fmla="*/ 686776 h 3616081"/>
              <a:gd name="csX1187" fmla="*/ 888105 w 1184212"/>
              <a:gd name="csY1187" fmla="*/ 757723 h 3616081"/>
              <a:gd name="csX1188" fmla="*/ 903104 w 1184212"/>
              <a:gd name="csY1188" fmla="*/ 778045 h 3616081"/>
              <a:gd name="csX1189" fmla="*/ 904496 w 1184212"/>
              <a:gd name="csY1189" fmla="*/ 781236 h 3616081"/>
              <a:gd name="csX1190" fmla="*/ 905096 w 1184212"/>
              <a:gd name="csY1190" fmla="*/ 783587 h 3616081"/>
              <a:gd name="csX1191" fmla="*/ 905576 w 1184212"/>
              <a:gd name="csY1191" fmla="*/ 785435 h 3616081"/>
              <a:gd name="csX1192" fmla="*/ 905336 w 1184212"/>
              <a:gd name="csY1192" fmla="*/ 783564 h 3616081"/>
              <a:gd name="csX1193" fmla="*/ 905024 w 1184212"/>
              <a:gd name="csY1193" fmla="*/ 781116 h 3616081"/>
              <a:gd name="csX1194" fmla="*/ 903968 w 1184212"/>
              <a:gd name="csY1194" fmla="*/ 777733 h 3616081"/>
              <a:gd name="csX1195" fmla="*/ 890409 w 1184212"/>
              <a:gd name="csY1195" fmla="*/ 755852 h 3616081"/>
              <a:gd name="csX1196" fmla="*/ 799722 w 1184212"/>
              <a:gd name="csY1196" fmla="*/ 681737 h 3616081"/>
              <a:gd name="csX1197" fmla="*/ 775988 w 1184212"/>
              <a:gd name="csY1197" fmla="*/ 666957 h 3616081"/>
              <a:gd name="csX1198" fmla="*/ 691132 w 1184212"/>
              <a:gd name="csY1198" fmla="*/ 621203 h 3616081"/>
              <a:gd name="csX1199" fmla="*/ 692428 w 1184212"/>
              <a:gd name="csY1199" fmla="*/ 559181 h 3616081"/>
              <a:gd name="csX1200" fmla="*/ 759598 w 1184212"/>
              <a:gd name="csY1200" fmla="*/ 591404 h 3616081"/>
              <a:gd name="csX1201" fmla="*/ 781772 w 1184212"/>
              <a:gd name="csY1201" fmla="*/ 603424 h 3616081"/>
              <a:gd name="csX1202" fmla="*/ 878122 w 1184212"/>
              <a:gd name="csY1202" fmla="*/ 667989 h 3616081"/>
              <a:gd name="csX1203" fmla="*/ 894681 w 1184212"/>
              <a:gd name="csY1203" fmla="*/ 687064 h 3616081"/>
              <a:gd name="csX1204" fmla="*/ 896936 w 1184212"/>
              <a:gd name="csY1204" fmla="*/ 692486 h 3616081"/>
              <a:gd name="csX1205" fmla="*/ 897464 w 1184212"/>
              <a:gd name="csY1205" fmla="*/ 694334 h 3616081"/>
              <a:gd name="csX1206" fmla="*/ 897200 w 1184212"/>
              <a:gd name="csY1206" fmla="*/ 692462 h 3616081"/>
              <a:gd name="csX1207" fmla="*/ 895521 w 1184212"/>
              <a:gd name="csY1207" fmla="*/ 686704 h 3616081"/>
              <a:gd name="csX1208" fmla="*/ 880258 w 1184212"/>
              <a:gd name="csY1208" fmla="*/ 665950 h 3616081"/>
              <a:gd name="csX1209" fmla="*/ 784699 w 1184212"/>
              <a:gd name="csY1209" fmla="*/ 598218 h 3616081"/>
              <a:gd name="csX1210" fmla="*/ 762381 w 1184212"/>
              <a:gd name="csY1210" fmla="*/ 586125 h 3616081"/>
              <a:gd name="csX1211" fmla="*/ 692620 w 1184212"/>
              <a:gd name="csY1211" fmla="*/ 552727 h 3616081"/>
              <a:gd name="csX1212" fmla="*/ 694372 w 1184212"/>
              <a:gd name="csY1212" fmla="*/ 501502 h 3616081"/>
              <a:gd name="csX1213" fmla="*/ 694996 w 1184212"/>
              <a:gd name="csY1213" fmla="*/ 488402 h 3616081"/>
              <a:gd name="csX1214" fmla="*/ 749759 w 1184212"/>
              <a:gd name="csY1214" fmla="*/ 514314 h 3616081"/>
              <a:gd name="csX1215" fmla="*/ 770709 w 1184212"/>
              <a:gd name="csY1215" fmla="*/ 525375 h 3616081"/>
              <a:gd name="csX1216" fmla="*/ 867923 w 1184212"/>
              <a:gd name="csY1216" fmla="*/ 588644 h 3616081"/>
              <a:gd name="csX1217" fmla="*/ 884866 w 1184212"/>
              <a:gd name="csY1217" fmla="*/ 607407 h 3616081"/>
              <a:gd name="csX1218" fmla="*/ 887697 w 1184212"/>
              <a:gd name="csY1218" fmla="*/ 614653 h 3616081"/>
              <a:gd name="csX1219" fmla="*/ 885681 w 1184212"/>
              <a:gd name="csY1219" fmla="*/ 607023 h 3616081"/>
              <a:gd name="csX1220" fmla="*/ 870011 w 1184212"/>
              <a:gd name="csY1220" fmla="*/ 586581 h 3616081"/>
              <a:gd name="csX1221" fmla="*/ 773540 w 1184212"/>
              <a:gd name="csY1221" fmla="*/ 520144 h 3616081"/>
              <a:gd name="csX1222" fmla="*/ 752447 w 1184212"/>
              <a:gd name="csY1222" fmla="*/ 509012 h 3616081"/>
              <a:gd name="csX1223" fmla="*/ 695284 w 1184212"/>
              <a:gd name="csY1223" fmla="*/ 482043 h 3616081"/>
              <a:gd name="csX1224" fmla="*/ 698188 w 1184212"/>
              <a:gd name="csY1224" fmla="*/ 430362 h 3616081"/>
              <a:gd name="csX1225" fmla="*/ 699100 w 1184212"/>
              <a:gd name="csY1225" fmla="*/ 416135 h 3616081"/>
              <a:gd name="csX1226" fmla="*/ 742391 w 1184212"/>
              <a:gd name="csY1226" fmla="*/ 436145 h 3616081"/>
              <a:gd name="csX1227" fmla="*/ 762478 w 1184212"/>
              <a:gd name="csY1227" fmla="*/ 446318 h 3616081"/>
              <a:gd name="csX1228" fmla="*/ 860844 w 1184212"/>
              <a:gd name="csY1228" fmla="*/ 507788 h 3616081"/>
              <a:gd name="csX1229" fmla="*/ 878194 w 1184212"/>
              <a:gd name="csY1229" fmla="*/ 526143 h 3616081"/>
              <a:gd name="csX1230" fmla="*/ 881170 w 1184212"/>
              <a:gd name="csY1230" fmla="*/ 533316 h 3616081"/>
              <a:gd name="csX1231" fmla="*/ 879034 w 1184212"/>
              <a:gd name="csY1231" fmla="*/ 525735 h 3616081"/>
              <a:gd name="csX1232" fmla="*/ 862908 w 1184212"/>
              <a:gd name="csY1232" fmla="*/ 505653 h 3616081"/>
              <a:gd name="csX1233" fmla="*/ 765237 w 1184212"/>
              <a:gd name="csY1233" fmla="*/ 440991 h 3616081"/>
              <a:gd name="csX1234" fmla="*/ 745031 w 1184212"/>
              <a:gd name="csY1234" fmla="*/ 430770 h 3616081"/>
              <a:gd name="csX1235" fmla="*/ 699484 w 1184212"/>
              <a:gd name="csY1235" fmla="*/ 409800 h 3616081"/>
              <a:gd name="csX1236" fmla="*/ 700444 w 1184212"/>
              <a:gd name="csY1236" fmla="*/ 394925 h 3616081"/>
              <a:gd name="csX1237" fmla="*/ 701643 w 1184212"/>
              <a:gd name="csY1237" fmla="*/ 359727 h 3616081"/>
              <a:gd name="csX1238" fmla="*/ 701691 w 1184212"/>
              <a:gd name="csY1238" fmla="*/ 351330 h 3616081"/>
              <a:gd name="csX1239" fmla="*/ 703659 w 1184212"/>
              <a:gd name="csY1239" fmla="*/ 352121 h 3616081"/>
              <a:gd name="csX1240" fmla="*/ 718898 w 1184212"/>
              <a:gd name="csY1240" fmla="*/ 358383 h 3616081"/>
              <a:gd name="csX1241" fmla="*/ 822376 w 1184212"/>
              <a:gd name="csY1241" fmla="*/ 411024 h 3616081"/>
              <a:gd name="csX1242" fmla="*/ 841742 w 1184212"/>
              <a:gd name="csY1242" fmla="*/ 427291 h 3616081"/>
              <a:gd name="csX1243" fmla="*/ 843710 w 1184212"/>
              <a:gd name="csY1243" fmla="*/ 430123 h 3616081"/>
              <a:gd name="csX1244" fmla="*/ 844765 w 1184212"/>
              <a:gd name="csY1244" fmla="*/ 432282 h 3616081"/>
              <a:gd name="csX1245" fmla="*/ 845317 w 1184212"/>
              <a:gd name="csY1245" fmla="*/ 433961 h 3616081"/>
              <a:gd name="csX1246" fmla="*/ 842510 w 1184212"/>
              <a:gd name="csY1246" fmla="*/ 426788 h 3616081"/>
              <a:gd name="csX1247" fmla="*/ 824199 w 1184212"/>
              <a:gd name="csY1247" fmla="*/ 408697 h 3616081"/>
              <a:gd name="csX1248" fmla="*/ 721226 w 1184212"/>
              <a:gd name="csY1248" fmla="*/ 352865 h 3616081"/>
              <a:gd name="csX1249" fmla="*/ 705891 w 1184212"/>
              <a:gd name="csY1249" fmla="*/ 346555 h 3616081"/>
              <a:gd name="csX1250" fmla="*/ 701715 w 1184212"/>
              <a:gd name="csY1250" fmla="*/ 344875 h 3616081"/>
              <a:gd name="csX1251" fmla="*/ 700372 w 1184212"/>
              <a:gd name="csY1251" fmla="*/ 293890 h 3616081"/>
              <a:gd name="csX1252" fmla="*/ 726913 w 1184212"/>
              <a:gd name="csY1252" fmla="*/ 306655 h 3616081"/>
              <a:gd name="csX1253" fmla="*/ 748199 w 1184212"/>
              <a:gd name="csY1253" fmla="*/ 320451 h 3616081"/>
              <a:gd name="csX1254" fmla="*/ 751967 w 1184212"/>
              <a:gd name="csY1254" fmla="*/ 324937 h 3616081"/>
              <a:gd name="csX1255" fmla="*/ 752638 w 1184212"/>
              <a:gd name="csY1255" fmla="*/ 326689 h 3616081"/>
              <a:gd name="csX1256" fmla="*/ 752207 w 1184212"/>
              <a:gd name="csY1256" fmla="*/ 324841 h 3616081"/>
              <a:gd name="csX1257" fmla="*/ 748895 w 1184212"/>
              <a:gd name="csY1257" fmla="*/ 319827 h 3616081"/>
              <a:gd name="csX1258" fmla="*/ 728497 w 1184212"/>
              <a:gd name="csY1258" fmla="*/ 304135 h 3616081"/>
              <a:gd name="csX1259" fmla="*/ 700108 w 1184212"/>
              <a:gd name="csY1259" fmla="*/ 288804 h 3616081"/>
              <a:gd name="csX1260" fmla="*/ 695884 w 1184212"/>
              <a:gd name="csY1260" fmla="*/ 239090 h 3616081"/>
              <a:gd name="csX1261" fmla="*/ 739800 w 1184212"/>
              <a:gd name="csY1261" fmla="*/ 247728 h 3616081"/>
              <a:gd name="csX1262" fmla="*/ 747527 w 1184212"/>
              <a:gd name="csY1262" fmla="*/ 249119 h 3616081"/>
              <a:gd name="csX1263" fmla="*/ 747407 w 1184212"/>
              <a:gd name="csY1263" fmla="*/ 249575 h 3616081"/>
              <a:gd name="csX1264" fmla="*/ 759070 w 1184212"/>
              <a:gd name="csY1264" fmla="*/ 252886 h 3616081"/>
              <a:gd name="csX1265" fmla="*/ 773108 w 1184212"/>
              <a:gd name="csY1265" fmla="*/ 257109 h 3616081"/>
              <a:gd name="csX1266" fmla="*/ 791875 w 1184212"/>
              <a:gd name="csY1266" fmla="*/ 263875 h 3616081"/>
              <a:gd name="csX1267" fmla="*/ 840086 w 1184212"/>
              <a:gd name="csY1267" fmla="*/ 288828 h 3616081"/>
              <a:gd name="csX1268" fmla="*/ 893961 w 1184212"/>
              <a:gd name="csY1268" fmla="*/ 335542 h 3616081"/>
              <a:gd name="csX1269" fmla="*/ 975169 w 1184212"/>
              <a:gd name="csY1269" fmla="*/ 500206 h 3616081"/>
              <a:gd name="csX1270" fmla="*/ 986880 w 1184212"/>
              <a:gd name="csY1270" fmla="*/ 552127 h 3616081"/>
              <a:gd name="csX1271" fmla="*/ 997390 w 1184212"/>
              <a:gd name="csY1271" fmla="*/ 606543 h 3616081"/>
              <a:gd name="csX1272" fmla="*/ 1007518 w 1184212"/>
              <a:gd name="csY1272" fmla="*/ 662807 h 3616081"/>
              <a:gd name="csX1273" fmla="*/ 1017453 w 1184212"/>
              <a:gd name="csY1273" fmla="*/ 720534 h 3616081"/>
              <a:gd name="csX1274" fmla="*/ 1018004 w 1184212"/>
              <a:gd name="csY1274" fmla="*/ 723821 h 3616081"/>
              <a:gd name="csX1275" fmla="*/ 1019012 w 1184212"/>
              <a:gd name="csY1275" fmla="*/ 736417 h 3616081"/>
              <a:gd name="csX1276" fmla="*/ 1019708 w 1184212"/>
              <a:gd name="csY1276" fmla="*/ 774854 h 3616081"/>
              <a:gd name="csX1277" fmla="*/ 1019156 w 1184212"/>
              <a:gd name="csY1277" fmla="*/ 899498 h 3616081"/>
              <a:gd name="csX1278" fmla="*/ 1022708 w 1184212"/>
              <a:gd name="csY1278" fmla="*/ 1044967 h 3616081"/>
              <a:gd name="csX1279" fmla="*/ 1024652 w 1184212"/>
              <a:gd name="csY1279" fmla="*/ 1078557 h 3616081"/>
              <a:gd name="csX1280" fmla="*/ 1026716 w 1184212"/>
              <a:gd name="csY1280" fmla="*/ 1109460 h 3616081"/>
              <a:gd name="csX1281" fmla="*/ 1031251 w 1184212"/>
              <a:gd name="csY1281" fmla="*/ 1159942 h 3616081"/>
              <a:gd name="csX1282" fmla="*/ 1038426 w 1184212"/>
              <a:gd name="csY1282" fmla="*/ 1219492 h 3616081"/>
              <a:gd name="csX1283" fmla="*/ 1044138 w 1184212"/>
              <a:gd name="csY1283" fmla="*/ 1257449 h 3616081"/>
              <a:gd name="csX1284" fmla="*/ 1049993 w 1184212"/>
              <a:gd name="csY1284" fmla="*/ 1288952 h 3616081"/>
              <a:gd name="csX1285" fmla="*/ 1055105 w 1184212"/>
              <a:gd name="csY1285" fmla="*/ 1314505 h 3616081"/>
              <a:gd name="csX1286" fmla="*/ 1060024 w 1184212"/>
              <a:gd name="csY1286" fmla="*/ 1334371 h 3616081"/>
              <a:gd name="csX1287" fmla="*/ 1068688 w 1184212"/>
              <a:gd name="csY1287" fmla="*/ 1366785 h 3616081"/>
              <a:gd name="csX1288" fmla="*/ 1062928 w 1184212"/>
              <a:gd name="csY1288" fmla="*/ 1333867 h 3616081"/>
              <a:gd name="csX1289" fmla="*/ 1059089 w 1184212"/>
              <a:gd name="csY1289" fmla="*/ 1313833 h 3616081"/>
              <a:gd name="csX1290" fmla="*/ 1054937 w 1184212"/>
              <a:gd name="csY1290" fmla="*/ 1288184 h 3616081"/>
              <a:gd name="csX1291" fmla="*/ 1049753 w 1184212"/>
              <a:gd name="csY1291" fmla="*/ 1256658 h 3616081"/>
              <a:gd name="csX1292" fmla="*/ 1044354 w 1184212"/>
              <a:gd name="csY1292" fmla="*/ 1218701 h 3616081"/>
              <a:gd name="csX1293" fmla="*/ 1037203 w 1184212"/>
              <a:gd name="csY1293" fmla="*/ 1159342 h 3616081"/>
              <a:gd name="csX1294" fmla="*/ 1032835 w 1184212"/>
              <a:gd name="csY1294" fmla="*/ 1110852 h 3616081"/>
              <a:gd name="csX1295" fmla="*/ 1028803 w 1184212"/>
              <a:gd name="csY1295" fmla="*/ 1047391 h 3616081"/>
              <a:gd name="csX1296" fmla="*/ 1025132 w 1184212"/>
              <a:gd name="csY1296" fmla="*/ 901897 h 3616081"/>
              <a:gd name="csX1297" fmla="*/ 1025684 w 1184212"/>
              <a:gd name="csY1297" fmla="*/ 775766 h 3616081"/>
              <a:gd name="csX1298" fmla="*/ 1025684 w 1184212"/>
              <a:gd name="csY1298" fmla="*/ 770175 h 3616081"/>
              <a:gd name="csX1299" fmla="*/ 1091437 w 1184212"/>
              <a:gd name="csY1299" fmla="*/ 1194468 h 3616081"/>
              <a:gd name="csX1300" fmla="*/ 1145648 w 1184212"/>
              <a:gd name="csY1300" fmla="*/ 1570534 h 3616081"/>
              <a:gd name="csX1301" fmla="*/ 1154887 w 1184212"/>
              <a:gd name="csY1301" fmla="*/ 1640018 h 3616081"/>
              <a:gd name="csX1302" fmla="*/ 1155775 w 1184212"/>
              <a:gd name="csY1302" fmla="*/ 1650167 h 3616081"/>
              <a:gd name="csX1303" fmla="*/ 1144616 w 1184212"/>
              <a:gd name="csY1303" fmla="*/ 1730399 h 3616081"/>
              <a:gd name="csX1304" fmla="*/ 1135497 w 1184212"/>
              <a:gd name="csY1304" fmla="*/ 1745899 h 3616081"/>
              <a:gd name="csX1305" fmla="*/ 1131969 w 1184212"/>
              <a:gd name="csY1305" fmla="*/ 1750290 h 3616081"/>
              <a:gd name="csX1306" fmla="*/ 1136169 w 1184212"/>
              <a:gd name="csY1306" fmla="*/ 1746547 h 3616081"/>
              <a:gd name="csX1307" fmla="*/ 1147256 w 1184212"/>
              <a:gd name="csY1307" fmla="*/ 1731815 h 3616081"/>
              <a:gd name="csX1308" fmla="*/ 1160479 w 1184212"/>
              <a:gd name="csY1308" fmla="*/ 1688891 h 3616081"/>
              <a:gd name="csX1309" fmla="*/ 1161535 w 1184212"/>
              <a:gd name="csY1309" fmla="*/ 1699448 h 3616081"/>
              <a:gd name="csX1310" fmla="*/ 1165998 w 1184212"/>
              <a:gd name="csY1310" fmla="*/ 1766629 h 3616081"/>
              <a:gd name="csX1311" fmla="*/ 1157527 w 1184212"/>
              <a:gd name="csY1311" fmla="*/ 1881939 h 3616081"/>
              <a:gd name="csX1312" fmla="*/ 1148696 w 1184212"/>
              <a:gd name="csY1312" fmla="*/ 1905740 h 3616081"/>
              <a:gd name="csX1313" fmla="*/ 1144832 w 1184212"/>
              <a:gd name="csY1313" fmla="*/ 1912578 h 3616081"/>
              <a:gd name="csX1314" fmla="*/ 1149464 w 1184212"/>
              <a:gd name="csY1314" fmla="*/ 1906220 h 3616081"/>
              <a:gd name="csX1315" fmla="*/ 1160311 w 1184212"/>
              <a:gd name="csY1315" fmla="*/ 1882875 h 3616081"/>
              <a:gd name="csX1316" fmla="*/ 1171973 w 1184212"/>
              <a:gd name="csY1316" fmla="*/ 1766413 h 3616081"/>
              <a:gd name="csX1317" fmla="*/ 1167510 w 1184212"/>
              <a:gd name="csY1317" fmla="*/ 1699017 h 3616081"/>
              <a:gd name="csX1318" fmla="*/ 1160815 w 1184212"/>
              <a:gd name="csY1318" fmla="*/ 1639226 h 3616081"/>
              <a:gd name="csX1319" fmla="*/ 1160719 w 1184212"/>
              <a:gd name="csY1319" fmla="*/ 1638266 h 3616081"/>
              <a:gd name="csX1320" fmla="*/ 1160719 w 1184212"/>
              <a:gd name="csY1320" fmla="*/ 1638266 h 3616081"/>
              <a:gd name="csX1321" fmla="*/ 1151575 w 1184212"/>
              <a:gd name="csY1321" fmla="*/ 1569670 h 3616081"/>
              <a:gd name="csX1322" fmla="*/ 1098661 w 1184212"/>
              <a:gd name="csY1322" fmla="*/ 1202409 h 3616081"/>
              <a:gd name="csX1323" fmla="*/ 1024652 w 1184212"/>
              <a:gd name="csY1323" fmla="*/ 727372 h 3616081"/>
              <a:gd name="csX1324" fmla="*/ 1023932 w 1184212"/>
              <a:gd name="csY1324" fmla="*/ 723077 h 3616081"/>
              <a:gd name="csX1325" fmla="*/ 1023812 w 1184212"/>
              <a:gd name="csY1325" fmla="*/ 721638 h 3616081"/>
              <a:gd name="csX1326" fmla="*/ 1023692 w 1184212"/>
              <a:gd name="csY1326" fmla="*/ 721638 h 3616081"/>
              <a:gd name="csX1327" fmla="*/ 1014669 w 1184212"/>
              <a:gd name="csY1327" fmla="*/ 669093 h 3616081"/>
              <a:gd name="csX1328" fmla="*/ 1004518 w 1184212"/>
              <a:gd name="csY1328" fmla="*/ 612181 h 3616081"/>
              <a:gd name="csX1329" fmla="*/ 982344 w 1184212"/>
              <a:gd name="csY1329" fmla="*/ 504093 h 3616081"/>
              <a:gd name="csX1330" fmla="*/ 975481 w 1184212"/>
              <a:gd name="csY1330" fmla="*/ 478684 h 3616081"/>
              <a:gd name="csX1331" fmla="*/ 967154 w 1184212"/>
              <a:gd name="csY1331" fmla="*/ 454427 h 3616081"/>
              <a:gd name="csX1332" fmla="*/ 948171 w 1184212"/>
              <a:gd name="csY1332" fmla="*/ 408985 h 3616081"/>
              <a:gd name="csX1333" fmla="*/ 900392 w 1184212"/>
              <a:gd name="csY1333" fmla="*/ 333935 h 3616081"/>
              <a:gd name="csX1334" fmla="*/ 844885 w 1184212"/>
              <a:gd name="csY1334" fmla="*/ 284821 h 3616081"/>
              <a:gd name="csX1335" fmla="*/ 831399 w 1184212"/>
              <a:gd name="csY1335" fmla="*/ 276351 h 3616081"/>
              <a:gd name="csX1336" fmla="*/ 818368 w 1184212"/>
              <a:gd name="csY1336" fmla="*/ 269441 h 3616081"/>
              <a:gd name="csX1337" fmla="*/ 806153 w 1184212"/>
              <a:gd name="csY1337" fmla="*/ 263611 h 3616081"/>
              <a:gd name="csX1338" fmla="*/ 794898 w 1184212"/>
              <a:gd name="csY1338" fmla="*/ 258669 h 3616081"/>
              <a:gd name="csX1339" fmla="*/ 791011 w 1184212"/>
              <a:gd name="csY1339" fmla="*/ 257205 h 3616081"/>
              <a:gd name="csX1340" fmla="*/ 814504 w 1184212"/>
              <a:gd name="csY1340" fmla="*/ 262196 h 3616081"/>
              <a:gd name="csX1341" fmla="*/ 895976 w 1184212"/>
              <a:gd name="csY1341" fmla="*/ 289548 h 3616081"/>
              <a:gd name="csX1342" fmla="*/ 905983 w 1184212"/>
              <a:gd name="csY1342" fmla="*/ 294874 h 3616081"/>
              <a:gd name="csX1343" fmla="*/ 911023 w 1184212"/>
              <a:gd name="csY1343" fmla="*/ 297561 h 3616081"/>
              <a:gd name="csX1344" fmla="*/ 915870 w 1184212"/>
              <a:gd name="csY1344" fmla="*/ 300680 h 3616081"/>
              <a:gd name="csX1345" fmla="*/ 935405 w 1184212"/>
              <a:gd name="csY1345" fmla="*/ 313493 h 3616081"/>
              <a:gd name="csX1346" fmla="*/ 954123 w 1184212"/>
              <a:gd name="csY1346" fmla="*/ 328176 h 3616081"/>
              <a:gd name="csX1347" fmla="*/ 971833 w 1184212"/>
              <a:gd name="csY1347" fmla="*/ 344659 h 3616081"/>
              <a:gd name="csX1348" fmla="*/ 1029547 w 1184212"/>
              <a:gd name="csY1348" fmla="*/ 426068 h 3616081"/>
              <a:gd name="csX1349" fmla="*/ 1063240 w 1184212"/>
              <a:gd name="csY1349" fmla="*/ 524391 h 3616081"/>
              <a:gd name="csX1350" fmla="*/ 1079223 w 1184212"/>
              <a:gd name="csY1350" fmla="*/ 629241 h 3616081"/>
              <a:gd name="csX1351" fmla="*/ 1104444 w 1184212"/>
              <a:gd name="csY1351" fmla="*/ 835628 h 3616081"/>
              <a:gd name="csX1352" fmla="*/ 1129930 w 1184212"/>
              <a:gd name="csY1352" fmla="*/ 1020086 h 3616081"/>
              <a:gd name="csX1353" fmla="*/ 1142384 w 1184212"/>
              <a:gd name="csY1353" fmla="*/ 1093313 h 3616081"/>
              <a:gd name="csX1354" fmla="*/ 1141856 w 1184212"/>
              <a:gd name="csY1354" fmla="*/ 1093409 h 3616081"/>
              <a:gd name="csX1355" fmla="*/ 1142744 w 1184212"/>
              <a:gd name="csY1355" fmla="*/ 1097008 h 3616081"/>
              <a:gd name="csX1356" fmla="*/ 1143248 w 1184212"/>
              <a:gd name="csY1356" fmla="*/ 1098856 h 3616081"/>
              <a:gd name="csX1357" fmla="*/ 1147592 w 1184212"/>
              <a:gd name="csY1357" fmla="*/ 1132758 h 3616081"/>
              <a:gd name="csX1358" fmla="*/ 1150808 w 1184212"/>
              <a:gd name="csY1358" fmla="*/ 1164237 h 3616081"/>
              <a:gd name="csX1359" fmla="*/ 1160863 w 1184212"/>
              <a:gd name="csY1359" fmla="*/ 1336410 h 3616081"/>
              <a:gd name="csX1360" fmla="*/ 1165374 w 1184212"/>
              <a:gd name="csY1360" fmla="*/ 1453040 h 3616081"/>
              <a:gd name="csX1361" fmla="*/ 1167558 w 1184212"/>
              <a:gd name="csY1361" fmla="*/ 1486511 h 3616081"/>
              <a:gd name="csX1362" fmla="*/ 1168326 w 1184212"/>
              <a:gd name="csY1362" fmla="*/ 1453088 h 3616081"/>
              <a:gd name="csX1363" fmla="*/ 1166838 w 1184212"/>
              <a:gd name="csY1363" fmla="*/ 1336194 h 3616081"/>
              <a:gd name="csX1364" fmla="*/ 1156759 w 1184212"/>
              <a:gd name="csY1364" fmla="*/ 1163685 h 3616081"/>
              <a:gd name="csX1365" fmla="*/ 1153711 w 1184212"/>
              <a:gd name="csY1365" fmla="*/ 1133693 h 3616081"/>
              <a:gd name="csX1366" fmla="*/ 1151623 w 1184212"/>
              <a:gd name="csY1366" fmla="*/ 1115939 h 3616081"/>
              <a:gd name="csX1367" fmla="*/ 1154671 w 1184212"/>
              <a:gd name="csY1367" fmla="*/ 1120641 h 3616081"/>
              <a:gd name="csX1368" fmla="*/ 1164702 w 1184212"/>
              <a:gd name="csY1368" fmla="*/ 1134653 h 3616081"/>
              <a:gd name="csX1369" fmla="*/ 1178021 w 1184212"/>
              <a:gd name="csY1369" fmla="*/ 1155383 h 3616081"/>
              <a:gd name="csX1370" fmla="*/ 1183084 w 1184212"/>
              <a:gd name="csY1370" fmla="*/ 1168003 h 3616081"/>
              <a:gd name="csX1371" fmla="*/ 1184212 w 1184212"/>
              <a:gd name="csY1371" fmla="*/ 1172106 h 3616081"/>
              <a:gd name="csX1372" fmla="*/ 1184020 w 1184212"/>
              <a:gd name="csY1372" fmla="*/ 1167859 h 3616081"/>
              <a:gd name="csX1373" fmla="*/ 1180805 w 1184212"/>
              <a:gd name="csY1373" fmla="*/ 1154231 h 3616081"/>
              <a:gd name="csX1374" fmla="*/ 688781 w 1184212"/>
              <a:gd name="csY1374" fmla="*/ 231461 h 3616081"/>
              <a:gd name="csX1375" fmla="*/ 633994 w 1184212"/>
              <a:gd name="csY1375" fmla="*/ 215745 h 3616081"/>
              <a:gd name="csX1376" fmla="*/ 617532 w 1184212"/>
              <a:gd name="csY1376" fmla="*/ 209123 h 3616081"/>
              <a:gd name="csX1377" fmla="*/ 607621 w 1184212"/>
              <a:gd name="csY1377" fmla="*/ 204492 h 3616081"/>
              <a:gd name="csX1378" fmla="*/ 607741 w 1184212"/>
              <a:gd name="csY1378" fmla="*/ 152931 h 3616081"/>
              <a:gd name="csX1379" fmla="*/ 640497 w 1184212"/>
              <a:gd name="csY1379" fmla="*/ 171190 h 3616081"/>
              <a:gd name="csX1380" fmla="*/ 681677 w 1184212"/>
              <a:gd name="csY1380" fmla="*/ 185946 h 3616081"/>
              <a:gd name="csX1381" fmla="*/ 688781 w 1184212"/>
              <a:gd name="csY1381" fmla="*/ 231412 h 3616081"/>
              <a:gd name="csX1382" fmla="*/ 832359 w 1184212"/>
              <a:gd name="csY1382" fmla="*/ 1406398 h 3616081"/>
              <a:gd name="csX1383" fmla="*/ 771165 w 1184212"/>
              <a:gd name="csY1383" fmla="*/ 1328541 h 3616081"/>
              <a:gd name="csX1384" fmla="*/ 685709 w 1184212"/>
              <a:gd name="csY1384" fmla="*/ 1257449 h 3616081"/>
              <a:gd name="csX1385" fmla="*/ 672774 w 1184212"/>
              <a:gd name="csY1385" fmla="*/ 1249028 h 3616081"/>
              <a:gd name="csX1386" fmla="*/ 664615 w 1184212"/>
              <a:gd name="csY1386" fmla="*/ 1243365 h 3616081"/>
              <a:gd name="csX1387" fmla="*/ 664351 w 1184212"/>
              <a:gd name="csY1387" fmla="*/ 1243773 h 3616081"/>
              <a:gd name="csX1388" fmla="*/ 619859 w 1184212"/>
              <a:gd name="csY1388" fmla="*/ 1219252 h 3616081"/>
              <a:gd name="csX1389" fmla="*/ 600805 w 1184212"/>
              <a:gd name="csY1389" fmla="*/ 1210423 h 3616081"/>
              <a:gd name="csX1390" fmla="*/ 601525 w 1184212"/>
              <a:gd name="csY1390" fmla="*/ 1134101 h 3616081"/>
              <a:gd name="csX1391" fmla="*/ 621971 w 1184212"/>
              <a:gd name="csY1391" fmla="*/ 1147297 h 3616081"/>
              <a:gd name="csX1392" fmla="*/ 628499 w 1184212"/>
              <a:gd name="csY1392" fmla="*/ 1151520 h 3616081"/>
              <a:gd name="csX1393" fmla="*/ 635266 w 1184212"/>
              <a:gd name="csY1393" fmla="*/ 1156487 h 3616081"/>
              <a:gd name="csX1394" fmla="*/ 650120 w 1184212"/>
              <a:gd name="csY1394" fmla="*/ 1167404 h 3616081"/>
              <a:gd name="csX1395" fmla="*/ 665911 w 1184212"/>
              <a:gd name="csY1395" fmla="*/ 1180000 h 3616081"/>
              <a:gd name="csX1396" fmla="*/ 682349 w 1184212"/>
              <a:gd name="csY1396" fmla="*/ 1193844 h 3616081"/>
              <a:gd name="csX1397" fmla="*/ 744167 w 1184212"/>
              <a:gd name="csY1397" fmla="*/ 1257761 h 3616081"/>
              <a:gd name="csX1398" fmla="*/ 757054 w 1184212"/>
              <a:gd name="csY1398" fmla="*/ 1273813 h 3616081"/>
              <a:gd name="csX1399" fmla="*/ 768285 w 1184212"/>
              <a:gd name="csY1399" fmla="*/ 1289072 h 3616081"/>
              <a:gd name="csX1400" fmla="*/ 785779 w 1184212"/>
              <a:gd name="csY1400" fmla="*/ 1314649 h 3616081"/>
              <a:gd name="csX1401" fmla="*/ 804737 w 1184212"/>
              <a:gd name="csY1401" fmla="*/ 1346032 h 3616081"/>
              <a:gd name="csX1402" fmla="*/ 833223 w 1184212"/>
              <a:gd name="csY1402" fmla="*/ 1401167 h 3616081"/>
              <a:gd name="csX1403" fmla="*/ 832815 w 1184212"/>
              <a:gd name="csY1403" fmla="*/ 1403831 h 3616081"/>
              <a:gd name="csX1404" fmla="*/ 832359 w 1184212"/>
              <a:gd name="csY1404" fmla="*/ 1406422 h 3616081"/>
              <a:gd name="csX1405" fmla="*/ 762981 w 1184212"/>
              <a:gd name="csY1405" fmla="*/ 1664659 h 3616081"/>
              <a:gd name="csX1406" fmla="*/ 736368 w 1184212"/>
              <a:gd name="csY1406" fmla="*/ 1597694 h 3616081"/>
              <a:gd name="csX1407" fmla="*/ 681053 w 1184212"/>
              <a:gd name="csY1407" fmla="*/ 1519357 h 3616081"/>
              <a:gd name="csX1408" fmla="*/ 618252 w 1184212"/>
              <a:gd name="csY1408" fmla="*/ 1464989 h 3616081"/>
              <a:gd name="csX1409" fmla="*/ 599245 w 1184212"/>
              <a:gd name="csY1409" fmla="*/ 1449009 h 3616081"/>
              <a:gd name="csX1410" fmla="*/ 598790 w 1184212"/>
              <a:gd name="csY1410" fmla="*/ 1448434 h 3616081"/>
              <a:gd name="csX1411" fmla="*/ 598790 w 1184212"/>
              <a:gd name="csY1411" fmla="*/ 1429815 h 3616081"/>
              <a:gd name="csX1412" fmla="*/ 598790 w 1184212"/>
              <a:gd name="csY1412" fmla="*/ 1427800 h 3616081"/>
              <a:gd name="csX1413" fmla="*/ 598790 w 1184212"/>
              <a:gd name="csY1413" fmla="*/ 1424968 h 3616081"/>
              <a:gd name="csX1414" fmla="*/ 598790 w 1184212"/>
              <a:gd name="csY1414" fmla="*/ 1424824 h 3616081"/>
              <a:gd name="csX1415" fmla="*/ 598885 w 1184212"/>
              <a:gd name="csY1415" fmla="*/ 1413596 h 3616081"/>
              <a:gd name="csX1416" fmla="*/ 598981 w 1184212"/>
              <a:gd name="csY1416" fmla="*/ 1404023 h 3616081"/>
              <a:gd name="csX1417" fmla="*/ 605341 w 1184212"/>
              <a:gd name="csY1417" fmla="*/ 1409037 h 3616081"/>
              <a:gd name="csX1418" fmla="*/ 621491 w 1184212"/>
              <a:gd name="csY1418" fmla="*/ 1418346 h 3616081"/>
              <a:gd name="csX1419" fmla="*/ 714602 w 1184212"/>
              <a:gd name="csY1419" fmla="*/ 1485479 h 3616081"/>
              <a:gd name="csX1420" fmla="*/ 767229 w 1184212"/>
              <a:gd name="csY1420" fmla="*/ 1544046 h 3616081"/>
              <a:gd name="csX1421" fmla="*/ 789763 w 1184212"/>
              <a:gd name="csY1421" fmla="*/ 1577012 h 3616081"/>
              <a:gd name="csX1422" fmla="*/ 780140 w 1184212"/>
              <a:gd name="csY1422" fmla="*/ 1609115 h 3616081"/>
              <a:gd name="csX1423" fmla="*/ 762981 w 1184212"/>
              <a:gd name="csY1423" fmla="*/ 1664635 h 3616081"/>
              <a:gd name="csX1424" fmla="*/ 751967 w 1184212"/>
              <a:gd name="csY1424" fmla="*/ 1699616 h 3616081"/>
              <a:gd name="csX1425" fmla="*/ 727705 w 1184212"/>
              <a:gd name="csY1425" fmla="*/ 1650839 h 3616081"/>
              <a:gd name="csX1426" fmla="*/ 645489 w 1184212"/>
              <a:gd name="csY1426" fmla="*/ 1544862 h 3616081"/>
              <a:gd name="csX1427" fmla="*/ 621251 w 1184212"/>
              <a:gd name="csY1427" fmla="*/ 1525139 h 3616081"/>
              <a:gd name="csX1428" fmla="*/ 602389 w 1184212"/>
              <a:gd name="csY1428" fmla="*/ 1505633 h 3616081"/>
              <a:gd name="csX1429" fmla="*/ 599701 w 1184212"/>
              <a:gd name="csY1429" fmla="*/ 1500283 h 3616081"/>
              <a:gd name="csX1430" fmla="*/ 598981 w 1184212"/>
              <a:gd name="csY1430" fmla="*/ 1497691 h 3616081"/>
              <a:gd name="csX1431" fmla="*/ 598862 w 1184212"/>
              <a:gd name="csY1431" fmla="*/ 1494980 h 3616081"/>
              <a:gd name="csX1432" fmla="*/ 598862 w 1184212"/>
              <a:gd name="csY1432" fmla="*/ 1482792 h 3616081"/>
              <a:gd name="csX1433" fmla="*/ 598837 w 1184212"/>
              <a:gd name="csY1433" fmla="*/ 1461486 h 3616081"/>
              <a:gd name="csX1434" fmla="*/ 598837 w 1184212"/>
              <a:gd name="csY1434" fmla="*/ 1457191 h 3616081"/>
              <a:gd name="csX1435" fmla="*/ 614340 w 1184212"/>
              <a:gd name="csY1435" fmla="*/ 1469499 h 3616081"/>
              <a:gd name="csX1436" fmla="*/ 675606 w 1184212"/>
              <a:gd name="csY1436" fmla="*/ 1522308 h 3616081"/>
              <a:gd name="csX1437" fmla="*/ 691252 w 1184212"/>
              <a:gd name="csY1437" fmla="*/ 1540015 h 3616081"/>
              <a:gd name="csX1438" fmla="*/ 705891 w 1184212"/>
              <a:gd name="csY1438" fmla="*/ 1558969 h 3616081"/>
              <a:gd name="csX1439" fmla="*/ 718970 w 1184212"/>
              <a:gd name="csY1439" fmla="*/ 1578788 h 3616081"/>
              <a:gd name="csX1440" fmla="*/ 730297 w 1184212"/>
              <a:gd name="csY1440" fmla="*/ 1598846 h 3616081"/>
              <a:gd name="csX1441" fmla="*/ 757846 w 1184212"/>
              <a:gd name="csY1441" fmla="*/ 1668234 h 3616081"/>
              <a:gd name="csX1442" fmla="*/ 759742 w 1184212"/>
              <a:gd name="csY1442" fmla="*/ 1675072 h 3616081"/>
              <a:gd name="csX1443" fmla="*/ 751991 w 1184212"/>
              <a:gd name="csY1443" fmla="*/ 1699592 h 3616081"/>
              <a:gd name="csX1444" fmla="*/ 585063 w 1184212"/>
              <a:gd name="csY1444" fmla="*/ 1496612 h 3616081"/>
              <a:gd name="csX1445" fmla="*/ 584655 w 1184212"/>
              <a:gd name="csY1445" fmla="*/ 1499035 h 3616081"/>
              <a:gd name="csX1446" fmla="*/ 582375 w 1184212"/>
              <a:gd name="csY1446" fmla="*/ 1504265 h 3616081"/>
              <a:gd name="csX1447" fmla="*/ 564401 w 1184212"/>
              <a:gd name="csY1447" fmla="*/ 1523868 h 3616081"/>
              <a:gd name="csX1448" fmla="*/ 552426 w 1184212"/>
              <a:gd name="csY1448" fmla="*/ 1533033 h 3616081"/>
              <a:gd name="csX1449" fmla="*/ 540355 w 1184212"/>
              <a:gd name="csY1449" fmla="*/ 1543158 h 3616081"/>
              <a:gd name="csX1450" fmla="*/ 495072 w 1184212"/>
              <a:gd name="csY1450" fmla="*/ 1592080 h 3616081"/>
              <a:gd name="csX1451" fmla="*/ 457395 w 1184212"/>
              <a:gd name="csY1451" fmla="*/ 1648871 h 3616081"/>
              <a:gd name="csX1452" fmla="*/ 430782 w 1184212"/>
              <a:gd name="csY1452" fmla="*/ 1702400 h 3616081"/>
              <a:gd name="csX1453" fmla="*/ 423295 w 1184212"/>
              <a:gd name="csY1453" fmla="*/ 1678718 h 3616081"/>
              <a:gd name="csX1454" fmla="*/ 426174 w 1184212"/>
              <a:gd name="csY1454" fmla="*/ 1668210 h 3616081"/>
              <a:gd name="csX1455" fmla="*/ 452932 w 1184212"/>
              <a:gd name="csY1455" fmla="*/ 1600405 h 3616081"/>
              <a:gd name="csX1456" fmla="*/ 507310 w 1184212"/>
              <a:gd name="csY1456" fmla="*/ 1523412 h 3616081"/>
              <a:gd name="csX1457" fmla="*/ 569176 w 1184212"/>
              <a:gd name="csY1457" fmla="*/ 1469835 h 3616081"/>
              <a:gd name="csX1458" fmla="*/ 585159 w 1184212"/>
              <a:gd name="csY1458" fmla="*/ 1457191 h 3616081"/>
              <a:gd name="csX1459" fmla="*/ 585159 w 1184212"/>
              <a:gd name="csY1459" fmla="*/ 1461462 h 3616081"/>
              <a:gd name="csX1460" fmla="*/ 585159 w 1184212"/>
              <a:gd name="csY1460" fmla="*/ 1481808 h 3616081"/>
              <a:gd name="csX1461" fmla="*/ 585159 w 1184212"/>
              <a:gd name="csY1461" fmla="*/ 1493589 h 3616081"/>
              <a:gd name="csX1462" fmla="*/ 585111 w 1184212"/>
              <a:gd name="csY1462" fmla="*/ 1496564 h 3616081"/>
              <a:gd name="csX1463" fmla="*/ 387394 w 1184212"/>
              <a:gd name="csY1463" fmla="*/ 1561585 h 3616081"/>
              <a:gd name="csX1464" fmla="*/ 384058 w 1184212"/>
              <a:gd name="csY1464" fmla="*/ 1550164 h 3616081"/>
              <a:gd name="csX1465" fmla="*/ 422431 w 1184212"/>
              <a:gd name="csY1465" fmla="*/ 1468204 h 3616081"/>
              <a:gd name="csX1466" fmla="*/ 429270 w 1184212"/>
              <a:gd name="csY1466" fmla="*/ 1456615 h 3616081"/>
              <a:gd name="csX1467" fmla="*/ 433974 w 1184212"/>
              <a:gd name="csY1467" fmla="*/ 1451313 h 3616081"/>
              <a:gd name="csX1468" fmla="*/ 528452 w 1184212"/>
              <a:gd name="csY1468" fmla="*/ 1385044 h 3616081"/>
              <a:gd name="csX1469" fmla="*/ 536876 w 1184212"/>
              <a:gd name="csY1469" fmla="*/ 1380941 h 3616081"/>
              <a:gd name="csX1470" fmla="*/ 552930 w 1184212"/>
              <a:gd name="csY1470" fmla="*/ 1373743 h 3616081"/>
              <a:gd name="csX1471" fmla="*/ 563369 w 1184212"/>
              <a:gd name="csY1471" fmla="*/ 1369497 h 3616081"/>
              <a:gd name="csX1472" fmla="*/ 574264 w 1184212"/>
              <a:gd name="csY1472" fmla="*/ 1364170 h 3616081"/>
              <a:gd name="csX1473" fmla="*/ 583815 w 1184212"/>
              <a:gd name="csY1473" fmla="*/ 1357236 h 3616081"/>
              <a:gd name="csX1474" fmla="*/ 584127 w 1184212"/>
              <a:gd name="csY1474" fmla="*/ 1391210 h 3616081"/>
              <a:gd name="csX1475" fmla="*/ 584175 w 1184212"/>
              <a:gd name="csY1475" fmla="*/ 1396273 h 3616081"/>
              <a:gd name="csX1476" fmla="*/ 575224 w 1184212"/>
              <a:gd name="csY1476" fmla="*/ 1404167 h 3616081"/>
              <a:gd name="csX1477" fmla="*/ 559649 w 1184212"/>
              <a:gd name="csY1477" fmla="*/ 1413116 h 3616081"/>
              <a:gd name="csX1478" fmla="*/ 465267 w 1184212"/>
              <a:gd name="csY1478" fmla="*/ 1481160 h 3616081"/>
              <a:gd name="csX1479" fmla="*/ 411944 w 1184212"/>
              <a:gd name="csY1479" fmla="*/ 1540495 h 3616081"/>
              <a:gd name="csX1480" fmla="*/ 390418 w 1184212"/>
              <a:gd name="csY1480" fmla="*/ 1571782 h 3616081"/>
              <a:gd name="csX1481" fmla="*/ 387394 w 1184212"/>
              <a:gd name="csY1481" fmla="*/ 1561609 h 3616081"/>
              <a:gd name="csX1482" fmla="*/ 519573 w 1184212"/>
              <a:gd name="csY1482" fmla="*/ 1243749 h 3616081"/>
              <a:gd name="csX1483" fmla="*/ 519333 w 1184212"/>
              <a:gd name="csY1483" fmla="*/ 1243365 h 3616081"/>
              <a:gd name="csX1484" fmla="*/ 511294 w 1184212"/>
              <a:gd name="csY1484" fmla="*/ 1248932 h 3616081"/>
              <a:gd name="csX1485" fmla="*/ 499703 w 1184212"/>
              <a:gd name="csY1485" fmla="*/ 1256466 h 3616081"/>
              <a:gd name="csX1486" fmla="*/ 415039 w 1184212"/>
              <a:gd name="csY1486" fmla="*/ 1326117 h 3616081"/>
              <a:gd name="csX1487" fmla="*/ 350054 w 1184212"/>
              <a:gd name="csY1487" fmla="*/ 1409109 h 3616081"/>
              <a:gd name="csX1488" fmla="*/ 349502 w 1184212"/>
              <a:gd name="csY1488" fmla="*/ 1406014 h 3616081"/>
              <a:gd name="csX1489" fmla="*/ 349238 w 1184212"/>
              <a:gd name="csY1489" fmla="*/ 1404310 h 3616081"/>
              <a:gd name="csX1490" fmla="*/ 379211 w 1184212"/>
              <a:gd name="csY1490" fmla="*/ 1346008 h 3616081"/>
              <a:gd name="csX1491" fmla="*/ 398169 w 1184212"/>
              <a:gd name="csY1491" fmla="*/ 1314625 h 3616081"/>
              <a:gd name="csX1492" fmla="*/ 405656 w 1184212"/>
              <a:gd name="csY1492" fmla="*/ 1303348 h 3616081"/>
              <a:gd name="csX1493" fmla="*/ 414991 w 1184212"/>
              <a:gd name="csY1493" fmla="*/ 1289960 h 3616081"/>
              <a:gd name="csX1494" fmla="*/ 425958 w 1184212"/>
              <a:gd name="csY1494" fmla="*/ 1274940 h 3616081"/>
              <a:gd name="csX1495" fmla="*/ 438701 w 1184212"/>
              <a:gd name="csY1495" fmla="*/ 1259033 h 3616081"/>
              <a:gd name="csX1496" fmla="*/ 500471 w 1184212"/>
              <a:gd name="csY1496" fmla="*/ 1194828 h 3616081"/>
              <a:gd name="csX1497" fmla="*/ 517005 w 1184212"/>
              <a:gd name="csY1497" fmla="*/ 1180792 h 3616081"/>
              <a:gd name="csX1498" fmla="*/ 532940 w 1184212"/>
              <a:gd name="csY1498" fmla="*/ 1168003 h 3616081"/>
              <a:gd name="csX1499" fmla="*/ 548010 w 1184212"/>
              <a:gd name="csY1499" fmla="*/ 1156943 h 3616081"/>
              <a:gd name="csX1500" fmla="*/ 554874 w 1184212"/>
              <a:gd name="csY1500" fmla="*/ 1151904 h 3616081"/>
              <a:gd name="csX1501" fmla="*/ 561473 w 1184212"/>
              <a:gd name="csY1501" fmla="*/ 1147585 h 3616081"/>
              <a:gd name="csX1502" fmla="*/ 581679 w 1184212"/>
              <a:gd name="csY1502" fmla="*/ 1134557 h 3616081"/>
              <a:gd name="csX1503" fmla="*/ 582399 w 1184212"/>
              <a:gd name="csY1503" fmla="*/ 1210759 h 3616081"/>
              <a:gd name="csX1504" fmla="*/ 564521 w 1184212"/>
              <a:gd name="csY1504" fmla="*/ 1219037 h 3616081"/>
              <a:gd name="csX1505" fmla="*/ 519549 w 1184212"/>
              <a:gd name="csY1505" fmla="*/ 1243773 h 3616081"/>
              <a:gd name="csX1506" fmla="*/ 581151 w 1184212"/>
              <a:gd name="csY1506" fmla="*/ 1077070 h 3616081"/>
              <a:gd name="csX1507" fmla="*/ 581631 w 1184212"/>
              <a:gd name="csY1507" fmla="*/ 1127431 h 3616081"/>
              <a:gd name="csX1508" fmla="*/ 558617 w 1184212"/>
              <a:gd name="csY1508" fmla="*/ 1142283 h 3616081"/>
              <a:gd name="csX1509" fmla="*/ 552018 w 1184212"/>
              <a:gd name="csY1509" fmla="*/ 1146554 h 3616081"/>
              <a:gd name="csX1510" fmla="*/ 545179 w 1184212"/>
              <a:gd name="csY1510" fmla="*/ 1151568 h 3616081"/>
              <a:gd name="csX1511" fmla="*/ 530156 w 1184212"/>
              <a:gd name="csY1511" fmla="*/ 1162605 h 3616081"/>
              <a:gd name="csX1512" fmla="*/ 514198 w 1184212"/>
              <a:gd name="csY1512" fmla="*/ 1175321 h 3616081"/>
              <a:gd name="csX1513" fmla="*/ 497591 w 1184212"/>
              <a:gd name="csY1513" fmla="*/ 1189309 h 3616081"/>
              <a:gd name="csX1514" fmla="*/ 435125 w 1184212"/>
              <a:gd name="csY1514" fmla="*/ 1253898 h 3616081"/>
              <a:gd name="csX1515" fmla="*/ 422119 w 1184212"/>
              <a:gd name="csY1515" fmla="*/ 1270118 h 3616081"/>
              <a:gd name="csX1516" fmla="*/ 410792 w 1184212"/>
              <a:gd name="csY1516" fmla="*/ 1285521 h 3616081"/>
              <a:gd name="csX1517" fmla="*/ 405296 w 1184212"/>
              <a:gd name="csY1517" fmla="*/ 1293127 h 3616081"/>
              <a:gd name="csX1518" fmla="*/ 408848 w 1184212"/>
              <a:gd name="csY1518" fmla="*/ 1284250 h 3616081"/>
              <a:gd name="csX1519" fmla="*/ 414775 w 1184212"/>
              <a:gd name="csY1519" fmla="*/ 1270286 h 3616081"/>
              <a:gd name="csX1520" fmla="*/ 434933 w 1184212"/>
              <a:gd name="csY1520" fmla="*/ 1228658 h 3616081"/>
              <a:gd name="csX1521" fmla="*/ 470834 w 1184212"/>
              <a:gd name="csY1521" fmla="*/ 1168507 h 3616081"/>
              <a:gd name="csX1522" fmla="*/ 482665 w 1184212"/>
              <a:gd name="csY1522" fmla="*/ 1151736 h 3616081"/>
              <a:gd name="csX1523" fmla="*/ 492768 w 1184212"/>
              <a:gd name="csY1523" fmla="*/ 1138420 h 3616081"/>
              <a:gd name="csX1524" fmla="*/ 506734 w 1184212"/>
              <a:gd name="csY1524" fmla="*/ 1121673 h 3616081"/>
              <a:gd name="csX1525" fmla="*/ 523557 w 1184212"/>
              <a:gd name="csY1525" fmla="*/ 1103678 h 3616081"/>
              <a:gd name="csX1526" fmla="*/ 541915 w 1184212"/>
              <a:gd name="csY1526" fmla="*/ 1086451 h 3616081"/>
              <a:gd name="csX1527" fmla="*/ 560177 w 1184212"/>
              <a:gd name="csY1527" fmla="*/ 1071695 h 3616081"/>
              <a:gd name="csX1528" fmla="*/ 576352 w 1184212"/>
              <a:gd name="csY1528" fmla="*/ 1060731 h 3616081"/>
              <a:gd name="csX1529" fmla="*/ 580959 w 1184212"/>
              <a:gd name="csY1529" fmla="*/ 1057924 h 3616081"/>
              <a:gd name="csX1530" fmla="*/ 581127 w 1184212"/>
              <a:gd name="csY1530" fmla="*/ 1077022 h 3616081"/>
              <a:gd name="csX1531" fmla="*/ 583695 w 1184212"/>
              <a:gd name="csY1531" fmla="*/ 1346319 h 3616081"/>
              <a:gd name="csX1532" fmla="*/ 583695 w 1184212"/>
              <a:gd name="csY1532" fmla="*/ 1348959 h 3616081"/>
              <a:gd name="csX1533" fmla="*/ 571432 w 1184212"/>
              <a:gd name="csY1533" fmla="*/ 1358868 h 3616081"/>
              <a:gd name="csX1534" fmla="*/ 561593 w 1184212"/>
              <a:gd name="csY1534" fmla="*/ 1363762 h 3616081"/>
              <a:gd name="csX1535" fmla="*/ 550986 w 1184212"/>
              <a:gd name="csY1535" fmla="*/ 1368081 h 3616081"/>
              <a:gd name="csX1536" fmla="*/ 534308 w 1184212"/>
              <a:gd name="csY1536" fmla="*/ 1375567 h 3616081"/>
              <a:gd name="csX1537" fmla="*/ 525765 w 1184212"/>
              <a:gd name="csY1537" fmla="*/ 1379718 h 3616081"/>
              <a:gd name="csX1538" fmla="*/ 439925 w 1184212"/>
              <a:gd name="csY1538" fmla="*/ 1440252 h 3616081"/>
              <a:gd name="csX1539" fmla="*/ 469562 w 1184212"/>
              <a:gd name="csY1539" fmla="*/ 1401071 h 3616081"/>
              <a:gd name="csX1540" fmla="*/ 488520 w 1184212"/>
              <a:gd name="csY1540" fmla="*/ 1380342 h 3616081"/>
              <a:gd name="csX1541" fmla="*/ 495480 w 1184212"/>
              <a:gd name="csY1541" fmla="*/ 1373432 h 3616081"/>
              <a:gd name="csX1542" fmla="*/ 498983 w 1184212"/>
              <a:gd name="csY1542" fmla="*/ 1370193 h 3616081"/>
              <a:gd name="csX1543" fmla="*/ 513502 w 1184212"/>
              <a:gd name="csY1543" fmla="*/ 1356684 h 3616081"/>
              <a:gd name="csX1544" fmla="*/ 527708 w 1184212"/>
              <a:gd name="csY1544" fmla="*/ 1345288 h 3616081"/>
              <a:gd name="csX1545" fmla="*/ 540811 w 1184212"/>
              <a:gd name="csY1545" fmla="*/ 1335043 h 3616081"/>
              <a:gd name="csX1546" fmla="*/ 553338 w 1184212"/>
              <a:gd name="csY1546" fmla="*/ 1326597 h 3616081"/>
              <a:gd name="csX1547" fmla="*/ 564617 w 1184212"/>
              <a:gd name="csY1547" fmla="*/ 1318919 h 3616081"/>
              <a:gd name="csX1548" fmla="*/ 574720 w 1184212"/>
              <a:gd name="csY1548" fmla="*/ 1311266 h 3616081"/>
              <a:gd name="csX1549" fmla="*/ 583287 w 1184212"/>
              <a:gd name="csY1549" fmla="*/ 1300637 h 3616081"/>
              <a:gd name="csX1550" fmla="*/ 583719 w 1184212"/>
              <a:gd name="csY1550" fmla="*/ 1346391 h 3616081"/>
              <a:gd name="csX1551" fmla="*/ 414392 w 1184212"/>
              <a:gd name="csY1551" fmla="*/ 1547189 h 3616081"/>
              <a:gd name="csX1552" fmla="*/ 467402 w 1184212"/>
              <a:gd name="csY1552" fmla="*/ 1487422 h 3616081"/>
              <a:gd name="csX1553" fmla="*/ 561761 w 1184212"/>
              <a:gd name="csY1553" fmla="*/ 1418778 h 3616081"/>
              <a:gd name="csX1554" fmla="*/ 578199 w 1184212"/>
              <a:gd name="csY1554" fmla="*/ 1409349 h 3616081"/>
              <a:gd name="csX1555" fmla="*/ 584247 w 1184212"/>
              <a:gd name="csY1555" fmla="*/ 1404694 h 3616081"/>
              <a:gd name="csX1556" fmla="*/ 584343 w 1184212"/>
              <a:gd name="csY1556" fmla="*/ 1413620 h 3616081"/>
              <a:gd name="csX1557" fmla="*/ 584439 w 1184212"/>
              <a:gd name="csY1557" fmla="*/ 1424848 h 3616081"/>
              <a:gd name="csX1558" fmla="*/ 585159 w 1184212"/>
              <a:gd name="csY1558" fmla="*/ 1431878 h 3616081"/>
              <a:gd name="csX1559" fmla="*/ 585159 w 1184212"/>
              <a:gd name="csY1559" fmla="*/ 1448434 h 3616081"/>
              <a:gd name="csX1560" fmla="*/ 584823 w 1184212"/>
              <a:gd name="csY1560" fmla="*/ 1448890 h 3616081"/>
              <a:gd name="csX1561" fmla="*/ 566201 w 1184212"/>
              <a:gd name="csY1561" fmla="*/ 1464629 h 3616081"/>
              <a:gd name="csX1562" fmla="*/ 504047 w 1184212"/>
              <a:gd name="csY1562" fmla="*/ 1518229 h 3616081"/>
              <a:gd name="csX1563" fmla="*/ 488136 w 1184212"/>
              <a:gd name="csY1563" fmla="*/ 1536224 h 3616081"/>
              <a:gd name="csX1564" fmla="*/ 473258 w 1184212"/>
              <a:gd name="csY1564" fmla="*/ 1555514 h 3616081"/>
              <a:gd name="csX1565" fmla="*/ 459939 w 1184212"/>
              <a:gd name="csY1565" fmla="*/ 1575692 h 3616081"/>
              <a:gd name="csX1566" fmla="*/ 448396 w 1184212"/>
              <a:gd name="csY1566" fmla="*/ 1596111 h 3616081"/>
              <a:gd name="csX1567" fmla="*/ 420391 w 1184212"/>
              <a:gd name="csY1567" fmla="*/ 1666626 h 3616081"/>
              <a:gd name="csX1568" fmla="*/ 419935 w 1184212"/>
              <a:gd name="csY1568" fmla="*/ 1668210 h 3616081"/>
              <a:gd name="csX1569" fmla="*/ 402177 w 1184212"/>
              <a:gd name="csY1569" fmla="*/ 1610914 h 3616081"/>
              <a:gd name="csX1570" fmla="*/ 392698 w 1184212"/>
              <a:gd name="csY1570" fmla="*/ 1579531 h 3616081"/>
              <a:gd name="csX1571" fmla="*/ 414392 w 1184212"/>
              <a:gd name="csY1571" fmla="*/ 1547213 h 3616081"/>
              <a:gd name="csX1572" fmla="*/ 774356 w 1184212"/>
              <a:gd name="csY1572" fmla="*/ 1543638 h 3616081"/>
              <a:gd name="csX1573" fmla="*/ 720650 w 1184212"/>
              <a:gd name="csY1573" fmla="*/ 1483080 h 3616081"/>
              <a:gd name="csX1574" fmla="*/ 624995 w 1184212"/>
              <a:gd name="csY1574" fmla="*/ 1413500 h 3616081"/>
              <a:gd name="csX1575" fmla="*/ 609084 w 1184212"/>
              <a:gd name="csY1575" fmla="*/ 1404406 h 3616081"/>
              <a:gd name="csX1576" fmla="*/ 599485 w 1184212"/>
              <a:gd name="csY1576" fmla="*/ 1395985 h 3616081"/>
              <a:gd name="csX1577" fmla="*/ 599053 w 1184212"/>
              <a:gd name="csY1577" fmla="*/ 1395385 h 3616081"/>
              <a:gd name="csX1578" fmla="*/ 599101 w 1184212"/>
              <a:gd name="csY1578" fmla="*/ 1391210 h 3616081"/>
              <a:gd name="csX1579" fmla="*/ 599437 w 1184212"/>
              <a:gd name="csY1579" fmla="*/ 1356588 h 3616081"/>
              <a:gd name="csX1580" fmla="*/ 609372 w 1184212"/>
              <a:gd name="csY1580" fmla="*/ 1363954 h 3616081"/>
              <a:gd name="csX1581" fmla="*/ 620195 w 1184212"/>
              <a:gd name="csY1581" fmla="*/ 1369329 h 3616081"/>
              <a:gd name="csX1582" fmla="*/ 630658 w 1184212"/>
              <a:gd name="csY1582" fmla="*/ 1373575 h 3616081"/>
              <a:gd name="csX1583" fmla="*/ 647097 w 1184212"/>
              <a:gd name="csY1583" fmla="*/ 1380941 h 3616081"/>
              <a:gd name="csX1584" fmla="*/ 655520 w 1184212"/>
              <a:gd name="csY1584" fmla="*/ 1385044 h 3616081"/>
              <a:gd name="csX1585" fmla="*/ 749927 w 1184212"/>
              <a:gd name="csY1585" fmla="*/ 1451241 h 3616081"/>
              <a:gd name="csX1586" fmla="*/ 754678 w 1184212"/>
              <a:gd name="csY1586" fmla="*/ 1456615 h 3616081"/>
              <a:gd name="csX1587" fmla="*/ 760534 w 1184212"/>
              <a:gd name="csY1587" fmla="*/ 1466572 h 3616081"/>
              <a:gd name="csX1588" fmla="*/ 798690 w 1184212"/>
              <a:gd name="csY1588" fmla="*/ 1546949 h 3616081"/>
              <a:gd name="csX1589" fmla="*/ 792067 w 1184212"/>
              <a:gd name="csY1589" fmla="*/ 1569430 h 3616081"/>
              <a:gd name="csX1590" fmla="*/ 774380 w 1184212"/>
              <a:gd name="csY1590" fmla="*/ 1543638 h 3616081"/>
              <a:gd name="csX1591" fmla="*/ 658184 w 1184212"/>
              <a:gd name="csY1591" fmla="*/ 1379694 h 3616081"/>
              <a:gd name="csX1592" fmla="*/ 649640 w 1184212"/>
              <a:gd name="csY1592" fmla="*/ 1375543 h 3616081"/>
              <a:gd name="csX1593" fmla="*/ 633346 w 1184212"/>
              <a:gd name="csY1593" fmla="*/ 1368225 h 3616081"/>
              <a:gd name="csX1594" fmla="*/ 622763 w 1184212"/>
              <a:gd name="csY1594" fmla="*/ 1363906 h 3616081"/>
              <a:gd name="csX1595" fmla="*/ 612804 w 1184212"/>
              <a:gd name="csY1595" fmla="*/ 1359036 h 3616081"/>
              <a:gd name="csX1596" fmla="*/ 599509 w 1184212"/>
              <a:gd name="csY1596" fmla="*/ 1348119 h 3616081"/>
              <a:gd name="csX1597" fmla="*/ 599509 w 1184212"/>
              <a:gd name="csY1597" fmla="*/ 1346295 h 3616081"/>
              <a:gd name="csX1598" fmla="*/ 599965 w 1184212"/>
              <a:gd name="csY1598" fmla="*/ 1299317 h 3616081"/>
              <a:gd name="csX1599" fmla="*/ 609133 w 1184212"/>
              <a:gd name="csY1599" fmla="*/ 1311098 h 3616081"/>
              <a:gd name="csX1600" fmla="*/ 619211 w 1184212"/>
              <a:gd name="csY1600" fmla="*/ 1318776 h 3616081"/>
              <a:gd name="csX1601" fmla="*/ 630490 w 1184212"/>
              <a:gd name="csY1601" fmla="*/ 1326453 h 3616081"/>
              <a:gd name="csX1602" fmla="*/ 643041 w 1184212"/>
              <a:gd name="csY1602" fmla="*/ 1334923 h 3616081"/>
              <a:gd name="csX1603" fmla="*/ 656168 w 1184212"/>
              <a:gd name="csY1603" fmla="*/ 1345168 h 3616081"/>
              <a:gd name="csX1604" fmla="*/ 670399 w 1184212"/>
              <a:gd name="csY1604" fmla="*/ 1356588 h 3616081"/>
              <a:gd name="csX1605" fmla="*/ 684965 w 1184212"/>
              <a:gd name="csY1605" fmla="*/ 1370120 h 3616081"/>
              <a:gd name="csX1606" fmla="*/ 688445 w 1184212"/>
              <a:gd name="csY1606" fmla="*/ 1373336 h 3616081"/>
              <a:gd name="csX1607" fmla="*/ 695404 w 1184212"/>
              <a:gd name="csY1607" fmla="*/ 1380246 h 3616081"/>
              <a:gd name="csX1608" fmla="*/ 714410 w 1184212"/>
              <a:gd name="csY1608" fmla="*/ 1400999 h 3616081"/>
              <a:gd name="csX1609" fmla="*/ 744095 w 1184212"/>
              <a:gd name="csY1609" fmla="*/ 1440252 h 3616081"/>
              <a:gd name="csX1610" fmla="*/ 658184 w 1184212"/>
              <a:gd name="csY1610" fmla="*/ 1379646 h 3616081"/>
              <a:gd name="csX1611" fmla="*/ 773828 w 1184212"/>
              <a:gd name="csY1611" fmla="*/ 1286433 h 3616081"/>
              <a:gd name="csX1612" fmla="*/ 762741 w 1184212"/>
              <a:gd name="csY1612" fmla="*/ 1271245 h 3616081"/>
              <a:gd name="csX1613" fmla="*/ 749855 w 1184212"/>
              <a:gd name="csY1613" fmla="*/ 1255170 h 3616081"/>
              <a:gd name="csX1614" fmla="*/ 687437 w 1184212"/>
              <a:gd name="csY1614" fmla="*/ 1190293 h 3616081"/>
              <a:gd name="csX1615" fmla="*/ 670734 w 1184212"/>
              <a:gd name="csY1615" fmla="*/ 1176113 h 3616081"/>
              <a:gd name="csX1616" fmla="*/ 654632 w 1184212"/>
              <a:gd name="csY1616" fmla="*/ 1163205 h 3616081"/>
              <a:gd name="csX1617" fmla="*/ 639418 w 1184212"/>
              <a:gd name="csY1617" fmla="*/ 1152024 h 3616081"/>
              <a:gd name="csX1618" fmla="*/ 632482 w 1184212"/>
              <a:gd name="csY1618" fmla="*/ 1146938 h 3616081"/>
              <a:gd name="csX1619" fmla="*/ 625811 w 1184212"/>
              <a:gd name="csY1619" fmla="*/ 1142571 h 3616081"/>
              <a:gd name="csX1620" fmla="*/ 601621 w 1184212"/>
              <a:gd name="csY1620" fmla="*/ 1126975 h 3616081"/>
              <a:gd name="csX1621" fmla="*/ 602101 w 1184212"/>
              <a:gd name="csY1621" fmla="*/ 1077046 h 3616081"/>
              <a:gd name="csX1622" fmla="*/ 602293 w 1184212"/>
              <a:gd name="csY1622" fmla="*/ 1057516 h 3616081"/>
              <a:gd name="csX1623" fmla="*/ 607357 w 1184212"/>
              <a:gd name="csY1623" fmla="*/ 1060563 h 3616081"/>
              <a:gd name="csX1624" fmla="*/ 623315 w 1184212"/>
              <a:gd name="csY1624" fmla="*/ 1071360 h 3616081"/>
              <a:gd name="csX1625" fmla="*/ 641433 w 1184212"/>
              <a:gd name="csY1625" fmla="*/ 1085899 h 3616081"/>
              <a:gd name="csX1626" fmla="*/ 659720 w 1184212"/>
              <a:gd name="csY1626" fmla="*/ 1103006 h 3616081"/>
              <a:gd name="csX1627" fmla="*/ 668479 w 1184212"/>
              <a:gd name="csY1627" fmla="*/ 1111956 h 3616081"/>
              <a:gd name="csX1628" fmla="*/ 676614 w 1184212"/>
              <a:gd name="csY1628" fmla="*/ 1121001 h 3616081"/>
              <a:gd name="csX1629" fmla="*/ 701307 w 1184212"/>
              <a:gd name="csY1629" fmla="*/ 1151760 h 3616081"/>
              <a:gd name="csX1630" fmla="*/ 713138 w 1184212"/>
              <a:gd name="csY1630" fmla="*/ 1168531 h 3616081"/>
              <a:gd name="csX1631" fmla="*/ 748991 w 1184212"/>
              <a:gd name="csY1631" fmla="*/ 1228562 h 3616081"/>
              <a:gd name="csX1632" fmla="*/ 769173 w 1184212"/>
              <a:gd name="csY1632" fmla="*/ 1270214 h 3616081"/>
              <a:gd name="csX1633" fmla="*/ 775124 w 1184212"/>
              <a:gd name="csY1633" fmla="*/ 1284202 h 3616081"/>
              <a:gd name="csX1634" fmla="*/ 778700 w 1184212"/>
              <a:gd name="csY1634" fmla="*/ 1293127 h 3616081"/>
              <a:gd name="csX1635" fmla="*/ 773876 w 1184212"/>
              <a:gd name="csY1635" fmla="*/ 1286457 h 3616081"/>
              <a:gd name="csX1636" fmla="*/ 680405 w 1184212"/>
              <a:gd name="csY1636" fmla="*/ 179348 h 3616081"/>
              <a:gd name="csX1637" fmla="*/ 643761 w 1184212"/>
              <a:gd name="csY1637" fmla="*/ 166104 h 3616081"/>
              <a:gd name="csX1638" fmla="*/ 609468 w 1184212"/>
              <a:gd name="csY1638" fmla="*/ 146813 h 3616081"/>
              <a:gd name="csX1639" fmla="*/ 607741 w 1184212"/>
              <a:gd name="csY1639" fmla="*/ 145518 h 3616081"/>
              <a:gd name="csX1640" fmla="*/ 607837 w 1184212"/>
              <a:gd name="csY1640" fmla="*/ 97412 h 3616081"/>
              <a:gd name="csX1641" fmla="*/ 616020 w 1184212"/>
              <a:gd name="csY1641" fmla="*/ 103002 h 3616081"/>
              <a:gd name="csX1642" fmla="*/ 631978 w 1184212"/>
              <a:gd name="csY1642" fmla="*/ 112839 h 3616081"/>
              <a:gd name="csX1643" fmla="*/ 660847 w 1184212"/>
              <a:gd name="csY1643" fmla="*/ 128027 h 3616081"/>
              <a:gd name="csX1644" fmla="*/ 668311 w 1184212"/>
              <a:gd name="csY1644" fmla="*/ 131482 h 3616081"/>
              <a:gd name="csX1645" fmla="*/ 680382 w 1184212"/>
              <a:gd name="csY1645" fmla="*/ 179348 h 3616081"/>
              <a:gd name="csX1646" fmla="*/ 613692 w 1184212"/>
              <a:gd name="csY1646" fmla="*/ 43883 h 3616081"/>
              <a:gd name="csX1647" fmla="*/ 620555 w 1184212"/>
              <a:gd name="csY1647" fmla="*/ 48418 h 3616081"/>
              <a:gd name="csX1648" fmla="*/ 628955 w 1184212"/>
              <a:gd name="csY1648" fmla="*/ 55976 h 3616081"/>
              <a:gd name="csX1649" fmla="*/ 647409 w 1184212"/>
              <a:gd name="csY1649" fmla="*/ 81144 h 3616081"/>
              <a:gd name="csX1650" fmla="*/ 664279 w 1184212"/>
              <a:gd name="csY1650" fmla="*/ 119245 h 3616081"/>
              <a:gd name="csX1651" fmla="*/ 666223 w 1184212"/>
              <a:gd name="csY1651" fmla="*/ 125100 h 3616081"/>
              <a:gd name="csX1652" fmla="*/ 663199 w 1184212"/>
              <a:gd name="csY1652" fmla="*/ 123588 h 3616081"/>
              <a:gd name="csX1653" fmla="*/ 634954 w 1184212"/>
              <a:gd name="csY1653" fmla="*/ 107992 h 3616081"/>
              <a:gd name="csX1654" fmla="*/ 619332 w 1184212"/>
              <a:gd name="csY1654" fmla="*/ 98155 h 3616081"/>
              <a:gd name="csX1655" fmla="*/ 611244 w 1184212"/>
              <a:gd name="csY1655" fmla="*/ 92589 h 3616081"/>
              <a:gd name="csX1656" fmla="*/ 607861 w 1184212"/>
              <a:gd name="csY1656" fmla="*/ 90094 h 3616081"/>
              <a:gd name="csX1657" fmla="*/ 607861 w 1184212"/>
              <a:gd name="csY1657" fmla="*/ 41076 h 3616081"/>
              <a:gd name="csX1658" fmla="*/ 613716 w 1184212"/>
              <a:gd name="csY1658" fmla="*/ 43931 h 3616081"/>
              <a:gd name="csX1659" fmla="*/ 519717 w 1184212"/>
              <a:gd name="csY1659" fmla="*/ 120829 h 3616081"/>
              <a:gd name="csX1660" fmla="*/ 555282 w 1184212"/>
              <a:gd name="csY1660" fmla="*/ 56288 h 3616081"/>
              <a:gd name="csX1661" fmla="*/ 563801 w 1184212"/>
              <a:gd name="csY1661" fmla="*/ 48562 h 3616081"/>
              <a:gd name="csX1662" fmla="*/ 570760 w 1184212"/>
              <a:gd name="csY1662" fmla="*/ 43907 h 3616081"/>
              <a:gd name="csX1663" fmla="*/ 575368 w 1184212"/>
              <a:gd name="csY1663" fmla="*/ 41652 h 3616081"/>
              <a:gd name="csX1664" fmla="*/ 575368 w 1184212"/>
              <a:gd name="csY1664" fmla="*/ 90526 h 3616081"/>
              <a:gd name="csX1665" fmla="*/ 572704 w 1184212"/>
              <a:gd name="csY1665" fmla="*/ 92493 h 3616081"/>
              <a:gd name="csX1666" fmla="*/ 564641 w 1184212"/>
              <a:gd name="csY1666" fmla="*/ 98059 h 3616081"/>
              <a:gd name="csX1667" fmla="*/ 549042 w 1184212"/>
              <a:gd name="csY1667" fmla="*/ 107897 h 3616081"/>
              <a:gd name="csX1668" fmla="*/ 520845 w 1184212"/>
              <a:gd name="csY1668" fmla="*/ 123492 h 3616081"/>
              <a:gd name="csX1669" fmla="*/ 518469 w 1184212"/>
              <a:gd name="csY1669" fmla="*/ 124692 h 3616081"/>
              <a:gd name="csX1670" fmla="*/ 519741 w 1184212"/>
              <a:gd name="csY1670" fmla="*/ 120829 h 3616081"/>
              <a:gd name="csX1671" fmla="*/ 516358 w 1184212"/>
              <a:gd name="csY1671" fmla="*/ 131170 h 3616081"/>
              <a:gd name="csX1672" fmla="*/ 522981 w 1184212"/>
              <a:gd name="csY1672" fmla="*/ 128099 h 3616081"/>
              <a:gd name="csX1673" fmla="*/ 551898 w 1184212"/>
              <a:gd name="csY1673" fmla="*/ 112887 h 3616081"/>
              <a:gd name="csX1674" fmla="*/ 567880 w 1184212"/>
              <a:gd name="csY1674" fmla="*/ 103026 h 3616081"/>
              <a:gd name="csX1675" fmla="*/ 575392 w 1184212"/>
              <a:gd name="csY1675" fmla="*/ 97891 h 3616081"/>
              <a:gd name="csX1676" fmla="*/ 575488 w 1184212"/>
              <a:gd name="csY1676" fmla="*/ 146045 h 3616081"/>
              <a:gd name="csX1677" fmla="*/ 574672 w 1184212"/>
              <a:gd name="csY1677" fmla="*/ 146645 h 3616081"/>
              <a:gd name="csX1678" fmla="*/ 541027 w 1184212"/>
              <a:gd name="csY1678" fmla="*/ 165720 h 3616081"/>
              <a:gd name="csX1679" fmla="*/ 504263 w 1184212"/>
              <a:gd name="csY1679" fmla="*/ 179132 h 3616081"/>
              <a:gd name="csX1680" fmla="*/ 516358 w 1184212"/>
              <a:gd name="csY1680" fmla="*/ 131122 h 3616081"/>
              <a:gd name="csX1681" fmla="*/ 502919 w 1184212"/>
              <a:gd name="csY1681" fmla="*/ 185802 h 3616081"/>
              <a:gd name="csX1682" fmla="*/ 542563 w 1184212"/>
              <a:gd name="csY1682" fmla="*/ 171598 h 3616081"/>
              <a:gd name="csX1683" fmla="*/ 575488 w 1184212"/>
              <a:gd name="csY1683" fmla="*/ 153459 h 3616081"/>
              <a:gd name="csX1684" fmla="*/ 575608 w 1184212"/>
              <a:gd name="csY1684" fmla="*/ 204852 h 3616081"/>
              <a:gd name="csX1685" fmla="*/ 566801 w 1184212"/>
              <a:gd name="csY1685" fmla="*/ 208955 h 3616081"/>
              <a:gd name="csX1686" fmla="*/ 550650 w 1184212"/>
              <a:gd name="csY1686" fmla="*/ 215481 h 3616081"/>
              <a:gd name="csX1687" fmla="*/ 495792 w 1184212"/>
              <a:gd name="csY1687" fmla="*/ 231293 h 3616081"/>
              <a:gd name="csX1688" fmla="*/ 502895 w 1184212"/>
              <a:gd name="csY1688" fmla="*/ 185778 h 3616081"/>
              <a:gd name="csX1689" fmla="*/ 495072 w 1184212"/>
              <a:gd name="csY1689" fmla="*/ 237627 h 3616081"/>
              <a:gd name="csX1690" fmla="*/ 552018 w 1184212"/>
              <a:gd name="csY1690" fmla="*/ 221383 h 3616081"/>
              <a:gd name="csX1691" fmla="*/ 568792 w 1184212"/>
              <a:gd name="csY1691" fmla="*/ 214641 h 3616081"/>
              <a:gd name="csX1692" fmla="*/ 575656 w 1184212"/>
              <a:gd name="csY1692" fmla="*/ 211570 h 3616081"/>
              <a:gd name="csX1693" fmla="*/ 575776 w 1184212"/>
              <a:gd name="csY1693" fmla="*/ 255022 h 3616081"/>
              <a:gd name="csX1694" fmla="*/ 567041 w 1184212"/>
              <a:gd name="csY1694" fmla="*/ 257445 h 3616081"/>
              <a:gd name="csX1695" fmla="*/ 563465 w 1184212"/>
              <a:gd name="csY1695" fmla="*/ 258477 h 3616081"/>
              <a:gd name="csX1696" fmla="*/ 497183 w 1184212"/>
              <a:gd name="csY1696" fmla="*/ 282806 h 3616081"/>
              <a:gd name="csX1697" fmla="*/ 490824 w 1184212"/>
              <a:gd name="csY1697" fmla="*/ 285685 h 3616081"/>
              <a:gd name="csX1698" fmla="*/ 495072 w 1184212"/>
              <a:gd name="csY1698" fmla="*/ 237651 h 3616081"/>
              <a:gd name="csX1699" fmla="*/ 490488 w 1184212"/>
              <a:gd name="csY1699" fmla="*/ 291011 h 3616081"/>
              <a:gd name="csX1700" fmla="*/ 499031 w 1184212"/>
              <a:gd name="csY1700" fmla="*/ 287436 h 3616081"/>
              <a:gd name="csX1701" fmla="*/ 565145 w 1184212"/>
              <a:gd name="csY1701" fmla="*/ 264211 h 3616081"/>
              <a:gd name="csX1702" fmla="*/ 568696 w 1184212"/>
              <a:gd name="csY1702" fmla="*/ 263179 h 3616081"/>
              <a:gd name="csX1703" fmla="*/ 575800 w 1184212"/>
              <a:gd name="csY1703" fmla="*/ 261212 h 3616081"/>
              <a:gd name="csX1704" fmla="*/ 575920 w 1184212"/>
              <a:gd name="csY1704" fmla="*/ 313660 h 3616081"/>
              <a:gd name="csX1705" fmla="*/ 546091 w 1184212"/>
              <a:gd name="csY1705" fmla="*/ 322322 h 3616081"/>
              <a:gd name="csX1706" fmla="*/ 489000 w 1184212"/>
              <a:gd name="csY1706" fmla="*/ 342332 h 3616081"/>
              <a:gd name="csX1707" fmla="*/ 490512 w 1184212"/>
              <a:gd name="csY1707" fmla="*/ 291011 h 3616081"/>
              <a:gd name="csX1708" fmla="*/ 490248 w 1184212"/>
              <a:gd name="csY1708" fmla="*/ 394637 h 3616081"/>
              <a:gd name="csX1709" fmla="*/ 489048 w 1184212"/>
              <a:gd name="csY1709" fmla="*/ 359679 h 3616081"/>
              <a:gd name="csX1710" fmla="*/ 489000 w 1184212"/>
              <a:gd name="csY1710" fmla="*/ 348738 h 3616081"/>
              <a:gd name="csX1711" fmla="*/ 547219 w 1184212"/>
              <a:gd name="csY1711" fmla="*/ 328224 h 3616081"/>
              <a:gd name="csX1712" fmla="*/ 555138 w 1184212"/>
              <a:gd name="csY1712" fmla="*/ 325777 h 3616081"/>
              <a:gd name="csX1713" fmla="*/ 541387 w 1184212"/>
              <a:gd name="csY1713" fmla="*/ 337917 h 3616081"/>
              <a:gd name="csX1714" fmla="*/ 527708 w 1184212"/>
              <a:gd name="csY1714" fmla="*/ 355816 h 3616081"/>
              <a:gd name="csX1715" fmla="*/ 522453 w 1184212"/>
              <a:gd name="csY1715" fmla="*/ 367069 h 3616081"/>
              <a:gd name="csX1716" fmla="*/ 521469 w 1184212"/>
              <a:gd name="csY1716" fmla="*/ 370740 h 3616081"/>
              <a:gd name="csX1717" fmla="*/ 523293 w 1184212"/>
              <a:gd name="csY1717" fmla="*/ 367453 h 3616081"/>
              <a:gd name="csX1718" fmla="*/ 530156 w 1184212"/>
              <a:gd name="csY1718" fmla="*/ 357520 h 3616081"/>
              <a:gd name="csX1719" fmla="*/ 544891 w 1184212"/>
              <a:gd name="csY1719" fmla="*/ 341540 h 3616081"/>
              <a:gd name="csX1720" fmla="*/ 571408 w 1184212"/>
              <a:gd name="csY1720" fmla="*/ 322610 h 3616081"/>
              <a:gd name="csX1721" fmla="*/ 575296 w 1184212"/>
              <a:gd name="csY1721" fmla="*/ 320738 h 3616081"/>
              <a:gd name="csX1722" fmla="*/ 575920 w 1184212"/>
              <a:gd name="csY1722" fmla="*/ 320451 h 3616081"/>
              <a:gd name="csX1723" fmla="*/ 576016 w 1184212"/>
              <a:gd name="csY1723" fmla="*/ 359031 h 3616081"/>
              <a:gd name="csX1724" fmla="*/ 576112 w 1184212"/>
              <a:gd name="csY1724" fmla="*/ 375994 h 3616081"/>
              <a:gd name="csX1725" fmla="*/ 574120 w 1184212"/>
              <a:gd name="csY1725" fmla="*/ 376594 h 3616081"/>
              <a:gd name="csX1726" fmla="*/ 529460 w 1184212"/>
              <a:gd name="csY1726" fmla="*/ 391734 h 3616081"/>
              <a:gd name="csX1727" fmla="*/ 491040 w 1184212"/>
              <a:gd name="csY1727" fmla="*/ 407017 h 3616081"/>
              <a:gd name="csX1728" fmla="*/ 490248 w 1184212"/>
              <a:gd name="csY1728" fmla="*/ 394589 h 3616081"/>
              <a:gd name="csX1729" fmla="*/ 492504 w 1184212"/>
              <a:gd name="csY1729" fmla="*/ 430003 h 3616081"/>
              <a:gd name="csX1730" fmla="*/ 491448 w 1184212"/>
              <a:gd name="csY1730" fmla="*/ 413375 h 3616081"/>
              <a:gd name="csX1731" fmla="*/ 530708 w 1184212"/>
              <a:gd name="csY1731" fmla="*/ 397684 h 3616081"/>
              <a:gd name="csX1732" fmla="*/ 552786 w 1184212"/>
              <a:gd name="csY1732" fmla="*/ 389790 h 3616081"/>
              <a:gd name="csX1733" fmla="*/ 541363 w 1184212"/>
              <a:gd name="csY1733" fmla="*/ 400179 h 3616081"/>
              <a:gd name="csX1734" fmla="*/ 527684 w 1184212"/>
              <a:gd name="csY1734" fmla="*/ 418078 h 3616081"/>
              <a:gd name="csX1735" fmla="*/ 522429 w 1184212"/>
              <a:gd name="csY1735" fmla="*/ 429331 h 3616081"/>
              <a:gd name="csX1736" fmla="*/ 521445 w 1184212"/>
              <a:gd name="csY1736" fmla="*/ 433002 h 3616081"/>
              <a:gd name="csX1737" fmla="*/ 523269 w 1184212"/>
              <a:gd name="csY1737" fmla="*/ 429715 h 3616081"/>
              <a:gd name="csX1738" fmla="*/ 530132 w 1184212"/>
              <a:gd name="csY1738" fmla="*/ 419782 h 3616081"/>
              <a:gd name="csX1739" fmla="*/ 544867 w 1184212"/>
              <a:gd name="csY1739" fmla="*/ 403802 h 3616081"/>
              <a:gd name="csX1740" fmla="*/ 571384 w 1184212"/>
              <a:gd name="csY1740" fmla="*/ 384872 h 3616081"/>
              <a:gd name="csX1741" fmla="*/ 575272 w 1184212"/>
              <a:gd name="csY1741" fmla="*/ 383000 h 3616081"/>
              <a:gd name="csX1742" fmla="*/ 576136 w 1184212"/>
              <a:gd name="csY1742" fmla="*/ 382616 h 3616081"/>
              <a:gd name="csX1743" fmla="*/ 576520 w 1184212"/>
              <a:gd name="csY1743" fmla="*/ 449197 h 3616081"/>
              <a:gd name="csX1744" fmla="*/ 573112 w 1184212"/>
              <a:gd name="csY1744" fmla="*/ 450253 h 3616081"/>
              <a:gd name="csX1745" fmla="*/ 526245 w 1184212"/>
              <a:gd name="csY1745" fmla="*/ 466664 h 3616081"/>
              <a:gd name="csX1746" fmla="*/ 495264 w 1184212"/>
              <a:gd name="csY1746" fmla="*/ 479236 h 3616081"/>
              <a:gd name="csX1747" fmla="*/ 492480 w 1184212"/>
              <a:gd name="csY1747" fmla="*/ 429979 h 3616081"/>
              <a:gd name="csX1748" fmla="*/ 496368 w 1184212"/>
              <a:gd name="csY1748" fmla="*/ 501334 h 3616081"/>
              <a:gd name="csX1749" fmla="*/ 495600 w 1184212"/>
              <a:gd name="csY1749" fmla="*/ 485666 h 3616081"/>
              <a:gd name="csX1750" fmla="*/ 527540 w 1184212"/>
              <a:gd name="csY1750" fmla="*/ 472662 h 3616081"/>
              <a:gd name="csX1751" fmla="*/ 553218 w 1184212"/>
              <a:gd name="csY1751" fmla="*/ 463233 h 3616081"/>
              <a:gd name="csX1752" fmla="*/ 541387 w 1184212"/>
              <a:gd name="csY1752" fmla="*/ 473934 h 3616081"/>
              <a:gd name="csX1753" fmla="*/ 527708 w 1184212"/>
              <a:gd name="csY1753" fmla="*/ 491833 h 3616081"/>
              <a:gd name="csX1754" fmla="*/ 522453 w 1184212"/>
              <a:gd name="csY1754" fmla="*/ 503085 h 3616081"/>
              <a:gd name="csX1755" fmla="*/ 521469 w 1184212"/>
              <a:gd name="csY1755" fmla="*/ 506756 h 3616081"/>
              <a:gd name="csX1756" fmla="*/ 523293 w 1184212"/>
              <a:gd name="csY1756" fmla="*/ 503469 h 3616081"/>
              <a:gd name="csX1757" fmla="*/ 530156 w 1184212"/>
              <a:gd name="csY1757" fmla="*/ 493536 h 3616081"/>
              <a:gd name="csX1758" fmla="*/ 544891 w 1184212"/>
              <a:gd name="csY1758" fmla="*/ 477557 h 3616081"/>
              <a:gd name="csX1759" fmla="*/ 571408 w 1184212"/>
              <a:gd name="csY1759" fmla="*/ 458626 h 3616081"/>
              <a:gd name="csX1760" fmla="*/ 575296 w 1184212"/>
              <a:gd name="csY1760" fmla="*/ 456755 h 3616081"/>
              <a:gd name="csX1761" fmla="*/ 576592 w 1184212"/>
              <a:gd name="csY1761" fmla="*/ 456179 h 3616081"/>
              <a:gd name="csX1762" fmla="*/ 576976 w 1184212"/>
              <a:gd name="csY1762" fmla="*/ 520768 h 3616081"/>
              <a:gd name="csX1763" fmla="*/ 576760 w 1184212"/>
              <a:gd name="csY1763" fmla="*/ 520840 h 3616081"/>
              <a:gd name="csX1764" fmla="*/ 576760 w 1184212"/>
              <a:gd name="csY1764" fmla="*/ 520840 h 3616081"/>
              <a:gd name="csX1765" fmla="*/ 571888 w 1184212"/>
              <a:gd name="csY1765" fmla="*/ 522400 h 3616081"/>
              <a:gd name="csX1766" fmla="*/ 522117 w 1184212"/>
              <a:gd name="csY1766" fmla="*/ 540202 h 3616081"/>
              <a:gd name="csX1767" fmla="*/ 498071 w 1184212"/>
              <a:gd name="csY1767" fmla="*/ 550016 h 3616081"/>
              <a:gd name="csX1768" fmla="*/ 496391 w 1184212"/>
              <a:gd name="csY1768" fmla="*/ 501358 h 3616081"/>
              <a:gd name="csX1769" fmla="*/ 498215 w 1184212"/>
              <a:gd name="csY1769" fmla="*/ 556398 h 3616081"/>
              <a:gd name="csX1770" fmla="*/ 523317 w 1184212"/>
              <a:gd name="csY1770" fmla="*/ 546105 h 3616081"/>
              <a:gd name="csX1771" fmla="*/ 552954 w 1184212"/>
              <a:gd name="csY1771" fmla="*/ 535044 h 3616081"/>
              <a:gd name="csX1772" fmla="*/ 542347 w 1184212"/>
              <a:gd name="csY1772" fmla="*/ 544761 h 3616081"/>
              <a:gd name="csX1773" fmla="*/ 528668 w 1184212"/>
              <a:gd name="csY1773" fmla="*/ 562660 h 3616081"/>
              <a:gd name="csX1774" fmla="*/ 523413 w 1184212"/>
              <a:gd name="csY1774" fmla="*/ 573913 h 3616081"/>
              <a:gd name="csX1775" fmla="*/ 522429 w 1184212"/>
              <a:gd name="csY1775" fmla="*/ 577584 h 3616081"/>
              <a:gd name="csX1776" fmla="*/ 524253 w 1184212"/>
              <a:gd name="csY1776" fmla="*/ 574297 h 3616081"/>
              <a:gd name="csX1777" fmla="*/ 531116 w 1184212"/>
              <a:gd name="csY1777" fmla="*/ 564363 h 3616081"/>
              <a:gd name="csX1778" fmla="*/ 545851 w 1184212"/>
              <a:gd name="csY1778" fmla="*/ 548384 h 3616081"/>
              <a:gd name="csX1779" fmla="*/ 572368 w 1184212"/>
              <a:gd name="csY1779" fmla="*/ 529454 h 3616081"/>
              <a:gd name="csX1780" fmla="*/ 576256 w 1184212"/>
              <a:gd name="csY1780" fmla="*/ 527582 h 3616081"/>
              <a:gd name="csX1781" fmla="*/ 576976 w 1184212"/>
              <a:gd name="csY1781" fmla="*/ 527246 h 3616081"/>
              <a:gd name="csX1782" fmla="*/ 577312 w 1184212"/>
              <a:gd name="csY1782" fmla="*/ 586245 h 3616081"/>
              <a:gd name="csX1783" fmla="*/ 569800 w 1184212"/>
              <a:gd name="csY1783" fmla="*/ 588908 h 3616081"/>
              <a:gd name="csX1784" fmla="*/ 515830 w 1184212"/>
              <a:gd name="csY1784" fmla="*/ 610742 h 3616081"/>
              <a:gd name="csX1785" fmla="*/ 499535 w 1184212"/>
              <a:gd name="csY1785" fmla="*/ 618156 h 3616081"/>
              <a:gd name="csX1786" fmla="*/ 498191 w 1184212"/>
              <a:gd name="csY1786" fmla="*/ 556422 h 3616081"/>
              <a:gd name="csX1787" fmla="*/ 499823 w 1184212"/>
              <a:gd name="csY1787" fmla="*/ 640013 h 3616081"/>
              <a:gd name="csX1788" fmla="*/ 499655 w 1184212"/>
              <a:gd name="csY1788" fmla="*/ 624730 h 3616081"/>
              <a:gd name="csX1789" fmla="*/ 517293 w 1184212"/>
              <a:gd name="csY1789" fmla="*/ 616644 h 3616081"/>
              <a:gd name="csX1790" fmla="*/ 552666 w 1184212"/>
              <a:gd name="csY1790" fmla="*/ 601793 h 3616081"/>
              <a:gd name="csX1791" fmla="*/ 543331 w 1184212"/>
              <a:gd name="csY1791" fmla="*/ 610478 h 3616081"/>
              <a:gd name="csX1792" fmla="*/ 529652 w 1184212"/>
              <a:gd name="csY1792" fmla="*/ 628377 h 3616081"/>
              <a:gd name="csX1793" fmla="*/ 524397 w 1184212"/>
              <a:gd name="csY1793" fmla="*/ 639629 h 3616081"/>
              <a:gd name="csX1794" fmla="*/ 523413 w 1184212"/>
              <a:gd name="csY1794" fmla="*/ 643300 h 3616081"/>
              <a:gd name="csX1795" fmla="*/ 525237 w 1184212"/>
              <a:gd name="csY1795" fmla="*/ 640013 h 3616081"/>
              <a:gd name="csX1796" fmla="*/ 532100 w 1184212"/>
              <a:gd name="csY1796" fmla="*/ 630080 h 3616081"/>
              <a:gd name="csX1797" fmla="*/ 546835 w 1184212"/>
              <a:gd name="csY1797" fmla="*/ 614101 h 3616081"/>
              <a:gd name="csX1798" fmla="*/ 573352 w 1184212"/>
              <a:gd name="csY1798" fmla="*/ 595170 h 3616081"/>
              <a:gd name="csX1799" fmla="*/ 577240 w 1184212"/>
              <a:gd name="csY1799" fmla="*/ 593299 h 3616081"/>
              <a:gd name="csX1800" fmla="*/ 577384 w 1184212"/>
              <a:gd name="csY1800" fmla="*/ 593227 h 3616081"/>
              <a:gd name="csX1801" fmla="*/ 577720 w 1184212"/>
              <a:gd name="csY1801" fmla="*/ 651506 h 3616081"/>
              <a:gd name="csX1802" fmla="*/ 571432 w 1184212"/>
              <a:gd name="csY1802" fmla="*/ 653857 h 3616081"/>
              <a:gd name="csX1803" fmla="*/ 521349 w 1184212"/>
              <a:gd name="csY1803" fmla="*/ 675259 h 3616081"/>
              <a:gd name="csX1804" fmla="*/ 500015 w 1184212"/>
              <a:gd name="csY1804" fmla="*/ 685624 h 3616081"/>
              <a:gd name="csX1805" fmla="*/ 499799 w 1184212"/>
              <a:gd name="csY1805" fmla="*/ 639989 h 3616081"/>
              <a:gd name="csX1806" fmla="*/ 500015 w 1184212"/>
              <a:gd name="csY1806" fmla="*/ 692366 h 3616081"/>
              <a:gd name="csX1807" fmla="*/ 522957 w 1184212"/>
              <a:gd name="csY1807" fmla="*/ 681137 h 3616081"/>
              <a:gd name="csX1808" fmla="*/ 551178 w 1184212"/>
              <a:gd name="csY1808" fmla="*/ 668493 h 3616081"/>
              <a:gd name="csX1809" fmla="*/ 544051 w 1184212"/>
              <a:gd name="csY1809" fmla="*/ 675307 h 3616081"/>
              <a:gd name="csX1810" fmla="*/ 530372 w 1184212"/>
              <a:gd name="csY1810" fmla="*/ 693206 h 3616081"/>
              <a:gd name="csX1811" fmla="*/ 525117 w 1184212"/>
              <a:gd name="csY1811" fmla="*/ 704459 h 3616081"/>
              <a:gd name="csX1812" fmla="*/ 524133 w 1184212"/>
              <a:gd name="csY1812" fmla="*/ 708129 h 3616081"/>
              <a:gd name="csX1813" fmla="*/ 525957 w 1184212"/>
              <a:gd name="csY1813" fmla="*/ 704842 h 3616081"/>
              <a:gd name="csX1814" fmla="*/ 532820 w 1184212"/>
              <a:gd name="csY1814" fmla="*/ 694909 h 3616081"/>
              <a:gd name="csX1815" fmla="*/ 547554 w 1184212"/>
              <a:gd name="csY1815" fmla="*/ 678930 h 3616081"/>
              <a:gd name="csX1816" fmla="*/ 574072 w 1184212"/>
              <a:gd name="csY1816" fmla="*/ 660000 h 3616081"/>
              <a:gd name="csX1817" fmla="*/ 577768 w 1184212"/>
              <a:gd name="csY1817" fmla="*/ 658200 h 3616081"/>
              <a:gd name="csX1818" fmla="*/ 578128 w 1184212"/>
              <a:gd name="csY1818" fmla="*/ 718039 h 3616081"/>
              <a:gd name="csX1819" fmla="*/ 578224 w 1184212"/>
              <a:gd name="csY1819" fmla="*/ 733034 h 3616081"/>
              <a:gd name="csX1820" fmla="*/ 570712 w 1184212"/>
              <a:gd name="csY1820" fmla="*/ 736057 h 3616081"/>
              <a:gd name="csX1821" fmla="*/ 519237 w 1184212"/>
              <a:gd name="csY1821" fmla="*/ 759786 h 3616081"/>
              <a:gd name="csX1822" fmla="*/ 499271 w 1184212"/>
              <a:gd name="csY1822" fmla="*/ 770247 h 3616081"/>
              <a:gd name="csX1823" fmla="*/ 500063 w 1184212"/>
              <a:gd name="csY1823" fmla="*/ 692342 h 3616081"/>
              <a:gd name="csX1824" fmla="*/ 499103 w 1184212"/>
              <a:gd name="csY1824" fmla="*/ 777157 h 3616081"/>
              <a:gd name="csX1825" fmla="*/ 520941 w 1184212"/>
              <a:gd name="csY1825" fmla="*/ 765617 h 3616081"/>
              <a:gd name="csX1826" fmla="*/ 555042 w 1184212"/>
              <a:gd name="csY1826" fmla="*/ 749301 h 3616081"/>
              <a:gd name="csX1827" fmla="*/ 544051 w 1184212"/>
              <a:gd name="csY1827" fmla="*/ 760770 h 3616081"/>
              <a:gd name="csX1828" fmla="*/ 530732 w 1184212"/>
              <a:gd name="csY1828" fmla="*/ 780708 h 3616081"/>
              <a:gd name="csX1829" fmla="*/ 525765 w 1184212"/>
              <a:gd name="csY1829" fmla="*/ 792969 h 3616081"/>
              <a:gd name="csX1830" fmla="*/ 524877 w 1184212"/>
              <a:gd name="csY1830" fmla="*/ 796928 h 3616081"/>
              <a:gd name="csX1831" fmla="*/ 526629 w 1184212"/>
              <a:gd name="csY1831" fmla="*/ 793329 h 3616081"/>
              <a:gd name="csX1832" fmla="*/ 533276 w 1184212"/>
              <a:gd name="csY1832" fmla="*/ 782268 h 3616081"/>
              <a:gd name="csX1833" fmla="*/ 547794 w 1184212"/>
              <a:gd name="csY1833" fmla="*/ 764129 h 3616081"/>
              <a:gd name="csX1834" fmla="*/ 574672 w 1184212"/>
              <a:gd name="csY1834" fmla="*/ 742080 h 3616081"/>
              <a:gd name="csX1835" fmla="*/ 578248 w 1184212"/>
              <a:gd name="csY1835" fmla="*/ 740088 h 3616081"/>
              <a:gd name="csX1836" fmla="*/ 578727 w 1184212"/>
              <a:gd name="csY1836" fmla="*/ 815978 h 3616081"/>
              <a:gd name="csX1837" fmla="*/ 571528 w 1184212"/>
              <a:gd name="csY1837" fmla="*/ 818977 h 3616081"/>
              <a:gd name="csX1838" fmla="*/ 522141 w 1184212"/>
              <a:gd name="csY1838" fmla="*/ 842490 h 3616081"/>
              <a:gd name="csX1839" fmla="*/ 496703 w 1184212"/>
              <a:gd name="csY1839" fmla="*/ 856406 h 3616081"/>
              <a:gd name="csX1840" fmla="*/ 499103 w 1184212"/>
              <a:gd name="csY1840" fmla="*/ 777157 h 3616081"/>
              <a:gd name="csX1841" fmla="*/ 496415 w 1184212"/>
              <a:gd name="csY1841" fmla="*/ 863484 h 3616081"/>
              <a:gd name="csX1842" fmla="*/ 523989 w 1184212"/>
              <a:gd name="csY1842" fmla="*/ 848273 h 3616081"/>
              <a:gd name="csX1843" fmla="*/ 559265 w 1184212"/>
              <a:gd name="csY1843" fmla="*/ 830926 h 3616081"/>
              <a:gd name="csX1844" fmla="*/ 542899 w 1184212"/>
              <a:gd name="csY1844" fmla="*/ 850072 h 3616081"/>
              <a:gd name="csX1845" fmla="*/ 529628 w 1184212"/>
              <a:gd name="csY1845" fmla="*/ 873561 h 3616081"/>
              <a:gd name="csX1846" fmla="*/ 524853 w 1184212"/>
              <a:gd name="csY1846" fmla="*/ 887645 h 3616081"/>
              <a:gd name="csX1847" fmla="*/ 524013 w 1184212"/>
              <a:gd name="csY1847" fmla="*/ 892132 h 3616081"/>
              <a:gd name="csX1848" fmla="*/ 525741 w 1184212"/>
              <a:gd name="csY1848" fmla="*/ 887957 h 3616081"/>
              <a:gd name="csX1849" fmla="*/ 532292 w 1184212"/>
              <a:gd name="csY1849" fmla="*/ 874929 h 3616081"/>
              <a:gd name="csX1850" fmla="*/ 546931 w 1184212"/>
              <a:gd name="csY1850" fmla="*/ 853119 h 3616081"/>
              <a:gd name="csX1851" fmla="*/ 575008 w 1184212"/>
              <a:gd name="csY1851" fmla="*/ 825671 h 3616081"/>
              <a:gd name="csX1852" fmla="*/ 578799 w 1184212"/>
              <a:gd name="csY1852" fmla="*/ 823176 h 3616081"/>
              <a:gd name="csX1853" fmla="*/ 579423 w 1184212"/>
              <a:gd name="csY1853" fmla="*/ 894195 h 3616081"/>
              <a:gd name="csX1854" fmla="*/ 561209 w 1184212"/>
              <a:gd name="csY1854" fmla="*/ 901201 h 3616081"/>
              <a:gd name="csX1855" fmla="*/ 493680 w 1184212"/>
              <a:gd name="csY1855" fmla="*/ 936567 h 3616081"/>
              <a:gd name="csX1856" fmla="*/ 492432 w 1184212"/>
              <a:gd name="csY1856" fmla="*/ 937359 h 3616081"/>
              <a:gd name="csX1857" fmla="*/ 496439 w 1184212"/>
              <a:gd name="csY1857" fmla="*/ 863460 h 3616081"/>
              <a:gd name="csX1858" fmla="*/ 486192 w 1184212"/>
              <a:gd name="csY1858" fmla="*/ 1010177 h 3616081"/>
              <a:gd name="csX1859" fmla="*/ 489888 w 1184212"/>
              <a:gd name="csY1859" fmla="*/ 971885 h 3616081"/>
              <a:gd name="csX1860" fmla="*/ 491928 w 1184212"/>
              <a:gd name="csY1860" fmla="*/ 944844 h 3616081"/>
              <a:gd name="csX1861" fmla="*/ 495648 w 1184212"/>
              <a:gd name="csY1861" fmla="*/ 942445 h 3616081"/>
              <a:gd name="csX1862" fmla="*/ 563009 w 1184212"/>
              <a:gd name="csY1862" fmla="*/ 906960 h 3616081"/>
              <a:gd name="csX1863" fmla="*/ 564185 w 1184212"/>
              <a:gd name="csY1863" fmla="*/ 906504 h 3616081"/>
              <a:gd name="csX1864" fmla="*/ 540691 w 1184212"/>
              <a:gd name="csY1864" fmla="*/ 932152 h 3616081"/>
              <a:gd name="csX1865" fmla="*/ 525765 w 1184212"/>
              <a:gd name="csY1865" fmla="*/ 957993 h 3616081"/>
              <a:gd name="csX1866" fmla="*/ 520293 w 1184212"/>
              <a:gd name="csY1866" fmla="*/ 973516 h 3616081"/>
              <a:gd name="csX1867" fmla="*/ 519285 w 1184212"/>
              <a:gd name="csY1867" fmla="*/ 978459 h 3616081"/>
              <a:gd name="csX1868" fmla="*/ 521157 w 1184212"/>
              <a:gd name="csY1868" fmla="*/ 973828 h 3616081"/>
              <a:gd name="csX1869" fmla="*/ 528404 w 1184212"/>
              <a:gd name="csY1869" fmla="*/ 959384 h 3616081"/>
              <a:gd name="csX1870" fmla="*/ 544699 w 1184212"/>
              <a:gd name="csY1870" fmla="*/ 935223 h 3616081"/>
              <a:gd name="csX1871" fmla="*/ 576064 w 1184212"/>
              <a:gd name="csY1871" fmla="*/ 904920 h 3616081"/>
              <a:gd name="csX1872" fmla="*/ 579543 w 1184212"/>
              <a:gd name="csY1872" fmla="*/ 902593 h 3616081"/>
              <a:gd name="csX1873" fmla="*/ 580215 w 1184212"/>
              <a:gd name="csY1873" fmla="*/ 971717 h 3616081"/>
              <a:gd name="csX1874" fmla="*/ 571600 w 1184212"/>
              <a:gd name="csY1874" fmla="*/ 975676 h 3616081"/>
              <a:gd name="csX1875" fmla="*/ 549114 w 1184212"/>
              <a:gd name="csY1875" fmla="*/ 987504 h 3616081"/>
              <a:gd name="csX1876" fmla="*/ 520629 w 1184212"/>
              <a:gd name="csY1876" fmla="*/ 1005019 h 3616081"/>
              <a:gd name="csX1877" fmla="*/ 483361 w 1184212"/>
              <a:gd name="csY1877" fmla="*/ 1032875 h 3616081"/>
              <a:gd name="csX1878" fmla="*/ 486264 w 1184212"/>
              <a:gd name="csY1878" fmla="*/ 1010177 h 3616081"/>
              <a:gd name="csX1879" fmla="*/ 342303 w 1184212"/>
              <a:gd name="csY1879" fmla="*/ 1306779 h 3616081"/>
              <a:gd name="csX1880" fmla="*/ 353701 w 1184212"/>
              <a:gd name="csY1880" fmla="*/ 1224987 h 3616081"/>
              <a:gd name="csX1881" fmla="*/ 358477 w 1184212"/>
              <a:gd name="csY1881" fmla="*/ 1208719 h 3616081"/>
              <a:gd name="csX1882" fmla="*/ 363325 w 1184212"/>
              <a:gd name="csY1882" fmla="*/ 1194324 h 3616081"/>
              <a:gd name="csX1883" fmla="*/ 372732 w 1184212"/>
              <a:gd name="csY1883" fmla="*/ 1171770 h 3616081"/>
              <a:gd name="csX1884" fmla="*/ 382043 w 1184212"/>
              <a:gd name="csY1884" fmla="*/ 1152960 h 3616081"/>
              <a:gd name="csX1885" fmla="*/ 381539 w 1184212"/>
              <a:gd name="csY1885" fmla="*/ 1152696 h 3616081"/>
              <a:gd name="csX1886" fmla="*/ 388090 w 1184212"/>
              <a:gd name="csY1886" fmla="*/ 1143507 h 3616081"/>
              <a:gd name="csX1887" fmla="*/ 456099 w 1184212"/>
              <a:gd name="csY1887" fmla="*/ 1065313 h 3616081"/>
              <a:gd name="csX1888" fmla="*/ 476593 w 1184212"/>
              <a:gd name="csY1888" fmla="*/ 1046407 h 3616081"/>
              <a:gd name="csX1889" fmla="*/ 470618 w 1184212"/>
              <a:gd name="csY1889" fmla="*/ 1087075 h 3616081"/>
              <a:gd name="csX1890" fmla="*/ 467882 w 1184212"/>
              <a:gd name="csY1890" fmla="*/ 1102023 h 3616081"/>
              <a:gd name="csX1891" fmla="*/ 465387 w 1184212"/>
              <a:gd name="csY1891" fmla="*/ 1112100 h 3616081"/>
              <a:gd name="csX1892" fmla="*/ 463587 w 1184212"/>
              <a:gd name="csY1892" fmla="*/ 1119778 h 3616081"/>
              <a:gd name="csX1893" fmla="*/ 466250 w 1184212"/>
              <a:gd name="csY1893" fmla="*/ 1112412 h 3616081"/>
              <a:gd name="csX1894" fmla="*/ 469682 w 1184212"/>
              <a:gd name="csY1894" fmla="*/ 1102574 h 3616081"/>
              <a:gd name="csX1895" fmla="*/ 473498 w 1184212"/>
              <a:gd name="csY1895" fmla="*/ 1087819 h 3616081"/>
              <a:gd name="csX1896" fmla="*/ 482209 w 1184212"/>
              <a:gd name="csY1896" fmla="*/ 1042064 h 3616081"/>
              <a:gd name="csX1897" fmla="*/ 482281 w 1184212"/>
              <a:gd name="csY1897" fmla="*/ 1041584 h 3616081"/>
              <a:gd name="csX1898" fmla="*/ 522861 w 1184212"/>
              <a:gd name="csY1898" fmla="*/ 1010777 h 3616081"/>
              <a:gd name="csX1899" fmla="*/ 551370 w 1184212"/>
              <a:gd name="csY1899" fmla="*/ 993166 h 3616081"/>
              <a:gd name="csX1900" fmla="*/ 573904 w 1184212"/>
              <a:gd name="csY1900" fmla="*/ 981290 h 3616081"/>
              <a:gd name="csX1901" fmla="*/ 580335 w 1184212"/>
              <a:gd name="csY1901" fmla="*/ 978339 h 3616081"/>
              <a:gd name="csX1902" fmla="*/ 581007 w 1184212"/>
              <a:gd name="csY1902" fmla="*/ 1051133 h 3616081"/>
              <a:gd name="csX1903" fmla="*/ 573568 w 1184212"/>
              <a:gd name="csY1903" fmla="*/ 1055572 h 3616081"/>
              <a:gd name="csX1904" fmla="*/ 557226 w 1184212"/>
              <a:gd name="csY1904" fmla="*/ 1066609 h 3616081"/>
              <a:gd name="csX1905" fmla="*/ 538723 w 1184212"/>
              <a:gd name="csY1905" fmla="*/ 1081461 h 3616081"/>
              <a:gd name="csX1906" fmla="*/ 520101 w 1184212"/>
              <a:gd name="csY1906" fmla="*/ 1098856 h 3616081"/>
              <a:gd name="csX1907" fmla="*/ 511198 w 1184212"/>
              <a:gd name="csY1907" fmla="*/ 1107949 h 3616081"/>
              <a:gd name="csX1908" fmla="*/ 502943 w 1184212"/>
              <a:gd name="csY1908" fmla="*/ 1117114 h 3616081"/>
              <a:gd name="csX1909" fmla="*/ 477913 w 1184212"/>
              <a:gd name="csY1909" fmla="*/ 1148257 h 3616081"/>
              <a:gd name="csX1910" fmla="*/ 465938 w 1184212"/>
              <a:gd name="csY1910" fmla="*/ 1165220 h 3616081"/>
              <a:gd name="csX1911" fmla="*/ 430590 w 1184212"/>
              <a:gd name="csY1911" fmla="*/ 1226330 h 3616081"/>
              <a:gd name="csX1912" fmla="*/ 412136 w 1184212"/>
              <a:gd name="csY1912" fmla="*/ 1269134 h 3616081"/>
              <a:gd name="csX1913" fmla="*/ 407168 w 1184212"/>
              <a:gd name="csY1913" fmla="*/ 1283578 h 3616081"/>
              <a:gd name="csX1914" fmla="*/ 404193 w 1184212"/>
              <a:gd name="csY1914" fmla="*/ 1293583 h 3616081"/>
              <a:gd name="csX1915" fmla="*/ 403665 w 1184212"/>
              <a:gd name="csY1915" fmla="*/ 1295646 h 3616081"/>
              <a:gd name="csX1916" fmla="*/ 393178 w 1184212"/>
              <a:gd name="csY1916" fmla="*/ 1311386 h 3616081"/>
              <a:gd name="csX1917" fmla="*/ 374027 w 1184212"/>
              <a:gd name="csY1917" fmla="*/ 1343056 h 3616081"/>
              <a:gd name="csX1918" fmla="*/ 347846 w 1184212"/>
              <a:gd name="csY1918" fmla="*/ 1394857 h 3616081"/>
              <a:gd name="csX1919" fmla="*/ 342327 w 1184212"/>
              <a:gd name="csY1919" fmla="*/ 1306827 h 3616081"/>
              <a:gd name="csX1920" fmla="*/ 337335 w 1184212"/>
              <a:gd name="csY1920" fmla="*/ 1430871 h 3616081"/>
              <a:gd name="csX1921" fmla="*/ 344846 w 1184212"/>
              <a:gd name="csY1921" fmla="*/ 1413812 h 3616081"/>
              <a:gd name="csX1922" fmla="*/ 345350 w 1184212"/>
              <a:gd name="csY1922" fmla="*/ 1416691 h 3616081"/>
              <a:gd name="csX1923" fmla="*/ 337335 w 1184212"/>
              <a:gd name="csY1923" fmla="*/ 1430847 h 3616081"/>
              <a:gd name="csX1924" fmla="*/ 372660 w 1184212"/>
              <a:gd name="csY1924" fmla="*/ 1510408 h 3616081"/>
              <a:gd name="csX1925" fmla="*/ 351590 w 1184212"/>
              <a:gd name="csY1925" fmla="*/ 1417963 h 3616081"/>
              <a:gd name="csX1926" fmla="*/ 417055 w 1184212"/>
              <a:gd name="csY1926" fmla="*/ 1332715 h 3616081"/>
              <a:gd name="csX1927" fmla="*/ 486408 w 1184212"/>
              <a:gd name="csY1927" fmla="*/ 1273045 h 3616081"/>
              <a:gd name="csX1928" fmla="*/ 474434 w 1184212"/>
              <a:gd name="csY1928" fmla="*/ 1293415 h 3616081"/>
              <a:gd name="csX1929" fmla="*/ 466082 w 1184212"/>
              <a:gd name="csY1929" fmla="*/ 1328852 h 3616081"/>
              <a:gd name="csX1930" fmla="*/ 466466 w 1184212"/>
              <a:gd name="csY1930" fmla="*/ 1348815 h 3616081"/>
              <a:gd name="csX1931" fmla="*/ 467210 w 1184212"/>
              <a:gd name="csY1931" fmla="*/ 1354885 h 3616081"/>
              <a:gd name="csX1932" fmla="*/ 467402 w 1184212"/>
              <a:gd name="csY1932" fmla="*/ 1348815 h 3616081"/>
              <a:gd name="csX1933" fmla="*/ 469058 w 1184212"/>
              <a:gd name="csY1933" fmla="*/ 1329236 h 3616081"/>
              <a:gd name="csX1934" fmla="*/ 478993 w 1184212"/>
              <a:gd name="csY1934" fmla="*/ 1295598 h 3616081"/>
              <a:gd name="csX1935" fmla="*/ 491832 w 1184212"/>
              <a:gd name="csY1935" fmla="*/ 1275300 h 3616081"/>
              <a:gd name="csX1936" fmla="*/ 512638 w 1184212"/>
              <a:gd name="csY1936" fmla="*/ 1255338 h 3616081"/>
              <a:gd name="csX1937" fmla="*/ 514462 w 1184212"/>
              <a:gd name="csY1937" fmla="*/ 1254018 h 3616081"/>
              <a:gd name="csX1938" fmla="*/ 566705 w 1184212"/>
              <a:gd name="csY1938" fmla="*/ 1224627 h 3616081"/>
              <a:gd name="csX1939" fmla="*/ 582471 w 1184212"/>
              <a:gd name="csY1939" fmla="*/ 1217309 h 3616081"/>
              <a:gd name="csX1940" fmla="*/ 582831 w 1184212"/>
              <a:gd name="csY1940" fmla="*/ 1256586 h 3616081"/>
              <a:gd name="csX1941" fmla="*/ 583167 w 1184212"/>
              <a:gd name="csY1941" fmla="*/ 1293295 h 3616081"/>
              <a:gd name="csX1942" fmla="*/ 572080 w 1184212"/>
              <a:gd name="csY1942" fmla="*/ 1308123 h 3616081"/>
              <a:gd name="csX1943" fmla="*/ 562337 w 1184212"/>
              <a:gd name="csY1943" fmla="*/ 1314913 h 3616081"/>
              <a:gd name="csX1944" fmla="*/ 550650 w 1184212"/>
              <a:gd name="csY1944" fmla="*/ 1322302 h 3616081"/>
              <a:gd name="csX1945" fmla="*/ 537715 w 1184212"/>
              <a:gd name="csY1945" fmla="*/ 1330556 h 3616081"/>
              <a:gd name="csX1946" fmla="*/ 524205 w 1184212"/>
              <a:gd name="csY1946" fmla="*/ 1340705 h 3616081"/>
              <a:gd name="csX1947" fmla="*/ 509638 w 1184212"/>
              <a:gd name="csY1947" fmla="*/ 1352126 h 3616081"/>
              <a:gd name="csX1948" fmla="*/ 494808 w 1184212"/>
              <a:gd name="csY1948" fmla="*/ 1365802 h 3616081"/>
              <a:gd name="csX1949" fmla="*/ 491280 w 1184212"/>
              <a:gd name="csY1949" fmla="*/ 1369065 h 3616081"/>
              <a:gd name="csX1950" fmla="*/ 484225 w 1184212"/>
              <a:gd name="csY1950" fmla="*/ 1376071 h 3616081"/>
              <a:gd name="csX1951" fmla="*/ 464955 w 1184212"/>
              <a:gd name="csY1951" fmla="*/ 1397113 h 3616081"/>
              <a:gd name="csX1952" fmla="*/ 418231 w 1184212"/>
              <a:gd name="csY1952" fmla="*/ 1463501 h 3616081"/>
              <a:gd name="csX1953" fmla="*/ 381251 w 1184212"/>
              <a:gd name="csY1953" fmla="*/ 1540711 h 3616081"/>
              <a:gd name="csX1954" fmla="*/ 372636 w 1184212"/>
              <a:gd name="csY1954" fmla="*/ 1510384 h 3616081"/>
              <a:gd name="csX1955" fmla="*/ 379571 w 1184212"/>
              <a:gd name="csY1955" fmla="*/ 1562616 h 3616081"/>
              <a:gd name="csX1956" fmla="*/ 380603 w 1184212"/>
              <a:gd name="csY1956" fmla="*/ 1559737 h 3616081"/>
              <a:gd name="csX1957" fmla="*/ 386194 w 1184212"/>
              <a:gd name="csY1957" fmla="*/ 1578644 h 3616081"/>
              <a:gd name="csX1958" fmla="*/ 365412 w 1184212"/>
              <a:gd name="csY1958" fmla="*/ 1618568 h 3616081"/>
              <a:gd name="csX1959" fmla="*/ 360613 w 1184212"/>
              <a:gd name="csY1959" fmla="*/ 1629653 h 3616081"/>
              <a:gd name="csX1960" fmla="*/ 360085 w 1184212"/>
              <a:gd name="csY1960" fmla="*/ 1631044 h 3616081"/>
              <a:gd name="csX1961" fmla="*/ 379571 w 1184212"/>
              <a:gd name="csY1961" fmla="*/ 1562616 h 3616081"/>
              <a:gd name="csX1962" fmla="*/ 369204 w 1184212"/>
              <a:gd name="csY1962" fmla="*/ 1898854 h 3616081"/>
              <a:gd name="csX1963" fmla="*/ 352214 w 1184212"/>
              <a:gd name="csY1963" fmla="*/ 1826875 h 3616081"/>
              <a:gd name="csX1964" fmla="*/ 346022 w 1184212"/>
              <a:gd name="csY1964" fmla="*/ 1721690 h 3616081"/>
              <a:gd name="csX1965" fmla="*/ 348662 w 1184212"/>
              <a:gd name="csY1965" fmla="*/ 1696305 h 3616081"/>
              <a:gd name="csX1966" fmla="*/ 350846 w 1184212"/>
              <a:gd name="csY1966" fmla="*/ 1683925 h 3616081"/>
              <a:gd name="csX1967" fmla="*/ 353341 w 1184212"/>
              <a:gd name="csY1967" fmla="*/ 1671737 h 3616081"/>
              <a:gd name="csX1968" fmla="*/ 368892 w 1184212"/>
              <a:gd name="csY1968" fmla="*/ 1625646 h 3616081"/>
              <a:gd name="csX1969" fmla="*/ 388546 w 1184212"/>
              <a:gd name="csY1969" fmla="*/ 1586537 h 3616081"/>
              <a:gd name="csX1970" fmla="*/ 395313 w 1184212"/>
              <a:gd name="csY1970" fmla="*/ 1608851 h 3616081"/>
              <a:gd name="csX1971" fmla="*/ 417055 w 1184212"/>
              <a:gd name="csY1971" fmla="*/ 1678934 h 3616081"/>
              <a:gd name="csX1972" fmla="*/ 411152 w 1184212"/>
              <a:gd name="csY1972" fmla="*/ 1704943 h 3616081"/>
              <a:gd name="csX1973" fmla="*/ 404792 w 1184212"/>
              <a:gd name="csY1973" fmla="*/ 1742876 h 3616081"/>
              <a:gd name="csX1974" fmla="*/ 399225 w 1184212"/>
              <a:gd name="csY1974" fmla="*/ 1774139 h 3616081"/>
              <a:gd name="csX1975" fmla="*/ 388786 w 1184212"/>
              <a:gd name="csY1975" fmla="*/ 1819318 h 3616081"/>
              <a:gd name="csX1976" fmla="*/ 381683 w 1184212"/>
              <a:gd name="csY1976" fmla="*/ 1852116 h 3616081"/>
              <a:gd name="csX1977" fmla="*/ 391594 w 1184212"/>
              <a:gd name="csY1977" fmla="*/ 1820205 h 3616081"/>
              <a:gd name="csX1978" fmla="*/ 404073 w 1184212"/>
              <a:gd name="csY1978" fmla="*/ 1775386 h 3616081"/>
              <a:gd name="csX1979" fmla="*/ 410408 w 1184212"/>
              <a:gd name="csY1979" fmla="*/ 1743787 h 3616081"/>
              <a:gd name="csX1980" fmla="*/ 417007 w 1184212"/>
              <a:gd name="csY1980" fmla="*/ 1706118 h 3616081"/>
              <a:gd name="csX1981" fmla="*/ 420511 w 1184212"/>
              <a:gd name="csY1981" fmla="*/ 1689923 h 3616081"/>
              <a:gd name="csX1982" fmla="*/ 427158 w 1184212"/>
              <a:gd name="csY1982" fmla="*/ 1710893 h 3616081"/>
              <a:gd name="csX1983" fmla="*/ 410888 w 1184212"/>
              <a:gd name="csY1983" fmla="*/ 1755664 h 3616081"/>
              <a:gd name="csX1984" fmla="*/ 405176 w 1184212"/>
              <a:gd name="csY1984" fmla="*/ 1775482 h 3616081"/>
              <a:gd name="csX1985" fmla="*/ 401433 w 1184212"/>
              <a:gd name="csY1985" fmla="*/ 1790718 h 3616081"/>
              <a:gd name="csX1986" fmla="*/ 398961 w 1184212"/>
              <a:gd name="csY1986" fmla="*/ 1802354 h 3616081"/>
              <a:gd name="csX1987" fmla="*/ 395361 w 1184212"/>
              <a:gd name="csY1987" fmla="*/ 1812144 h 3616081"/>
              <a:gd name="csX1988" fmla="*/ 369204 w 1184212"/>
              <a:gd name="csY1988" fmla="*/ 1898830 h 3616081"/>
              <a:gd name="csX1989" fmla="*/ 416575 w 1184212"/>
              <a:gd name="csY1989" fmla="*/ 1758807 h 3616081"/>
              <a:gd name="csX1990" fmla="*/ 415375 w 1184212"/>
              <a:gd name="csY1990" fmla="*/ 1761518 h 3616081"/>
              <a:gd name="csX1991" fmla="*/ 416383 w 1184212"/>
              <a:gd name="csY1991" fmla="*/ 1758255 h 3616081"/>
              <a:gd name="csX1992" fmla="*/ 430014 w 1184212"/>
              <a:gd name="csY1992" fmla="*/ 1719842 h 3616081"/>
              <a:gd name="csX1993" fmla="*/ 432510 w 1184212"/>
              <a:gd name="csY1993" fmla="*/ 1727736 h 3616081"/>
              <a:gd name="csX1994" fmla="*/ 416575 w 1184212"/>
              <a:gd name="csY1994" fmla="*/ 1758831 h 3616081"/>
              <a:gd name="csX1995" fmla="*/ 587559 w 1184212"/>
              <a:gd name="csY1995" fmla="*/ 1555658 h 3616081"/>
              <a:gd name="csX1996" fmla="*/ 582519 w 1184212"/>
              <a:gd name="csY1996" fmla="*/ 1564608 h 3616081"/>
              <a:gd name="csX1997" fmla="*/ 569752 w 1184212"/>
              <a:gd name="csY1997" fmla="*/ 1577300 h 3616081"/>
              <a:gd name="csX1998" fmla="*/ 549498 w 1184212"/>
              <a:gd name="csY1998" fmla="*/ 1592368 h 3616081"/>
              <a:gd name="csX1999" fmla="*/ 497351 w 1184212"/>
              <a:gd name="csY1999" fmla="*/ 1638818 h 3616081"/>
              <a:gd name="csX2000" fmla="*/ 441677 w 1184212"/>
              <a:gd name="csY2000" fmla="*/ 1711877 h 3616081"/>
              <a:gd name="csX2001" fmla="*/ 436517 w 1184212"/>
              <a:gd name="csY2001" fmla="*/ 1720610 h 3616081"/>
              <a:gd name="csX2002" fmla="*/ 433494 w 1184212"/>
              <a:gd name="csY2002" fmla="*/ 1711109 h 3616081"/>
              <a:gd name="csX2003" fmla="*/ 434070 w 1184212"/>
              <a:gd name="csY2003" fmla="*/ 1709694 h 3616081"/>
              <a:gd name="csX2004" fmla="*/ 461451 w 1184212"/>
              <a:gd name="csY2004" fmla="*/ 1653766 h 3616081"/>
              <a:gd name="csX2005" fmla="*/ 542467 w 1184212"/>
              <a:gd name="csY2005" fmla="*/ 1549300 h 3616081"/>
              <a:gd name="csX2006" fmla="*/ 566177 w 1184212"/>
              <a:gd name="csY2006" fmla="*/ 1530010 h 3616081"/>
              <a:gd name="csX2007" fmla="*/ 586647 w 1184212"/>
              <a:gd name="csY2007" fmla="*/ 1508800 h 3616081"/>
              <a:gd name="csX2008" fmla="*/ 588159 w 1184212"/>
              <a:gd name="csY2008" fmla="*/ 1506161 h 3616081"/>
              <a:gd name="csX2009" fmla="*/ 588159 w 1184212"/>
              <a:gd name="csY2009" fmla="*/ 1523748 h 3616081"/>
              <a:gd name="csX2010" fmla="*/ 588135 w 1184212"/>
              <a:gd name="csY2010" fmla="*/ 1550812 h 3616081"/>
              <a:gd name="csX2011" fmla="*/ 588135 w 1184212"/>
              <a:gd name="csY2011" fmla="*/ 1552611 h 3616081"/>
              <a:gd name="csX2012" fmla="*/ 588135 w 1184212"/>
              <a:gd name="csY2012" fmla="*/ 1552611 h 3616081"/>
              <a:gd name="csX2013" fmla="*/ 587607 w 1184212"/>
              <a:gd name="csY2013" fmla="*/ 1555658 h 3616081"/>
              <a:gd name="csX2014" fmla="*/ 744239 w 1184212"/>
              <a:gd name="csY2014" fmla="*/ 1715116 h 3616081"/>
              <a:gd name="csX2015" fmla="*/ 635338 w 1184212"/>
              <a:gd name="csY2015" fmla="*/ 1593016 h 3616081"/>
              <a:gd name="csX2016" fmla="*/ 624131 w 1184212"/>
              <a:gd name="csY2016" fmla="*/ 1584858 h 3616081"/>
              <a:gd name="csX2017" fmla="*/ 614676 w 1184212"/>
              <a:gd name="csY2017" fmla="*/ 1577684 h 3616081"/>
              <a:gd name="csX2018" fmla="*/ 601597 w 1184212"/>
              <a:gd name="csY2018" fmla="*/ 1564824 h 3616081"/>
              <a:gd name="csX2019" fmla="*/ 596414 w 1184212"/>
              <a:gd name="csY2019" fmla="*/ 1555706 h 3616081"/>
              <a:gd name="csX2020" fmla="*/ 595886 w 1184212"/>
              <a:gd name="csY2020" fmla="*/ 1552611 h 3616081"/>
              <a:gd name="csX2021" fmla="*/ 595886 w 1184212"/>
              <a:gd name="csY2021" fmla="*/ 1552611 h 3616081"/>
              <a:gd name="csX2022" fmla="*/ 595862 w 1184212"/>
              <a:gd name="csY2022" fmla="*/ 1525955 h 3616081"/>
              <a:gd name="csX2023" fmla="*/ 595862 w 1184212"/>
              <a:gd name="csY2023" fmla="*/ 1506113 h 3616081"/>
              <a:gd name="csX2024" fmla="*/ 596438 w 1184212"/>
              <a:gd name="csY2024" fmla="*/ 1507241 h 3616081"/>
              <a:gd name="csX2025" fmla="*/ 615996 w 1184212"/>
              <a:gd name="csY2025" fmla="*/ 1528642 h 3616081"/>
              <a:gd name="csX2026" fmla="*/ 627875 w 1184212"/>
              <a:gd name="csY2026" fmla="*/ 1537760 h 3616081"/>
              <a:gd name="csX2027" fmla="*/ 639681 w 1184212"/>
              <a:gd name="csY2027" fmla="*/ 1547669 h 3616081"/>
              <a:gd name="csX2028" fmla="*/ 684197 w 1184212"/>
              <a:gd name="csY2028" fmla="*/ 1595775 h 3616081"/>
              <a:gd name="csX2029" fmla="*/ 721394 w 1184212"/>
              <a:gd name="csY2029" fmla="*/ 1651870 h 3616081"/>
              <a:gd name="csX2030" fmla="*/ 749255 w 1184212"/>
              <a:gd name="csY2030" fmla="*/ 1708278 h 3616081"/>
              <a:gd name="csX2031" fmla="*/ 746087 w 1184212"/>
              <a:gd name="csY2031" fmla="*/ 1718235 h 3616081"/>
              <a:gd name="csX2032" fmla="*/ 744263 w 1184212"/>
              <a:gd name="csY2032" fmla="*/ 1715116 h 3616081"/>
              <a:gd name="csX2033" fmla="*/ 750119 w 1184212"/>
              <a:gd name="csY2033" fmla="*/ 1725241 h 3616081"/>
              <a:gd name="csX2034" fmla="*/ 752782 w 1184212"/>
              <a:gd name="csY2034" fmla="*/ 1716891 h 3616081"/>
              <a:gd name="csX2035" fmla="*/ 767349 w 1184212"/>
              <a:gd name="csY2035" fmla="*/ 1757464 h 3616081"/>
              <a:gd name="csX2036" fmla="*/ 768597 w 1184212"/>
              <a:gd name="csY2036" fmla="*/ 1761566 h 3616081"/>
              <a:gd name="csX2037" fmla="*/ 750143 w 1184212"/>
              <a:gd name="csY2037" fmla="*/ 1725241 h 3616081"/>
              <a:gd name="csX2038" fmla="*/ 832935 w 1184212"/>
              <a:gd name="csY2038" fmla="*/ 1819773 h 3616081"/>
              <a:gd name="csX2039" fmla="*/ 814744 w 1184212"/>
              <a:gd name="csY2039" fmla="*/ 1898926 h 3616081"/>
              <a:gd name="csX2040" fmla="*/ 790459 w 1184212"/>
              <a:gd name="csY2040" fmla="*/ 1817254 h 3616081"/>
              <a:gd name="csX2041" fmla="*/ 784963 w 1184212"/>
              <a:gd name="csY2041" fmla="*/ 1802258 h 3616081"/>
              <a:gd name="csX2042" fmla="*/ 782564 w 1184212"/>
              <a:gd name="csY2042" fmla="*/ 1790958 h 3616081"/>
              <a:gd name="csX2043" fmla="*/ 778892 w 1184212"/>
              <a:gd name="csY2043" fmla="*/ 1775962 h 3616081"/>
              <a:gd name="csX2044" fmla="*/ 776444 w 1184212"/>
              <a:gd name="csY2044" fmla="*/ 1766677 h 3616081"/>
              <a:gd name="csX2045" fmla="*/ 773300 w 1184212"/>
              <a:gd name="csY2045" fmla="*/ 1756432 h 3616081"/>
              <a:gd name="csX2046" fmla="*/ 755614 w 1184212"/>
              <a:gd name="csY2046" fmla="*/ 1707894 h 3616081"/>
              <a:gd name="csX2047" fmla="*/ 762525 w 1184212"/>
              <a:gd name="csY2047" fmla="*/ 1686060 h 3616081"/>
              <a:gd name="csX2048" fmla="*/ 766941 w 1184212"/>
              <a:gd name="csY2048" fmla="*/ 1706047 h 3616081"/>
              <a:gd name="csX2049" fmla="*/ 773540 w 1184212"/>
              <a:gd name="csY2049" fmla="*/ 1743644 h 3616081"/>
              <a:gd name="csX2050" fmla="*/ 779852 w 1184212"/>
              <a:gd name="csY2050" fmla="*/ 1775194 h 3616081"/>
              <a:gd name="csX2051" fmla="*/ 792331 w 1184212"/>
              <a:gd name="csY2051" fmla="*/ 1820037 h 3616081"/>
              <a:gd name="csX2052" fmla="*/ 802266 w 1184212"/>
              <a:gd name="csY2052" fmla="*/ 1852068 h 3616081"/>
              <a:gd name="csX2053" fmla="*/ 795210 w 1184212"/>
              <a:gd name="csY2053" fmla="*/ 1819389 h 3616081"/>
              <a:gd name="csX2054" fmla="*/ 784771 w 1184212"/>
              <a:gd name="csY2054" fmla="*/ 1774211 h 3616081"/>
              <a:gd name="csX2055" fmla="*/ 779204 w 1184212"/>
              <a:gd name="csY2055" fmla="*/ 1742900 h 3616081"/>
              <a:gd name="csX2056" fmla="*/ 772845 w 1184212"/>
              <a:gd name="csY2056" fmla="*/ 1704871 h 3616081"/>
              <a:gd name="csX2057" fmla="*/ 766005 w 1184212"/>
              <a:gd name="csY2057" fmla="*/ 1675168 h 3616081"/>
              <a:gd name="csX2058" fmla="*/ 784771 w 1184212"/>
              <a:gd name="csY2058" fmla="*/ 1614633 h 3616081"/>
              <a:gd name="csX2059" fmla="*/ 794010 w 1184212"/>
              <a:gd name="csY2059" fmla="*/ 1583922 h 3616081"/>
              <a:gd name="csX2060" fmla="*/ 813113 w 1184212"/>
              <a:gd name="csY2060" fmla="*/ 1620943 h 3616081"/>
              <a:gd name="csX2061" fmla="*/ 832983 w 1184212"/>
              <a:gd name="csY2061" fmla="*/ 1819701 h 3616081"/>
              <a:gd name="csX2062" fmla="*/ 803801 w 1184212"/>
              <a:gd name="csY2062" fmla="*/ 1560985 h 3616081"/>
              <a:gd name="csX2063" fmla="*/ 823959 w 1184212"/>
              <a:gd name="csY2063" fmla="*/ 1631548 h 3616081"/>
              <a:gd name="csX2064" fmla="*/ 820552 w 1184212"/>
              <a:gd name="csY2064" fmla="*/ 1623295 h 3616081"/>
              <a:gd name="csX2065" fmla="*/ 796242 w 1184212"/>
              <a:gd name="csY2065" fmla="*/ 1576244 h 3616081"/>
              <a:gd name="csX2066" fmla="*/ 802122 w 1184212"/>
              <a:gd name="csY2066" fmla="*/ 1556402 h 3616081"/>
              <a:gd name="csX2067" fmla="*/ 803777 w 1184212"/>
              <a:gd name="csY2067" fmla="*/ 1560985 h 3616081"/>
              <a:gd name="csX2068" fmla="*/ 801402 w 1184212"/>
              <a:gd name="csY2068" fmla="*/ 1537472 h 3616081"/>
              <a:gd name="csX2069" fmla="*/ 766701 w 1184212"/>
              <a:gd name="csY2069" fmla="*/ 1465229 h 3616081"/>
              <a:gd name="csX2070" fmla="*/ 718946 w 1184212"/>
              <a:gd name="csY2070" fmla="*/ 1397185 h 3616081"/>
              <a:gd name="csX2071" fmla="*/ 699700 w 1184212"/>
              <a:gd name="csY2071" fmla="*/ 1376167 h 3616081"/>
              <a:gd name="csX2072" fmla="*/ 692644 w 1184212"/>
              <a:gd name="csY2072" fmla="*/ 1369137 h 3616081"/>
              <a:gd name="csX2073" fmla="*/ 689093 w 1184212"/>
              <a:gd name="csY2073" fmla="*/ 1365850 h 3616081"/>
              <a:gd name="csX2074" fmla="*/ 674286 w 1184212"/>
              <a:gd name="csY2074" fmla="*/ 1352198 h 3616081"/>
              <a:gd name="csX2075" fmla="*/ 659744 w 1184212"/>
              <a:gd name="csY2075" fmla="*/ 1340777 h 3616081"/>
              <a:gd name="csX2076" fmla="*/ 646257 w 1184212"/>
              <a:gd name="csY2076" fmla="*/ 1330628 h 3616081"/>
              <a:gd name="csX2077" fmla="*/ 633346 w 1184212"/>
              <a:gd name="csY2077" fmla="*/ 1322374 h 3616081"/>
              <a:gd name="csX2078" fmla="*/ 621683 w 1184212"/>
              <a:gd name="csY2078" fmla="*/ 1314985 h 3616081"/>
              <a:gd name="csX2079" fmla="*/ 611940 w 1184212"/>
              <a:gd name="csY2079" fmla="*/ 1308195 h 3616081"/>
              <a:gd name="csX2080" fmla="*/ 600517 w 1184212"/>
              <a:gd name="csY2080" fmla="*/ 1292743 h 3616081"/>
              <a:gd name="csX2081" fmla="*/ 600061 w 1184212"/>
              <a:gd name="csY2081" fmla="*/ 1290992 h 3616081"/>
              <a:gd name="csX2082" fmla="*/ 600397 w 1184212"/>
              <a:gd name="csY2082" fmla="*/ 1256586 h 3616081"/>
              <a:gd name="csX2083" fmla="*/ 600781 w 1184212"/>
              <a:gd name="csY2083" fmla="*/ 1216973 h 3616081"/>
              <a:gd name="csX2084" fmla="*/ 616788 w 1184212"/>
              <a:gd name="csY2084" fmla="*/ 1224387 h 3616081"/>
              <a:gd name="csX2085" fmla="*/ 669367 w 1184212"/>
              <a:gd name="csY2085" fmla="*/ 1253898 h 3616081"/>
              <a:gd name="csX2086" fmla="*/ 671310 w 1184212"/>
              <a:gd name="csY2086" fmla="*/ 1255314 h 3616081"/>
              <a:gd name="csX2087" fmla="*/ 692092 w 1184212"/>
              <a:gd name="csY2087" fmla="*/ 1275228 h 3616081"/>
              <a:gd name="csX2088" fmla="*/ 704907 w 1184212"/>
              <a:gd name="csY2088" fmla="*/ 1295502 h 3616081"/>
              <a:gd name="csX2089" fmla="*/ 714866 w 1184212"/>
              <a:gd name="csY2089" fmla="*/ 1329140 h 3616081"/>
              <a:gd name="csX2090" fmla="*/ 716546 w 1184212"/>
              <a:gd name="csY2090" fmla="*/ 1348791 h 3616081"/>
              <a:gd name="csX2091" fmla="*/ 716738 w 1184212"/>
              <a:gd name="csY2091" fmla="*/ 1354885 h 3616081"/>
              <a:gd name="csX2092" fmla="*/ 717482 w 1184212"/>
              <a:gd name="csY2092" fmla="*/ 1348839 h 3616081"/>
              <a:gd name="csX2093" fmla="*/ 717866 w 1184212"/>
              <a:gd name="csY2093" fmla="*/ 1328925 h 3616081"/>
              <a:gd name="csX2094" fmla="*/ 709563 w 1184212"/>
              <a:gd name="csY2094" fmla="*/ 1293511 h 3616081"/>
              <a:gd name="csX2095" fmla="*/ 697540 w 1184212"/>
              <a:gd name="csY2095" fmla="*/ 1273021 h 3616081"/>
              <a:gd name="csX2096" fmla="*/ 764685 w 1184212"/>
              <a:gd name="csY2096" fmla="*/ 1330340 h 3616081"/>
              <a:gd name="csX2097" fmla="*/ 830799 w 1184212"/>
              <a:gd name="csY2097" fmla="*/ 1415443 h 3616081"/>
              <a:gd name="csX2098" fmla="*/ 801450 w 1184212"/>
              <a:gd name="csY2098" fmla="*/ 1537496 h 3616081"/>
              <a:gd name="csX2099" fmla="*/ 837086 w 1184212"/>
              <a:gd name="csY2099" fmla="*/ 1414244 h 3616081"/>
              <a:gd name="csX2100" fmla="*/ 837710 w 1184212"/>
              <a:gd name="csY2100" fmla="*/ 1410813 h 3616081"/>
              <a:gd name="csX2101" fmla="*/ 846661 w 1184212"/>
              <a:gd name="csY2101" fmla="*/ 1430991 h 3616081"/>
              <a:gd name="csX2102" fmla="*/ 837086 w 1184212"/>
              <a:gd name="csY2102" fmla="*/ 1414244 h 3616081"/>
              <a:gd name="csX2103" fmla="*/ 793746 w 1184212"/>
              <a:gd name="csY2103" fmla="*/ 1140555 h 3616081"/>
              <a:gd name="csX2104" fmla="*/ 802458 w 1184212"/>
              <a:gd name="csY2104" fmla="*/ 1152672 h 3616081"/>
              <a:gd name="csX2105" fmla="*/ 801930 w 1184212"/>
              <a:gd name="csY2105" fmla="*/ 1152960 h 3616081"/>
              <a:gd name="csX2106" fmla="*/ 811049 w 1184212"/>
              <a:gd name="csY2106" fmla="*/ 1171506 h 3616081"/>
              <a:gd name="csX2107" fmla="*/ 820240 w 1184212"/>
              <a:gd name="csY2107" fmla="*/ 1193796 h 3616081"/>
              <a:gd name="csX2108" fmla="*/ 824967 w 1184212"/>
              <a:gd name="csY2108" fmla="*/ 1208024 h 3616081"/>
              <a:gd name="csX2109" fmla="*/ 829647 w 1184212"/>
              <a:gd name="csY2109" fmla="*/ 1224123 h 3616081"/>
              <a:gd name="csX2110" fmla="*/ 840350 w 1184212"/>
              <a:gd name="csY2110" fmla="*/ 1305219 h 3616081"/>
              <a:gd name="csX2111" fmla="*/ 834662 w 1184212"/>
              <a:gd name="csY2111" fmla="*/ 1391618 h 3616081"/>
              <a:gd name="csX2112" fmla="*/ 809945 w 1184212"/>
              <a:gd name="csY2112" fmla="*/ 1343056 h 3616081"/>
              <a:gd name="csX2113" fmla="*/ 790795 w 1184212"/>
              <a:gd name="csY2113" fmla="*/ 1311386 h 3616081"/>
              <a:gd name="csX2114" fmla="*/ 783235 w 1184212"/>
              <a:gd name="csY2114" fmla="*/ 1299989 h 3616081"/>
              <a:gd name="csX2115" fmla="*/ 780308 w 1184212"/>
              <a:gd name="csY2115" fmla="*/ 1295622 h 3616081"/>
              <a:gd name="csX2116" fmla="*/ 779780 w 1184212"/>
              <a:gd name="csY2116" fmla="*/ 1293607 h 3616081"/>
              <a:gd name="csX2117" fmla="*/ 776828 w 1184212"/>
              <a:gd name="csY2117" fmla="*/ 1283626 h 3616081"/>
              <a:gd name="csX2118" fmla="*/ 771885 w 1184212"/>
              <a:gd name="csY2118" fmla="*/ 1269206 h 3616081"/>
              <a:gd name="csX2119" fmla="*/ 753454 w 1184212"/>
              <a:gd name="csY2119" fmla="*/ 1226402 h 3616081"/>
              <a:gd name="csX2120" fmla="*/ 718058 w 1184212"/>
              <a:gd name="csY2120" fmla="*/ 1165172 h 3616081"/>
              <a:gd name="csX2121" fmla="*/ 706083 w 1184212"/>
              <a:gd name="csY2121" fmla="*/ 1148209 h 3616081"/>
              <a:gd name="csX2122" fmla="*/ 695860 w 1184212"/>
              <a:gd name="csY2122" fmla="*/ 1134725 h 3616081"/>
              <a:gd name="csX2123" fmla="*/ 681701 w 1184212"/>
              <a:gd name="csY2123" fmla="*/ 1117738 h 3616081"/>
              <a:gd name="csX2124" fmla="*/ 664615 w 1184212"/>
              <a:gd name="csY2124" fmla="*/ 1099479 h 3616081"/>
              <a:gd name="csX2125" fmla="*/ 645921 w 1184212"/>
              <a:gd name="csY2125" fmla="*/ 1081941 h 3616081"/>
              <a:gd name="csX2126" fmla="*/ 627275 w 1184212"/>
              <a:gd name="csY2126" fmla="*/ 1066897 h 3616081"/>
              <a:gd name="csX2127" fmla="*/ 610740 w 1184212"/>
              <a:gd name="csY2127" fmla="*/ 1055668 h 3616081"/>
              <a:gd name="csX2128" fmla="*/ 602317 w 1184212"/>
              <a:gd name="csY2128" fmla="*/ 1050654 h 3616081"/>
              <a:gd name="csX2129" fmla="*/ 602989 w 1184212"/>
              <a:gd name="csY2129" fmla="*/ 977931 h 3616081"/>
              <a:gd name="csX2130" fmla="*/ 609756 w 1184212"/>
              <a:gd name="csY2130" fmla="*/ 981050 h 3616081"/>
              <a:gd name="csX2131" fmla="*/ 631906 w 1184212"/>
              <a:gd name="csY2131" fmla="*/ 992687 h 3616081"/>
              <a:gd name="csX2132" fmla="*/ 660007 w 1184212"/>
              <a:gd name="csY2132" fmla="*/ 1009962 h 3616081"/>
              <a:gd name="csX2133" fmla="*/ 702483 w 1184212"/>
              <a:gd name="csY2133" fmla="*/ 1042160 h 3616081"/>
              <a:gd name="csX2134" fmla="*/ 711146 w 1184212"/>
              <a:gd name="csY2134" fmla="*/ 1087651 h 3616081"/>
              <a:gd name="csX2135" fmla="*/ 714962 w 1184212"/>
              <a:gd name="csY2135" fmla="*/ 1102455 h 3616081"/>
              <a:gd name="csX2136" fmla="*/ 718394 w 1184212"/>
              <a:gd name="csY2136" fmla="*/ 1112340 h 3616081"/>
              <a:gd name="csX2137" fmla="*/ 721082 w 1184212"/>
              <a:gd name="csY2137" fmla="*/ 1119730 h 3616081"/>
              <a:gd name="csX2138" fmla="*/ 719282 w 1184212"/>
              <a:gd name="csY2138" fmla="*/ 1112076 h 3616081"/>
              <a:gd name="csX2139" fmla="*/ 716786 w 1184212"/>
              <a:gd name="csY2139" fmla="*/ 1102047 h 3616081"/>
              <a:gd name="csX2140" fmla="*/ 714050 w 1184212"/>
              <a:gd name="csY2140" fmla="*/ 1087147 h 3616081"/>
              <a:gd name="csX2141" fmla="*/ 708171 w 1184212"/>
              <a:gd name="csY2141" fmla="*/ 1047031 h 3616081"/>
              <a:gd name="csX2142" fmla="*/ 726025 w 1184212"/>
              <a:gd name="csY2142" fmla="*/ 1063538 h 3616081"/>
              <a:gd name="csX2143" fmla="*/ 793746 w 1184212"/>
              <a:gd name="csY2143" fmla="*/ 1140531 h 3616081"/>
              <a:gd name="csX2144" fmla="*/ 694708 w 1184212"/>
              <a:gd name="csY2144" fmla="*/ 971885 h 3616081"/>
              <a:gd name="csX2145" fmla="*/ 698404 w 1184212"/>
              <a:gd name="csY2145" fmla="*/ 1010105 h 3616081"/>
              <a:gd name="csX2146" fmla="*/ 701379 w 1184212"/>
              <a:gd name="csY2146" fmla="*/ 1033499 h 3616081"/>
              <a:gd name="csX2147" fmla="*/ 664543 w 1184212"/>
              <a:gd name="csY2147" fmla="*/ 1005787 h 3616081"/>
              <a:gd name="csX2148" fmla="*/ 635626 w 1184212"/>
              <a:gd name="csY2148" fmla="*/ 987912 h 3616081"/>
              <a:gd name="csX2149" fmla="*/ 612756 w 1184212"/>
              <a:gd name="csY2149" fmla="*/ 975843 h 3616081"/>
              <a:gd name="csX2150" fmla="*/ 603085 w 1184212"/>
              <a:gd name="csY2150" fmla="*/ 971405 h 3616081"/>
              <a:gd name="csX2151" fmla="*/ 603757 w 1184212"/>
              <a:gd name="csY2151" fmla="*/ 902209 h 3616081"/>
              <a:gd name="csX2152" fmla="*/ 607933 w 1184212"/>
              <a:gd name="csY2152" fmla="*/ 904944 h 3616081"/>
              <a:gd name="csX2153" fmla="*/ 639250 w 1184212"/>
              <a:gd name="csY2153" fmla="*/ 935199 h 3616081"/>
              <a:gd name="csX2154" fmla="*/ 655544 w 1184212"/>
              <a:gd name="csY2154" fmla="*/ 959360 h 3616081"/>
              <a:gd name="csX2155" fmla="*/ 662815 w 1184212"/>
              <a:gd name="csY2155" fmla="*/ 973852 h 3616081"/>
              <a:gd name="csX2156" fmla="*/ 664711 w 1184212"/>
              <a:gd name="csY2156" fmla="*/ 978507 h 3616081"/>
              <a:gd name="csX2157" fmla="*/ 663703 w 1184212"/>
              <a:gd name="csY2157" fmla="*/ 973588 h 3616081"/>
              <a:gd name="csX2158" fmla="*/ 658256 w 1184212"/>
              <a:gd name="csY2158" fmla="*/ 958089 h 3616081"/>
              <a:gd name="csX2159" fmla="*/ 643329 w 1184212"/>
              <a:gd name="csY2159" fmla="*/ 932248 h 3616081"/>
              <a:gd name="csX2160" fmla="*/ 619787 w 1184212"/>
              <a:gd name="csY2160" fmla="*/ 906552 h 3616081"/>
              <a:gd name="csX2161" fmla="*/ 620459 w 1184212"/>
              <a:gd name="csY2161" fmla="*/ 906816 h 3616081"/>
              <a:gd name="csX2162" fmla="*/ 687101 w 1184212"/>
              <a:gd name="csY2162" fmla="*/ 941725 h 3616081"/>
              <a:gd name="csX2163" fmla="*/ 692716 w 1184212"/>
              <a:gd name="csY2163" fmla="*/ 945348 h 3616081"/>
              <a:gd name="csX2164" fmla="*/ 694708 w 1184212"/>
              <a:gd name="csY2164" fmla="*/ 971957 h 3616081"/>
              <a:gd name="csX2165" fmla="*/ 692212 w 1184212"/>
              <a:gd name="csY2165" fmla="*/ 937815 h 3616081"/>
              <a:gd name="csX2166" fmla="*/ 691540 w 1184212"/>
              <a:gd name="csY2166" fmla="*/ 937383 h 3616081"/>
              <a:gd name="csX2167" fmla="*/ 623267 w 1184212"/>
              <a:gd name="csY2167" fmla="*/ 901417 h 3616081"/>
              <a:gd name="csX2168" fmla="*/ 603829 w 1184212"/>
              <a:gd name="csY2168" fmla="*/ 893955 h 3616081"/>
              <a:gd name="csX2169" fmla="*/ 604453 w 1184212"/>
              <a:gd name="csY2169" fmla="*/ 822768 h 3616081"/>
              <a:gd name="csX2170" fmla="*/ 604549 w 1184212"/>
              <a:gd name="csY2170" fmla="*/ 822816 h 3616081"/>
              <a:gd name="csX2171" fmla="*/ 608940 w 1184212"/>
              <a:gd name="csY2171" fmla="*/ 825695 h 3616081"/>
              <a:gd name="csX2172" fmla="*/ 636970 w 1184212"/>
              <a:gd name="csY2172" fmla="*/ 853071 h 3616081"/>
              <a:gd name="csX2173" fmla="*/ 651608 w 1184212"/>
              <a:gd name="csY2173" fmla="*/ 874881 h 3616081"/>
              <a:gd name="csX2174" fmla="*/ 658184 w 1184212"/>
              <a:gd name="csY2174" fmla="*/ 887933 h 3616081"/>
              <a:gd name="csX2175" fmla="*/ 659911 w 1184212"/>
              <a:gd name="csY2175" fmla="*/ 892132 h 3616081"/>
              <a:gd name="csX2176" fmla="*/ 659072 w 1184212"/>
              <a:gd name="csY2176" fmla="*/ 887669 h 3616081"/>
              <a:gd name="csX2177" fmla="*/ 654296 w 1184212"/>
              <a:gd name="csY2177" fmla="*/ 873609 h 3616081"/>
              <a:gd name="csX2178" fmla="*/ 641049 w 1184212"/>
              <a:gd name="csY2178" fmla="*/ 850120 h 3616081"/>
              <a:gd name="csX2179" fmla="*/ 624635 w 1184212"/>
              <a:gd name="csY2179" fmla="*/ 830902 h 3616081"/>
              <a:gd name="csX2180" fmla="*/ 658976 w 1184212"/>
              <a:gd name="csY2180" fmla="*/ 847745 h 3616081"/>
              <a:gd name="csX2181" fmla="*/ 688157 w 1184212"/>
              <a:gd name="csY2181" fmla="*/ 863820 h 3616081"/>
              <a:gd name="csX2182" fmla="*/ 692164 w 1184212"/>
              <a:gd name="csY2182" fmla="*/ 937766 h 3616081"/>
              <a:gd name="csX2183" fmla="*/ 687893 w 1184212"/>
              <a:gd name="csY2183" fmla="*/ 856646 h 3616081"/>
              <a:gd name="csX2184" fmla="*/ 687893 w 1184212"/>
              <a:gd name="csY2184" fmla="*/ 856790 h 3616081"/>
              <a:gd name="csX2185" fmla="*/ 662719 w 1184212"/>
              <a:gd name="csY2185" fmla="*/ 842970 h 3616081"/>
              <a:gd name="csX2186" fmla="*/ 612756 w 1184212"/>
              <a:gd name="csY2186" fmla="*/ 819121 h 3616081"/>
              <a:gd name="csX2187" fmla="*/ 604501 w 1184212"/>
              <a:gd name="csY2187" fmla="*/ 815690 h 3616081"/>
              <a:gd name="csX2188" fmla="*/ 604981 w 1184212"/>
              <a:gd name="csY2188" fmla="*/ 739728 h 3616081"/>
              <a:gd name="csX2189" fmla="*/ 605197 w 1184212"/>
              <a:gd name="csY2189" fmla="*/ 739824 h 3616081"/>
              <a:gd name="csX2190" fmla="*/ 609276 w 1184212"/>
              <a:gd name="csY2190" fmla="*/ 742080 h 3616081"/>
              <a:gd name="csX2191" fmla="*/ 624611 w 1184212"/>
              <a:gd name="csY2191" fmla="*/ 753092 h 3616081"/>
              <a:gd name="csX2192" fmla="*/ 636106 w 1184212"/>
              <a:gd name="csY2192" fmla="*/ 764081 h 3616081"/>
              <a:gd name="csX2193" fmla="*/ 650648 w 1184212"/>
              <a:gd name="csY2193" fmla="*/ 782220 h 3616081"/>
              <a:gd name="csX2194" fmla="*/ 657320 w 1184212"/>
              <a:gd name="csY2194" fmla="*/ 793305 h 3616081"/>
              <a:gd name="csX2195" fmla="*/ 659096 w 1184212"/>
              <a:gd name="csY2195" fmla="*/ 796928 h 3616081"/>
              <a:gd name="csX2196" fmla="*/ 658208 w 1184212"/>
              <a:gd name="csY2196" fmla="*/ 792993 h 3616081"/>
              <a:gd name="csX2197" fmla="*/ 653264 w 1184212"/>
              <a:gd name="csY2197" fmla="*/ 780756 h 3616081"/>
              <a:gd name="csX2198" fmla="*/ 639945 w 1184212"/>
              <a:gd name="csY2198" fmla="*/ 760818 h 3616081"/>
              <a:gd name="csX2199" fmla="*/ 628931 w 1184212"/>
              <a:gd name="csY2199" fmla="*/ 749301 h 3616081"/>
              <a:gd name="csX2200" fmla="*/ 662023 w 1184212"/>
              <a:gd name="csY2200" fmla="*/ 765113 h 3616081"/>
              <a:gd name="csX2201" fmla="*/ 685517 w 1184212"/>
              <a:gd name="csY2201" fmla="*/ 777517 h 3616081"/>
              <a:gd name="csX2202" fmla="*/ 687917 w 1184212"/>
              <a:gd name="csY2202" fmla="*/ 856646 h 3616081"/>
              <a:gd name="csX2203" fmla="*/ 685373 w 1184212"/>
              <a:gd name="csY2203" fmla="*/ 770631 h 3616081"/>
              <a:gd name="csX2204" fmla="*/ 665719 w 1184212"/>
              <a:gd name="csY2204" fmla="*/ 760290 h 3616081"/>
              <a:gd name="csX2205" fmla="*/ 613644 w 1184212"/>
              <a:gd name="csY2205" fmla="*/ 736225 h 3616081"/>
              <a:gd name="csX2206" fmla="*/ 605029 w 1184212"/>
              <a:gd name="csY2206" fmla="*/ 732770 h 3616081"/>
              <a:gd name="csX2207" fmla="*/ 605125 w 1184212"/>
              <a:gd name="csY2207" fmla="*/ 718063 h 3616081"/>
              <a:gd name="csX2208" fmla="*/ 605485 w 1184212"/>
              <a:gd name="csY2208" fmla="*/ 657888 h 3616081"/>
              <a:gd name="csX2209" fmla="*/ 605965 w 1184212"/>
              <a:gd name="csY2209" fmla="*/ 658104 h 3616081"/>
              <a:gd name="csX2210" fmla="*/ 609900 w 1184212"/>
              <a:gd name="csY2210" fmla="*/ 660000 h 3616081"/>
              <a:gd name="csX2211" fmla="*/ 636370 w 1184212"/>
              <a:gd name="csY2211" fmla="*/ 678882 h 3616081"/>
              <a:gd name="csX2212" fmla="*/ 651104 w 1184212"/>
              <a:gd name="csY2212" fmla="*/ 694861 h 3616081"/>
              <a:gd name="csX2213" fmla="*/ 657968 w 1184212"/>
              <a:gd name="csY2213" fmla="*/ 704819 h 3616081"/>
              <a:gd name="csX2214" fmla="*/ 659792 w 1184212"/>
              <a:gd name="csY2214" fmla="*/ 708106 h 3616081"/>
              <a:gd name="csX2215" fmla="*/ 658832 w 1184212"/>
              <a:gd name="csY2215" fmla="*/ 704435 h 3616081"/>
              <a:gd name="csX2216" fmla="*/ 653600 w 1184212"/>
              <a:gd name="csY2216" fmla="*/ 693206 h 3616081"/>
              <a:gd name="csX2217" fmla="*/ 639945 w 1184212"/>
              <a:gd name="csY2217" fmla="*/ 675307 h 3616081"/>
              <a:gd name="csX2218" fmla="*/ 632770 w 1184212"/>
              <a:gd name="csY2218" fmla="*/ 668445 h 3616081"/>
              <a:gd name="csX2219" fmla="*/ 660032 w 1184212"/>
              <a:gd name="csY2219" fmla="*/ 680658 h 3616081"/>
              <a:gd name="csX2220" fmla="*/ 684557 w 1184212"/>
              <a:gd name="csY2220" fmla="*/ 692678 h 3616081"/>
              <a:gd name="csX2221" fmla="*/ 685349 w 1184212"/>
              <a:gd name="csY2221" fmla="*/ 770607 h 3616081"/>
              <a:gd name="csX2222" fmla="*/ 684821 w 1184212"/>
              <a:gd name="csY2222" fmla="*/ 634783 h 3616081"/>
              <a:gd name="csX2223" fmla="*/ 684557 w 1184212"/>
              <a:gd name="csY2223" fmla="*/ 685984 h 3616081"/>
              <a:gd name="csX2224" fmla="*/ 663535 w 1184212"/>
              <a:gd name="csY2224" fmla="*/ 675739 h 3616081"/>
              <a:gd name="csX2225" fmla="*/ 612876 w 1184212"/>
              <a:gd name="csY2225" fmla="*/ 654025 h 3616081"/>
              <a:gd name="csX2226" fmla="*/ 605509 w 1184212"/>
              <a:gd name="csY2226" fmla="*/ 651266 h 3616081"/>
              <a:gd name="csX2227" fmla="*/ 605845 w 1184212"/>
              <a:gd name="csY2227" fmla="*/ 592915 h 3616081"/>
              <a:gd name="csX2228" fmla="*/ 606661 w 1184212"/>
              <a:gd name="csY2228" fmla="*/ 593299 h 3616081"/>
              <a:gd name="csX2229" fmla="*/ 610596 w 1184212"/>
              <a:gd name="csY2229" fmla="*/ 595194 h 3616081"/>
              <a:gd name="csX2230" fmla="*/ 637066 w 1184212"/>
              <a:gd name="csY2230" fmla="*/ 614077 h 3616081"/>
              <a:gd name="csX2231" fmla="*/ 651800 w 1184212"/>
              <a:gd name="csY2231" fmla="*/ 630056 h 3616081"/>
              <a:gd name="csX2232" fmla="*/ 658664 w 1184212"/>
              <a:gd name="csY2232" fmla="*/ 640013 h 3616081"/>
              <a:gd name="csX2233" fmla="*/ 660487 w 1184212"/>
              <a:gd name="csY2233" fmla="*/ 643300 h 3616081"/>
              <a:gd name="csX2234" fmla="*/ 659528 w 1184212"/>
              <a:gd name="csY2234" fmla="*/ 639629 h 3616081"/>
              <a:gd name="csX2235" fmla="*/ 654296 w 1184212"/>
              <a:gd name="csY2235" fmla="*/ 628401 h 3616081"/>
              <a:gd name="csX2236" fmla="*/ 640641 w 1184212"/>
              <a:gd name="csY2236" fmla="*/ 610502 h 3616081"/>
              <a:gd name="csX2237" fmla="*/ 631282 w 1184212"/>
              <a:gd name="csY2237" fmla="*/ 601793 h 3616081"/>
              <a:gd name="csX2238" fmla="*/ 665599 w 1184212"/>
              <a:gd name="csY2238" fmla="*/ 616188 h 3616081"/>
              <a:gd name="csX2239" fmla="*/ 684917 w 1184212"/>
              <a:gd name="csY2239" fmla="*/ 625018 h 3616081"/>
              <a:gd name="csX2240" fmla="*/ 684797 w 1184212"/>
              <a:gd name="csY2240" fmla="*/ 634759 h 3616081"/>
              <a:gd name="csX2241" fmla="*/ 685037 w 1184212"/>
              <a:gd name="csY2241" fmla="*/ 618444 h 3616081"/>
              <a:gd name="csX2242" fmla="*/ 669103 w 1184212"/>
              <a:gd name="csY2242" fmla="*/ 611174 h 3616081"/>
              <a:gd name="csX2243" fmla="*/ 614508 w 1184212"/>
              <a:gd name="csY2243" fmla="*/ 589028 h 3616081"/>
              <a:gd name="csX2244" fmla="*/ 605893 w 1184212"/>
              <a:gd name="csY2244" fmla="*/ 585981 h 3616081"/>
              <a:gd name="csX2245" fmla="*/ 606229 w 1184212"/>
              <a:gd name="csY2245" fmla="*/ 526910 h 3616081"/>
              <a:gd name="csX2246" fmla="*/ 607621 w 1184212"/>
              <a:gd name="csY2246" fmla="*/ 527534 h 3616081"/>
              <a:gd name="csX2247" fmla="*/ 611556 w 1184212"/>
              <a:gd name="csY2247" fmla="*/ 529430 h 3616081"/>
              <a:gd name="csX2248" fmla="*/ 638026 w 1184212"/>
              <a:gd name="csY2248" fmla="*/ 548312 h 3616081"/>
              <a:gd name="csX2249" fmla="*/ 652760 w 1184212"/>
              <a:gd name="csY2249" fmla="*/ 564291 h 3616081"/>
              <a:gd name="csX2250" fmla="*/ 659624 w 1184212"/>
              <a:gd name="csY2250" fmla="*/ 574249 h 3616081"/>
              <a:gd name="csX2251" fmla="*/ 661447 w 1184212"/>
              <a:gd name="csY2251" fmla="*/ 577536 h 3616081"/>
              <a:gd name="csX2252" fmla="*/ 660487 w 1184212"/>
              <a:gd name="csY2252" fmla="*/ 573865 h 3616081"/>
              <a:gd name="csX2253" fmla="*/ 655256 w 1184212"/>
              <a:gd name="csY2253" fmla="*/ 562636 h 3616081"/>
              <a:gd name="csX2254" fmla="*/ 641601 w 1184212"/>
              <a:gd name="csY2254" fmla="*/ 544737 h 3616081"/>
              <a:gd name="csX2255" fmla="*/ 630970 w 1184212"/>
              <a:gd name="csY2255" fmla="*/ 534972 h 3616081"/>
              <a:gd name="csX2256" fmla="*/ 659672 w 1184212"/>
              <a:gd name="csY2256" fmla="*/ 545673 h 3616081"/>
              <a:gd name="csX2257" fmla="*/ 686333 w 1184212"/>
              <a:gd name="csY2257" fmla="*/ 556614 h 3616081"/>
              <a:gd name="csX2258" fmla="*/ 685037 w 1184212"/>
              <a:gd name="csY2258" fmla="*/ 618396 h 3616081"/>
              <a:gd name="csX2259" fmla="*/ 688493 w 1184212"/>
              <a:gd name="csY2259" fmla="*/ 495863 h 3616081"/>
              <a:gd name="csX2260" fmla="*/ 686525 w 1184212"/>
              <a:gd name="csY2260" fmla="*/ 550232 h 3616081"/>
              <a:gd name="csX2261" fmla="*/ 662815 w 1184212"/>
              <a:gd name="csY2261" fmla="*/ 540538 h 3616081"/>
              <a:gd name="csX2262" fmla="*/ 612444 w 1184212"/>
              <a:gd name="csY2262" fmla="*/ 522472 h 3616081"/>
              <a:gd name="csX2263" fmla="*/ 607213 w 1184212"/>
              <a:gd name="csY2263" fmla="*/ 520816 h 3616081"/>
              <a:gd name="csX2264" fmla="*/ 607213 w 1184212"/>
              <a:gd name="csY2264" fmla="*/ 520816 h 3616081"/>
              <a:gd name="csX2265" fmla="*/ 607213 w 1184212"/>
              <a:gd name="csY2265" fmla="*/ 520816 h 3616081"/>
              <a:gd name="csX2266" fmla="*/ 606277 w 1184212"/>
              <a:gd name="csY2266" fmla="*/ 520528 h 3616081"/>
              <a:gd name="csX2267" fmla="*/ 606661 w 1184212"/>
              <a:gd name="csY2267" fmla="*/ 455843 h 3616081"/>
              <a:gd name="csX2268" fmla="*/ 608605 w 1184212"/>
              <a:gd name="csY2268" fmla="*/ 456731 h 3616081"/>
              <a:gd name="csX2269" fmla="*/ 612540 w 1184212"/>
              <a:gd name="csY2269" fmla="*/ 458626 h 3616081"/>
              <a:gd name="csX2270" fmla="*/ 639010 w 1184212"/>
              <a:gd name="csY2270" fmla="*/ 477509 h 3616081"/>
              <a:gd name="csX2271" fmla="*/ 653744 w 1184212"/>
              <a:gd name="csY2271" fmla="*/ 493488 h 3616081"/>
              <a:gd name="csX2272" fmla="*/ 660607 w 1184212"/>
              <a:gd name="csY2272" fmla="*/ 503445 h 3616081"/>
              <a:gd name="csX2273" fmla="*/ 662431 w 1184212"/>
              <a:gd name="csY2273" fmla="*/ 506732 h 3616081"/>
              <a:gd name="csX2274" fmla="*/ 661471 w 1184212"/>
              <a:gd name="csY2274" fmla="*/ 503061 h 3616081"/>
              <a:gd name="csX2275" fmla="*/ 656240 w 1184212"/>
              <a:gd name="csY2275" fmla="*/ 491833 h 3616081"/>
              <a:gd name="csX2276" fmla="*/ 642585 w 1184212"/>
              <a:gd name="csY2276" fmla="*/ 473934 h 3616081"/>
              <a:gd name="csX2277" fmla="*/ 630706 w 1184212"/>
              <a:gd name="csY2277" fmla="*/ 463185 h 3616081"/>
              <a:gd name="csX2278" fmla="*/ 655496 w 1184212"/>
              <a:gd name="csY2278" fmla="*/ 472278 h 3616081"/>
              <a:gd name="csX2279" fmla="*/ 688949 w 1184212"/>
              <a:gd name="csY2279" fmla="*/ 485906 h 3616081"/>
              <a:gd name="csX2280" fmla="*/ 688469 w 1184212"/>
              <a:gd name="csY2280" fmla="*/ 495863 h 3616081"/>
              <a:gd name="csX2281" fmla="*/ 692404 w 1184212"/>
              <a:gd name="csY2281" fmla="*/ 424868 h 3616081"/>
              <a:gd name="csX2282" fmla="*/ 690197 w 1184212"/>
              <a:gd name="csY2282" fmla="*/ 460330 h 3616081"/>
              <a:gd name="csX2283" fmla="*/ 689285 w 1184212"/>
              <a:gd name="csY2283" fmla="*/ 479548 h 3616081"/>
              <a:gd name="csX2284" fmla="*/ 658568 w 1184212"/>
              <a:gd name="csY2284" fmla="*/ 467072 h 3616081"/>
              <a:gd name="csX2285" fmla="*/ 611148 w 1184212"/>
              <a:gd name="csY2285" fmla="*/ 450421 h 3616081"/>
              <a:gd name="csX2286" fmla="*/ 606709 w 1184212"/>
              <a:gd name="csY2286" fmla="*/ 449029 h 3616081"/>
              <a:gd name="csX2287" fmla="*/ 607093 w 1184212"/>
              <a:gd name="csY2287" fmla="*/ 382352 h 3616081"/>
              <a:gd name="csX2288" fmla="*/ 608629 w 1184212"/>
              <a:gd name="csY2288" fmla="*/ 383048 h 3616081"/>
              <a:gd name="csX2289" fmla="*/ 612564 w 1184212"/>
              <a:gd name="csY2289" fmla="*/ 384944 h 3616081"/>
              <a:gd name="csX2290" fmla="*/ 639034 w 1184212"/>
              <a:gd name="csY2290" fmla="*/ 403826 h 3616081"/>
              <a:gd name="csX2291" fmla="*/ 653768 w 1184212"/>
              <a:gd name="csY2291" fmla="*/ 419806 h 3616081"/>
              <a:gd name="csX2292" fmla="*/ 660631 w 1184212"/>
              <a:gd name="csY2292" fmla="*/ 429763 h 3616081"/>
              <a:gd name="csX2293" fmla="*/ 662455 w 1184212"/>
              <a:gd name="csY2293" fmla="*/ 433050 h 3616081"/>
              <a:gd name="csX2294" fmla="*/ 661495 w 1184212"/>
              <a:gd name="csY2294" fmla="*/ 429379 h 3616081"/>
              <a:gd name="csX2295" fmla="*/ 656264 w 1184212"/>
              <a:gd name="csY2295" fmla="*/ 418150 h 3616081"/>
              <a:gd name="csX2296" fmla="*/ 642609 w 1184212"/>
              <a:gd name="csY2296" fmla="*/ 400251 h 3616081"/>
              <a:gd name="csX2297" fmla="*/ 631162 w 1184212"/>
              <a:gd name="csY2297" fmla="*/ 389814 h 3616081"/>
              <a:gd name="csX2298" fmla="*/ 652400 w 1184212"/>
              <a:gd name="csY2298" fmla="*/ 397372 h 3616081"/>
              <a:gd name="csX2299" fmla="*/ 693148 w 1184212"/>
              <a:gd name="csY2299" fmla="*/ 413663 h 3616081"/>
              <a:gd name="csX2300" fmla="*/ 692428 w 1184212"/>
              <a:gd name="csY2300" fmla="*/ 424868 h 3616081"/>
              <a:gd name="csX2301" fmla="*/ 695620 w 1184212"/>
              <a:gd name="csY2301" fmla="*/ 355024 h 3616081"/>
              <a:gd name="csX2302" fmla="*/ 693556 w 1184212"/>
              <a:gd name="csY2302" fmla="*/ 407329 h 3616081"/>
              <a:gd name="csX2303" fmla="*/ 655328 w 1184212"/>
              <a:gd name="csY2303" fmla="*/ 392094 h 3616081"/>
              <a:gd name="csX2304" fmla="*/ 610140 w 1184212"/>
              <a:gd name="csY2304" fmla="*/ 376738 h 3616081"/>
              <a:gd name="csX2305" fmla="*/ 607117 w 1184212"/>
              <a:gd name="csY2305" fmla="*/ 375826 h 3616081"/>
              <a:gd name="csX2306" fmla="*/ 607213 w 1184212"/>
              <a:gd name="csY2306" fmla="*/ 359079 h 3616081"/>
              <a:gd name="csX2307" fmla="*/ 607309 w 1184212"/>
              <a:gd name="csY2307" fmla="*/ 320187 h 3616081"/>
              <a:gd name="csX2308" fmla="*/ 608605 w 1184212"/>
              <a:gd name="csY2308" fmla="*/ 320786 h 3616081"/>
              <a:gd name="csX2309" fmla="*/ 612540 w 1184212"/>
              <a:gd name="csY2309" fmla="*/ 322682 h 3616081"/>
              <a:gd name="csX2310" fmla="*/ 639010 w 1184212"/>
              <a:gd name="csY2310" fmla="*/ 341564 h 3616081"/>
              <a:gd name="csX2311" fmla="*/ 653744 w 1184212"/>
              <a:gd name="csY2311" fmla="*/ 357544 h 3616081"/>
              <a:gd name="csX2312" fmla="*/ 660607 w 1184212"/>
              <a:gd name="csY2312" fmla="*/ 367501 h 3616081"/>
              <a:gd name="csX2313" fmla="*/ 662431 w 1184212"/>
              <a:gd name="csY2313" fmla="*/ 370788 h 3616081"/>
              <a:gd name="csX2314" fmla="*/ 661471 w 1184212"/>
              <a:gd name="csY2314" fmla="*/ 367117 h 3616081"/>
              <a:gd name="csX2315" fmla="*/ 656240 w 1184212"/>
              <a:gd name="csY2315" fmla="*/ 355888 h 3616081"/>
              <a:gd name="csX2316" fmla="*/ 642585 w 1184212"/>
              <a:gd name="csY2316" fmla="*/ 337989 h 3616081"/>
              <a:gd name="csX2317" fmla="*/ 628787 w 1184212"/>
              <a:gd name="csY2317" fmla="*/ 325801 h 3616081"/>
              <a:gd name="csX2318" fmla="*/ 636058 w 1184212"/>
              <a:gd name="csY2318" fmla="*/ 328056 h 3616081"/>
              <a:gd name="csX2319" fmla="*/ 695572 w 1184212"/>
              <a:gd name="csY2319" fmla="*/ 349026 h 3616081"/>
              <a:gd name="csX2320" fmla="*/ 695572 w 1184212"/>
              <a:gd name="csY2320" fmla="*/ 355048 h 3616081"/>
              <a:gd name="csX2321" fmla="*/ 695596 w 1184212"/>
              <a:gd name="csY2321" fmla="*/ 342572 h 3616081"/>
              <a:gd name="csX2322" fmla="*/ 638506 w 1184212"/>
              <a:gd name="csY2322" fmla="*/ 322514 h 3616081"/>
              <a:gd name="csX2323" fmla="*/ 607309 w 1184212"/>
              <a:gd name="csY2323" fmla="*/ 313469 h 3616081"/>
              <a:gd name="csX2324" fmla="*/ 607429 w 1184212"/>
              <a:gd name="csY2324" fmla="*/ 261020 h 3616081"/>
              <a:gd name="csX2325" fmla="*/ 615228 w 1184212"/>
              <a:gd name="csY2325" fmla="*/ 263179 h 3616081"/>
              <a:gd name="csX2326" fmla="*/ 618780 w 1184212"/>
              <a:gd name="csY2326" fmla="*/ 264211 h 3616081"/>
              <a:gd name="csX2327" fmla="*/ 684773 w 1184212"/>
              <a:gd name="csY2327" fmla="*/ 287388 h 3616081"/>
              <a:gd name="csX2328" fmla="*/ 694084 w 1184212"/>
              <a:gd name="csY2328" fmla="*/ 291299 h 3616081"/>
              <a:gd name="csX2329" fmla="*/ 695596 w 1184212"/>
              <a:gd name="csY2329" fmla="*/ 342596 h 3616081"/>
              <a:gd name="csX2330" fmla="*/ 693796 w 1184212"/>
              <a:gd name="csY2330" fmla="*/ 285973 h 3616081"/>
              <a:gd name="csX2331" fmla="*/ 686861 w 1184212"/>
              <a:gd name="csY2331" fmla="*/ 282830 h 3616081"/>
              <a:gd name="csX2332" fmla="*/ 620459 w 1184212"/>
              <a:gd name="csY2332" fmla="*/ 258453 h 3616081"/>
              <a:gd name="csX2333" fmla="*/ 616884 w 1184212"/>
              <a:gd name="csY2333" fmla="*/ 257421 h 3616081"/>
              <a:gd name="csX2334" fmla="*/ 607453 w 1184212"/>
              <a:gd name="csY2334" fmla="*/ 254830 h 3616081"/>
              <a:gd name="csX2335" fmla="*/ 607573 w 1184212"/>
              <a:gd name="csY2335" fmla="*/ 211210 h 3616081"/>
              <a:gd name="csX2336" fmla="*/ 614724 w 1184212"/>
              <a:gd name="csY2336" fmla="*/ 214473 h 3616081"/>
              <a:gd name="csX2337" fmla="*/ 631186 w 1184212"/>
              <a:gd name="csY2337" fmla="*/ 221143 h 3616081"/>
              <a:gd name="csX2338" fmla="*/ 689549 w 1184212"/>
              <a:gd name="csY2338" fmla="*/ 237795 h 3616081"/>
              <a:gd name="csX2339" fmla="*/ 693796 w 1184212"/>
              <a:gd name="csY2339" fmla="*/ 285997 h 36160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</a:cxnLst>
            <a:rect l="l" t="t" r="r" b="b"/>
            <a:pathLst>
              <a:path w="1184212" h="3616081">
                <a:moveTo>
                  <a:pt x="1180637" y="1154375"/>
                </a:moveTo>
                <a:cubicBezTo>
                  <a:pt x="1178429" y="1148233"/>
                  <a:pt x="1174469" y="1140771"/>
                  <a:pt x="1168782" y="1132014"/>
                </a:cubicBezTo>
                <a:cubicBezTo>
                  <a:pt x="1165926" y="1127695"/>
                  <a:pt x="1162806" y="1122921"/>
                  <a:pt x="1159351" y="1117666"/>
                </a:cubicBezTo>
                <a:cubicBezTo>
                  <a:pt x="1156015" y="1112436"/>
                  <a:pt x="1152463" y="1106701"/>
                  <a:pt x="1149872" y="1100103"/>
                </a:cubicBezTo>
                <a:cubicBezTo>
                  <a:pt x="1149560" y="1099479"/>
                  <a:pt x="1149176" y="1098304"/>
                  <a:pt x="1148816" y="1097080"/>
                </a:cubicBezTo>
                <a:cubicBezTo>
                  <a:pt x="1145480" y="1074503"/>
                  <a:pt x="1140513" y="1050462"/>
                  <a:pt x="1136529" y="1024525"/>
                </a:cubicBezTo>
                <a:cubicBezTo>
                  <a:pt x="1127818" y="970181"/>
                  <a:pt x="1119611" y="908471"/>
                  <a:pt x="1111187" y="842778"/>
                </a:cubicBezTo>
                <a:cubicBezTo>
                  <a:pt x="1102836" y="777061"/>
                  <a:pt x="1094509" y="707314"/>
                  <a:pt x="1085966" y="636750"/>
                </a:cubicBezTo>
                <a:cubicBezTo>
                  <a:pt x="1081550" y="601505"/>
                  <a:pt x="1077759" y="565875"/>
                  <a:pt x="1070511" y="530821"/>
                </a:cubicBezTo>
                <a:cubicBezTo>
                  <a:pt x="1067080" y="513282"/>
                  <a:pt x="1062352" y="496055"/>
                  <a:pt x="1057169" y="479092"/>
                </a:cubicBezTo>
                <a:cubicBezTo>
                  <a:pt x="1054169" y="470743"/>
                  <a:pt x="1051721" y="462201"/>
                  <a:pt x="1048218" y="454092"/>
                </a:cubicBezTo>
                <a:lnTo>
                  <a:pt x="1043274" y="441831"/>
                </a:lnTo>
                <a:cubicBezTo>
                  <a:pt x="1041570" y="437776"/>
                  <a:pt x="1039578" y="433865"/>
                  <a:pt x="1037731" y="429883"/>
                </a:cubicBezTo>
                <a:cubicBezTo>
                  <a:pt x="1022780" y="398188"/>
                  <a:pt x="1003318" y="369156"/>
                  <a:pt x="980112" y="344923"/>
                </a:cubicBezTo>
                <a:cubicBezTo>
                  <a:pt x="956955" y="320570"/>
                  <a:pt x="930269" y="301376"/>
                  <a:pt x="902816" y="286620"/>
                </a:cubicBezTo>
                <a:cubicBezTo>
                  <a:pt x="875074" y="272201"/>
                  <a:pt x="846349" y="263683"/>
                  <a:pt x="819328" y="257301"/>
                </a:cubicBezTo>
                <a:cubicBezTo>
                  <a:pt x="792235" y="250967"/>
                  <a:pt x="766629" y="246672"/>
                  <a:pt x="743303" y="242377"/>
                </a:cubicBezTo>
                <a:cubicBezTo>
                  <a:pt x="725857" y="239330"/>
                  <a:pt x="709707" y="236139"/>
                  <a:pt x="694996" y="232876"/>
                </a:cubicBezTo>
                <a:cubicBezTo>
                  <a:pt x="693100" y="217257"/>
                  <a:pt x="690797" y="202213"/>
                  <a:pt x="688133" y="187841"/>
                </a:cubicBezTo>
                <a:cubicBezTo>
                  <a:pt x="711051" y="194247"/>
                  <a:pt x="736896" y="199838"/>
                  <a:pt x="763941" y="204612"/>
                </a:cubicBezTo>
                <a:cubicBezTo>
                  <a:pt x="788059" y="208979"/>
                  <a:pt x="813137" y="212818"/>
                  <a:pt x="837926" y="216825"/>
                </a:cubicBezTo>
                <a:cubicBezTo>
                  <a:pt x="862716" y="220880"/>
                  <a:pt x="887313" y="224862"/>
                  <a:pt x="910135" y="230405"/>
                </a:cubicBezTo>
                <a:cubicBezTo>
                  <a:pt x="921510" y="233212"/>
                  <a:pt x="932501" y="236355"/>
                  <a:pt x="942388" y="240602"/>
                </a:cubicBezTo>
                <a:cubicBezTo>
                  <a:pt x="947355" y="242689"/>
                  <a:pt x="952035" y="245400"/>
                  <a:pt x="956715" y="247704"/>
                </a:cubicBezTo>
                <a:cubicBezTo>
                  <a:pt x="959042" y="248879"/>
                  <a:pt x="961322" y="250055"/>
                  <a:pt x="963602" y="251207"/>
                </a:cubicBezTo>
                <a:cubicBezTo>
                  <a:pt x="965762" y="252550"/>
                  <a:pt x="967897" y="253846"/>
                  <a:pt x="970009" y="255142"/>
                </a:cubicBezTo>
                <a:cubicBezTo>
                  <a:pt x="987191" y="265003"/>
                  <a:pt x="1000366" y="276543"/>
                  <a:pt x="1010829" y="285733"/>
                </a:cubicBezTo>
                <a:cubicBezTo>
                  <a:pt x="1015917" y="290771"/>
                  <a:pt x="1020956" y="295882"/>
                  <a:pt x="1025564" y="300824"/>
                </a:cubicBezTo>
                <a:cubicBezTo>
                  <a:pt x="1029859" y="306055"/>
                  <a:pt x="1034059" y="310829"/>
                  <a:pt x="1037443" y="315244"/>
                </a:cubicBezTo>
                <a:cubicBezTo>
                  <a:pt x="1043922" y="324289"/>
                  <a:pt x="1048529" y="330744"/>
                  <a:pt x="1049201" y="332231"/>
                </a:cubicBezTo>
                <a:cubicBezTo>
                  <a:pt x="1063840" y="355432"/>
                  <a:pt x="1072527" y="376954"/>
                  <a:pt x="1078407" y="395117"/>
                </a:cubicBezTo>
                <a:cubicBezTo>
                  <a:pt x="1084406" y="413304"/>
                  <a:pt x="1086854" y="428371"/>
                  <a:pt x="1088990" y="439960"/>
                </a:cubicBezTo>
                <a:cubicBezTo>
                  <a:pt x="1090621" y="451620"/>
                  <a:pt x="1091581" y="459946"/>
                  <a:pt x="1091869" y="465344"/>
                </a:cubicBezTo>
                <a:cubicBezTo>
                  <a:pt x="1092349" y="470743"/>
                  <a:pt x="1092565" y="473190"/>
                  <a:pt x="1092565" y="473190"/>
                </a:cubicBezTo>
                <a:cubicBezTo>
                  <a:pt x="1092565" y="473190"/>
                  <a:pt x="1092637" y="470743"/>
                  <a:pt x="1092781" y="465344"/>
                </a:cubicBezTo>
                <a:cubicBezTo>
                  <a:pt x="1092781" y="462633"/>
                  <a:pt x="1093021" y="459178"/>
                  <a:pt x="1092805" y="454931"/>
                </a:cubicBezTo>
                <a:cubicBezTo>
                  <a:pt x="1092565" y="450685"/>
                  <a:pt x="1092373" y="445622"/>
                  <a:pt x="1091917" y="439672"/>
                </a:cubicBezTo>
                <a:cubicBezTo>
                  <a:pt x="1091077" y="433793"/>
                  <a:pt x="1090669" y="426932"/>
                  <a:pt x="1089110" y="419326"/>
                </a:cubicBezTo>
                <a:cubicBezTo>
                  <a:pt x="1088366" y="415511"/>
                  <a:pt x="1087598" y="411456"/>
                  <a:pt x="1086758" y="407161"/>
                </a:cubicBezTo>
                <a:cubicBezTo>
                  <a:pt x="1085654" y="402939"/>
                  <a:pt x="1084478" y="398476"/>
                  <a:pt x="1083230" y="393749"/>
                </a:cubicBezTo>
                <a:cubicBezTo>
                  <a:pt x="1077783" y="375083"/>
                  <a:pt x="1069264" y="352865"/>
                  <a:pt x="1054241" y="328992"/>
                </a:cubicBezTo>
                <a:cubicBezTo>
                  <a:pt x="1053593" y="327529"/>
                  <a:pt x="1048890" y="320882"/>
                  <a:pt x="1042218" y="311621"/>
                </a:cubicBezTo>
                <a:cubicBezTo>
                  <a:pt x="1038763" y="307086"/>
                  <a:pt x="1034443" y="302192"/>
                  <a:pt x="1030027" y="296841"/>
                </a:cubicBezTo>
                <a:cubicBezTo>
                  <a:pt x="1025300" y="291755"/>
                  <a:pt x="1020116" y="286524"/>
                  <a:pt x="1014885" y="281342"/>
                </a:cubicBezTo>
                <a:cubicBezTo>
                  <a:pt x="1010277" y="277263"/>
                  <a:pt x="1004998" y="272656"/>
                  <a:pt x="999022" y="267882"/>
                </a:cubicBezTo>
                <a:cubicBezTo>
                  <a:pt x="1014357" y="276903"/>
                  <a:pt x="1027292" y="285805"/>
                  <a:pt x="1038115" y="294058"/>
                </a:cubicBezTo>
                <a:cubicBezTo>
                  <a:pt x="1053353" y="305671"/>
                  <a:pt x="1064536" y="316012"/>
                  <a:pt x="1072623" y="324553"/>
                </a:cubicBezTo>
                <a:cubicBezTo>
                  <a:pt x="1080830" y="333023"/>
                  <a:pt x="1085510" y="339933"/>
                  <a:pt x="1088582" y="344348"/>
                </a:cubicBezTo>
                <a:cubicBezTo>
                  <a:pt x="1091317" y="349026"/>
                  <a:pt x="1092541" y="351138"/>
                  <a:pt x="1092541" y="351138"/>
                </a:cubicBezTo>
                <a:cubicBezTo>
                  <a:pt x="1092541" y="351138"/>
                  <a:pt x="1091557" y="348882"/>
                  <a:pt x="1089398" y="343940"/>
                </a:cubicBezTo>
                <a:cubicBezTo>
                  <a:pt x="1086782" y="339213"/>
                  <a:pt x="1082654" y="331775"/>
                  <a:pt x="1074903" y="322682"/>
                </a:cubicBezTo>
                <a:cubicBezTo>
                  <a:pt x="1067272" y="313517"/>
                  <a:pt x="1056425" y="302456"/>
                  <a:pt x="1041306" y="290195"/>
                </a:cubicBezTo>
                <a:cubicBezTo>
                  <a:pt x="1026212" y="277935"/>
                  <a:pt x="1006798" y="264547"/>
                  <a:pt x="981936" y="251519"/>
                </a:cubicBezTo>
                <a:cubicBezTo>
                  <a:pt x="981720" y="251423"/>
                  <a:pt x="979776" y="250463"/>
                  <a:pt x="977832" y="249503"/>
                </a:cubicBezTo>
                <a:cubicBezTo>
                  <a:pt x="976033" y="248615"/>
                  <a:pt x="973273" y="247272"/>
                  <a:pt x="970129" y="245712"/>
                </a:cubicBezTo>
                <a:cubicBezTo>
                  <a:pt x="966914" y="244273"/>
                  <a:pt x="963314" y="242689"/>
                  <a:pt x="959954" y="241178"/>
                </a:cubicBezTo>
                <a:cubicBezTo>
                  <a:pt x="953091" y="238442"/>
                  <a:pt x="947163" y="236067"/>
                  <a:pt x="947163" y="236067"/>
                </a:cubicBezTo>
                <a:lnTo>
                  <a:pt x="947163" y="236067"/>
                </a:lnTo>
                <a:cubicBezTo>
                  <a:pt x="947163" y="236067"/>
                  <a:pt x="947091" y="236043"/>
                  <a:pt x="947067" y="236019"/>
                </a:cubicBezTo>
                <a:cubicBezTo>
                  <a:pt x="936844" y="231412"/>
                  <a:pt x="925734" y="228102"/>
                  <a:pt x="914263" y="225198"/>
                </a:cubicBezTo>
                <a:cubicBezTo>
                  <a:pt x="891273" y="219512"/>
                  <a:pt x="866627" y="215385"/>
                  <a:pt x="841742" y="211330"/>
                </a:cubicBezTo>
                <a:cubicBezTo>
                  <a:pt x="816856" y="207300"/>
                  <a:pt x="791659" y="203461"/>
                  <a:pt x="767421" y="199118"/>
                </a:cubicBezTo>
                <a:cubicBezTo>
                  <a:pt x="738504" y="194079"/>
                  <a:pt x="710931" y="188105"/>
                  <a:pt x="686885" y="181219"/>
                </a:cubicBezTo>
                <a:cubicBezTo>
                  <a:pt x="683597" y="164592"/>
                  <a:pt x="679806" y="148997"/>
                  <a:pt x="675534" y="134601"/>
                </a:cubicBezTo>
                <a:cubicBezTo>
                  <a:pt x="686861" y="139447"/>
                  <a:pt x="696676" y="142974"/>
                  <a:pt x="704811" y="145686"/>
                </a:cubicBezTo>
                <a:cubicBezTo>
                  <a:pt x="716330" y="149356"/>
                  <a:pt x="724609" y="151492"/>
                  <a:pt x="730009" y="152643"/>
                </a:cubicBezTo>
                <a:cubicBezTo>
                  <a:pt x="735408" y="153771"/>
                  <a:pt x="737856" y="154275"/>
                  <a:pt x="737856" y="154275"/>
                </a:cubicBezTo>
                <a:cubicBezTo>
                  <a:pt x="737856" y="154275"/>
                  <a:pt x="735504" y="153483"/>
                  <a:pt x="730297" y="151756"/>
                </a:cubicBezTo>
                <a:cubicBezTo>
                  <a:pt x="725089" y="150052"/>
                  <a:pt x="717074" y="147221"/>
                  <a:pt x="705939" y="142902"/>
                </a:cubicBezTo>
                <a:cubicBezTo>
                  <a:pt x="697180" y="139375"/>
                  <a:pt x="686429" y="134841"/>
                  <a:pt x="673782" y="128746"/>
                </a:cubicBezTo>
                <a:cubicBezTo>
                  <a:pt x="672726" y="125387"/>
                  <a:pt x="671670" y="122052"/>
                  <a:pt x="670542" y="118837"/>
                </a:cubicBezTo>
                <a:cubicBezTo>
                  <a:pt x="660223" y="88582"/>
                  <a:pt x="646713" y="65333"/>
                  <a:pt x="633610" y="52089"/>
                </a:cubicBezTo>
                <a:cubicBezTo>
                  <a:pt x="630490" y="48658"/>
                  <a:pt x="627179" y="46091"/>
                  <a:pt x="624419" y="43787"/>
                </a:cubicBezTo>
                <a:cubicBezTo>
                  <a:pt x="621515" y="41652"/>
                  <a:pt x="618876" y="40020"/>
                  <a:pt x="616788" y="38677"/>
                </a:cubicBezTo>
                <a:cubicBezTo>
                  <a:pt x="612276" y="36469"/>
                  <a:pt x="609900" y="35318"/>
                  <a:pt x="609900" y="35318"/>
                </a:cubicBezTo>
                <a:lnTo>
                  <a:pt x="607861" y="40332"/>
                </a:lnTo>
                <a:cubicBezTo>
                  <a:pt x="607861" y="26896"/>
                  <a:pt x="607861" y="13436"/>
                  <a:pt x="607861" y="0"/>
                </a:cubicBezTo>
                <a:lnTo>
                  <a:pt x="575416" y="0"/>
                </a:lnTo>
                <a:cubicBezTo>
                  <a:pt x="575392" y="12332"/>
                  <a:pt x="575416" y="24665"/>
                  <a:pt x="575416" y="36997"/>
                </a:cubicBezTo>
                <a:lnTo>
                  <a:pt x="574744" y="35318"/>
                </a:lnTo>
                <a:cubicBezTo>
                  <a:pt x="574744" y="35318"/>
                  <a:pt x="572416" y="36445"/>
                  <a:pt x="568000" y="38605"/>
                </a:cubicBezTo>
                <a:cubicBezTo>
                  <a:pt x="565913" y="39876"/>
                  <a:pt x="563369" y="41532"/>
                  <a:pt x="560465" y="43571"/>
                </a:cubicBezTo>
                <a:cubicBezTo>
                  <a:pt x="557778" y="45875"/>
                  <a:pt x="554466" y="48322"/>
                  <a:pt x="551418" y="51705"/>
                </a:cubicBezTo>
                <a:cubicBezTo>
                  <a:pt x="545035" y="58207"/>
                  <a:pt x="538267" y="67060"/>
                  <a:pt x="532028" y="78121"/>
                </a:cubicBezTo>
                <a:cubicBezTo>
                  <a:pt x="525789" y="89182"/>
                  <a:pt x="519957" y="102330"/>
                  <a:pt x="514726" y="117182"/>
                </a:cubicBezTo>
                <a:cubicBezTo>
                  <a:pt x="513454" y="120805"/>
                  <a:pt x="512206" y="124548"/>
                  <a:pt x="511006" y="128387"/>
                </a:cubicBezTo>
                <a:cubicBezTo>
                  <a:pt x="498095" y="134649"/>
                  <a:pt x="487104" y="139279"/>
                  <a:pt x="478201" y="142878"/>
                </a:cubicBezTo>
                <a:cubicBezTo>
                  <a:pt x="467018" y="147221"/>
                  <a:pt x="459003" y="150052"/>
                  <a:pt x="453772" y="151756"/>
                </a:cubicBezTo>
                <a:cubicBezTo>
                  <a:pt x="448540" y="153507"/>
                  <a:pt x="446164" y="154299"/>
                  <a:pt x="446164" y="154299"/>
                </a:cubicBezTo>
                <a:cubicBezTo>
                  <a:pt x="446164" y="154299"/>
                  <a:pt x="448612" y="153795"/>
                  <a:pt x="453988" y="152667"/>
                </a:cubicBezTo>
                <a:cubicBezTo>
                  <a:pt x="459363" y="151516"/>
                  <a:pt x="467618" y="149380"/>
                  <a:pt x="479113" y="145733"/>
                </a:cubicBezTo>
                <a:cubicBezTo>
                  <a:pt x="487440" y="142950"/>
                  <a:pt x="497519" y="139327"/>
                  <a:pt x="509254" y="134289"/>
                </a:cubicBezTo>
                <a:cubicBezTo>
                  <a:pt x="504935" y="148733"/>
                  <a:pt x="501095" y="164352"/>
                  <a:pt x="497807" y="181075"/>
                </a:cubicBezTo>
                <a:cubicBezTo>
                  <a:pt x="494232" y="182107"/>
                  <a:pt x="490584" y="183115"/>
                  <a:pt x="486864" y="184098"/>
                </a:cubicBezTo>
                <a:cubicBezTo>
                  <a:pt x="466082" y="189569"/>
                  <a:pt x="443069" y="194415"/>
                  <a:pt x="419047" y="198686"/>
                </a:cubicBezTo>
                <a:cubicBezTo>
                  <a:pt x="395025" y="203029"/>
                  <a:pt x="369996" y="206868"/>
                  <a:pt x="345158" y="210874"/>
                </a:cubicBezTo>
                <a:cubicBezTo>
                  <a:pt x="320345" y="214929"/>
                  <a:pt x="295651" y="218936"/>
                  <a:pt x="272493" y="224551"/>
                </a:cubicBezTo>
                <a:cubicBezTo>
                  <a:pt x="260926" y="227406"/>
                  <a:pt x="249720" y="230597"/>
                  <a:pt x="239281" y="235059"/>
                </a:cubicBezTo>
                <a:cubicBezTo>
                  <a:pt x="238465" y="235395"/>
                  <a:pt x="237721" y="235827"/>
                  <a:pt x="236905" y="236187"/>
                </a:cubicBezTo>
                <a:lnTo>
                  <a:pt x="236857" y="236067"/>
                </a:lnTo>
                <a:cubicBezTo>
                  <a:pt x="236857" y="236067"/>
                  <a:pt x="231049" y="238394"/>
                  <a:pt x="224234" y="241106"/>
                </a:cubicBezTo>
                <a:cubicBezTo>
                  <a:pt x="220898" y="242593"/>
                  <a:pt x="217323" y="244201"/>
                  <a:pt x="214083" y="245640"/>
                </a:cubicBezTo>
                <a:cubicBezTo>
                  <a:pt x="210915" y="247200"/>
                  <a:pt x="208084" y="248568"/>
                  <a:pt x="206188" y="249503"/>
                </a:cubicBezTo>
                <a:cubicBezTo>
                  <a:pt x="204244" y="250463"/>
                  <a:pt x="202300" y="251423"/>
                  <a:pt x="202084" y="251519"/>
                </a:cubicBezTo>
                <a:cubicBezTo>
                  <a:pt x="177295" y="264499"/>
                  <a:pt x="157905" y="277863"/>
                  <a:pt x="142810" y="290123"/>
                </a:cubicBezTo>
                <a:cubicBezTo>
                  <a:pt x="127692" y="302360"/>
                  <a:pt x="116821" y="313421"/>
                  <a:pt x="109189" y="322586"/>
                </a:cubicBezTo>
                <a:cubicBezTo>
                  <a:pt x="101414" y="331679"/>
                  <a:pt x="97262" y="339141"/>
                  <a:pt x="94623" y="343892"/>
                </a:cubicBezTo>
                <a:cubicBezTo>
                  <a:pt x="92439" y="348882"/>
                  <a:pt x="91455" y="351138"/>
                  <a:pt x="91455" y="351138"/>
                </a:cubicBezTo>
                <a:cubicBezTo>
                  <a:pt x="91455" y="351138"/>
                  <a:pt x="92679" y="349026"/>
                  <a:pt x="95391" y="344396"/>
                </a:cubicBezTo>
                <a:cubicBezTo>
                  <a:pt x="98462" y="339981"/>
                  <a:pt x="103118" y="333095"/>
                  <a:pt x="111301" y="324649"/>
                </a:cubicBezTo>
                <a:cubicBezTo>
                  <a:pt x="119364" y="316132"/>
                  <a:pt x="130547" y="305767"/>
                  <a:pt x="145786" y="294154"/>
                </a:cubicBezTo>
                <a:cubicBezTo>
                  <a:pt x="156633" y="285853"/>
                  <a:pt x="169615" y="276927"/>
                  <a:pt x="185022" y="267858"/>
                </a:cubicBezTo>
                <a:cubicBezTo>
                  <a:pt x="179119" y="272584"/>
                  <a:pt x="173815" y="277191"/>
                  <a:pt x="169087" y="281342"/>
                </a:cubicBezTo>
                <a:cubicBezTo>
                  <a:pt x="163856" y="286500"/>
                  <a:pt x="158696" y="291755"/>
                  <a:pt x="153969" y="296817"/>
                </a:cubicBezTo>
                <a:cubicBezTo>
                  <a:pt x="149553" y="302168"/>
                  <a:pt x="145258" y="307062"/>
                  <a:pt x="141778" y="311597"/>
                </a:cubicBezTo>
                <a:cubicBezTo>
                  <a:pt x="135131" y="320858"/>
                  <a:pt x="130427" y="327480"/>
                  <a:pt x="129731" y="329016"/>
                </a:cubicBezTo>
                <a:cubicBezTo>
                  <a:pt x="114757" y="352817"/>
                  <a:pt x="106214" y="375011"/>
                  <a:pt x="100790" y="393653"/>
                </a:cubicBezTo>
                <a:cubicBezTo>
                  <a:pt x="95223" y="412344"/>
                  <a:pt x="93495" y="427771"/>
                  <a:pt x="92079" y="439576"/>
                </a:cubicBezTo>
                <a:cubicBezTo>
                  <a:pt x="91191" y="451452"/>
                  <a:pt x="90927" y="459850"/>
                  <a:pt x="91215" y="465296"/>
                </a:cubicBezTo>
                <a:cubicBezTo>
                  <a:pt x="91359" y="470719"/>
                  <a:pt x="91431" y="473166"/>
                  <a:pt x="91431" y="473166"/>
                </a:cubicBezTo>
                <a:cubicBezTo>
                  <a:pt x="91431" y="473166"/>
                  <a:pt x="91647" y="470743"/>
                  <a:pt x="92127" y="465344"/>
                </a:cubicBezTo>
                <a:cubicBezTo>
                  <a:pt x="92415" y="462657"/>
                  <a:pt x="92487" y="459226"/>
                  <a:pt x="93039" y="455027"/>
                </a:cubicBezTo>
                <a:cubicBezTo>
                  <a:pt x="93591" y="450829"/>
                  <a:pt x="94239" y="445862"/>
                  <a:pt x="95007" y="440008"/>
                </a:cubicBezTo>
                <a:cubicBezTo>
                  <a:pt x="97143" y="428443"/>
                  <a:pt x="99566" y="413375"/>
                  <a:pt x="105566" y="395189"/>
                </a:cubicBezTo>
                <a:cubicBezTo>
                  <a:pt x="111445" y="377026"/>
                  <a:pt x="120132" y="355456"/>
                  <a:pt x="134819" y="332183"/>
                </a:cubicBezTo>
                <a:cubicBezTo>
                  <a:pt x="135467" y="330744"/>
                  <a:pt x="140050" y="324289"/>
                  <a:pt x="146530" y="315244"/>
                </a:cubicBezTo>
                <a:cubicBezTo>
                  <a:pt x="149913" y="310829"/>
                  <a:pt x="154137" y="306055"/>
                  <a:pt x="158433" y="300824"/>
                </a:cubicBezTo>
                <a:cubicBezTo>
                  <a:pt x="163040" y="295882"/>
                  <a:pt x="168104" y="290747"/>
                  <a:pt x="173191" y="285709"/>
                </a:cubicBezTo>
                <a:cubicBezTo>
                  <a:pt x="183030" y="277023"/>
                  <a:pt x="195749" y="265890"/>
                  <a:pt x="212427" y="256101"/>
                </a:cubicBezTo>
                <a:cubicBezTo>
                  <a:pt x="220442" y="250703"/>
                  <a:pt x="229874" y="246480"/>
                  <a:pt x="239425" y="241490"/>
                </a:cubicBezTo>
                <a:cubicBezTo>
                  <a:pt x="249096" y="237147"/>
                  <a:pt x="259919" y="233884"/>
                  <a:pt x="271197" y="231029"/>
                </a:cubicBezTo>
                <a:cubicBezTo>
                  <a:pt x="293827" y="225438"/>
                  <a:pt x="318377" y="221311"/>
                  <a:pt x="343214" y="217257"/>
                </a:cubicBezTo>
                <a:cubicBezTo>
                  <a:pt x="368076" y="213226"/>
                  <a:pt x="393298" y="209387"/>
                  <a:pt x="417631" y="205020"/>
                </a:cubicBezTo>
                <a:cubicBezTo>
                  <a:pt x="445780" y="200102"/>
                  <a:pt x="472754" y="194319"/>
                  <a:pt x="496559" y="187625"/>
                </a:cubicBezTo>
                <a:cubicBezTo>
                  <a:pt x="493872" y="201997"/>
                  <a:pt x="491592" y="217065"/>
                  <a:pt x="489672" y="232708"/>
                </a:cubicBezTo>
                <a:cubicBezTo>
                  <a:pt x="475514" y="235875"/>
                  <a:pt x="459987" y="238946"/>
                  <a:pt x="443285" y="241897"/>
                </a:cubicBezTo>
                <a:cubicBezTo>
                  <a:pt x="420319" y="246120"/>
                  <a:pt x="395097" y="250319"/>
                  <a:pt x="368364" y="256437"/>
                </a:cubicBezTo>
                <a:cubicBezTo>
                  <a:pt x="341727" y="262651"/>
                  <a:pt x="313217" y="270473"/>
                  <a:pt x="285596" y="284269"/>
                </a:cubicBezTo>
                <a:cubicBezTo>
                  <a:pt x="282188" y="286069"/>
                  <a:pt x="278781" y="287892"/>
                  <a:pt x="275325" y="289740"/>
                </a:cubicBezTo>
                <a:lnTo>
                  <a:pt x="270142" y="292499"/>
                </a:lnTo>
                <a:lnTo>
                  <a:pt x="265198" y="295666"/>
                </a:lnTo>
                <a:cubicBezTo>
                  <a:pt x="258647" y="299985"/>
                  <a:pt x="251879" y="304183"/>
                  <a:pt x="245304" y="308742"/>
                </a:cubicBezTo>
                <a:cubicBezTo>
                  <a:pt x="238993" y="313685"/>
                  <a:pt x="232633" y="318699"/>
                  <a:pt x="226202" y="323738"/>
                </a:cubicBezTo>
                <a:cubicBezTo>
                  <a:pt x="220106" y="329160"/>
                  <a:pt x="214203" y="334918"/>
                  <a:pt x="208132" y="340557"/>
                </a:cubicBezTo>
                <a:cubicBezTo>
                  <a:pt x="184734" y="364094"/>
                  <a:pt x="164576" y="392286"/>
                  <a:pt x="149313" y="423524"/>
                </a:cubicBezTo>
                <a:cubicBezTo>
                  <a:pt x="133955" y="454739"/>
                  <a:pt x="122676" y="488522"/>
                  <a:pt x="115141" y="523239"/>
                </a:cubicBezTo>
                <a:cubicBezTo>
                  <a:pt x="107462" y="557981"/>
                  <a:pt x="103430" y="593491"/>
                  <a:pt x="99062" y="628641"/>
                </a:cubicBezTo>
                <a:cubicBezTo>
                  <a:pt x="90471" y="699012"/>
                  <a:pt x="81928" y="768808"/>
                  <a:pt x="73841" y="835005"/>
                </a:cubicBezTo>
                <a:cubicBezTo>
                  <a:pt x="65466" y="901153"/>
                  <a:pt x="57090" y="963631"/>
                  <a:pt x="48403" y="1019271"/>
                </a:cubicBezTo>
                <a:cubicBezTo>
                  <a:pt x="44108" y="1047103"/>
                  <a:pt x="38876" y="1072967"/>
                  <a:pt x="35157" y="1097320"/>
                </a:cubicBezTo>
                <a:cubicBezTo>
                  <a:pt x="35157" y="1097368"/>
                  <a:pt x="35157" y="1097416"/>
                  <a:pt x="35157" y="1097464"/>
                </a:cubicBezTo>
                <a:cubicBezTo>
                  <a:pt x="34845" y="1098520"/>
                  <a:pt x="34509" y="1099503"/>
                  <a:pt x="34221" y="1100103"/>
                </a:cubicBezTo>
                <a:cubicBezTo>
                  <a:pt x="31653" y="1106677"/>
                  <a:pt x="28101" y="1112412"/>
                  <a:pt x="24766" y="1117642"/>
                </a:cubicBezTo>
                <a:cubicBezTo>
                  <a:pt x="21310" y="1122873"/>
                  <a:pt x="18190" y="1127647"/>
                  <a:pt x="15335" y="1131966"/>
                </a:cubicBezTo>
                <a:cubicBezTo>
                  <a:pt x="9647" y="1140723"/>
                  <a:pt x="5663" y="1148185"/>
                  <a:pt x="3456" y="1154327"/>
                </a:cubicBezTo>
                <a:cubicBezTo>
                  <a:pt x="1248" y="1160470"/>
                  <a:pt x="432" y="1165028"/>
                  <a:pt x="216" y="1167979"/>
                </a:cubicBezTo>
                <a:cubicBezTo>
                  <a:pt x="72" y="1170907"/>
                  <a:pt x="0" y="1172250"/>
                  <a:pt x="0" y="1172250"/>
                </a:cubicBezTo>
                <a:cubicBezTo>
                  <a:pt x="0" y="1172250"/>
                  <a:pt x="360" y="1170979"/>
                  <a:pt x="1128" y="1168171"/>
                </a:cubicBezTo>
                <a:cubicBezTo>
                  <a:pt x="1896" y="1165388"/>
                  <a:pt x="3384" y="1161165"/>
                  <a:pt x="6167" y="1155575"/>
                </a:cubicBezTo>
                <a:cubicBezTo>
                  <a:pt x="8951" y="1149961"/>
                  <a:pt x="13391" y="1143195"/>
                  <a:pt x="19462" y="1134845"/>
                </a:cubicBezTo>
                <a:cubicBezTo>
                  <a:pt x="22462" y="1130670"/>
                  <a:pt x="25917" y="1126088"/>
                  <a:pt x="29517" y="1120809"/>
                </a:cubicBezTo>
                <a:cubicBezTo>
                  <a:pt x="30525" y="1119298"/>
                  <a:pt x="31581" y="1117714"/>
                  <a:pt x="32613" y="1116059"/>
                </a:cubicBezTo>
                <a:cubicBezTo>
                  <a:pt x="31893" y="1121553"/>
                  <a:pt x="31221" y="1126927"/>
                  <a:pt x="30693" y="1132182"/>
                </a:cubicBezTo>
                <a:cubicBezTo>
                  <a:pt x="29373" y="1143291"/>
                  <a:pt x="28341" y="1153848"/>
                  <a:pt x="27453" y="1163805"/>
                </a:cubicBezTo>
                <a:cubicBezTo>
                  <a:pt x="20014" y="1245621"/>
                  <a:pt x="17854" y="1327173"/>
                  <a:pt x="17374" y="1336314"/>
                </a:cubicBezTo>
                <a:cubicBezTo>
                  <a:pt x="15526" y="1391810"/>
                  <a:pt x="15646" y="1429407"/>
                  <a:pt x="15886" y="1453088"/>
                </a:cubicBezTo>
                <a:cubicBezTo>
                  <a:pt x="16174" y="1476793"/>
                  <a:pt x="16654" y="1486606"/>
                  <a:pt x="16654" y="1486606"/>
                </a:cubicBezTo>
                <a:cubicBezTo>
                  <a:pt x="16654" y="1486606"/>
                  <a:pt x="17638" y="1476889"/>
                  <a:pt x="18838" y="1453256"/>
                </a:cubicBezTo>
                <a:cubicBezTo>
                  <a:pt x="20062" y="1429623"/>
                  <a:pt x="21454" y="1392098"/>
                  <a:pt x="23350" y="1336506"/>
                </a:cubicBezTo>
                <a:cubicBezTo>
                  <a:pt x="23806" y="1327653"/>
                  <a:pt x="25965" y="1246029"/>
                  <a:pt x="33405" y="1164332"/>
                </a:cubicBezTo>
                <a:cubicBezTo>
                  <a:pt x="34245" y="1154999"/>
                  <a:pt x="35181" y="1144994"/>
                  <a:pt x="36452" y="1134461"/>
                </a:cubicBezTo>
                <a:cubicBezTo>
                  <a:pt x="37532" y="1123904"/>
                  <a:pt x="39020" y="1112796"/>
                  <a:pt x="40676" y="1101159"/>
                </a:cubicBezTo>
                <a:cubicBezTo>
                  <a:pt x="40796" y="1100367"/>
                  <a:pt x="40940" y="1099527"/>
                  <a:pt x="41060" y="1098712"/>
                </a:cubicBezTo>
                <a:cubicBezTo>
                  <a:pt x="41228" y="1098184"/>
                  <a:pt x="41372" y="1097656"/>
                  <a:pt x="41492" y="1097104"/>
                </a:cubicBezTo>
                <a:cubicBezTo>
                  <a:pt x="41972" y="1095137"/>
                  <a:pt x="42404" y="1093457"/>
                  <a:pt x="42404" y="1093457"/>
                </a:cubicBezTo>
                <a:lnTo>
                  <a:pt x="41900" y="1093361"/>
                </a:lnTo>
                <a:cubicBezTo>
                  <a:pt x="45188" y="1072319"/>
                  <a:pt x="49747" y="1049694"/>
                  <a:pt x="53467" y="1025389"/>
                </a:cubicBezTo>
                <a:cubicBezTo>
                  <a:pt x="62202" y="970925"/>
                  <a:pt x="70409" y="909191"/>
                  <a:pt x="78832" y="843450"/>
                </a:cubicBezTo>
                <a:cubicBezTo>
                  <a:pt x="87207" y="777709"/>
                  <a:pt x="95511" y="707938"/>
                  <a:pt x="104054" y="637398"/>
                </a:cubicBezTo>
                <a:cubicBezTo>
                  <a:pt x="108469" y="602152"/>
                  <a:pt x="112261" y="566595"/>
                  <a:pt x="119436" y="531973"/>
                </a:cubicBezTo>
                <a:cubicBezTo>
                  <a:pt x="122820" y="514602"/>
                  <a:pt x="127524" y="497591"/>
                  <a:pt x="132635" y="480868"/>
                </a:cubicBezTo>
                <a:cubicBezTo>
                  <a:pt x="135611" y="472638"/>
                  <a:pt x="138011" y="464217"/>
                  <a:pt x="141466" y="456227"/>
                </a:cubicBezTo>
                <a:lnTo>
                  <a:pt x="146314" y="444158"/>
                </a:lnTo>
                <a:cubicBezTo>
                  <a:pt x="147994" y="440176"/>
                  <a:pt x="149961" y="436313"/>
                  <a:pt x="151761" y="432402"/>
                </a:cubicBezTo>
                <a:cubicBezTo>
                  <a:pt x="166472" y="401235"/>
                  <a:pt x="185550" y="372755"/>
                  <a:pt x="208300" y="349002"/>
                </a:cubicBezTo>
                <a:cubicBezTo>
                  <a:pt x="230953" y="325153"/>
                  <a:pt x="257207" y="306295"/>
                  <a:pt x="284012" y="291899"/>
                </a:cubicBezTo>
                <a:cubicBezTo>
                  <a:pt x="311082" y="277839"/>
                  <a:pt x="339351" y="269417"/>
                  <a:pt x="366108" y="263107"/>
                </a:cubicBezTo>
                <a:cubicBezTo>
                  <a:pt x="375227" y="260972"/>
                  <a:pt x="384106" y="259148"/>
                  <a:pt x="392866" y="257397"/>
                </a:cubicBezTo>
                <a:cubicBezTo>
                  <a:pt x="391954" y="257733"/>
                  <a:pt x="391066" y="258069"/>
                  <a:pt x="390130" y="258405"/>
                </a:cubicBezTo>
                <a:cubicBezTo>
                  <a:pt x="376139" y="264475"/>
                  <a:pt x="358885" y="271841"/>
                  <a:pt x="340887" y="283909"/>
                </a:cubicBezTo>
                <a:cubicBezTo>
                  <a:pt x="322792" y="295666"/>
                  <a:pt x="303546" y="311309"/>
                  <a:pt x="285764" y="331703"/>
                </a:cubicBezTo>
                <a:cubicBezTo>
                  <a:pt x="249936" y="372419"/>
                  <a:pt x="221498" y="431226"/>
                  <a:pt x="203284" y="498719"/>
                </a:cubicBezTo>
                <a:cubicBezTo>
                  <a:pt x="198485" y="515658"/>
                  <a:pt x="195341" y="533196"/>
                  <a:pt x="191477" y="550999"/>
                </a:cubicBezTo>
                <a:cubicBezTo>
                  <a:pt x="187542" y="568778"/>
                  <a:pt x="184542" y="587061"/>
                  <a:pt x="180942" y="605511"/>
                </a:cubicBezTo>
                <a:cubicBezTo>
                  <a:pt x="177367" y="623986"/>
                  <a:pt x="174127" y="642797"/>
                  <a:pt x="170815" y="661847"/>
                </a:cubicBezTo>
                <a:cubicBezTo>
                  <a:pt x="167504" y="680897"/>
                  <a:pt x="164024" y="700140"/>
                  <a:pt x="160856" y="719622"/>
                </a:cubicBezTo>
                <a:cubicBezTo>
                  <a:pt x="160736" y="720318"/>
                  <a:pt x="160616" y="721038"/>
                  <a:pt x="160496" y="721758"/>
                </a:cubicBezTo>
                <a:lnTo>
                  <a:pt x="160376" y="721758"/>
                </a:lnTo>
                <a:cubicBezTo>
                  <a:pt x="160376" y="721758"/>
                  <a:pt x="160328" y="722237"/>
                  <a:pt x="160256" y="723101"/>
                </a:cubicBezTo>
                <a:cubicBezTo>
                  <a:pt x="134339" y="877832"/>
                  <a:pt x="109045" y="1043792"/>
                  <a:pt x="86824" y="1193652"/>
                </a:cubicBezTo>
                <a:cubicBezTo>
                  <a:pt x="64458" y="1344640"/>
                  <a:pt x="45140" y="1479289"/>
                  <a:pt x="32613" y="1569790"/>
                </a:cubicBezTo>
                <a:cubicBezTo>
                  <a:pt x="29373" y="1593111"/>
                  <a:pt x="26229" y="1616385"/>
                  <a:pt x="23470" y="1638386"/>
                </a:cubicBezTo>
                <a:lnTo>
                  <a:pt x="23470" y="1638386"/>
                </a:lnTo>
                <a:cubicBezTo>
                  <a:pt x="23470" y="1638386"/>
                  <a:pt x="23422" y="1638794"/>
                  <a:pt x="23374" y="1639394"/>
                </a:cubicBezTo>
                <a:cubicBezTo>
                  <a:pt x="20686" y="1660892"/>
                  <a:pt x="18382" y="1681166"/>
                  <a:pt x="16702" y="1698969"/>
                </a:cubicBezTo>
                <a:cubicBezTo>
                  <a:pt x="13223" y="1735246"/>
                  <a:pt x="12359" y="1761278"/>
                  <a:pt x="12215" y="1766533"/>
                </a:cubicBezTo>
                <a:cubicBezTo>
                  <a:pt x="10367" y="1822197"/>
                  <a:pt x="16006" y="1860273"/>
                  <a:pt x="23854" y="1882899"/>
                </a:cubicBezTo>
                <a:cubicBezTo>
                  <a:pt x="27669" y="1894248"/>
                  <a:pt x="31773" y="1901733"/>
                  <a:pt x="34725" y="1906316"/>
                </a:cubicBezTo>
                <a:cubicBezTo>
                  <a:pt x="37796" y="1910827"/>
                  <a:pt x="39380" y="1912698"/>
                  <a:pt x="39380" y="1912698"/>
                </a:cubicBezTo>
                <a:cubicBezTo>
                  <a:pt x="39380" y="1912698"/>
                  <a:pt x="38108" y="1910587"/>
                  <a:pt x="35541" y="1905884"/>
                </a:cubicBezTo>
                <a:cubicBezTo>
                  <a:pt x="33117" y="1901086"/>
                  <a:pt x="29757" y="1893480"/>
                  <a:pt x="26709" y="1882155"/>
                </a:cubicBezTo>
                <a:cubicBezTo>
                  <a:pt x="20446" y="1859554"/>
                  <a:pt x="16318" y="1822149"/>
                  <a:pt x="18214" y="1766725"/>
                </a:cubicBezTo>
                <a:cubicBezTo>
                  <a:pt x="18358" y="1761662"/>
                  <a:pt x="19174" y="1735846"/>
                  <a:pt x="22654" y="1699712"/>
                </a:cubicBezTo>
                <a:cubicBezTo>
                  <a:pt x="22990" y="1696257"/>
                  <a:pt x="23350" y="1692610"/>
                  <a:pt x="23710" y="1688964"/>
                </a:cubicBezTo>
                <a:cubicBezTo>
                  <a:pt x="26301" y="1708230"/>
                  <a:pt x="31557" y="1722482"/>
                  <a:pt x="36908" y="1731815"/>
                </a:cubicBezTo>
                <a:cubicBezTo>
                  <a:pt x="41156" y="1739301"/>
                  <a:pt x="45212" y="1743884"/>
                  <a:pt x="47995" y="1746595"/>
                </a:cubicBezTo>
                <a:cubicBezTo>
                  <a:pt x="50899" y="1749186"/>
                  <a:pt x="52219" y="1750362"/>
                  <a:pt x="52219" y="1750362"/>
                </a:cubicBezTo>
                <a:cubicBezTo>
                  <a:pt x="52219" y="1750362"/>
                  <a:pt x="51139" y="1748994"/>
                  <a:pt x="48715" y="1745995"/>
                </a:cubicBezTo>
                <a:cubicBezTo>
                  <a:pt x="46387" y="1742972"/>
                  <a:pt x="43052" y="1738053"/>
                  <a:pt x="39596" y="1730543"/>
                </a:cubicBezTo>
                <a:cubicBezTo>
                  <a:pt x="32757" y="1715596"/>
                  <a:pt x="26181" y="1689275"/>
                  <a:pt x="28413" y="1650239"/>
                </a:cubicBezTo>
                <a:cubicBezTo>
                  <a:pt x="28509" y="1648103"/>
                  <a:pt x="29085" y="1642345"/>
                  <a:pt x="29325" y="1640090"/>
                </a:cubicBezTo>
                <a:cubicBezTo>
                  <a:pt x="32109" y="1617848"/>
                  <a:pt x="35277" y="1594239"/>
                  <a:pt x="38564" y="1570630"/>
                </a:cubicBezTo>
                <a:cubicBezTo>
                  <a:pt x="50371" y="1485431"/>
                  <a:pt x="69257" y="1353421"/>
                  <a:pt x="91455" y="1203441"/>
                </a:cubicBezTo>
                <a:cubicBezTo>
                  <a:pt x="111733" y="1066657"/>
                  <a:pt x="134723" y="914949"/>
                  <a:pt x="158529" y="770247"/>
                </a:cubicBezTo>
                <a:cubicBezTo>
                  <a:pt x="158529" y="771807"/>
                  <a:pt x="158529" y="773343"/>
                  <a:pt x="158529" y="774950"/>
                </a:cubicBezTo>
                <a:cubicBezTo>
                  <a:pt x="158505" y="807413"/>
                  <a:pt x="159224" y="851776"/>
                  <a:pt x="159080" y="899570"/>
                </a:cubicBezTo>
                <a:cubicBezTo>
                  <a:pt x="158912" y="947364"/>
                  <a:pt x="158049" y="998637"/>
                  <a:pt x="155529" y="1044775"/>
                </a:cubicBezTo>
                <a:cubicBezTo>
                  <a:pt x="155097" y="1056316"/>
                  <a:pt x="154329" y="1067521"/>
                  <a:pt x="153609" y="1078294"/>
                </a:cubicBezTo>
                <a:cubicBezTo>
                  <a:pt x="152889" y="1089066"/>
                  <a:pt x="152193" y="1099384"/>
                  <a:pt x="151545" y="1109125"/>
                </a:cubicBezTo>
                <a:cubicBezTo>
                  <a:pt x="149793" y="1128559"/>
                  <a:pt x="148258" y="1145690"/>
                  <a:pt x="147034" y="1159462"/>
                </a:cubicBezTo>
                <a:cubicBezTo>
                  <a:pt x="143722" y="1187654"/>
                  <a:pt x="140626" y="1215702"/>
                  <a:pt x="139882" y="1218821"/>
                </a:cubicBezTo>
                <a:cubicBezTo>
                  <a:pt x="137939" y="1232521"/>
                  <a:pt x="136139" y="1245141"/>
                  <a:pt x="134483" y="1256705"/>
                </a:cubicBezTo>
                <a:cubicBezTo>
                  <a:pt x="132851" y="1268270"/>
                  <a:pt x="130811" y="1278683"/>
                  <a:pt x="129323" y="1288208"/>
                </a:cubicBezTo>
                <a:cubicBezTo>
                  <a:pt x="127788" y="1297710"/>
                  <a:pt x="126396" y="1306251"/>
                  <a:pt x="125172" y="1313857"/>
                </a:cubicBezTo>
                <a:cubicBezTo>
                  <a:pt x="123732" y="1321439"/>
                  <a:pt x="122436" y="1328085"/>
                  <a:pt x="121332" y="1333891"/>
                </a:cubicBezTo>
                <a:cubicBezTo>
                  <a:pt x="116965" y="1357164"/>
                  <a:pt x="115549" y="1366929"/>
                  <a:pt x="115549" y="1366929"/>
                </a:cubicBezTo>
                <a:cubicBezTo>
                  <a:pt x="115549" y="1366929"/>
                  <a:pt x="118356" y="1357596"/>
                  <a:pt x="124188" y="1334635"/>
                </a:cubicBezTo>
                <a:cubicBezTo>
                  <a:pt x="125604" y="1328876"/>
                  <a:pt x="127260" y="1322278"/>
                  <a:pt x="129107" y="1314793"/>
                </a:cubicBezTo>
                <a:cubicBezTo>
                  <a:pt x="130619" y="1307211"/>
                  <a:pt x="132323" y="1298717"/>
                  <a:pt x="134219" y="1289240"/>
                </a:cubicBezTo>
                <a:cubicBezTo>
                  <a:pt x="135995" y="1279739"/>
                  <a:pt x="138274" y="1269302"/>
                  <a:pt x="140098" y="1257713"/>
                </a:cubicBezTo>
                <a:cubicBezTo>
                  <a:pt x="141850" y="1246101"/>
                  <a:pt x="143746" y="1233456"/>
                  <a:pt x="145810" y="1219660"/>
                </a:cubicBezTo>
                <a:cubicBezTo>
                  <a:pt x="146554" y="1216637"/>
                  <a:pt x="149673" y="1188446"/>
                  <a:pt x="152985" y="1160110"/>
                </a:cubicBezTo>
                <a:cubicBezTo>
                  <a:pt x="154161" y="1147105"/>
                  <a:pt x="155649" y="1130526"/>
                  <a:pt x="157353" y="1111476"/>
                </a:cubicBezTo>
                <a:cubicBezTo>
                  <a:pt x="158649" y="1092401"/>
                  <a:pt x="160304" y="1070832"/>
                  <a:pt x="161384" y="1047846"/>
                </a:cubicBezTo>
                <a:cubicBezTo>
                  <a:pt x="163928" y="1001900"/>
                  <a:pt x="164840" y="950339"/>
                  <a:pt x="165056" y="902065"/>
                </a:cubicBezTo>
                <a:cubicBezTo>
                  <a:pt x="165248" y="853791"/>
                  <a:pt x="164504" y="808780"/>
                  <a:pt x="164504" y="775910"/>
                </a:cubicBezTo>
                <a:cubicBezTo>
                  <a:pt x="164432" y="759475"/>
                  <a:pt x="164840" y="746086"/>
                  <a:pt x="165176" y="736825"/>
                </a:cubicBezTo>
                <a:cubicBezTo>
                  <a:pt x="165680" y="730491"/>
                  <a:pt x="166016" y="726148"/>
                  <a:pt x="166184" y="724037"/>
                </a:cubicBezTo>
                <a:cubicBezTo>
                  <a:pt x="169159" y="705946"/>
                  <a:pt x="172279" y="687999"/>
                  <a:pt x="175399" y="670269"/>
                </a:cubicBezTo>
                <a:cubicBezTo>
                  <a:pt x="178831" y="651074"/>
                  <a:pt x="181926" y="632048"/>
                  <a:pt x="185526" y="613405"/>
                </a:cubicBezTo>
                <a:cubicBezTo>
                  <a:pt x="192461" y="576096"/>
                  <a:pt x="199253" y="539819"/>
                  <a:pt x="207604" y="505725"/>
                </a:cubicBezTo>
                <a:cubicBezTo>
                  <a:pt x="209907" y="497279"/>
                  <a:pt x="211731" y="488809"/>
                  <a:pt x="214371" y="480652"/>
                </a:cubicBezTo>
                <a:cubicBezTo>
                  <a:pt x="217179" y="472542"/>
                  <a:pt x="219603" y="464409"/>
                  <a:pt x="222626" y="456611"/>
                </a:cubicBezTo>
                <a:cubicBezTo>
                  <a:pt x="228410" y="440943"/>
                  <a:pt x="234505" y="425852"/>
                  <a:pt x="241368" y="411696"/>
                </a:cubicBezTo>
                <a:cubicBezTo>
                  <a:pt x="254903" y="383312"/>
                  <a:pt x="270814" y="358336"/>
                  <a:pt x="288308" y="337941"/>
                </a:cubicBezTo>
                <a:cubicBezTo>
                  <a:pt x="305754" y="317475"/>
                  <a:pt x="324664" y="301784"/>
                  <a:pt x="342567" y="289931"/>
                </a:cubicBezTo>
                <a:cubicBezTo>
                  <a:pt x="347126" y="287076"/>
                  <a:pt x="351518" y="284317"/>
                  <a:pt x="355741" y="281654"/>
                </a:cubicBezTo>
                <a:cubicBezTo>
                  <a:pt x="360157" y="279303"/>
                  <a:pt x="364428" y="277071"/>
                  <a:pt x="368508" y="274888"/>
                </a:cubicBezTo>
                <a:cubicBezTo>
                  <a:pt x="372540" y="272609"/>
                  <a:pt x="376595" y="270833"/>
                  <a:pt x="380483" y="269178"/>
                </a:cubicBezTo>
                <a:cubicBezTo>
                  <a:pt x="384346" y="267474"/>
                  <a:pt x="388042" y="265866"/>
                  <a:pt x="391522" y="264331"/>
                </a:cubicBezTo>
                <a:cubicBezTo>
                  <a:pt x="405776" y="258909"/>
                  <a:pt x="417031" y="255022"/>
                  <a:pt x="424878" y="253054"/>
                </a:cubicBezTo>
                <a:cubicBezTo>
                  <a:pt x="432654" y="250847"/>
                  <a:pt x="436757" y="249671"/>
                  <a:pt x="436757" y="249671"/>
                </a:cubicBezTo>
                <a:lnTo>
                  <a:pt x="436637" y="249215"/>
                </a:lnTo>
                <a:cubicBezTo>
                  <a:pt x="438341" y="248903"/>
                  <a:pt x="440093" y="248591"/>
                  <a:pt x="441773" y="248280"/>
                </a:cubicBezTo>
                <a:cubicBezTo>
                  <a:pt x="458691" y="245304"/>
                  <a:pt x="474434" y="242209"/>
                  <a:pt x="488880" y="239042"/>
                </a:cubicBezTo>
                <a:cubicBezTo>
                  <a:pt x="487056" y="255046"/>
                  <a:pt x="485665" y="271601"/>
                  <a:pt x="484681" y="288588"/>
                </a:cubicBezTo>
                <a:cubicBezTo>
                  <a:pt x="472922" y="294226"/>
                  <a:pt x="463347" y="299457"/>
                  <a:pt x="455739" y="304183"/>
                </a:cubicBezTo>
                <a:cubicBezTo>
                  <a:pt x="445588" y="310445"/>
                  <a:pt x="438917" y="315772"/>
                  <a:pt x="435269" y="319899"/>
                </a:cubicBezTo>
                <a:cubicBezTo>
                  <a:pt x="433398" y="321914"/>
                  <a:pt x="432438" y="323738"/>
                  <a:pt x="431934" y="324937"/>
                </a:cubicBezTo>
                <a:cubicBezTo>
                  <a:pt x="431550" y="326185"/>
                  <a:pt x="431502" y="326809"/>
                  <a:pt x="431502" y="326809"/>
                </a:cubicBezTo>
                <a:cubicBezTo>
                  <a:pt x="431502" y="326809"/>
                  <a:pt x="431646" y="326209"/>
                  <a:pt x="432174" y="325057"/>
                </a:cubicBezTo>
                <a:cubicBezTo>
                  <a:pt x="432822" y="323954"/>
                  <a:pt x="433902" y="322346"/>
                  <a:pt x="435917" y="320595"/>
                </a:cubicBezTo>
                <a:cubicBezTo>
                  <a:pt x="439829" y="316972"/>
                  <a:pt x="446788" y="312365"/>
                  <a:pt x="457131" y="306823"/>
                </a:cubicBezTo>
                <a:cubicBezTo>
                  <a:pt x="464451" y="302912"/>
                  <a:pt x="473522" y="298521"/>
                  <a:pt x="484441" y="293722"/>
                </a:cubicBezTo>
                <a:cubicBezTo>
                  <a:pt x="483553" y="310397"/>
                  <a:pt x="483097" y="327433"/>
                  <a:pt x="483073" y="344731"/>
                </a:cubicBezTo>
                <a:cubicBezTo>
                  <a:pt x="481345" y="345427"/>
                  <a:pt x="479713" y="346075"/>
                  <a:pt x="478249" y="346651"/>
                </a:cubicBezTo>
                <a:cubicBezTo>
                  <a:pt x="470978" y="349650"/>
                  <a:pt x="463731" y="352625"/>
                  <a:pt x="462915" y="352961"/>
                </a:cubicBezTo>
                <a:cubicBezTo>
                  <a:pt x="411680" y="374795"/>
                  <a:pt x="378971" y="394181"/>
                  <a:pt x="360037" y="408721"/>
                </a:cubicBezTo>
                <a:cubicBezTo>
                  <a:pt x="350558" y="415967"/>
                  <a:pt x="344606" y="422205"/>
                  <a:pt x="341655" y="426836"/>
                </a:cubicBezTo>
                <a:cubicBezTo>
                  <a:pt x="339015" y="430890"/>
                  <a:pt x="338895" y="433482"/>
                  <a:pt x="338823" y="434057"/>
                </a:cubicBezTo>
                <a:cubicBezTo>
                  <a:pt x="338871" y="433913"/>
                  <a:pt x="339039" y="433434"/>
                  <a:pt x="339375" y="432378"/>
                </a:cubicBezTo>
                <a:cubicBezTo>
                  <a:pt x="339495" y="431754"/>
                  <a:pt x="339927" y="431058"/>
                  <a:pt x="340431" y="430219"/>
                </a:cubicBezTo>
                <a:cubicBezTo>
                  <a:pt x="340863" y="429355"/>
                  <a:pt x="341511" y="428419"/>
                  <a:pt x="342399" y="427387"/>
                </a:cubicBezTo>
                <a:cubicBezTo>
                  <a:pt x="345710" y="423213"/>
                  <a:pt x="351926" y="417670"/>
                  <a:pt x="361693" y="411144"/>
                </a:cubicBezTo>
                <a:cubicBezTo>
                  <a:pt x="381155" y="398020"/>
                  <a:pt x="414224" y="380145"/>
                  <a:pt x="465267" y="358431"/>
                </a:cubicBezTo>
                <a:cubicBezTo>
                  <a:pt x="466058" y="358120"/>
                  <a:pt x="473258" y="355144"/>
                  <a:pt x="480505" y="352169"/>
                </a:cubicBezTo>
                <a:cubicBezTo>
                  <a:pt x="481321" y="351833"/>
                  <a:pt x="482185" y="351498"/>
                  <a:pt x="483073" y="351138"/>
                </a:cubicBezTo>
                <a:cubicBezTo>
                  <a:pt x="483073" y="352481"/>
                  <a:pt x="483073" y="353777"/>
                  <a:pt x="483073" y="355120"/>
                </a:cubicBezTo>
                <a:cubicBezTo>
                  <a:pt x="483169" y="373043"/>
                  <a:pt x="484129" y="391302"/>
                  <a:pt x="485257" y="409585"/>
                </a:cubicBezTo>
                <a:cubicBezTo>
                  <a:pt x="466514" y="417646"/>
                  <a:pt x="449740" y="425492"/>
                  <a:pt x="439109" y="430842"/>
                </a:cubicBezTo>
                <a:cubicBezTo>
                  <a:pt x="429438" y="435569"/>
                  <a:pt x="419959" y="440512"/>
                  <a:pt x="418903" y="441063"/>
                </a:cubicBezTo>
                <a:cubicBezTo>
                  <a:pt x="369612" y="466952"/>
                  <a:pt x="338607" y="489121"/>
                  <a:pt x="321329" y="505653"/>
                </a:cubicBezTo>
                <a:cubicBezTo>
                  <a:pt x="312665" y="513882"/>
                  <a:pt x="307482" y="520768"/>
                  <a:pt x="305130" y="525759"/>
                </a:cubicBezTo>
                <a:cubicBezTo>
                  <a:pt x="302802" y="530797"/>
                  <a:pt x="303138" y="533436"/>
                  <a:pt x="302970" y="533364"/>
                </a:cubicBezTo>
                <a:cubicBezTo>
                  <a:pt x="303138" y="533412"/>
                  <a:pt x="303210" y="530821"/>
                  <a:pt x="305922" y="526215"/>
                </a:cubicBezTo>
                <a:cubicBezTo>
                  <a:pt x="308658" y="521656"/>
                  <a:pt x="314249" y="515442"/>
                  <a:pt x="323224" y="507884"/>
                </a:cubicBezTo>
                <a:cubicBezTo>
                  <a:pt x="341151" y="492744"/>
                  <a:pt x="372564" y="472062"/>
                  <a:pt x="421687" y="446342"/>
                </a:cubicBezTo>
                <a:cubicBezTo>
                  <a:pt x="422695" y="445790"/>
                  <a:pt x="432150" y="440871"/>
                  <a:pt x="441773" y="436169"/>
                </a:cubicBezTo>
                <a:cubicBezTo>
                  <a:pt x="451540" y="431274"/>
                  <a:pt x="467546" y="423764"/>
                  <a:pt x="485689" y="415895"/>
                </a:cubicBezTo>
                <a:cubicBezTo>
                  <a:pt x="485881" y="419014"/>
                  <a:pt x="486096" y="422133"/>
                  <a:pt x="486288" y="425252"/>
                </a:cubicBezTo>
                <a:cubicBezTo>
                  <a:pt x="487032" y="437009"/>
                  <a:pt x="487752" y="448837"/>
                  <a:pt x="488496" y="460642"/>
                </a:cubicBezTo>
                <a:cubicBezTo>
                  <a:pt x="488832" y="467696"/>
                  <a:pt x="489168" y="474750"/>
                  <a:pt x="489504" y="481779"/>
                </a:cubicBezTo>
                <a:cubicBezTo>
                  <a:pt x="466130" y="491953"/>
                  <a:pt x="444581" y="502342"/>
                  <a:pt x="431694" y="509036"/>
                </a:cubicBezTo>
                <a:cubicBezTo>
                  <a:pt x="421615" y="514194"/>
                  <a:pt x="411704" y="519545"/>
                  <a:pt x="410600" y="520168"/>
                </a:cubicBezTo>
                <a:cubicBezTo>
                  <a:pt x="361717" y="546825"/>
                  <a:pt x="331192" y="569690"/>
                  <a:pt x="314225" y="586533"/>
                </a:cubicBezTo>
                <a:cubicBezTo>
                  <a:pt x="305706" y="594931"/>
                  <a:pt x="300787" y="602008"/>
                  <a:pt x="298507" y="607023"/>
                </a:cubicBezTo>
                <a:cubicBezTo>
                  <a:pt x="296323" y="612134"/>
                  <a:pt x="296659" y="614749"/>
                  <a:pt x="296491" y="614677"/>
                </a:cubicBezTo>
                <a:cubicBezTo>
                  <a:pt x="296659" y="614725"/>
                  <a:pt x="296707" y="612134"/>
                  <a:pt x="299323" y="607479"/>
                </a:cubicBezTo>
                <a:cubicBezTo>
                  <a:pt x="302010" y="602872"/>
                  <a:pt x="307338" y="596466"/>
                  <a:pt x="316193" y="588764"/>
                </a:cubicBezTo>
                <a:cubicBezTo>
                  <a:pt x="333831" y="573289"/>
                  <a:pt x="364764" y="551935"/>
                  <a:pt x="413480" y="525423"/>
                </a:cubicBezTo>
                <a:cubicBezTo>
                  <a:pt x="414535" y="524823"/>
                  <a:pt x="424399" y="519496"/>
                  <a:pt x="434430" y="514362"/>
                </a:cubicBezTo>
                <a:cubicBezTo>
                  <a:pt x="446308" y="508196"/>
                  <a:pt x="467018" y="498167"/>
                  <a:pt x="489816" y="488186"/>
                </a:cubicBezTo>
                <a:cubicBezTo>
                  <a:pt x="489936" y="490825"/>
                  <a:pt x="490080" y="493488"/>
                  <a:pt x="490200" y="496127"/>
                </a:cubicBezTo>
                <a:cubicBezTo>
                  <a:pt x="491016" y="515034"/>
                  <a:pt x="491664" y="533844"/>
                  <a:pt x="492216" y="552511"/>
                </a:cubicBezTo>
                <a:cubicBezTo>
                  <a:pt x="463971" y="564771"/>
                  <a:pt x="437117" y="578015"/>
                  <a:pt x="421807" y="586173"/>
                </a:cubicBezTo>
                <a:cubicBezTo>
                  <a:pt x="411128" y="591763"/>
                  <a:pt x="400665" y="597618"/>
                  <a:pt x="399489" y="598266"/>
                </a:cubicBezTo>
                <a:cubicBezTo>
                  <a:pt x="350942" y="625522"/>
                  <a:pt x="320729" y="648819"/>
                  <a:pt x="304002" y="665926"/>
                </a:cubicBezTo>
                <a:cubicBezTo>
                  <a:pt x="295651" y="674491"/>
                  <a:pt x="290876" y="681689"/>
                  <a:pt x="288668" y="686704"/>
                </a:cubicBezTo>
                <a:cubicBezTo>
                  <a:pt x="287660" y="689271"/>
                  <a:pt x="287060" y="691166"/>
                  <a:pt x="286988" y="692486"/>
                </a:cubicBezTo>
                <a:cubicBezTo>
                  <a:pt x="286796" y="693758"/>
                  <a:pt x="286724" y="694382"/>
                  <a:pt x="286724" y="694382"/>
                </a:cubicBezTo>
                <a:cubicBezTo>
                  <a:pt x="286724" y="694382"/>
                  <a:pt x="286892" y="693806"/>
                  <a:pt x="287252" y="692558"/>
                </a:cubicBezTo>
                <a:cubicBezTo>
                  <a:pt x="287468" y="691286"/>
                  <a:pt x="288284" y="689535"/>
                  <a:pt x="289508" y="687160"/>
                </a:cubicBezTo>
                <a:cubicBezTo>
                  <a:pt x="292123" y="682529"/>
                  <a:pt x="297331" y="676003"/>
                  <a:pt x="306018" y="668109"/>
                </a:cubicBezTo>
                <a:cubicBezTo>
                  <a:pt x="323416" y="652394"/>
                  <a:pt x="354061" y="630584"/>
                  <a:pt x="402441" y="603472"/>
                </a:cubicBezTo>
                <a:cubicBezTo>
                  <a:pt x="403569" y="602848"/>
                  <a:pt x="413984" y="597018"/>
                  <a:pt x="424614" y="591452"/>
                </a:cubicBezTo>
                <a:cubicBezTo>
                  <a:pt x="438749" y="583894"/>
                  <a:pt x="464715" y="571034"/>
                  <a:pt x="492432" y="558917"/>
                </a:cubicBezTo>
                <a:cubicBezTo>
                  <a:pt x="493032" y="579935"/>
                  <a:pt x="493440" y="600617"/>
                  <a:pt x="493704" y="620939"/>
                </a:cubicBezTo>
                <a:cubicBezTo>
                  <a:pt x="459699" y="637230"/>
                  <a:pt x="426318" y="655969"/>
                  <a:pt x="408224" y="667006"/>
                </a:cubicBezTo>
                <a:cubicBezTo>
                  <a:pt x="396849" y="673867"/>
                  <a:pt x="385738" y="680993"/>
                  <a:pt x="384490" y="681785"/>
                </a:cubicBezTo>
                <a:cubicBezTo>
                  <a:pt x="337743" y="712064"/>
                  <a:pt x="309114" y="737353"/>
                  <a:pt x="293875" y="755804"/>
                </a:cubicBezTo>
                <a:cubicBezTo>
                  <a:pt x="286220" y="764993"/>
                  <a:pt x="282044" y="772551"/>
                  <a:pt x="280245" y="777733"/>
                </a:cubicBezTo>
                <a:cubicBezTo>
                  <a:pt x="279837" y="779029"/>
                  <a:pt x="279477" y="780156"/>
                  <a:pt x="279165" y="781116"/>
                </a:cubicBezTo>
                <a:cubicBezTo>
                  <a:pt x="279045" y="782124"/>
                  <a:pt x="278925" y="782940"/>
                  <a:pt x="278853" y="783587"/>
                </a:cubicBezTo>
                <a:cubicBezTo>
                  <a:pt x="278685" y="784859"/>
                  <a:pt x="278613" y="785483"/>
                  <a:pt x="278613" y="785483"/>
                </a:cubicBezTo>
                <a:cubicBezTo>
                  <a:pt x="278613" y="785483"/>
                  <a:pt x="278757" y="784883"/>
                  <a:pt x="279093" y="783635"/>
                </a:cubicBezTo>
                <a:cubicBezTo>
                  <a:pt x="279261" y="783012"/>
                  <a:pt x="279453" y="782244"/>
                  <a:pt x="279693" y="781284"/>
                </a:cubicBezTo>
                <a:cubicBezTo>
                  <a:pt x="280077" y="780396"/>
                  <a:pt x="280557" y="779341"/>
                  <a:pt x="281085" y="778117"/>
                </a:cubicBezTo>
                <a:cubicBezTo>
                  <a:pt x="283340" y="773294"/>
                  <a:pt x="287972" y="766360"/>
                  <a:pt x="296011" y="757843"/>
                </a:cubicBezTo>
                <a:cubicBezTo>
                  <a:pt x="312041" y="740736"/>
                  <a:pt x="341175" y="716911"/>
                  <a:pt x="387730" y="686824"/>
                </a:cubicBezTo>
                <a:cubicBezTo>
                  <a:pt x="388930" y="686056"/>
                  <a:pt x="399993" y="678954"/>
                  <a:pt x="411320" y="672140"/>
                </a:cubicBezTo>
                <a:cubicBezTo>
                  <a:pt x="428022" y="661943"/>
                  <a:pt x="460347" y="643708"/>
                  <a:pt x="493800" y="627561"/>
                </a:cubicBezTo>
                <a:cubicBezTo>
                  <a:pt x="493824" y="629960"/>
                  <a:pt x="493872" y="632432"/>
                  <a:pt x="493896" y="634831"/>
                </a:cubicBezTo>
                <a:cubicBezTo>
                  <a:pt x="494088" y="653257"/>
                  <a:pt x="494160" y="671252"/>
                  <a:pt x="494160" y="688695"/>
                </a:cubicBezTo>
                <a:cubicBezTo>
                  <a:pt x="465051" y="703715"/>
                  <a:pt x="437357" y="720102"/>
                  <a:pt x="421855" y="730083"/>
                </a:cubicBezTo>
                <a:cubicBezTo>
                  <a:pt x="411344" y="736705"/>
                  <a:pt x="401097" y="743591"/>
                  <a:pt x="399969" y="744383"/>
                </a:cubicBezTo>
                <a:cubicBezTo>
                  <a:pt x="353893" y="775670"/>
                  <a:pt x="325888" y="801678"/>
                  <a:pt x="311130" y="820537"/>
                </a:cubicBezTo>
                <a:cubicBezTo>
                  <a:pt x="303714" y="829942"/>
                  <a:pt x="299731" y="837572"/>
                  <a:pt x="298027" y="842778"/>
                </a:cubicBezTo>
                <a:cubicBezTo>
                  <a:pt x="297643" y="844098"/>
                  <a:pt x="297307" y="845225"/>
                  <a:pt x="297019" y="846185"/>
                </a:cubicBezTo>
                <a:cubicBezTo>
                  <a:pt x="296899" y="847193"/>
                  <a:pt x="296803" y="848009"/>
                  <a:pt x="296731" y="848657"/>
                </a:cubicBezTo>
                <a:cubicBezTo>
                  <a:pt x="296587" y="849928"/>
                  <a:pt x="296515" y="850552"/>
                  <a:pt x="296515" y="850552"/>
                </a:cubicBezTo>
                <a:cubicBezTo>
                  <a:pt x="296515" y="850552"/>
                  <a:pt x="296659" y="849952"/>
                  <a:pt x="296971" y="848704"/>
                </a:cubicBezTo>
                <a:cubicBezTo>
                  <a:pt x="297115" y="848081"/>
                  <a:pt x="297307" y="847313"/>
                  <a:pt x="297547" y="846353"/>
                </a:cubicBezTo>
                <a:cubicBezTo>
                  <a:pt x="297931" y="845441"/>
                  <a:pt x="298363" y="844386"/>
                  <a:pt x="298891" y="843138"/>
                </a:cubicBezTo>
                <a:cubicBezTo>
                  <a:pt x="301051" y="838268"/>
                  <a:pt x="305514" y="831238"/>
                  <a:pt x="313337" y="822504"/>
                </a:cubicBezTo>
                <a:cubicBezTo>
                  <a:pt x="328888" y="804965"/>
                  <a:pt x="357445" y="780444"/>
                  <a:pt x="403329" y="749350"/>
                </a:cubicBezTo>
                <a:cubicBezTo>
                  <a:pt x="404432" y="748582"/>
                  <a:pt x="414607" y="741720"/>
                  <a:pt x="425070" y="735146"/>
                </a:cubicBezTo>
                <a:cubicBezTo>
                  <a:pt x="439277" y="726004"/>
                  <a:pt x="465818" y="710193"/>
                  <a:pt x="494160" y="695437"/>
                </a:cubicBezTo>
                <a:cubicBezTo>
                  <a:pt x="494088" y="723173"/>
                  <a:pt x="493776" y="749445"/>
                  <a:pt x="493320" y="773606"/>
                </a:cubicBezTo>
                <a:cubicBezTo>
                  <a:pt x="462867" y="790521"/>
                  <a:pt x="433782" y="809188"/>
                  <a:pt x="417703" y="820369"/>
                </a:cubicBezTo>
                <a:cubicBezTo>
                  <a:pt x="407048" y="827687"/>
                  <a:pt x="396681" y="835292"/>
                  <a:pt x="395505" y="836132"/>
                </a:cubicBezTo>
                <a:cubicBezTo>
                  <a:pt x="350654" y="869171"/>
                  <a:pt x="323896" y="896523"/>
                  <a:pt x="309978" y="915981"/>
                </a:cubicBezTo>
                <a:cubicBezTo>
                  <a:pt x="302994" y="925698"/>
                  <a:pt x="299371" y="933520"/>
                  <a:pt x="297883" y="938798"/>
                </a:cubicBezTo>
                <a:cubicBezTo>
                  <a:pt x="297019" y="941413"/>
                  <a:pt x="296827" y="943405"/>
                  <a:pt x="296731" y="944701"/>
                </a:cubicBezTo>
                <a:cubicBezTo>
                  <a:pt x="296611" y="945996"/>
                  <a:pt x="296539" y="946596"/>
                  <a:pt x="296539" y="946596"/>
                </a:cubicBezTo>
                <a:cubicBezTo>
                  <a:pt x="296539" y="946596"/>
                  <a:pt x="296683" y="945996"/>
                  <a:pt x="296971" y="944749"/>
                </a:cubicBezTo>
                <a:cubicBezTo>
                  <a:pt x="297211" y="943501"/>
                  <a:pt x="297643" y="941605"/>
                  <a:pt x="298723" y="939134"/>
                </a:cubicBezTo>
                <a:cubicBezTo>
                  <a:pt x="300691" y="934192"/>
                  <a:pt x="304818" y="926946"/>
                  <a:pt x="312233" y="917852"/>
                </a:cubicBezTo>
                <a:cubicBezTo>
                  <a:pt x="327016" y="899666"/>
                  <a:pt x="354349" y="873801"/>
                  <a:pt x="399033" y="840955"/>
                </a:cubicBezTo>
                <a:cubicBezTo>
                  <a:pt x="400161" y="840139"/>
                  <a:pt x="410480" y="832605"/>
                  <a:pt x="421063" y="825311"/>
                </a:cubicBezTo>
                <a:cubicBezTo>
                  <a:pt x="435773" y="815066"/>
                  <a:pt x="463563" y="797168"/>
                  <a:pt x="493152" y="780564"/>
                </a:cubicBezTo>
                <a:cubicBezTo>
                  <a:pt x="492552" y="809356"/>
                  <a:pt x="491712" y="835028"/>
                  <a:pt x="490824" y="856430"/>
                </a:cubicBezTo>
                <a:cubicBezTo>
                  <a:pt x="490776" y="857630"/>
                  <a:pt x="490728" y="858806"/>
                  <a:pt x="490680" y="859981"/>
                </a:cubicBezTo>
                <a:cubicBezTo>
                  <a:pt x="463971" y="875601"/>
                  <a:pt x="439157" y="892084"/>
                  <a:pt x="424950" y="902233"/>
                </a:cubicBezTo>
                <a:cubicBezTo>
                  <a:pt x="414775" y="909431"/>
                  <a:pt x="404864" y="916869"/>
                  <a:pt x="403737" y="917732"/>
                </a:cubicBezTo>
                <a:cubicBezTo>
                  <a:pt x="359341" y="951371"/>
                  <a:pt x="332943" y="979107"/>
                  <a:pt x="319337" y="998781"/>
                </a:cubicBezTo>
                <a:cubicBezTo>
                  <a:pt x="312497" y="1008594"/>
                  <a:pt x="308994" y="1016464"/>
                  <a:pt x="307554" y="1021742"/>
                </a:cubicBezTo>
                <a:cubicBezTo>
                  <a:pt x="306738" y="1024357"/>
                  <a:pt x="306522" y="1026349"/>
                  <a:pt x="306450" y="1027644"/>
                </a:cubicBezTo>
                <a:cubicBezTo>
                  <a:pt x="306330" y="1028940"/>
                  <a:pt x="306282" y="1029540"/>
                  <a:pt x="306282" y="1029540"/>
                </a:cubicBezTo>
                <a:cubicBezTo>
                  <a:pt x="306282" y="1029540"/>
                  <a:pt x="306426" y="1028940"/>
                  <a:pt x="306714" y="1027692"/>
                </a:cubicBezTo>
                <a:cubicBezTo>
                  <a:pt x="306954" y="1026445"/>
                  <a:pt x="307362" y="1024549"/>
                  <a:pt x="308442" y="1022078"/>
                </a:cubicBezTo>
                <a:cubicBezTo>
                  <a:pt x="310362" y="1017111"/>
                  <a:pt x="314393" y="1009818"/>
                  <a:pt x="321689" y="1000628"/>
                </a:cubicBezTo>
                <a:cubicBezTo>
                  <a:pt x="336207" y="982226"/>
                  <a:pt x="363157" y="955953"/>
                  <a:pt x="407384" y="922531"/>
                </a:cubicBezTo>
                <a:cubicBezTo>
                  <a:pt x="408464" y="921715"/>
                  <a:pt x="418303" y="914301"/>
                  <a:pt x="428430" y="907151"/>
                </a:cubicBezTo>
                <a:cubicBezTo>
                  <a:pt x="441317" y="897914"/>
                  <a:pt x="464739" y="882295"/>
                  <a:pt x="490416" y="867131"/>
                </a:cubicBezTo>
                <a:cubicBezTo>
                  <a:pt x="489216" y="895011"/>
                  <a:pt x="487608" y="921883"/>
                  <a:pt x="486288" y="941462"/>
                </a:cubicBezTo>
                <a:cubicBezTo>
                  <a:pt x="463995" y="956073"/>
                  <a:pt x="441989" y="973372"/>
                  <a:pt x="423031" y="990335"/>
                </a:cubicBezTo>
                <a:cubicBezTo>
                  <a:pt x="401985" y="1009242"/>
                  <a:pt x="384826" y="1027788"/>
                  <a:pt x="373763" y="1040624"/>
                </a:cubicBezTo>
                <a:cubicBezTo>
                  <a:pt x="368028" y="1047175"/>
                  <a:pt x="362653" y="1053965"/>
                  <a:pt x="358405" y="1059219"/>
                </a:cubicBezTo>
                <a:cubicBezTo>
                  <a:pt x="354325" y="1064594"/>
                  <a:pt x="351398" y="1068408"/>
                  <a:pt x="350822" y="1069176"/>
                </a:cubicBezTo>
                <a:cubicBezTo>
                  <a:pt x="317513" y="1114115"/>
                  <a:pt x="303162" y="1150153"/>
                  <a:pt x="297835" y="1173378"/>
                </a:cubicBezTo>
                <a:cubicBezTo>
                  <a:pt x="294979" y="1185015"/>
                  <a:pt x="294715" y="1193556"/>
                  <a:pt x="294523" y="1198954"/>
                </a:cubicBezTo>
                <a:cubicBezTo>
                  <a:pt x="294787" y="1204377"/>
                  <a:pt x="294883" y="1206848"/>
                  <a:pt x="294883" y="1206848"/>
                </a:cubicBezTo>
                <a:cubicBezTo>
                  <a:pt x="294883" y="1206848"/>
                  <a:pt x="295051" y="1204425"/>
                  <a:pt x="295435" y="1199050"/>
                </a:cubicBezTo>
                <a:cubicBezTo>
                  <a:pt x="296179" y="1193724"/>
                  <a:pt x="297163" y="1185470"/>
                  <a:pt x="300667" y="1174242"/>
                </a:cubicBezTo>
                <a:cubicBezTo>
                  <a:pt x="307314" y="1151832"/>
                  <a:pt x="322624" y="1117210"/>
                  <a:pt x="355621" y="1072751"/>
                </a:cubicBezTo>
                <a:cubicBezTo>
                  <a:pt x="356197" y="1072007"/>
                  <a:pt x="359053" y="1068240"/>
                  <a:pt x="363085" y="1062938"/>
                </a:cubicBezTo>
                <a:cubicBezTo>
                  <a:pt x="367284" y="1057756"/>
                  <a:pt x="372612" y="1051014"/>
                  <a:pt x="378275" y="1044535"/>
                </a:cubicBezTo>
                <a:cubicBezTo>
                  <a:pt x="388546" y="1032587"/>
                  <a:pt x="405152" y="1014568"/>
                  <a:pt x="425766" y="995878"/>
                </a:cubicBezTo>
                <a:cubicBezTo>
                  <a:pt x="443669" y="979826"/>
                  <a:pt x="464451" y="963199"/>
                  <a:pt x="485737" y="948947"/>
                </a:cubicBezTo>
                <a:cubicBezTo>
                  <a:pt x="484897" y="961016"/>
                  <a:pt x="484249" y="969269"/>
                  <a:pt x="484033" y="971405"/>
                </a:cubicBezTo>
                <a:cubicBezTo>
                  <a:pt x="481945" y="997317"/>
                  <a:pt x="479809" y="1019223"/>
                  <a:pt x="477697" y="1037625"/>
                </a:cubicBezTo>
                <a:cubicBezTo>
                  <a:pt x="469802" y="1044295"/>
                  <a:pt x="461811" y="1051469"/>
                  <a:pt x="453892" y="1059243"/>
                </a:cubicBezTo>
                <a:cubicBezTo>
                  <a:pt x="430710" y="1081557"/>
                  <a:pt x="407336" y="1107853"/>
                  <a:pt x="385522" y="1136980"/>
                </a:cubicBezTo>
                <a:cubicBezTo>
                  <a:pt x="363684" y="1166084"/>
                  <a:pt x="343382" y="1197947"/>
                  <a:pt x="325552" y="1230817"/>
                </a:cubicBezTo>
                <a:cubicBezTo>
                  <a:pt x="307650" y="1263640"/>
                  <a:pt x="292555" y="1297614"/>
                  <a:pt x="279861" y="1330340"/>
                </a:cubicBezTo>
                <a:cubicBezTo>
                  <a:pt x="254111" y="1395745"/>
                  <a:pt x="237649" y="1456375"/>
                  <a:pt x="229082" y="1497523"/>
                </a:cubicBezTo>
                <a:cubicBezTo>
                  <a:pt x="219891" y="1539775"/>
                  <a:pt x="215379" y="1582627"/>
                  <a:pt x="215235" y="1587449"/>
                </a:cubicBezTo>
                <a:cubicBezTo>
                  <a:pt x="210147" y="1643017"/>
                  <a:pt x="214131" y="1681046"/>
                  <a:pt x="218379" y="1704391"/>
                </a:cubicBezTo>
                <a:cubicBezTo>
                  <a:pt x="219147" y="1710293"/>
                  <a:pt x="220298" y="1715236"/>
                  <a:pt x="221330" y="1719387"/>
                </a:cubicBezTo>
                <a:cubicBezTo>
                  <a:pt x="222338" y="1723537"/>
                  <a:pt x="223130" y="1726896"/>
                  <a:pt x="223778" y="1729536"/>
                </a:cubicBezTo>
                <a:cubicBezTo>
                  <a:pt x="225122" y="1734790"/>
                  <a:pt x="225722" y="1737165"/>
                  <a:pt x="225722" y="1737165"/>
                </a:cubicBezTo>
                <a:cubicBezTo>
                  <a:pt x="225722" y="1737165"/>
                  <a:pt x="225410" y="1734742"/>
                  <a:pt x="224690" y="1729392"/>
                </a:cubicBezTo>
                <a:cubicBezTo>
                  <a:pt x="224306" y="1726728"/>
                  <a:pt x="223802" y="1723322"/>
                  <a:pt x="223178" y="1719147"/>
                </a:cubicBezTo>
                <a:cubicBezTo>
                  <a:pt x="222506" y="1714972"/>
                  <a:pt x="221714" y="1710005"/>
                  <a:pt x="221306" y="1704103"/>
                </a:cubicBezTo>
                <a:cubicBezTo>
                  <a:pt x="218547" y="1680734"/>
                  <a:pt x="216099" y="1643185"/>
                  <a:pt x="221186" y="1588001"/>
                </a:cubicBezTo>
                <a:cubicBezTo>
                  <a:pt x="221306" y="1583370"/>
                  <a:pt x="225794" y="1540831"/>
                  <a:pt x="234937" y="1498771"/>
                </a:cubicBezTo>
                <a:cubicBezTo>
                  <a:pt x="242928" y="1460262"/>
                  <a:pt x="258743" y="1401096"/>
                  <a:pt x="283964" y="1336338"/>
                </a:cubicBezTo>
                <a:cubicBezTo>
                  <a:pt x="296443" y="1303924"/>
                  <a:pt x="311178" y="1270190"/>
                  <a:pt x="328840" y="1237439"/>
                </a:cubicBezTo>
                <a:cubicBezTo>
                  <a:pt x="339207" y="1218101"/>
                  <a:pt x="350510" y="1199146"/>
                  <a:pt x="362437" y="1180792"/>
                </a:cubicBezTo>
                <a:cubicBezTo>
                  <a:pt x="361093" y="1184151"/>
                  <a:pt x="359701" y="1187726"/>
                  <a:pt x="358117" y="1191517"/>
                </a:cubicBezTo>
                <a:cubicBezTo>
                  <a:pt x="356173" y="1195859"/>
                  <a:pt x="354949" y="1200826"/>
                  <a:pt x="353197" y="1205912"/>
                </a:cubicBezTo>
                <a:cubicBezTo>
                  <a:pt x="352382" y="1208480"/>
                  <a:pt x="351542" y="1211119"/>
                  <a:pt x="350678" y="1213806"/>
                </a:cubicBezTo>
                <a:cubicBezTo>
                  <a:pt x="349742" y="1216493"/>
                  <a:pt x="348950" y="1219276"/>
                  <a:pt x="348326" y="1222204"/>
                </a:cubicBezTo>
                <a:cubicBezTo>
                  <a:pt x="341919" y="1245141"/>
                  <a:pt x="337695" y="1273213"/>
                  <a:pt x="336543" y="1304164"/>
                </a:cubicBezTo>
                <a:cubicBezTo>
                  <a:pt x="335415" y="1335115"/>
                  <a:pt x="337815" y="1368945"/>
                  <a:pt x="343166" y="1403495"/>
                </a:cubicBezTo>
                <a:cubicBezTo>
                  <a:pt x="343238" y="1404023"/>
                  <a:pt x="343358" y="1404551"/>
                  <a:pt x="343430" y="1405054"/>
                </a:cubicBezTo>
                <a:cubicBezTo>
                  <a:pt x="335559" y="1423433"/>
                  <a:pt x="330232" y="1438381"/>
                  <a:pt x="326152" y="1449801"/>
                </a:cubicBezTo>
                <a:cubicBezTo>
                  <a:pt x="324376" y="1454936"/>
                  <a:pt x="322888" y="1459350"/>
                  <a:pt x="321665" y="1463165"/>
                </a:cubicBezTo>
                <a:cubicBezTo>
                  <a:pt x="321569" y="1463405"/>
                  <a:pt x="321449" y="1463645"/>
                  <a:pt x="321329" y="1463885"/>
                </a:cubicBezTo>
                <a:cubicBezTo>
                  <a:pt x="319121" y="1469355"/>
                  <a:pt x="316913" y="1474850"/>
                  <a:pt x="314705" y="1480368"/>
                </a:cubicBezTo>
                <a:lnTo>
                  <a:pt x="311394" y="1488646"/>
                </a:lnTo>
                <a:lnTo>
                  <a:pt x="308610" y="1497139"/>
                </a:lnTo>
                <a:cubicBezTo>
                  <a:pt x="304938" y="1508488"/>
                  <a:pt x="301051" y="1519789"/>
                  <a:pt x="298435" y="1531569"/>
                </a:cubicBezTo>
                <a:cubicBezTo>
                  <a:pt x="297163" y="1537424"/>
                  <a:pt x="296035" y="1543326"/>
                  <a:pt x="294907" y="1549204"/>
                </a:cubicBezTo>
                <a:cubicBezTo>
                  <a:pt x="294019" y="1555130"/>
                  <a:pt x="293011" y="1561033"/>
                  <a:pt x="292219" y="1566935"/>
                </a:cubicBezTo>
                <a:cubicBezTo>
                  <a:pt x="286100" y="1614345"/>
                  <a:pt x="285476" y="1661611"/>
                  <a:pt x="285164" y="1706334"/>
                </a:cubicBezTo>
                <a:cubicBezTo>
                  <a:pt x="285116" y="1751057"/>
                  <a:pt x="285956" y="1793309"/>
                  <a:pt x="286652" y="1831074"/>
                </a:cubicBezTo>
                <a:cubicBezTo>
                  <a:pt x="286772" y="1837576"/>
                  <a:pt x="286892" y="1843886"/>
                  <a:pt x="286988" y="1850100"/>
                </a:cubicBezTo>
                <a:cubicBezTo>
                  <a:pt x="286988" y="1850364"/>
                  <a:pt x="286988" y="1850628"/>
                  <a:pt x="286988" y="1850916"/>
                </a:cubicBezTo>
                <a:cubicBezTo>
                  <a:pt x="286772" y="1856915"/>
                  <a:pt x="286508" y="1863825"/>
                  <a:pt x="286148" y="1867280"/>
                </a:cubicBezTo>
                <a:cubicBezTo>
                  <a:pt x="285980" y="1869055"/>
                  <a:pt x="285812" y="1870830"/>
                  <a:pt x="285812" y="1871022"/>
                </a:cubicBezTo>
                <a:cubicBezTo>
                  <a:pt x="284588" y="1884698"/>
                  <a:pt x="282596" y="1897223"/>
                  <a:pt x="280245" y="1908571"/>
                </a:cubicBezTo>
                <a:cubicBezTo>
                  <a:pt x="278013" y="1919968"/>
                  <a:pt x="275277" y="1930165"/>
                  <a:pt x="272709" y="1939402"/>
                </a:cubicBezTo>
                <a:cubicBezTo>
                  <a:pt x="267334" y="1957781"/>
                  <a:pt x="261814" y="1972009"/>
                  <a:pt x="257063" y="1982782"/>
                </a:cubicBezTo>
                <a:cubicBezTo>
                  <a:pt x="252383" y="1993603"/>
                  <a:pt x="248088" y="2000777"/>
                  <a:pt x="245448" y="2005479"/>
                </a:cubicBezTo>
                <a:cubicBezTo>
                  <a:pt x="242520" y="2010038"/>
                  <a:pt x="241200" y="2012101"/>
                  <a:pt x="241200" y="2012101"/>
                </a:cubicBezTo>
                <a:cubicBezTo>
                  <a:pt x="241200" y="2012101"/>
                  <a:pt x="242760" y="2010206"/>
                  <a:pt x="246192" y="2006031"/>
                </a:cubicBezTo>
                <a:cubicBezTo>
                  <a:pt x="249312" y="2001616"/>
                  <a:pt x="254255" y="1994778"/>
                  <a:pt x="259679" y="1984149"/>
                </a:cubicBezTo>
                <a:cubicBezTo>
                  <a:pt x="265174" y="1973593"/>
                  <a:pt x="271461" y="1959461"/>
                  <a:pt x="277461" y="1940962"/>
                </a:cubicBezTo>
                <a:cubicBezTo>
                  <a:pt x="280341" y="1931677"/>
                  <a:pt x="283364" y="1921360"/>
                  <a:pt x="285812" y="1909819"/>
                </a:cubicBezTo>
                <a:cubicBezTo>
                  <a:pt x="286508" y="1906724"/>
                  <a:pt x="287156" y="1903509"/>
                  <a:pt x="287780" y="1900246"/>
                </a:cubicBezTo>
                <a:cubicBezTo>
                  <a:pt x="287900" y="1910395"/>
                  <a:pt x="287996" y="1919968"/>
                  <a:pt x="288020" y="1928774"/>
                </a:cubicBezTo>
                <a:cubicBezTo>
                  <a:pt x="288620" y="1983670"/>
                  <a:pt x="286436" y="2038134"/>
                  <a:pt x="285980" y="2044228"/>
                </a:cubicBezTo>
                <a:cubicBezTo>
                  <a:pt x="283364" y="2099556"/>
                  <a:pt x="278373" y="2136697"/>
                  <a:pt x="274269" y="2159946"/>
                </a:cubicBezTo>
                <a:cubicBezTo>
                  <a:pt x="273117" y="2165753"/>
                  <a:pt x="272157" y="2170695"/>
                  <a:pt x="271341" y="2174846"/>
                </a:cubicBezTo>
                <a:cubicBezTo>
                  <a:pt x="270502" y="2179021"/>
                  <a:pt x="269590" y="2182332"/>
                  <a:pt x="269014" y="2184971"/>
                </a:cubicBezTo>
                <a:cubicBezTo>
                  <a:pt x="267814" y="2190273"/>
                  <a:pt x="267262" y="2192649"/>
                  <a:pt x="267262" y="2192649"/>
                </a:cubicBezTo>
                <a:cubicBezTo>
                  <a:pt x="267262" y="2192649"/>
                  <a:pt x="268078" y="2190345"/>
                  <a:pt x="269878" y="2185259"/>
                </a:cubicBezTo>
                <a:cubicBezTo>
                  <a:pt x="270718" y="2182692"/>
                  <a:pt x="271965" y="2179453"/>
                  <a:pt x="273141" y="2175374"/>
                </a:cubicBezTo>
                <a:cubicBezTo>
                  <a:pt x="274269" y="2171271"/>
                  <a:pt x="275589" y="2166376"/>
                  <a:pt x="277149" y="2160642"/>
                </a:cubicBezTo>
                <a:cubicBezTo>
                  <a:pt x="282764" y="2137609"/>
                  <a:pt x="289316" y="2100228"/>
                  <a:pt x="291979" y="2044492"/>
                </a:cubicBezTo>
                <a:cubicBezTo>
                  <a:pt x="292411" y="2038542"/>
                  <a:pt x="294619" y="1983766"/>
                  <a:pt x="294019" y="1928702"/>
                </a:cubicBezTo>
                <a:cubicBezTo>
                  <a:pt x="293923" y="1907084"/>
                  <a:pt x="293539" y="1880332"/>
                  <a:pt x="293011" y="1849885"/>
                </a:cubicBezTo>
                <a:cubicBezTo>
                  <a:pt x="293011" y="1844222"/>
                  <a:pt x="293011" y="1839544"/>
                  <a:pt x="293011" y="1839544"/>
                </a:cubicBezTo>
                <a:lnTo>
                  <a:pt x="292819" y="1839544"/>
                </a:lnTo>
                <a:cubicBezTo>
                  <a:pt x="292795" y="1837840"/>
                  <a:pt x="292771" y="1836185"/>
                  <a:pt x="292723" y="1834457"/>
                </a:cubicBezTo>
                <a:cubicBezTo>
                  <a:pt x="292075" y="1797556"/>
                  <a:pt x="291188" y="1755856"/>
                  <a:pt x="291188" y="1711517"/>
                </a:cubicBezTo>
                <a:cubicBezTo>
                  <a:pt x="291332" y="1667202"/>
                  <a:pt x="291955" y="1620104"/>
                  <a:pt x="297547" y="1573053"/>
                </a:cubicBezTo>
                <a:cubicBezTo>
                  <a:pt x="300499" y="1549540"/>
                  <a:pt x="304578" y="1526171"/>
                  <a:pt x="312737" y="1503881"/>
                </a:cubicBezTo>
                <a:cubicBezTo>
                  <a:pt x="319721" y="1481256"/>
                  <a:pt x="329512" y="1459782"/>
                  <a:pt x="339783" y="1439076"/>
                </a:cubicBezTo>
                <a:cubicBezTo>
                  <a:pt x="342135" y="1434590"/>
                  <a:pt x="344582" y="1430199"/>
                  <a:pt x="347078" y="1425832"/>
                </a:cubicBezTo>
                <a:cubicBezTo>
                  <a:pt x="352142" y="1453160"/>
                  <a:pt x="358669" y="1480776"/>
                  <a:pt x="365988" y="1507960"/>
                </a:cubicBezTo>
                <a:cubicBezTo>
                  <a:pt x="369828" y="1522116"/>
                  <a:pt x="373835" y="1536104"/>
                  <a:pt x="377915" y="1549972"/>
                </a:cubicBezTo>
                <a:cubicBezTo>
                  <a:pt x="376811" y="1552971"/>
                  <a:pt x="375683" y="1555994"/>
                  <a:pt x="374651" y="1558993"/>
                </a:cubicBezTo>
                <a:cubicBezTo>
                  <a:pt x="363037" y="1591840"/>
                  <a:pt x="355357" y="1623439"/>
                  <a:pt x="350798" y="1646736"/>
                </a:cubicBezTo>
                <a:cubicBezTo>
                  <a:pt x="348614" y="1658420"/>
                  <a:pt x="346934" y="1667970"/>
                  <a:pt x="346094" y="1674664"/>
                </a:cubicBezTo>
                <a:cubicBezTo>
                  <a:pt x="345134" y="1681334"/>
                  <a:pt x="344606" y="1685053"/>
                  <a:pt x="344606" y="1685053"/>
                </a:cubicBezTo>
                <a:lnTo>
                  <a:pt x="344678" y="1685053"/>
                </a:lnTo>
                <a:cubicBezTo>
                  <a:pt x="344414" y="1686540"/>
                  <a:pt x="344126" y="1688028"/>
                  <a:pt x="343838" y="1689491"/>
                </a:cubicBezTo>
                <a:cubicBezTo>
                  <a:pt x="342902" y="1693666"/>
                  <a:pt x="342687" y="1697913"/>
                  <a:pt x="342087" y="1702160"/>
                </a:cubicBezTo>
                <a:cubicBezTo>
                  <a:pt x="341631" y="1706406"/>
                  <a:pt x="340935" y="1710653"/>
                  <a:pt x="340671" y="1714948"/>
                </a:cubicBezTo>
                <a:cubicBezTo>
                  <a:pt x="339231" y="1732127"/>
                  <a:pt x="338799" y="1749666"/>
                  <a:pt x="339567" y="1767349"/>
                </a:cubicBezTo>
                <a:cubicBezTo>
                  <a:pt x="340551" y="1785031"/>
                  <a:pt x="342207" y="1802906"/>
                  <a:pt x="345278" y="1820685"/>
                </a:cubicBezTo>
                <a:cubicBezTo>
                  <a:pt x="350222" y="1850724"/>
                  <a:pt x="357829" y="1880668"/>
                  <a:pt x="366468" y="1910443"/>
                </a:cubicBezTo>
                <a:cubicBezTo>
                  <a:pt x="364620" y="1917905"/>
                  <a:pt x="362821" y="1925415"/>
                  <a:pt x="361117" y="1933044"/>
                </a:cubicBezTo>
                <a:cubicBezTo>
                  <a:pt x="351422" y="1976088"/>
                  <a:pt x="343550" y="2021602"/>
                  <a:pt x="338463" y="2068917"/>
                </a:cubicBezTo>
                <a:cubicBezTo>
                  <a:pt x="333351" y="2116231"/>
                  <a:pt x="330736" y="2165321"/>
                  <a:pt x="332128" y="2215298"/>
                </a:cubicBezTo>
                <a:cubicBezTo>
                  <a:pt x="332799" y="2227774"/>
                  <a:pt x="333231" y="2240323"/>
                  <a:pt x="334167" y="2252895"/>
                </a:cubicBezTo>
                <a:cubicBezTo>
                  <a:pt x="334767" y="2259181"/>
                  <a:pt x="335343" y="2265467"/>
                  <a:pt x="335943" y="2271754"/>
                </a:cubicBezTo>
                <a:lnTo>
                  <a:pt x="336831" y="2281207"/>
                </a:lnTo>
                <a:lnTo>
                  <a:pt x="338151" y="2290636"/>
                </a:lnTo>
                <a:cubicBezTo>
                  <a:pt x="339063" y="2296922"/>
                  <a:pt x="339951" y="2303232"/>
                  <a:pt x="340863" y="2309543"/>
                </a:cubicBezTo>
                <a:cubicBezTo>
                  <a:pt x="341751" y="2315853"/>
                  <a:pt x="343286" y="2322067"/>
                  <a:pt x="344462" y="2328353"/>
                </a:cubicBezTo>
                <a:cubicBezTo>
                  <a:pt x="346502" y="2338766"/>
                  <a:pt x="348710" y="2348987"/>
                  <a:pt x="350918" y="2359256"/>
                </a:cubicBezTo>
                <a:cubicBezTo>
                  <a:pt x="350918" y="2359568"/>
                  <a:pt x="350918" y="2359976"/>
                  <a:pt x="350918" y="2360528"/>
                </a:cubicBezTo>
                <a:cubicBezTo>
                  <a:pt x="350918" y="2361703"/>
                  <a:pt x="350702" y="2363671"/>
                  <a:pt x="350294" y="2366214"/>
                </a:cubicBezTo>
                <a:cubicBezTo>
                  <a:pt x="349478" y="2371324"/>
                  <a:pt x="347606" y="2378954"/>
                  <a:pt x="344774" y="2388647"/>
                </a:cubicBezTo>
                <a:cubicBezTo>
                  <a:pt x="339135" y="2408082"/>
                  <a:pt x="329680" y="2435866"/>
                  <a:pt x="318593" y="2470128"/>
                </a:cubicBezTo>
                <a:cubicBezTo>
                  <a:pt x="307578" y="2504414"/>
                  <a:pt x="294739" y="2545178"/>
                  <a:pt x="284180" y="2591053"/>
                </a:cubicBezTo>
                <a:cubicBezTo>
                  <a:pt x="278949" y="2613990"/>
                  <a:pt x="274293" y="2638223"/>
                  <a:pt x="271677" y="2663559"/>
                </a:cubicBezTo>
                <a:cubicBezTo>
                  <a:pt x="270478" y="2676228"/>
                  <a:pt x="269686" y="2689064"/>
                  <a:pt x="268726" y="2702068"/>
                </a:cubicBezTo>
                <a:cubicBezTo>
                  <a:pt x="268222" y="2715096"/>
                  <a:pt x="267502" y="2728268"/>
                  <a:pt x="267166" y="2741561"/>
                </a:cubicBezTo>
                <a:cubicBezTo>
                  <a:pt x="264694" y="2847970"/>
                  <a:pt x="270862" y="2961888"/>
                  <a:pt x="278805" y="3064315"/>
                </a:cubicBezTo>
                <a:cubicBezTo>
                  <a:pt x="282908" y="3115540"/>
                  <a:pt x="287468" y="3163910"/>
                  <a:pt x="292867" y="3207049"/>
                </a:cubicBezTo>
                <a:cubicBezTo>
                  <a:pt x="295723" y="3228667"/>
                  <a:pt x="298867" y="3248701"/>
                  <a:pt x="300739" y="3267391"/>
                </a:cubicBezTo>
                <a:cubicBezTo>
                  <a:pt x="302706" y="3286034"/>
                  <a:pt x="303834" y="3303165"/>
                  <a:pt x="303810" y="3318400"/>
                </a:cubicBezTo>
                <a:cubicBezTo>
                  <a:pt x="303810" y="3334044"/>
                  <a:pt x="302706" y="3349639"/>
                  <a:pt x="299875" y="3363987"/>
                </a:cubicBezTo>
                <a:cubicBezTo>
                  <a:pt x="297091" y="3378335"/>
                  <a:pt x="292435" y="3391315"/>
                  <a:pt x="286652" y="3401704"/>
                </a:cubicBezTo>
                <a:cubicBezTo>
                  <a:pt x="283964" y="3407031"/>
                  <a:pt x="280533" y="3411349"/>
                  <a:pt x="277677" y="3415452"/>
                </a:cubicBezTo>
                <a:cubicBezTo>
                  <a:pt x="274461" y="3419387"/>
                  <a:pt x="271677" y="3422986"/>
                  <a:pt x="269086" y="3425913"/>
                </a:cubicBezTo>
                <a:cubicBezTo>
                  <a:pt x="264046" y="3431887"/>
                  <a:pt x="260519" y="3435726"/>
                  <a:pt x="259343" y="3437022"/>
                </a:cubicBezTo>
                <a:cubicBezTo>
                  <a:pt x="240816" y="3457488"/>
                  <a:pt x="224210" y="3473731"/>
                  <a:pt x="210411" y="3487167"/>
                </a:cubicBezTo>
                <a:cubicBezTo>
                  <a:pt x="196493" y="3500483"/>
                  <a:pt x="185430" y="3511064"/>
                  <a:pt x="176887" y="3519246"/>
                </a:cubicBezTo>
                <a:cubicBezTo>
                  <a:pt x="159680" y="3535537"/>
                  <a:pt x="152745" y="3542519"/>
                  <a:pt x="152745" y="3542519"/>
                </a:cubicBezTo>
                <a:cubicBezTo>
                  <a:pt x="152745" y="3542519"/>
                  <a:pt x="160616" y="3536713"/>
                  <a:pt x="178783" y="3521525"/>
                </a:cubicBezTo>
                <a:cubicBezTo>
                  <a:pt x="187854" y="3513919"/>
                  <a:pt x="199493" y="3503938"/>
                  <a:pt x="213771" y="3490886"/>
                </a:cubicBezTo>
                <a:cubicBezTo>
                  <a:pt x="228002" y="3477810"/>
                  <a:pt x="244992" y="3461734"/>
                  <a:pt x="263806" y="3441005"/>
                </a:cubicBezTo>
                <a:cubicBezTo>
                  <a:pt x="264958" y="3439709"/>
                  <a:pt x="268510" y="3435870"/>
                  <a:pt x="273597" y="3429824"/>
                </a:cubicBezTo>
                <a:cubicBezTo>
                  <a:pt x="276213" y="3426873"/>
                  <a:pt x="279045" y="3423202"/>
                  <a:pt x="282308" y="3419195"/>
                </a:cubicBezTo>
                <a:cubicBezTo>
                  <a:pt x="285308" y="3414900"/>
                  <a:pt x="289004" y="3410270"/>
                  <a:pt x="291835" y="3404655"/>
                </a:cubicBezTo>
                <a:cubicBezTo>
                  <a:pt x="297979" y="3393690"/>
                  <a:pt x="302850" y="3380038"/>
                  <a:pt x="305754" y="3365163"/>
                </a:cubicBezTo>
                <a:cubicBezTo>
                  <a:pt x="308706" y="3350287"/>
                  <a:pt x="309834" y="3334284"/>
                  <a:pt x="309834" y="3318353"/>
                </a:cubicBezTo>
                <a:cubicBezTo>
                  <a:pt x="309954" y="3289129"/>
                  <a:pt x="305490" y="3252204"/>
                  <a:pt x="299395" y="3210288"/>
                </a:cubicBezTo>
                <a:cubicBezTo>
                  <a:pt x="293923" y="3168324"/>
                  <a:pt x="289460" y="3120578"/>
                  <a:pt x="285308" y="3069785"/>
                </a:cubicBezTo>
                <a:cubicBezTo>
                  <a:pt x="277293" y="2968174"/>
                  <a:pt x="270910" y="2853920"/>
                  <a:pt x="273093" y="2747007"/>
                </a:cubicBezTo>
                <a:cubicBezTo>
                  <a:pt x="273165" y="2733643"/>
                  <a:pt x="274077" y="2720423"/>
                  <a:pt x="274533" y="2707347"/>
                </a:cubicBezTo>
                <a:cubicBezTo>
                  <a:pt x="275109" y="2694270"/>
                  <a:pt x="276357" y="2681410"/>
                  <a:pt x="277197" y="2668694"/>
                </a:cubicBezTo>
                <a:cubicBezTo>
                  <a:pt x="277581" y="2664711"/>
                  <a:pt x="278085" y="2660776"/>
                  <a:pt x="278565" y="2656841"/>
                </a:cubicBezTo>
                <a:cubicBezTo>
                  <a:pt x="279621" y="2669630"/>
                  <a:pt x="281660" y="2684385"/>
                  <a:pt x="285020" y="2700701"/>
                </a:cubicBezTo>
                <a:cubicBezTo>
                  <a:pt x="290372" y="2728964"/>
                  <a:pt x="299467" y="2761763"/>
                  <a:pt x="306066" y="2798304"/>
                </a:cubicBezTo>
                <a:cubicBezTo>
                  <a:pt x="307674" y="2807421"/>
                  <a:pt x="308922" y="2816803"/>
                  <a:pt x="310002" y="2826496"/>
                </a:cubicBezTo>
                <a:cubicBezTo>
                  <a:pt x="311154" y="2836141"/>
                  <a:pt x="312353" y="2845978"/>
                  <a:pt x="313529" y="2855959"/>
                </a:cubicBezTo>
                <a:cubicBezTo>
                  <a:pt x="314537" y="2865964"/>
                  <a:pt x="315545" y="2876113"/>
                  <a:pt x="316577" y="2886406"/>
                </a:cubicBezTo>
                <a:cubicBezTo>
                  <a:pt x="317633" y="2896675"/>
                  <a:pt x="318617" y="2907088"/>
                  <a:pt x="319385" y="2917621"/>
                </a:cubicBezTo>
                <a:cubicBezTo>
                  <a:pt x="326488" y="3001789"/>
                  <a:pt x="329680" y="3092386"/>
                  <a:pt x="330616" y="3174083"/>
                </a:cubicBezTo>
                <a:cubicBezTo>
                  <a:pt x="331552" y="3255803"/>
                  <a:pt x="330184" y="3328597"/>
                  <a:pt x="329512" y="3377543"/>
                </a:cubicBezTo>
                <a:cubicBezTo>
                  <a:pt x="329392" y="3383757"/>
                  <a:pt x="329560" y="3390308"/>
                  <a:pt x="329224" y="3396162"/>
                </a:cubicBezTo>
                <a:cubicBezTo>
                  <a:pt x="328912" y="3402064"/>
                  <a:pt x="327808" y="3407894"/>
                  <a:pt x="326200" y="3413389"/>
                </a:cubicBezTo>
                <a:cubicBezTo>
                  <a:pt x="323032" y="3424449"/>
                  <a:pt x="318281" y="3434383"/>
                  <a:pt x="313625" y="3442732"/>
                </a:cubicBezTo>
                <a:cubicBezTo>
                  <a:pt x="304146" y="3459431"/>
                  <a:pt x="295483" y="3470252"/>
                  <a:pt x="293851" y="3472484"/>
                </a:cubicBezTo>
                <a:cubicBezTo>
                  <a:pt x="277101" y="3494317"/>
                  <a:pt x="260950" y="3511016"/>
                  <a:pt x="247344" y="3524548"/>
                </a:cubicBezTo>
                <a:cubicBezTo>
                  <a:pt x="233665" y="3538032"/>
                  <a:pt x="222290" y="3548229"/>
                  <a:pt x="213363" y="3555979"/>
                </a:cubicBezTo>
                <a:cubicBezTo>
                  <a:pt x="204436" y="3563729"/>
                  <a:pt x="197957" y="3569031"/>
                  <a:pt x="193733" y="3572414"/>
                </a:cubicBezTo>
                <a:cubicBezTo>
                  <a:pt x="189485" y="3575797"/>
                  <a:pt x="187566" y="3577333"/>
                  <a:pt x="187566" y="3577333"/>
                </a:cubicBezTo>
                <a:cubicBezTo>
                  <a:pt x="187566" y="3577333"/>
                  <a:pt x="189701" y="3576133"/>
                  <a:pt x="194237" y="3573182"/>
                </a:cubicBezTo>
                <a:cubicBezTo>
                  <a:pt x="198773" y="3570255"/>
                  <a:pt x="205708" y="3565528"/>
                  <a:pt x="215139" y="3558330"/>
                </a:cubicBezTo>
                <a:cubicBezTo>
                  <a:pt x="224570" y="3551132"/>
                  <a:pt x="236497" y="3541439"/>
                  <a:pt x="250703" y="3528243"/>
                </a:cubicBezTo>
                <a:cubicBezTo>
                  <a:pt x="264838" y="3514999"/>
                  <a:pt x="281492" y="3498372"/>
                  <a:pt x="298603" y="3476107"/>
                </a:cubicBezTo>
                <a:cubicBezTo>
                  <a:pt x="300211" y="3473899"/>
                  <a:pt x="308994" y="3462934"/>
                  <a:pt x="318785" y="3445731"/>
                </a:cubicBezTo>
                <a:cubicBezTo>
                  <a:pt x="322049" y="3439901"/>
                  <a:pt x="325336" y="3433231"/>
                  <a:pt x="328192" y="3425937"/>
                </a:cubicBezTo>
                <a:cubicBezTo>
                  <a:pt x="327112" y="3438869"/>
                  <a:pt x="325360" y="3450194"/>
                  <a:pt x="323080" y="3459863"/>
                </a:cubicBezTo>
                <a:cubicBezTo>
                  <a:pt x="319697" y="3473779"/>
                  <a:pt x="315449" y="3484432"/>
                  <a:pt x="311370" y="3492254"/>
                </a:cubicBezTo>
                <a:cubicBezTo>
                  <a:pt x="307362" y="3500147"/>
                  <a:pt x="303642" y="3505258"/>
                  <a:pt x="301363" y="3508665"/>
                </a:cubicBezTo>
                <a:cubicBezTo>
                  <a:pt x="298939" y="3511976"/>
                  <a:pt x="297859" y="3513487"/>
                  <a:pt x="297859" y="3513487"/>
                </a:cubicBezTo>
                <a:cubicBezTo>
                  <a:pt x="297859" y="3513487"/>
                  <a:pt x="299179" y="3512168"/>
                  <a:pt x="302082" y="3509289"/>
                </a:cubicBezTo>
                <a:cubicBezTo>
                  <a:pt x="304794" y="3506242"/>
                  <a:pt x="309162" y="3501539"/>
                  <a:pt x="313937" y="3493813"/>
                </a:cubicBezTo>
                <a:cubicBezTo>
                  <a:pt x="318785" y="3486183"/>
                  <a:pt x="323896" y="3475459"/>
                  <a:pt x="327952" y="3461231"/>
                </a:cubicBezTo>
                <a:cubicBezTo>
                  <a:pt x="331936" y="3446979"/>
                  <a:pt x="334575" y="3429272"/>
                  <a:pt x="335199" y="3408134"/>
                </a:cubicBezTo>
                <a:cubicBezTo>
                  <a:pt x="335247" y="3405255"/>
                  <a:pt x="335391" y="3396018"/>
                  <a:pt x="335391" y="3396018"/>
                </a:cubicBezTo>
                <a:lnTo>
                  <a:pt x="335223" y="3396018"/>
                </a:lnTo>
                <a:cubicBezTo>
                  <a:pt x="335559" y="3389684"/>
                  <a:pt x="335391" y="3383781"/>
                  <a:pt x="335511" y="3377591"/>
                </a:cubicBezTo>
                <a:cubicBezTo>
                  <a:pt x="336111" y="3331549"/>
                  <a:pt x="337551" y="3260073"/>
                  <a:pt x="336639" y="3178809"/>
                </a:cubicBezTo>
                <a:cubicBezTo>
                  <a:pt x="335823" y="3097545"/>
                  <a:pt x="332775" y="3006443"/>
                  <a:pt x="325696" y="2921388"/>
                </a:cubicBezTo>
                <a:cubicBezTo>
                  <a:pt x="324160" y="2900106"/>
                  <a:pt x="321809" y="2879257"/>
                  <a:pt x="319865" y="2858958"/>
                </a:cubicBezTo>
                <a:cubicBezTo>
                  <a:pt x="318665" y="2848833"/>
                  <a:pt x="317465" y="2838876"/>
                  <a:pt x="316313" y="2829087"/>
                </a:cubicBezTo>
                <a:cubicBezTo>
                  <a:pt x="315185" y="2819298"/>
                  <a:pt x="314009" y="2809701"/>
                  <a:pt x="312473" y="2800247"/>
                </a:cubicBezTo>
                <a:cubicBezTo>
                  <a:pt x="305898" y="2762746"/>
                  <a:pt x="296635" y="2729564"/>
                  <a:pt x="291188" y="2701108"/>
                </a:cubicBezTo>
                <a:cubicBezTo>
                  <a:pt x="285332" y="2672725"/>
                  <a:pt x="283196" y="2649188"/>
                  <a:pt x="283796" y="2633016"/>
                </a:cubicBezTo>
                <a:cubicBezTo>
                  <a:pt x="283724" y="2628961"/>
                  <a:pt x="284372" y="2625410"/>
                  <a:pt x="284564" y="2622291"/>
                </a:cubicBezTo>
                <a:cubicBezTo>
                  <a:pt x="284756" y="2619172"/>
                  <a:pt x="285284" y="2616605"/>
                  <a:pt x="285692" y="2614518"/>
                </a:cubicBezTo>
                <a:cubicBezTo>
                  <a:pt x="286460" y="2610343"/>
                  <a:pt x="286868" y="2608136"/>
                  <a:pt x="286868" y="2608136"/>
                </a:cubicBezTo>
                <a:lnTo>
                  <a:pt x="286676" y="2608088"/>
                </a:lnTo>
                <a:cubicBezTo>
                  <a:pt x="287516" y="2604033"/>
                  <a:pt x="288356" y="2599978"/>
                  <a:pt x="289220" y="2595995"/>
                </a:cubicBezTo>
                <a:cubicBezTo>
                  <a:pt x="299659" y="2549832"/>
                  <a:pt x="312569" y="2508565"/>
                  <a:pt x="323704" y="2473823"/>
                </a:cubicBezTo>
                <a:cubicBezTo>
                  <a:pt x="334935" y="2439081"/>
                  <a:pt x="344582" y="2410817"/>
                  <a:pt x="350390" y="2390831"/>
                </a:cubicBezTo>
                <a:cubicBezTo>
                  <a:pt x="352022" y="2385241"/>
                  <a:pt x="353317" y="2380370"/>
                  <a:pt x="354349" y="2376123"/>
                </a:cubicBezTo>
                <a:cubicBezTo>
                  <a:pt x="363205" y="2422718"/>
                  <a:pt x="368604" y="2470224"/>
                  <a:pt x="372228" y="2517658"/>
                </a:cubicBezTo>
                <a:cubicBezTo>
                  <a:pt x="375875" y="2568643"/>
                  <a:pt x="377411" y="2619604"/>
                  <a:pt x="377315" y="2669798"/>
                </a:cubicBezTo>
                <a:cubicBezTo>
                  <a:pt x="377267" y="2694894"/>
                  <a:pt x="376835" y="2719799"/>
                  <a:pt x="376163" y="2744440"/>
                </a:cubicBezTo>
                <a:cubicBezTo>
                  <a:pt x="375659" y="2769105"/>
                  <a:pt x="375155" y="2793529"/>
                  <a:pt x="374675" y="2817618"/>
                </a:cubicBezTo>
                <a:cubicBezTo>
                  <a:pt x="370788" y="3010330"/>
                  <a:pt x="367308" y="3182048"/>
                  <a:pt x="364980" y="3297382"/>
                </a:cubicBezTo>
                <a:cubicBezTo>
                  <a:pt x="364836" y="3304796"/>
                  <a:pt x="364692" y="3312186"/>
                  <a:pt x="364524" y="3319552"/>
                </a:cubicBezTo>
                <a:cubicBezTo>
                  <a:pt x="364620" y="3323295"/>
                  <a:pt x="364716" y="3327014"/>
                  <a:pt x="364812" y="3330733"/>
                </a:cubicBezTo>
                <a:cubicBezTo>
                  <a:pt x="365100" y="3334452"/>
                  <a:pt x="365412" y="3338147"/>
                  <a:pt x="365700" y="3341817"/>
                </a:cubicBezTo>
                <a:cubicBezTo>
                  <a:pt x="367260" y="3356525"/>
                  <a:pt x="370260" y="3370753"/>
                  <a:pt x="373452" y="3384357"/>
                </a:cubicBezTo>
                <a:cubicBezTo>
                  <a:pt x="376619" y="3397985"/>
                  <a:pt x="380075" y="3411037"/>
                  <a:pt x="381971" y="3423610"/>
                </a:cubicBezTo>
                <a:cubicBezTo>
                  <a:pt x="383914" y="3436158"/>
                  <a:pt x="384250" y="3448227"/>
                  <a:pt x="382235" y="3459119"/>
                </a:cubicBezTo>
                <a:cubicBezTo>
                  <a:pt x="380411" y="3469676"/>
                  <a:pt x="374147" y="3478266"/>
                  <a:pt x="368100" y="3485344"/>
                </a:cubicBezTo>
                <a:cubicBezTo>
                  <a:pt x="361933" y="3492446"/>
                  <a:pt x="355669" y="3498204"/>
                  <a:pt x="350174" y="3503003"/>
                </a:cubicBezTo>
                <a:cubicBezTo>
                  <a:pt x="339159" y="3512600"/>
                  <a:pt x="331240" y="3518430"/>
                  <a:pt x="328672" y="3520470"/>
                </a:cubicBezTo>
                <a:cubicBezTo>
                  <a:pt x="306690" y="3537241"/>
                  <a:pt x="287756" y="3550844"/>
                  <a:pt x="272517" y="3562721"/>
                </a:cubicBezTo>
                <a:cubicBezTo>
                  <a:pt x="257231" y="3574550"/>
                  <a:pt x="245448" y="3584435"/>
                  <a:pt x="236641" y="3592401"/>
                </a:cubicBezTo>
                <a:cubicBezTo>
                  <a:pt x="227786" y="3600342"/>
                  <a:pt x="221882" y="3606316"/>
                  <a:pt x="218115" y="3610227"/>
                </a:cubicBezTo>
                <a:cubicBezTo>
                  <a:pt x="214419" y="3614210"/>
                  <a:pt x="212739" y="3616010"/>
                  <a:pt x="212739" y="3616010"/>
                </a:cubicBezTo>
                <a:cubicBezTo>
                  <a:pt x="212739" y="3616010"/>
                  <a:pt x="214587" y="3614426"/>
                  <a:pt x="218715" y="3610923"/>
                </a:cubicBezTo>
                <a:cubicBezTo>
                  <a:pt x="222842" y="3607444"/>
                  <a:pt x="229202" y="3602046"/>
                  <a:pt x="238465" y="3594728"/>
                </a:cubicBezTo>
                <a:cubicBezTo>
                  <a:pt x="247704" y="3587386"/>
                  <a:pt x="259871" y="3578149"/>
                  <a:pt x="275421" y="3566800"/>
                </a:cubicBezTo>
                <a:cubicBezTo>
                  <a:pt x="290948" y="3555379"/>
                  <a:pt x="310098" y="3542135"/>
                  <a:pt x="332320" y="3525220"/>
                </a:cubicBezTo>
                <a:cubicBezTo>
                  <a:pt x="334839" y="3523229"/>
                  <a:pt x="342758" y="3517398"/>
                  <a:pt x="353965" y="3507633"/>
                </a:cubicBezTo>
                <a:cubicBezTo>
                  <a:pt x="359557" y="3502739"/>
                  <a:pt x="365988" y="3496836"/>
                  <a:pt x="372468" y="3489398"/>
                </a:cubicBezTo>
                <a:cubicBezTo>
                  <a:pt x="375683" y="3485680"/>
                  <a:pt x="378947" y="3481553"/>
                  <a:pt x="381755" y="3476754"/>
                </a:cubicBezTo>
                <a:cubicBezTo>
                  <a:pt x="384562" y="3472028"/>
                  <a:pt x="387058" y="3466461"/>
                  <a:pt x="388090" y="3460415"/>
                </a:cubicBezTo>
                <a:cubicBezTo>
                  <a:pt x="390322" y="3448706"/>
                  <a:pt x="389938" y="3435846"/>
                  <a:pt x="387922" y="3422866"/>
                </a:cubicBezTo>
                <a:cubicBezTo>
                  <a:pt x="385954" y="3409862"/>
                  <a:pt x="382475" y="3396665"/>
                  <a:pt x="379307" y="3383110"/>
                </a:cubicBezTo>
                <a:cubicBezTo>
                  <a:pt x="376115" y="3369553"/>
                  <a:pt x="373164" y="3355589"/>
                  <a:pt x="371652" y="3341242"/>
                </a:cubicBezTo>
                <a:cubicBezTo>
                  <a:pt x="371364" y="3337643"/>
                  <a:pt x="371076" y="3334044"/>
                  <a:pt x="370788" y="3330445"/>
                </a:cubicBezTo>
                <a:cubicBezTo>
                  <a:pt x="370692" y="3326822"/>
                  <a:pt x="370596" y="3323199"/>
                  <a:pt x="370524" y="3319552"/>
                </a:cubicBezTo>
                <a:cubicBezTo>
                  <a:pt x="370668" y="3312162"/>
                  <a:pt x="370812" y="3304748"/>
                  <a:pt x="370980" y="3297335"/>
                </a:cubicBezTo>
                <a:cubicBezTo>
                  <a:pt x="373164" y="3188742"/>
                  <a:pt x="376571" y="3020431"/>
                  <a:pt x="380435" y="2829039"/>
                </a:cubicBezTo>
                <a:cubicBezTo>
                  <a:pt x="380915" y="2805118"/>
                  <a:pt x="381419" y="2780837"/>
                  <a:pt x="381899" y="2756244"/>
                </a:cubicBezTo>
                <a:cubicBezTo>
                  <a:pt x="382451" y="2731676"/>
                  <a:pt x="383147" y="2706771"/>
                  <a:pt x="383243" y="2681650"/>
                </a:cubicBezTo>
                <a:cubicBezTo>
                  <a:pt x="383531" y="2631409"/>
                  <a:pt x="382427" y="2580280"/>
                  <a:pt x="378971" y="2528959"/>
                </a:cubicBezTo>
                <a:cubicBezTo>
                  <a:pt x="375635" y="2477638"/>
                  <a:pt x="369852" y="2426125"/>
                  <a:pt x="360373" y="2375451"/>
                </a:cubicBezTo>
                <a:cubicBezTo>
                  <a:pt x="359293" y="2369789"/>
                  <a:pt x="358141" y="2364199"/>
                  <a:pt x="356941" y="2358584"/>
                </a:cubicBezTo>
                <a:cubicBezTo>
                  <a:pt x="356941" y="2358344"/>
                  <a:pt x="356941" y="2358200"/>
                  <a:pt x="356941" y="2358200"/>
                </a:cubicBezTo>
                <a:lnTo>
                  <a:pt x="356869" y="2358200"/>
                </a:lnTo>
                <a:cubicBezTo>
                  <a:pt x="352766" y="2338766"/>
                  <a:pt x="348374" y="2319572"/>
                  <a:pt x="345638" y="2300233"/>
                </a:cubicBezTo>
                <a:cubicBezTo>
                  <a:pt x="344726" y="2293971"/>
                  <a:pt x="343838" y="2287709"/>
                  <a:pt x="342926" y="2281447"/>
                </a:cubicBezTo>
                <a:cubicBezTo>
                  <a:pt x="342327" y="2275161"/>
                  <a:pt x="341727" y="2268874"/>
                  <a:pt x="341127" y="2262588"/>
                </a:cubicBezTo>
                <a:cubicBezTo>
                  <a:pt x="339711" y="2250064"/>
                  <a:pt x="339279" y="2237491"/>
                  <a:pt x="338631" y="2224991"/>
                </a:cubicBezTo>
                <a:cubicBezTo>
                  <a:pt x="336519" y="2174966"/>
                  <a:pt x="338751" y="2125612"/>
                  <a:pt x="343574" y="2078034"/>
                </a:cubicBezTo>
                <a:cubicBezTo>
                  <a:pt x="348446" y="2030432"/>
                  <a:pt x="356005" y="1984533"/>
                  <a:pt x="365484" y="1941130"/>
                </a:cubicBezTo>
                <a:cubicBezTo>
                  <a:pt x="366900" y="1934628"/>
                  <a:pt x="368388" y="1928198"/>
                  <a:pt x="369900" y="1921816"/>
                </a:cubicBezTo>
                <a:cubicBezTo>
                  <a:pt x="370428" y="1923543"/>
                  <a:pt x="370932" y="1925271"/>
                  <a:pt x="371436" y="1926998"/>
                </a:cubicBezTo>
                <a:cubicBezTo>
                  <a:pt x="382067" y="1962292"/>
                  <a:pt x="393610" y="1997514"/>
                  <a:pt x="404145" y="2032855"/>
                </a:cubicBezTo>
                <a:cubicBezTo>
                  <a:pt x="404672" y="2034607"/>
                  <a:pt x="405176" y="2036382"/>
                  <a:pt x="405680" y="2038134"/>
                </a:cubicBezTo>
                <a:lnTo>
                  <a:pt x="405320" y="2038230"/>
                </a:lnTo>
                <a:cubicBezTo>
                  <a:pt x="405320" y="2038230"/>
                  <a:pt x="405752" y="2039981"/>
                  <a:pt x="406472" y="2042764"/>
                </a:cubicBezTo>
                <a:cubicBezTo>
                  <a:pt x="407120" y="2045571"/>
                  <a:pt x="408296" y="2049290"/>
                  <a:pt x="408944" y="2053513"/>
                </a:cubicBezTo>
                <a:cubicBezTo>
                  <a:pt x="410696" y="2061815"/>
                  <a:pt x="411800" y="2071508"/>
                  <a:pt x="412424" y="2076403"/>
                </a:cubicBezTo>
                <a:cubicBezTo>
                  <a:pt x="412640" y="2078922"/>
                  <a:pt x="412856" y="2081441"/>
                  <a:pt x="412880" y="2081729"/>
                </a:cubicBezTo>
                <a:cubicBezTo>
                  <a:pt x="415303" y="2109129"/>
                  <a:pt x="414415" y="2132354"/>
                  <a:pt x="413192" y="2151477"/>
                </a:cubicBezTo>
                <a:cubicBezTo>
                  <a:pt x="411872" y="2170623"/>
                  <a:pt x="409808" y="2185739"/>
                  <a:pt x="407768" y="2197351"/>
                </a:cubicBezTo>
                <a:cubicBezTo>
                  <a:pt x="405776" y="2208988"/>
                  <a:pt x="403473" y="2217002"/>
                  <a:pt x="401937" y="2222184"/>
                </a:cubicBezTo>
                <a:cubicBezTo>
                  <a:pt x="400065" y="2227271"/>
                  <a:pt x="399225" y="2229574"/>
                  <a:pt x="399225" y="2229574"/>
                </a:cubicBezTo>
                <a:cubicBezTo>
                  <a:pt x="399225" y="2229574"/>
                  <a:pt x="400449" y="2227463"/>
                  <a:pt x="402777" y="2222568"/>
                </a:cubicBezTo>
                <a:cubicBezTo>
                  <a:pt x="404840" y="2217577"/>
                  <a:pt x="407888" y="2209684"/>
                  <a:pt x="410624" y="2198095"/>
                </a:cubicBezTo>
                <a:cubicBezTo>
                  <a:pt x="413408" y="2186530"/>
                  <a:pt x="416239" y="2171367"/>
                  <a:pt x="418159" y="2152052"/>
                </a:cubicBezTo>
                <a:cubicBezTo>
                  <a:pt x="419863" y="2133914"/>
                  <a:pt x="421087" y="2111984"/>
                  <a:pt x="419191" y="2086192"/>
                </a:cubicBezTo>
                <a:cubicBezTo>
                  <a:pt x="428478" y="2121509"/>
                  <a:pt x="436325" y="2156827"/>
                  <a:pt x="442421" y="2191689"/>
                </a:cubicBezTo>
                <a:lnTo>
                  <a:pt x="442397" y="2191689"/>
                </a:lnTo>
                <a:cubicBezTo>
                  <a:pt x="442397" y="2191689"/>
                  <a:pt x="443933" y="2201934"/>
                  <a:pt x="445756" y="2213882"/>
                </a:cubicBezTo>
                <a:cubicBezTo>
                  <a:pt x="446380" y="2219905"/>
                  <a:pt x="447076" y="2226335"/>
                  <a:pt x="447676" y="2232141"/>
                </a:cubicBezTo>
                <a:cubicBezTo>
                  <a:pt x="447988" y="2237971"/>
                  <a:pt x="448276" y="2243178"/>
                  <a:pt x="448468" y="2246657"/>
                </a:cubicBezTo>
                <a:cubicBezTo>
                  <a:pt x="448732" y="2250232"/>
                  <a:pt x="448684" y="2253807"/>
                  <a:pt x="448684" y="2254215"/>
                </a:cubicBezTo>
                <a:cubicBezTo>
                  <a:pt x="449620" y="2309399"/>
                  <a:pt x="438053" y="2345772"/>
                  <a:pt x="429822" y="2367678"/>
                </a:cubicBezTo>
                <a:cubicBezTo>
                  <a:pt x="425622" y="2378691"/>
                  <a:pt x="422239" y="2386368"/>
                  <a:pt x="420151" y="2391383"/>
                </a:cubicBezTo>
                <a:cubicBezTo>
                  <a:pt x="418063" y="2396397"/>
                  <a:pt x="417127" y="2398677"/>
                  <a:pt x="417127" y="2398677"/>
                </a:cubicBezTo>
                <a:cubicBezTo>
                  <a:pt x="417127" y="2398677"/>
                  <a:pt x="418327" y="2396541"/>
                  <a:pt x="420967" y="2391839"/>
                </a:cubicBezTo>
                <a:cubicBezTo>
                  <a:pt x="423535" y="2387088"/>
                  <a:pt x="427590" y="2379746"/>
                  <a:pt x="432510" y="2368925"/>
                </a:cubicBezTo>
                <a:cubicBezTo>
                  <a:pt x="437381" y="2358104"/>
                  <a:pt x="443069" y="2343660"/>
                  <a:pt x="447532" y="2324682"/>
                </a:cubicBezTo>
                <a:cubicBezTo>
                  <a:pt x="450604" y="2311678"/>
                  <a:pt x="453004" y="2296442"/>
                  <a:pt x="454060" y="2279144"/>
                </a:cubicBezTo>
                <a:cubicBezTo>
                  <a:pt x="456195" y="2301217"/>
                  <a:pt x="457731" y="2322955"/>
                  <a:pt x="458475" y="2344092"/>
                </a:cubicBezTo>
                <a:cubicBezTo>
                  <a:pt x="459699" y="2376387"/>
                  <a:pt x="459939" y="2407530"/>
                  <a:pt x="458739" y="2436681"/>
                </a:cubicBezTo>
                <a:cubicBezTo>
                  <a:pt x="456075" y="2495128"/>
                  <a:pt x="442157" y="2545154"/>
                  <a:pt x="431286" y="2585198"/>
                </a:cubicBezTo>
                <a:cubicBezTo>
                  <a:pt x="425766" y="2605808"/>
                  <a:pt x="420271" y="2626658"/>
                  <a:pt x="418663" y="2647172"/>
                </a:cubicBezTo>
                <a:cubicBezTo>
                  <a:pt x="417919" y="2661448"/>
                  <a:pt x="418327" y="2674932"/>
                  <a:pt x="418927" y="2687432"/>
                </a:cubicBezTo>
                <a:lnTo>
                  <a:pt x="418831" y="2687432"/>
                </a:lnTo>
                <a:cubicBezTo>
                  <a:pt x="418831" y="2687432"/>
                  <a:pt x="418879" y="2688896"/>
                  <a:pt x="418903" y="2690624"/>
                </a:cubicBezTo>
                <a:cubicBezTo>
                  <a:pt x="418951" y="2692327"/>
                  <a:pt x="418783" y="2694366"/>
                  <a:pt x="418759" y="2695374"/>
                </a:cubicBezTo>
                <a:cubicBezTo>
                  <a:pt x="417679" y="2709386"/>
                  <a:pt x="414799" y="2721191"/>
                  <a:pt x="412496" y="2730860"/>
                </a:cubicBezTo>
                <a:cubicBezTo>
                  <a:pt x="410072" y="2740553"/>
                  <a:pt x="407864" y="2748207"/>
                  <a:pt x="406064" y="2754085"/>
                </a:cubicBezTo>
                <a:cubicBezTo>
                  <a:pt x="404288" y="2759987"/>
                  <a:pt x="402825" y="2764114"/>
                  <a:pt x="401937" y="2766801"/>
                </a:cubicBezTo>
                <a:cubicBezTo>
                  <a:pt x="400977" y="2769489"/>
                  <a:pt x="400545" y="2770712"/>
                  <a:pt x="400545" y="2770712"/>
                </a:cubicBezTo>
                <a:cubicBezTo>
                  <a:pt x="400545" y="2770712"/>
                  <a:pt x="401241" y="2769632"/>
                  <a:pt x="402777" y="2767233"/>
                </a:cubicBezTo>
                <a:cubicBezTo>
                  <a:pt x="404193" y="2764762"/>
                  <a:pt x="406352" y="2760899"/>
                  <a:pt x="408848" y="2755189"/>
                </a:cubicBezTo>
                <a:cubicBezTo>
                  <a:pt x="411368" y="2749478"/>
                  <a:pt x="414320" y="2741992"/>
                  <a:pt x="417343" y="2732275"/>
                </a:cubicBezTo>
                <a:cubicBezTo>
                  <a:pt x="418447" y="2728556"/>
                  <a:pt x="419599" y="2724526"/>
                  <a:pt x="420703" y="2720135"/>
                </a:cubicBezTo>
                <a:cubicBezTo>
                  <a:pt x="422095" y="2744080"/>
                  <a:pt x="422983" y="2760539"/>
                  <a:pt x="423127" y="2764426"/>
                </a:cubicBezTo>
                <a:cubicBezTo>
                  <a:pt x="425814" y="2819754"/>
                  <a:pt x="424591" y="2857207"/>
                  <a:pt x="422263" y="2880696"/>
                </a:cubicBezTo>
                <a:cubicBezTo>
                  <a:pt x="421615" y="2886574"/>
                  <a:pt x="421039" y="2891565"/>
                  <a:pt x="420559" y="2895788"/>
                </a:cubicBezTo>
                <a:cubicBezTo>
                  <a:pt x="419983" y="2899987"/>
                  <a:pt x="419359" y="2903369"/>
                  <a:pt x="418951" y="2906057"/>
                </a:cubicBezTo>
                <a:cubicBezTo>
                  <a:pt x="418159" y="2911431"/>
                  <a:pt x="417799" y="2913854"/>
                  <a:pt x="417799" y="2913854"/>
                </a:cubicBezTo>
                <a:cubicBezTo>
                  <a:pt x="417799" y="2913854"/>
                  <a:pt x="418447" y="2911503"/>
                  <a:pt x="419863" y="2906296"/>
                </a:cubicBezTo>
                <a:cubicBezTo>
                  <a:pt x="420535" y="2903681"/>
                  <a:pt x="421471" y="2900346"/>
                  <a:pt x="422383" y="2896195"/>
                </a:cubicBezTo>
                <a:cubicBezTo>
                  <a:pt x="423151" y="2892021"/>
                  <a:pt x="424087" y="2887030"/>
                  <a:pt x="425166" y="2881200"/>
                </a:cubicBezTo>
                <a:cubicBezTo>
                  <a:pt x="429006" y="2857759"/>
                  <a:pt x="431766" y="2819874"/>
                  <a:pt x="429102" y="2764186"/>
                </a:cubicBezTo>
                <a:cubicBezTo>
                  <a:pt x="428934" y="2759555"/>
                  <a:pt x="427662" y="2735970"/>
                  <a:pt x="425670" y="2702956"/>
                </a:cubicBezTo>
                <a:cubicBezTo>
                  <a:pt x="424854" y="2686473"/>
                  <a:pt x="423583" y="2667518"/>
                  <a:pt x="424614" y="2647748"/>
                </a:cubicBezTo>
                <a:cubicBezTo>
                  <a:pt x="426150" y="2628050"/>
                  <a:pt x="431550" y="2607392"/>
                  <a:pt x="437069" y="2586782"/>
                </a:cubicBezTo>
                <a:cubicBezTo>
                  <a:pt x="447268" y="2549137"/>
                  <a:pt x="460947" y="2500383"/>
                  <a:pt x="464451" y="2442608"/>
                </a:cubicBezTo>
                <a:cubicBezTo>
                  <a:pt x="466874" y="2385025"/>
                  <a:pt x="465291" y="2319932"/>
                  <a:pt x="457131" y="2251192"/>
                </a:cubicBezTo>
                <a:cubicBezTo>
                  <a:pt x="454804" y="2231589"/>
                  <a:pt x="451852" y="2211675"/>
                  <a:pt x="448396" y="2191641"/>
                </a:cubicBezTo>
                <a:cubicBezTo>
                  <a:pt x="448324" y="2191113"/>
                  <a:pt x="448252" y="2190753"/>
                  <a:pt x="448252" y="2190753"/>
                </a:cubicBezTo>
                <a:lnTo>
                  <a:pt x="448252" y="2190753"/>
                </a:lnTo>
                <a:cubicBezTo>
                  <a:pt x="445684" y="2175974"/>
                  <a:pt x="442877" y="2161122"/>
                  <a:pt x="439685" y="2146198"/>
                </a:cubicBezTo>
                <a:cubicBezTo>
                  <a:pt x="432102" y="2110737"/>
                  <a:pt x="422743" y="2075035"/>
                  <a:pt x="412280" y="2039477"/>
                </a:cubicBezTo>
                <a:cubicBezTo>
                  <a:pt x="401865" y="2003896"/>
                  <a:pt x="390298" y="1968506"/>
                  <a:pt x="379475" y="1933116"/>
                </a:cubicBezTo>
                <a:cubicBezTo>
                  <a:pt x="377147" y="1925534"/>
                  <a:pt x="374891" y="1917929"/>
                  <a:pt x="372684" y="1910323"/>
                </a:cubicBezTo>
                <a:cubicBezTo>
                  <a:pt x="380579" y="1878316"/>
                  <a:pt x="389530" y="1847821"/>
                  <a:pt x="399345" y="1819197"/>
                </a:cubicBezTo>
                <a:cubicBezTo>
                  <a:pt x="401121" y="1814423"/>
                  <a:pt x="402825" y="1809672"/>
                  <a:pt x="404552" y="1804994"/>
                </a:cubicBezTo>
                <a:lnTo>
                  <a:pt x="404720" y="1804994"/>
                </a:lnTo>
                <a:cubicBezTo>
                  <a:pt x="404720" y="1804994"/>
                  <a:pt x="404792" y="1804634"/>
                  <a:pt x="404960" y="1803938"/>
                </a:cubicBezTo>
                <a:cubicBezTo>
                  <a:pt x="409856" y="1790598"/>
                  <a:pt x="414703" y="1777642"/>
                  <a:pt x="420343" y="1765453"/>
                </a:cubicBezTo>
                <a:cubicBezTo>
                  <a:pt x="425046" y="1755040"/>
                  <a:pt x="430038" y="1745107"/>
                  <a:pt x="435197" y="1735534"/>
                </a:cubicBezTo>
                <a:cubicBezTo>
                  <a:pt x="439085" y="1747746"/>
                  <a:pt x="442637" y="1758927"/>
                  <a:pt x="445732" y="1768836"/>
                </a:cubicBezTo>
                <a:cubicBezTo>
                  <a:pt x="451924" y="1788583"/>
                  <a:pt x="457947" y="1808305"/>
                  <a:pt x="462459" y="1823660"/>
                </a:cubicBezTo>
                <a:cubicBezTo>
                  <a:pt x="466826" y="1839064"/>
                  <a:pt x="469922" y="1850053"/>
                  <a:pt x="470570" y="1852284"/>
                </a:cubicBezTo>
                <a:cubicBezTo>
                  <a:pt x="477721" y="1879012"/>
                  <a:pt x="482881" y="1901589"/>
                  <a:pt x="486312" y="1920472"/>
                </a:cubicBezTo>
                <a:cubicBezTo>
                  <a:pt x="487776" y="1929925"/>
                  <a:pt x="489192" y="1938443"/>
                  <a:pt x="489984" y="1946048"/>
                </a:cubicBezTo>
                <a:cubicBezTo>
                  <a:pt x="490536" y="1953678"/>
                  <a:pt x="491592" y="1960396"/>
                  <a:pt x="491592" y="1966299"/>
                </a:cubicBezTo>
                <a:cubicBezTo>
                  <a:pt x="491760" y="1972201"/>
                  <a:pt x="491904" y="1977239"/>
                  <a:pt x="492024" y="1981462"/>
                </a:cubicBezTo>
                <a:cubicBezTo>
                  <a:pt x="491832" y="1985685"/>
                  <a:pt x="491688" y="1989140"/>
                  <a:pt x="491568" y="1991827"/>
                </a:cubicBezTo>
                <a:cubicBezTo>
                  <a:pt x="491400" y="1997250"/>
                  <a:pt x="491328" y="1999721"/>
                  <a:pt x="491328" y="1999721"/>
                </a:cubicBezTo>
                <a:cubicBezTo>
                  <a:pt x="491328" y="1999721"/>
                  <a:pt x="491688" y="1997297"/>
                  <a:pt x="492480" y="1991971"/>
                </a:cubicBezTo>
                <a:cubicBezTo>
                  <a:pt x="492840" y="1989284"/>
                  <a:pt x="493320" y="1985853"/>
                  <a:pt x="493896" y="1981630"/>
                </a:cubicBezTo>
                <a:cubicBezTo>
                  <a:pt x="494088" y="1977383"/>
                  <a:pt x="494304" y="1972297"/>
                  <a:pt x="494544" y="1966371"/>
                </a:cubicBezTo>
                <a:cubicBezTo>
                  <a:pt x="494904" y="1960420"/>
                  <a:pt x="494232" y="1953606"/>
                  <a:pt x="494016" y="1945833"/>
                </a:cubicBezTo>
                <a:cubicBezTo>
                  <a:pt x="493584" y="1938083"/>
                  <a:pt x="492432" y="1929445"/>
                  <a:pt x="491256" y="1919800"/>
                </a:cubicBezTo>
                <a:cubicBezTo>
                  <a:pt x="488352" y="1900606"/>
                  <a:pt x="483529" y="1877668"/>
                  <a:pt x="476329" y="1850724"/>
                </a:cubicBezTo>
                <a:cubicBezTo>
                  <a:pt x="475753" y="1848709"/>
                  <a:pt x="472994" y="1838968"/>
                  <a:pt x="469082" y="1825172"/>
                </a:cubicBezTo>
                <a:cubicBezTo>
                  <a:pt x="471506" y="1828291"/>
                  <a:pt x="473978" y="1831194"/>
                  <a:pt x="476329" y="1833905"/>
                </a:cubicBezTo>
                <a:cubicBezTo>
                  <a:pt x="481825" y="1840119"/>
                  <a:pt x="486768" y="1845638"/>
                  <a:pt x="490872" y="1850916"/>
                </a:cubicBezTo>
                <a:cubicBezTo>
                  <a:pt x="499199" y="1861401"/>
                  <a:pt x="504335" y="1870782"/>
                  <a:pt x="507646" y="1878364"/>
                </a:cubicBezTo>
                <a:cubicBezTo>
                  <a:pt x="511006" y="1885922"/>
                  <a:pt x="512878" y="1891536"/>
                  <a:pt x="513982" y="1895183"/>
                </a:cubicBezTo>
                <a:cubicBezTo>
                  <a:pt x="515182" y="1898830"/>
                  <a:pt x="515734" y="1900486"/>
                  <a:pt x="515734" y="1900486"/>
                </a:cubicBezTo>
                <a:cubicBezTo>
                  <a:pt x="515734" y="1900486"/>
                  <a:pt x="515470" y="1898758"/>
                  <a:pt x="514918" y="1894991"/>
                </a:cubicBezTo>
                <a:cubicBezTo>
                  <a:pt x="514366" y="1891200"/>
                  <a:pt x="513214" y="1885346"/>
                  <a:pt x="510478" y="1877333"/>
                </a:cubicBezTo>
                <a:cubicBezTo>
                  <a:pt x="507814" y="1869319"/>
                  <a:pt x="503159" y="1859170"/>
                  <a:pt x="495000" y="1847965"/>
                </a:cubicBezTo>
                <a:cubicBezTo>
                  <a:pt x="490992" y="1842327"/>
                  <a:pt x="486072" y="1836496"/>
                  <a:pt x="480745" y="1830234"/>
                </a:cubicBezTo>
                <a:cubicBezTo>
                  <a:pt x="475514" y="1823924"/>
                  <a:pt x="469754" y="1817134"/>
                  <a:pt x="465626" y="1808737"/>
                </a:cubicBezTo>
                <a:cubicBezTo>
                  <a:pt x="465171" y="1807561"/>
                  <a:pt x="463755" y="1805234"/>
                  <a:pt x="463131" y="1802954"/>
                </a:cubicBezTo>
                <a:cubicBezTo>
                  <a:pt x="462363" y="1800723"/>
                  <a:pt x="461691" y="1798803"/>
                  <a:pt x="461691" y="1798803"/>
                </a:cubicBezTo>
                <a:lnTo>
                  <a:pt x="461307" y="1798923"/>
                </a:lnTo>
                <a:cubicBezTo>
                  <a:pt x="458211" y="1788774"/>
                  <a:pt x="454876" y="1777930"/>
                  <a:pt x="451468" y="1767061"/>
                </a:cubicBezTo>
                <a:cubicBezTo>
                  <a:pt x="447988" y="1755904"/>
                  <a:pt x="443837" y="1742852"/>
                  <a:pt x="439205" y="1728288"/>
                </a:cubicBezTo>
                <a:cubicBezTo>
                  <a:pt x="441125" y="1724857"/>
                  <a:pt x="443093" y="1721498"/>
                  <a:pt x="445061" y="1718187"/>
                </a:cubicBezTo>
                <a:cubicBezTo>
                  <a:pt x="453868" y="1703599"/>
                  <a:pt x="463059" y="1690187"/>
                  <a:pt x="472298" y="1677879"/>
                </a:cubicBezTo>
                <a:cubicBezTo>
                  <a:pt x="481729" y="1665714"/>
                  <a:pt x="491040" y="1654510"/>
                  <a:pt x="500399" y="1644624"/>
                </a:cubicBezTo>
                <a:cubicBezTo>
                  <a:pt x="518901" y="1624614"/>
                  <a:pt x="537044" y="1609427"/>
                  <a:pt x="552426" y="1597838"/>
                </a:cubicBezTo>
                <a:cubicBezTo>
                  <a:pt x="556338" y="1595007"/>
                  <a:pt x="560009" y="1592320"/>
                  <a:pt x="563489" y="1589800"/>
                </a:cubicBezTo>
                <a:cubicBezTo>
                  <a:pt x="567089" y="1587281"/>
                  <a:pt x="570352" y="1584786"/>
                  <a:pt x="573328" y="1582339"/>
                </a:cubicBezTo>
                <a:cubicBezTo>
                  <a:pt x="579231" y="1577468"/>
                  <a:pt x="583911" y="1572837"/>
                  <a:pt x="587295" y="1568567"/>
                </a:cubicBezTo>
                <a:cubicBezTo>
                  <a:pt x="587679" y="1568087"/>
                  <a:pt x="587991" y="1567631"/>
                  <a:pt x="588327" y="1567151"/>
                </a:cubicBezTo>
                <a:cubicBezTo>
                  <a:pt x="588327" y="1570102"/>
                  <a:pt x="588351" y="1573005"/>
                  <a:pt x="588111" y="1575357"/>
                </a:cubicBezTo>
                <a:cubicBezTo>
                  <a:pt x="587151" y="1582435"/>
                  <a:pt x="583863" y="1588889"/>
                  <a:pt x="580311" y="1594407"/>
                </a:cubicBezTo>
                <a:cubicBezTo>
                  <a:pt x="576760" y="1599973"/>
                  <a:pt x="572848" y="1604724"/>
                  <a:pt x="569272" y="1608899"/>
                </a:cubicBezTo>
                <a:cubicBezTo>
                  <a:pt x="561833" y="1617272"/>
                  <a:pt x="553914" y="1626318"/>
                  <a:pt x="549450" y="1634211"/>
                </a:cubicBezTo>
                <a:cubicBezTo>
                  <a:pt x="544747" y="1641985"/>
                  <a:pt x="542083" y="1647912"/>
                  <a:pt x="541603" y="1649111"/>
                </a:cubicBezTo>
                <a:cubicBezTo>
                  <a:pt x="535820" y="1662067"/>
                  <a:pt x="532580" y="1674784"/>
                  <a:pt x="530708" y="1686540"/>
                </a:cubicBezTo>
                <a:cubicBezTo>
                  <a:pt x="529076" y="1698345"/>
                  <a:pt x="528644" y="1709166"/>
                  <a:pt x="529052" y="1718931"/>
                </a:cubicBezTo>
                <a:cubicBezTo>
                  <a:pt x="529796" y="1738485"/>
                  <a:pt x="533372" y="1753673"/>
                  <a:pt x="536612" y="1765117"/>
                </a:cubicBezTo>
                <a:cubicBezTo>
                  <a:pt x="538123" y="1770900"/>
                  <a:pt x="539899" y="1775650"/>
                  <a:pt x="541315" y="1779681"/>
                </a:cubicBezTo>
                <a:cubicBezTo>
                  <a:pt x="542659" y="1783736"/>
                  <a:pt x="544099" y="1786903"/>
                  <a:pt x="545155" y="1789398"/>
                </a:cubicBezTo>
                <a:cubicBezTo>
                  <a:pt x="547339" y="1794365"/>
                  <a:pt x="548322" y="1796620"/>
                  <a:pt x="548322" y="1796620"/>
                </a:cubicBezTo>
                <a:cubicBezTo>
                  <a:pt x="548322" y="1796620"/>
                  <a:pt x="547602" y="1794293"/>
                  <a:pt x="546043" y="1789110"/>
                </a:cubicBezTo>
                <a:cubicBezTo>
                  <a:pt x="545251" y="1786543"/>
                  <a:pt x="544123" y="1783304"/>
                  <a:pt x="543115" y="1779177"/>
                </a:cubicBezTo>
                <a:cubicBezTo>
                  <a:pt x="542059" y="1775074"/>
                  <a:pt x="540619" y="1770276"/>
                  <a:pt x="539491" y="1764493"/>
                </a:cubicBezTo>
                <a:cubicBezTo>
                  <a:pt x="536996" y="1753049"/>
                  <a:pt x="534212" y="1737981"/>
                  <a:pt x="534044" y="1718907"/>
                </a:cubicBezTo>
                <a:cubicBezTo>
                  <a:pt x="533948" y="1709382"/>
                  <a:pt x="534572" y="1698873"/>
                  <a:pt x="536324" y="1687500"/>
                </a:cubicBezTo>
                <a:cubicBezTo>
                  <a:pt x="538315" y="1676175"/>
                  <a:pt x="541507" y="1663963"/>
                  <a:pt x="547075" y="1651558"/>
                </a:cubicBezTo>
                <a:cubicBezTo>
                  <a:pt x="547482" y="1650431"/>
                  <a:pt x="550050" y="1644768"/>
                  <a:pt x="554514" y="1637379"/>
                </a:cubicBezTo>
                <a:cubicBezTo>
                  <a:pt x="558857" y="1629773"/>
                  <a:pt x="566033" y="1621543"/>
                  <a:pt x="573808" y="1612810"/>
                </a:cubicBezTo>
                <a:cubicBezTo>
                  <a:pt x="575512" y="1610818"/>
                  <a:pt x="577312" y="1608659"/>
                  <a:pt x="579159" y="1606308"/>
                </a:cubicBezTo>
                <a:cubicBezTo>
                  <a:pt x="575488" y="1622095"/>
                  <a:pt x="574000" y="1635963"/>
                  <a:pt x="573088" y="1647624"/>
                </a:cubicBezTo>
                <a:cubicBezTo>
                  <a:pt x="572104" y="1661156"/>
                  <a:pt x="571552" y="1671808"/>
                  <a:pt x="570376" y="1679966"/>
                </a:cubicBezTo>
                <a:cubicBezTo>
                  <a:pt x="569272" y="1688124"/>
                  <a:pt x="567473" y="1693690"/>
                  <a:pt x="566369" y="1697337"/>
                </a:cubicBezTo>
                <a:cubicBezTo>
                  <a:pt x="565049" y="1700912"/>
                  <a:pt x="564449" y="1702543"/>
                  <a:pt x="564449" y="1702543"/>
                </a:cubicBezTo>
                <a:cubicBezTo>
                  <a:pt x="564449" y="1702543"/>
                  <a:pt x="565313" y="1701032"/>
                  <a:pt x="567209" y="1697745"/>
                </a:cubicBezTo>
                <a:cubicBezTo>
                  <a:pt x="568840" y="1694314"/>
                  <a:pt x="571408" y="1688844"/>
                  <a:pt x="573280" y="1680614"/>
                </a:cubicBezTo>
                <a:cubicBezTo>
                  <a:pt x="575248" y="1672408"/>
                  <a:pt x="576544" y="1661635"/>
                  <a:pt x="578080" y="1648223"/>
                </a:cubicBezTo>
                <a:cubicBezTo>
                  <a:pt x="579663" y="1634835"/>
                  <a:pt x="581823" y="1618760"/>
                  <a:pt x="586839" y="1600165"/>
                </a:cubicBezTo>
                <a:cubicBezTo>
                  <a:pt x="587583" y="1597646"/>
                  <a:pt x="589958" y="1589561"/>
                  <a:pt x="589958" y="1589561"/>
                </a:cubicBezTo>
                <a:lnTo>
                  <a:pt x="589838" y="1589561"/>
                </a:lnTo>
                <a:cubicBezTo>
                  <a:pt x="590702" y="1587713"/>
                  <a:pt x="591518" y="1585794"/>
                  <a:pt x="592190" y="1583778"/>
                </a:cubicBezTo>
                <a:cubicBezTo>
                  <a:pt x="592910" y="1585962"/>
                  <a:pt x="593774" y="1588025"/>
                  <a:pt x="594710" y="1589992"/>
                </a:cubicBezTo>
                <a:cubicBezTo>
                  <a:pt x="595190" y="1591648"/>
                  <a:pt x="597014" y="1597838"/>
                  <a:pt x="597710" y="1600165"/>
                </a:cubicBezTo>
                <a:cubicBezTo>
                  <a:pt x="602725" y="1618712"/>
                  <a:pt x="604885" y="1634763"/>
                  <a:pt x="606469" y="1648127"/>
                </a:cubicBezTo>
                <a:cubicBezTo>
                  <a:pt x="608005" y="1661540"/>
                  <a:pt x="609300" y="1672336"/>
                  <a:pt x="611268" y="1680542"/>
                </a:cubicBezTo>
                <a:cubicBezTo>
                  <a:pt x="613164" y="1688796"/>
                  <a:pt x="615708" y="1694266"/>
                  <a:pt x="617364" y="1697721"/>
                </a:cubicBezTo>
                <a:cubicBezTo>
                  <a:pt x="619283" y="1701032"/>
                  <a:pt x="620147" y="1702543"/>
                  <a:pt x="620147" y="1702543"/>
                </a:cubicBezTo>
                <a:cubicBezTo>
                  <a:pt x="620147" y="1702543"/>
                  <a:pt x="619547" y="1700936"/>
                  <a:pt x="618252" y="1697361"/>
                </a:cubicBezTo>
                <a:cubicBezTo>
                  <a:pt x="617148" y="1693738"/>
                  <a:pt x="615348" y="1688196"/>
                  <a:pt x="614244" y="1680038"/>
                </a:cubicBezTo>
                <a:cubicBezTo>
                  <a:pt x="613044" y="1671905"/>
                  <a:pt x="612516" y="1661252"/>
                  <a:pt x="611508" y="1647696"/>
                </a:cubicBezTo>
                <a:cubicBezTo>
                  <a:pt x="610620" y="1636131"/>
                  <a:pt x="609156" y="1622383"/>
                  <a:pt x="605533" y="1606739"/>
                </a:cubicBezTo>
                <a:cubicBezTo>
                  <a:pt x="607237" y="1608899"/>
                  <a:pt x="608940" y="1610938"/>
                  <a:pt x="610548" y="1612810"/>
                </a:cubicBezTo>
                <a:cubicBezTo>
                  <a:pt x="618300" y="1621543"/>
                  <a:pt x="625475" y="1629749"/>
                  <a:pt x="629818" y="1637355"/>
                </a:cubicBezTo>
                <a:cubicBezTo>
                  <a:pt x="634306" y="1644744"/>
                  <a:pt x="636850" y="1650407"/>
                  <a:pt x="637282" y="1651582"/>
                </a:cubicBezTo>
                <a:cubicBezTo>
                  <a:pt x="642825" y="1663963"/>
                  <a:pt x="646041" y="1676151"/>
                  <a:pt x="648009" y="1687452"/>
                </a:cubicBezTo>
                <a:cubicBezTo>
                  <a:pt x="649736" y="1698825"/>
                  <a:pt x="650408" y="1709310"/>
                  <a:pt x="650288" y="1718811"/>
                </a:cubicBezTo>
                <a:cubicBezTo>
                  <a:pt x="650120" y="1737861"/>
                  <a:pt x="647361" y="1752929"/>
                  <a:pt x="644865" y="1764398"/>
                </a:cubicBezTo>
                <a:cubicBezTo>
                  <a:pt x="643737" y="1770180"/>
                  <a:pt x="642321" y="1775002"/>
                  <a:pt x="641241" y="1779105"/>
                </a:cubicBezTo>
                <a:cubicBezTo>
                  <a:pt x="640233" y="1783232"/>
                  <a:pt x="639106" y="1786495"/>
                  <a:pt x="638314" y="1789062"/>
                </a:cubicBezTo>
                <a:cubicBezTo>
                  <a:pt x="636730" y="1794245"/>
                  <a:pt x="636010" y="1796596"/>
                  <a:pt x="636010" y="1796596"/>
                </a:cubicBezTo>
                <a:cubicBezTo>
                  <a:pt x="636010" y="1796596"/>
                  <a:pt x="636994" y="1794365"/>
                  <a:pt x="639154" y="1789422"/>
                </a:cubicBezTo>
                <a:cubicBezTo>
                  <a:pt x="640209" y="1786927"/>
                  <a:pt x="641649" y="1783784"/>
                  <a:pt x="642993" y="1779753"/>
                </a:cubicBezTo>
                <a:cubicBezTo>
                  <a:pt x="644409" y="1775746"/>
                  <a:pt x="646209" y="1770972"/>
                  <a:pt x="647697" y="1765213"/>
                </a:cubicBezTo>
                <a:cubicBezTo>
                  <a:pt x="650936" y="1753793"/>
                  <a:pt x="654536" y="1738629"/>
                  <a:pt x="655280" y="1719051"/>
                </a:cubicBezTo>
                <a:cubicBezTo>
                  <a:pt x="655688" y="1709286"/>
                  <a:pt x="655280" y="1698441"/>
                  <a:pt x="653624" y="1686636"/>
                </a:cubicBezTo>
                <a:cubicBezTo>
                  <a:pt x="651752" y="1674880"/>
                  <a:pt x="648513" y="1662139"/>
                  <a:pt x="642705" y="1649135"/>
                </a:cubicBezTo>
                <a:cubicBezTo>
                  <a:pt x="642273" y="1647959"/>
                  <a:pt x="639609" y="1642033"/>
                  <a:pt x="634882" y="1634259"/>
                </a:cubicBezTo>
                <a:cubicBezTo>
                  <a:pt x="630418" y="1626366"/>
                  <a:pt x="622499" y="1617296"/>
                  <a:pt x="615036" y="1608923"/>
                </a:cubicBezTo>
                <a:cubicBezTo>
                  <a:pt x="611676" y="1604988"/>
                  <a:pt x="607933" y="1600453"/>
                  <a:pt x="604429" y="1595127"/>
                </a:cubicBezTo>
                <a:cubicBezTo>
                  <a:pt x="602989" y="1592848"/>
                  <a:pt x="601573" y="1590400"/>
                  <a:pt x="600277" y="1587833"/>
                </a:cubicBezTo>
                <a:cubicBezTo>
                  <a:pt x="600277" y="1587809"/>
                  <a:pt x="600229" y="1587713"/>
                  <a:pt x="600229" y="1587713"/>
                </a:cubicBezTo>
                <a:lnTo>
                  <a:pt x="600205" y="1587713"/>
                </a:lnTo>
                <a:cubicBezTo>
                  <a:pt x="598501" y="1584306"/>
                  <a:pt x="597086" y="1580635"/>
                  <a:pt x="596414" y="1576724"/>
                </a:cubicBezTo>
                <a:cubicBezTo>
                  <a:pt x="596030" y="1574973"/>
                  <a:pt x="596078" y="1573341"/>
                  <a:pt x="595982" y="1571398"/>
                </a:cubicBezTo>
                <a:cubicBezTo>
                  <a:pt x="595982" y="1570006"/>
                  <a:pt x="595982" y="1568591"/>
                  <a:pt x="595982" y="1567175"/>
                </a:cubicBezTo>
                <a:cubicBezTo>
                  <a:pt x="596270" y="1567559"/>
                  <a:pt x="596510" y="1567943"/>
                  <a:pt x="596822" y="1568351"/>
                </a:cubicBezTo>
                <a:cubicBezTo>
                  <a:pt x="600085" y="1572573"/>
                  <a:pt x="604693" y="1577132"/>
                  <a:pt x="610476" y="1581955"/>
                </a:cubicBezTo>
                <a:cubicBezTo>
                  <a:pt x="616284" y="1586825"/>
                  <a:pt x="623435" y="1591624"/>
                  <a:pt x="630994" y="1597214"/>
                </a:cubicBezTo>
                <a:cubicBezTo>
                  <a:pt x="646161" y="1608539"/>
                  <a:pt x="663967" y="1623487"/>
                  <a:pt x="682349" y="1642969"/>
                </a:cubicBezTo>
                <a:cubicBezTo>
                  <a:pt x="700684" y="1662475"/>
                  <a:pt x="719762" y="1686396"/>
                  <a:pt x="737280" y="1715044"/>
                </a:cubicBezTo>
                <a:cubicBezTo>
                  <a:pt x="739464" y="1718619"/>
                  <a:pt x="741600" y="1722266"/>
                  <a:pt x="743735" y="1725985"/>
                </a:cubicBezTo>
                <a:cubicBezTo>
                  <a:pt x="738528" y="1742348"/>
                  <a:pt x="733824" y="1757128"/>
                  <a:pt x="729841" y="1769844"/>
                </a:cubicBezTo>
                <a:cubicBezTo>
                  <a:pt x="726385" y="1780833"/>
                  <a:pt x="723001" y="1791822"/>
                  <a:pt x="719882" y="1802067"/>
                </a:cubicBezTo>
                <a:lnTo>
                  <a:pt x="719498" y="1801946"/>
                </a:lnTo>
                <a:cubicBezTo>
                  <a:pt x="719498" y="1801946"/>
                  <a:pt x="718850" y="1803842"/>
                  <a:pt x="718082" y="1806025"/>
                </a:cubicBezTo>
                <a:cubicBezTo>
                  <a:pt x="717458" y="1808281"/>
                  <a:pt x="716066" y="1810608"/>
                  <a:pt x="715562" y="1811856"/>
                </a:cubicBezTo>
                <a:cubicBezTo>
                  <a:pt x="711434" y="1820229"/>
                  <a:pt x="705699" y="1826995"/>
                  <a:pt x="700468" y="1833305"/>
                </a:cubicBezTo>
                <a:cubicBezTo>
                  <a:pt x="695164" y="1839568"/>
                  <a:pt x="690245" y="1845374"/>
                  <a:pt x="686237" y="1851012"/>
                </a:cubicBezTo>
                <a:cubicBezTo>
                  <a:pt x="678078" y="1862217"/>
                  <a:pt x="673398" y="1872366"/>
                  <a:pt x="670734" y="1880380"/>
                </a:cubicBezTo>
                <a:cubicBezTo>
                  <a:pt x="667975" y="1888393"/>
                  <a:pt x="666823" y="1894272"/>
                  <a:pt x="666271" y="1898086"/>
                </a:cubicBezTo>
                <a:cubicBezTo>
                  <a:pt x="665695" y="1901877"/>
                  <a:pt x="665431" y="1903605"/>
                  <a:pt x="665431" y="1903605"/>
                </a:cubicBezTo>
                <a:cubicBezTo>
                  <a:pt x="665431" y="1903605"/>
                  <a:pt x="665983" y="1901949"/>
                  <a:pt x="667159" y="1898326"/>
                </a:cubicBezTo>
                <a:cubicBezTo>
                  <a:pt x="668263" y="1894679"/>
                  <a:pt x="670135" y="1889089"/>
                  <a:pt x="673470" y="1881531"/>
                </a:cubicBezTo>
                <a:cubicBezTo>
                  <a:pt x="676758" y="1873974"/>
                  <a:pt x="681869" y="1864592"/>
                  <a:pt x="690221" y="1854083"/>
                </a:cubicBezTo>
                <a:cubicBezTo>
                  <a:pt x="694324" y="1848781"/>
                  <a:pt x="699292" y="1843263"/>
                  <a:pt x="704787" y="1837048"/>
                </a:cubicBezTo>
                <a:cubicBezTo>
                  <a:pt x="707139" y="1834313"/>
                  <a:pt x="709635" y="1831410"/>
                  <a:pt x="712082" y="1828267"/>
                </a:cubicBezTo>
                <a:cubicBezTo>
                  <a:pt x="708195" y="1842039"/>
                  <a:pt x="705435" y="1851756"/>
                  <a:pt x="704835" y="1853843"/>
                </a:cubicBezTo>
                <a:cubicBezTo>
                  <a:pt x="697660" y="1880740"/>
                  <a:pt x="692812" y="1903629"/>
                  <a:pt x="689933" y="1922799"/>
                </a:cubicBezTo>
                <a:cubicBezTo>
                  <a:pt x="688733" y="1932420"/>
                  <a:pt x="687629" y="1941058"/>
                  <a:pt x="687173" y="1948832"/>
                </a:cubicBezTo>
                <a:cubicBezTo>
                  <a:pt x="686957" y="1956605"/>
                  <a:pt x="686285" y="1963420"/>
                  <a:pt x="686621" y="1969394"/>
                </a:cubicBezTo>
                <a:cubicBezTo>
                  <a:pt x="686885" y="1975344"/>
                  <a:pt x="687101" y="1980430"/>
                  <a:pt x="687269" y="1984701"/>
                </a:cubicBezTo>
                <a:cubicBezTo>
                  <a:pt x="687845" y="1988924"/>
                  <a:pt x="688301" y="1992379"/>
                  <a:pt x="688685" y="1995066"/>
                </a:cubicBezTo>
                <a:cubicBezTo>
                  <a:pt x="689477" y="2000441"/>
                  <a:pt x="689861" y="2002864"/>
                  <a:pt x="689861" y="2002864"/>
                </a:cubicBezTo>
                <a:cubicBezTo>
                  <a:pt x="689861" y="2002864"/>
                  <a:pt x="689789" y="2000417"/>
                  <a:pt x="689621" y="1995018"/>
                </a:cubicBezTo>
                <a:cubicBezTo>
                  <a:pt x="689501" y="1992331"/>
                  <a:pt x="689357" y="1988900"/>
                  <a:pt x="689165" y="1984677"/>
                </a:cubicBezTo>
                <a:cubicBezTo>
                  <a:pt x="689285" y="1980454"/>
                  <a:pt x="689429" y="1975440"/>
                  <a:pt x="689597" y="1969538"/>
                </a:cubicBezTo>
                <a:cubicBezTo>
                  <a:pt x="689597" y="1963659"/>
                  <a:pt x="690653" y="1956941"/>
                  <a:pt x="691204" y="1949312"/>
                </a:cubicBezTo>
                <a:cubicBezTo>
                  <a:pt x="691972" y="1941682"/>
                  <a:pt x="693436" y="1933188"/>
                  <a:pt x="694876" y="1923711"/>
                </a:cubicBezTo>
                <a:cubicBezTo>
                  <a:pt x="698308" y="1904828"/>
                  <a:pt x="703467" y="1882203"/>
                  <a:pt x="710643" y="1855403"/>
                </a:cubicBezTo>
                <a:cubicBezTo>
                  <a:pt x="711267" y="1853244"/>
                  <a:pt x="714386" y="1842231"/>
                  <a:pt x="718754" y="1826731"/>
                </a:cubicBezTo>
                <a:cubicBezTo>
                  <a:pt x="723289" y="1811304"/>
                  <a:pt x="729337" y="1791462"/>
                  <a:pt x="735576" y="1771595"/>
                </a:cubicBezTo>
                <a:cubicBezTo>
                  <a:pt x="739032" y="1760511"/>
                  <a:pt x="743159" y="1747578"/>
                  <a:pt x="747743" y="1733159"/>
                </a:cubicBezTo>
                <a:cubicBezTo>
                  <a:pt x="752710" y="1742180"/>
                  <a:pt x="757510" y="1751537"/>
                  <a:pt x="762070" y="1761326"/>
                </a:cubicBezTo>
                <a:cubicBezTo>
                  <a:pt x="763941" y="1765501"/>
                  <a:pt x="765813" y="1769700"/>
                  <a:pt x="767709" y="1773947"/>
                </a:cubicBezTo>
                <a:cubicBezTo>
                  <a:pt x="769485" y="1778242"/>
                  <a:pt x="771261" y="1782584"/>
                  <a:pt x="773060" y="1786975"/>
                </a:cubicBezTo>
                <a:cubicBezTo>
                  <a:pt x="775124" y="1792589"/>
                  <a:pt x="777236" y="1798348"/>
                  <a:pt x="779348" y="1804082"/>
                </a:cubicBezTo>
                <a:cubicBezTo>
                  <a:pt x="779492" y="1804706"/>
                  <a:pt x="779564" y="1805066"/>
                  <a:pt x="779564" y="1805066"/>
                </a:cubicBezTo>
                <a:lnTo>
                  <a:pt x="779708" y="1805066"/>
                </a:lnTo>
                <a:cubicBezTo>
                  <a:pt x="780836" y="1808113"/>
                  <a:pt x="781940" y="1811088"/>
                  <a:pt x="783067" y="1814183"/>
                </a:cubicBezTo>
                <a:cubicBezTo>
                  <a:pt x="793602" y="1844246"/>
                  <a:pt x="803178" y="1876469"/>
                  <a:pt x="811577" y="1910395"/>
                </a:cubicBezTo>
                <a:cubicBezTo>
                  <a:pt x="810113" y="1915434"/>
                  <a:pt x="808625" y="1920448"/>
                  <a:pt x="807113" y="1925487"/>
                </a:cubicBezTo>
                <a:cubicBezTo>
                  <a:pt x="796506" y="1960684"/>
                  <a:pt x="784963" y="1995930"/>
                  <a:pt x="774404" y="2031344"/>
                </a:cubicBezTo>
                <a:cubicBezTo>
                  <a:pt x="753022" y="2102099"/>
                  <a:pt x="736680" y="2173982"/>
                  <a:pt x="728113" y="2243106"/>
                </a:cubicBezTo>
                <a:cubicBezTo>
                  <a:pt x="723769" y="2277656"/>
                  <a:pt x="720938" y="2311438"/>
                  <a:pt x="719786" y="2343925"/>
                </a:cubicBezTo>
                <a:cubicBezTo>
                  <a:pt x="718562" y="2376435"/>
                  <a:pt x="718322" y="2407554"/>
                  <a:pt x="719546" y="2437041"/>
                </a:cubicBezTo>
                <a:cubicBezTo>
                  <a:pt x="722233" y="2496208"/>
                  <a:pt x="736368" y="2546857"/>
                  <a:pt x="747191" y="2586806"/>
                </a:cubicBezTo>
                <a:cubicBezTo>
                  <a:pt x="752710" y="2607392"/>
                  <a:pt x="758086" y="2627978"/>
                  <a:pt x="759646" y="2647676"/>
                </a:cubicBezTo>
                <a:cubicBezTo>
                  <a:pt x="760702" y="2667422"/>
                  <a:pt x="759406" y="2686353"/>
                  <a:pt x="758614" y="2702836"/>
                </a:cubicBezTo>
                <a:cubicBezTo>
                  <a:pt x="756622" y="2735826"/>
                  <a:pt x="755374" y="2759459"/>
                  <a:pt x="755182" y="2764234"/>
                </a:cubicBezTo>
                <a:cubicBezTo>
                  <a:pt x="752542" y="2819778"/>
                  <a:pt x="755278" y="2857663"/>
                  <a:pt x="759118" y="2881152"/>
                </a:cubicBezTo>
                <a:cubicBezTo>
                  <a:pt x="760198" y="2887006"/>
                  <a:pt x="761134" y="2891997"/>
                  <a:pt x="761902" y="2896195"/>
                </a:cubicBezTo>
                <a:cubicBezTo>
                  <a:pt x="762813" y="2900370"/>
                  <a:pt x="763773" y="2903705"/>
                  <a:pt x="764445" y="2906320"/>
                </a:cubicBezTo>
                <a:cubicBezTo>
                  <a:pt x="765861" y="2911551"/>
                  <a:pt x="766509" y="2913926"/>
                  <a:pt x="766509" y="2913926"/>
                </a:cubicBezTo>
                <a:cubicBezTo>
                  <a:pt x="766509" y="2913926"/>
                  <a:pt x="766149" y="2911503"/>
                  <a:pt x="765357" y="2906177"/>
                </a:cubicBezTo>
                <a:cubicBezTo>
                  <a:pt x="764973" y="2903513"/>
                  <a:pt x="764325" y="2900130"/>
                  <a:pt x="763773" y="2895956"/>
                </a:cubicBezTo>
                <a:cubicBezTo>
                  <a:pt x="763293" y="2891757"/>
                  <a:pt x="762741" y="2886766"/>
                  <a:pt x="762094" y="2880888"/>
                </a:cubicBezTo>
                <a:cubicBezTo>
                  <a:pt x="759742" y="2857423"/>
                  <a:pt x="758518" y="2819994"/>
                  <a:pt x="761206" y="2764522"/>
                </a:cubicBezTo>
                <a:cubicBezTo>
                  <a:pt x="761350" y="2760731"/>
                  <a:pt x="762213" y="2744248"/>
                  <a:pt x="763629" y="2720207"/>
                </a:cubicBezTo>
                <a:cubicBezTo>
                  <a:pt x="764709" y="2724573"/>
                  <a:pt x="765861" y="2728580"/>
                  <a:pt x="766965" y="2732275"/>
                </a:cubicBezTo>
                <a:cubicBezTo>
                  <a:pt x="769965" y="2741992"/>
                  <a:pt x="772940" y="2749502"/>
                  <a:pt x="775460" y="2755213"/>
                </a:cubicBezTo>
                <a:cubicBezTo>
                  <a:pt x="777956" y="2760923"/>
                  <a:pt x="780140" y="2764810"/>
                  <a:pt x="781532" y="2767281"/>
                </a:cubicBezTo>
                <a:cubicBezTo>
                  <a:pt x="783067" y="2769680"/>
                  <a:pt x="783763" y="2770784"/>
                  <a:pt x="783763" y="2770784"/>
                </a:cubicBezTo>
                <a:cubicBezTo>
                  <a:pt x="783763" y="2770784"/>
                  <a:pt x="783331" y="2769560"/>
                  <a:pt x="782372" y="2766897"/>
                </a:cubicBezTo>
                <a:cubicBezTo>
                  <a:pt x="781484" y="2764210"/>
                  <a:pt x="780020" y="2760107"/>
                  <a:pt x="778268" y="2754205"/>
                </a:cubicBezTo>
                <a:cubicBezTo>
                  <a:pt x="776492" y="2748327"/>
                  <a:pt x="774260" y="2740673"/>
                  <a:pt x="771837" y="2730980"/>
                </a:cubicBezTo>
                <a:cubicBezTo>
                  <a:pt x="769533" y="2721286"/>
                  <a:pt x="766653" y="2709458"/>
                  <a:pt x="765549" y="2695422"/>
                </a:cubicBezTo>
                <a:cubicBezTo>
                  <a:pt x="765549" y="2694486"/>
                  <a:pt x="765357" y="2692447"/>
                  <a:pt x="765405" y="2690719"/>
                </a:cubicBezTo>
                <a:cubicBezTo>
                  <a:pt x="765453" y="2688992"/>
                  <a:pt x="765477" y="2687504"/>
                  <a:pt x="765477" y="2687504"/>
                </a:cubicBezTo>
                <a:lnTo>
                  <a:pt x="765381" y="2687504"/>
                </a:lnTo>
                <a:cubicBezTo>
                  <a:pt x="765981" y="2675028"/>
                  <a:pt x="766389" y="2661592"/>
                  <a:pt x="765645" y="2647340"/>
                </a:cubicBezTo>
                <a:cubicBezTo>
                  <a:pt x="764037" y="2626802"/>
                  <a:pt x="758518" y="2605904"/>
                  <a:pt x="752998" y="2585246"/>
                </a:cubicBezTo>
                <a:cubicBezTo>
                  <a:pt x="742775" y="2547505"/>
                  <a:pt x="729289" y="2499327"/>
                  <a:pt x="725809" y="2442248"/>
                </a:cubicBezTo>
                <a:cubicBezTo>
                  <a:pt x="723721" y="2392822"/>
                  <a:pt x="724657" y="2337398"/>
                  <a:pt x="730225" y="2279023"/>
                </a:cubicBezTo>
                <a:cubicBezTo>
                  <a:pt x="731281" y="2296346"/>
                  <a:pt x="733680" y="2311582"/>
                  <a:pt x="736752" y="2324610"/>
                </a:cubicBezTo>
                <a:cubicBezTo>
                  <a:pt x="741216" y="2343589"/>
                  <a:pt x="746879" y="2358033"/>
                  <a:pt x="751751" y="2368877"/>
                </a:cubicBezTo>
                <a:cubicBezTo>
                  <a:pt x="756670" y="2379722"/>
                  <a:pt x="760726" y="2387088"/>
                  <a:pt x="763317" y="2391839"/>
                </a:cubicBezTo>
                <a:cubicBezTo>
                  <a:pt x="765957" y="2396565"/>
                  <a:pt x="767157" y="2398725"/>
                  <a:pt x="767157" y="2398725"/>
                </a:cubicBezTo>
                <a:cubicBezTo>
                  <a:pt x="767157" y="2398725"/>
                  <a:pt x="766221" y="2396469"/>
                  <a:pt x="764157" y="2391479"/>
                </a:cubicBezTo>
                <a:cubicBezTo>
                  <a:pt x="762070" y="2386488"/>
                  <a:pt x="758710" y="2378858"/>
                  <a:pt x="754510" y="2367846"/>
                </a:cubicBezTo>
                <a:cubicBezTo>
                  <a:pt x="746303" y="2345988"/>
                  <a:pt x="734688" y="2309639"/>
                  <a:pt x="735624" y="2254287"/>
                </a:cubicBezTo>
                <a:cubicBezTo>
                  <a:pt x="735624" y="2253903"/>
                  <a:pt x="735576" y="2250328"/>
                  <a:pt x="735840" y="2246729"/>
                </a:cubicBezTo>
                <a:cubicBezTo>
                  <a:pt x="736032" y="2243442"/>
                  <a:pt x="736296" y="2238355"/>
                  <a:pt x="736632" y="2232549"/>
                </a:cubicBezTo>
                <a:cubicBezTo>
                  <a:pt x="737232" y="2226767"/>
                  <a:pt x="737904" y="2220313"/>
                  <a:pt x="738528" y="2214242"/>
                </a:cubicBezTo>
                <a:cubicBezTo>
                  <a:pt x="740040" y="2204141"/>
                  <a:pt x="741384" y="2195240"/>
                  <a:pt x="741792" y="2192625"/>
                </a:cubicBezTo>
                <a:cubicBezTo>
                  <a:pt x="744383" y="2177629"/>
                  <a:pt x="747239" y="2162561"/>
                  <a:pt x="750479" y="2147398"/>
                </a:cubicBezTo>
                <a:cubicBezTo>
                  <a:pt x="754798" y="2127220"/>
                  <a:pt x="759742" y="2106970"/>
                  <a:pt x="765093" y="2086695"/>
                </a:cubicBezTo>
                <a:cubicBezTo>
                  <a:pt x="763269" y="2112248"/>
                  <a:pt x="764469" y="2133986"/>
                  <a:pt x="766149" y="2152005"/>
                </a:cubicBezTo>
                <a:cubicBezTo>
                  <a:pt x="768045" y="2171319"/>
                  <a:pt x="770901" y="2186483"/>
                  <a:pt x="773660" y="2198071"/>
                </a:cubicBezTo>
                <a:cubicBezTo>
                  <a:pt x="776396" y="2209684"/>
                  <a:pt x="779444" y="2217601"/>
                  <a:pt x="781532" y="2222616"/>
                </a:cubicBezTo>
                <a:cubicBezTo>
                  <a:pt x="783859" y="2227559"/>
                  <a:pt x="785107" y="2229670"/>
                  <a:pt x="785107" y="2229670"/>
                </a:cubicBezTo>
                <a:cubicBezTo>
                  <a:pt x="785107" y="2229670"/>
                  <a:pt x="784267" y="2227390"/>
                  <a:pt x="782420" y="2222328"/>
                </a:cubicBezTo>
                <a:cubicBezTo>
                  <a:pt x="780884" y="2217169"/>
                  <a:pt x="778580" y="2209180"/>
                  <a:pt x="776588" y="2197567"/>
                </a:cubicBezTo>
                <a:cubicBezTo>
                  <a:pt x="774572" y="2185979"/>
                  <a:pt x="772484" y="2170863"/>
                  <a:pt x="771165" y="2151716"/>
                </a:cubicBezTo>
                <a:cubicBezTo>
                  <a:pt x="769941" y="2132594"/>
                  <a:pt x="769029" y="2109321"/>
                  <a:pt x="771453" y="2081849"/>
                </a:cubicBezTo>
                <a:cubicBezTo>
                  <a:pt x="771453" y="2081585"/>
                  <a:pt x="771693" y="2079066"/>
                  <a:pt x="771909" y="2076522"/>
                </a:cubicBezTo>
                <a:cubicBezTo>
                  <a:pt x="772484" y="2071916"/>
                  <a:pt x="773588" y="2062223"/>
                  <a:pt x="775340" y="2053849"/>
                </a:cubicBezTo>
                <a:cubicBezTo>
                  <a:pt x="776012" y="2049602"/>
                  <a:pt x="777188" y="2045812"/>
                  <a:pt x="777836" y="2042980"/>
                </a:cubicBezTo>
                <a:cubicBezTo>
                  <a:pt x="778556" y="2040149"/>
                  <a:pt x="778988" y="2038373"/>
                  <a:pt x="778988" y="2038373"/>
                </a:cubicBezTo>
                <a:lnTo>
                  <a:pt x="778628" y="2038254"/>
                </a:lnTo>
                <a:cubicBezTo>
                  <a:pt x="788803" y="2003752"/>
                  <a:pt x="800010" y="1969322"/>
                  <a:pt x="810569" y="1934820"/>
                </a:cubicBezTo>
                <a:cubicBezTo>
                  <a:pt x="811889" y="1930525"/>
                  <a:pt x="813185" y="1926230"/>
                  <a:pt x="814456" y="1921936"/>
                </a:cubicBezTo>
                <a:cubicBezTo>
                  <a:pt x="815440" y="1926062"/>
                  <a:pt x="816400" y="1930165"/>
                  <a:pt x="817336" y="1934340"/>
                </a:cubicBezTo>
                <a:cubicBezTo>
                  <a:pt x="826983" y="1977143"/>
                  <a:pt x="834830" y="2022466"/>
                  <a:pt x="839894" y="2069540"/>
                </a:cubicBezTo>
                <a:cubicBezTo>
                  <a:pt x="844981" y="2116615"/>
                  <a:pt x="847573" y="2165441"/>
                  <a:pt x="846181" y="2215082"/>
                </a:cubicBezTo>
                <a:cubicBezTo>
                  <a:pt x="845533" y="2227463"/>
                  <a:pt x="845077" y="2239939"/>
                  <a:pt x="844166" y="2252415"/>
                </a:cubicBezTo>
                <a:cubicBezTo>
                  <a:pt x="843590" y="2258629"/>
                  <a:pt x="842990" y="2264868"/>
                  <a:pt x="842390" y="2271130"/>
                </a:cubicBezTo>
                <a:lnTo>
                  <a:pt x="841502" y="2280511"/>
                </a:lnTo>
                <a:lnTo>
                  <a:pt x="840182" y="2289844"/>
                </a:lnTo>
                <a:cubicBezTo>
                  <a:pt x="839294" y="2296082"/>
                  <a:pt x="838382" y="2302321"/>
                  <a:pt x="837494" y="2308559"/>
                </a:cubicBezTo>
                <a:cubicBezTo>
                  <a:pt x="836606" y="2314797"/>
                  <a:pt x="835094" y="2320939"/>
                  <a:pt x="833943" y="2327154"/>
                </a:cubicBezTo>
                <a:cubicBezTo>
                  <a:pt x="831927" y="2337446"/>
                  <a:pt x="829671" y="2347859"/>
                  <a:pt x="827439" y="2358296"/>
                </a:cubicBezTo>
                <a:lnTo>
                  <a:pt x="827367" y="2358296"/>
                </a:lnTo>
                <a:cubicBezTo>
                  <a:pt x="827367" y="2358296"/>
                  <a:pt x="827367" y="2358416"/>
                  <a:pt x="827367" y="2358584"/>
                </a:cubicBezTo>
                <a:cubicBezTo>
                  <a:pt x="826935" y="2360576"/>
                  <a:pt x="826503" y="2362567"/>
                  <a:pt x="826071" y="2364583"/>
                </a:cubicBezTo>
                <a:cubicBezTo>
                  <a:pt x="815920" y="2414824"/>
                  <a:pt x="810017" y="2466121"/>
                  <a:pt x="806105" y="2517274"/>
                </a:cubicBezTo>
                <a:cubicBezTo>
                  <a:pt x="802458" y="2568451"/>
                  <a:pt x="800922" y="2619532"/>
                  <a:pt x="800994" y="2669846"/>
                </a:cubicBezTo>
                <a:cubicBezTo>
                  <a:pt x="801042" y="2694990"/>
                  <a:pt x="801474" y="2719967"/>
                  <a:pt x="802146" y="2744656"/>
                </a:cubicBezTo>
                <a:cubicBezTo>
                  <a:pt x="802650" y="2769320"/>
                  <a:pt x="803130" y="2793745"/>
                  <a:pt x="803633" y="2817810"/>
                </a:cubicBezTo>
                <a:cubicBezTo>
                  <a:pt x="807521" y="3010474"/>
                  <a:pt x="811001" y="3182120"/>
                  <a:pt x="813329" y="3297430"/>
                </a:cubicBezTo>
                <a:cubicBezTo>
                  <a:pt x="813473" y="3304844"/>
                  <a:pt x="813616" y="3312234"/>
                  <a:pt x="813784" y="3319600"/>
                </a:cubicBezTo>
                <a:cubicBezTo>
                  <a:pt x="813688" y="3323223"/>
                  <a:pt x="813592" y="3326846"/>
                  <a:pt x="813520" y="3330469"/>
                </a:cubicBezTo>
                <a:cubicBezTo>
                  <a:pt x="813233" y="3334068"/>
                  <a:pt x="812945" y="3337667"/>
                  <a:pt x="812657" y="3341266"/>
                </a:cubicBezTo>
                <a:cubicBezTo>
                  <a:pt x="811145" y="3355589"/>
                  <a:pt x="808217" y="3369529"/>
                  <a:pt x="805025" y="3383086"/>
                </a:cubicBezTo>
                <a:cubicBezTo>
                  <a:pt x="801882" y="3396642"/>
                  <a:pt x="798378" y="3409790"/>
                  <a:pt x="796410" y="3422794"/>
                </a:cubicBezTo>
                <a:cubicBezTo>
                  <a:pt x="794394" y="3435750"/>
                  <a:pt x="793986" y="3448586"/>
                  <a:pt x="796194" y="3460295"/>
                </a:cubicBezTo>
                <a:cubicBezTo>
                  <a:pt x="797178" y="3466317"/>
                  <a:pt x="799626" y="3471908"/>
                  <a:pt x="802434" y="3476658"/>
                </a:cubicBezTo>
                <a:cubicBezTo>
                  <a:pt x="805217" y="3481481"/>
                  <a:pt x="808481" y="3485584"/>
                  <a:pt x="811697" y="3489326"/>
                </a:cubicBezTo>
                <a:cubicBezTo>
                  <a:pt x="818176" y="3496788"/>
                  <a:pt x="824607" y="3502667"/>
                  <a:pt x="830223" y="3507585"/>
                </a:cubicBezTo>
                <a:cubicBezTo>
                  <a:pt x="841478" y="3517374"/>
                  <a:pt x="849421" y="3523229"/>
                  <a:pt x="852037" y="3525292"/>
                </a:cubicBezTo>
                <a:cubicBezTo>
                  <a:pt x="874187" y="3542183"/>
                  <a:pt x="893313" y="3555403"/>
                  <a:pt x="908839" y="3566800"/>
                </a:cubicBezTo>
                <a:cubicBezTo>
                  <a:pt x="924390" y="3578149"/>
                  <a:pt x="936580" y="3587386"/>
                  <a:pt x="945820" y="3594728"/>
                </a:cubicBezTo>
                <a:cubicBezTo>
                  <a:pt x="955107" y="3602046"/>
                  <a:pt x="961466" y="3607492"/>
                  <a:pt x="965618" y="3610971"/>
                </a:cubicBezTo>
                <a:cubicBezTo>
                  <a:pt x="969745" y="3614474"/>
                  <a:pt x="971617" y="3616082"/>
                  <a:pt x="971617" y="3616082"/>
                </a:cubicBezTo>
                <a:cubicBezTo>
                  <a:pt x="971617" y="3616082"/>
                  <a:pt x="969961" y="3614282"/>
                  <a:pt x="966266" y="3610347"/>
                </a:cubicBezTo>
                <a:cubicBezTo>
                  <a:pt x="962498" y="3606460"/>
                  <a:pt x="956619" y="3600486"/>
                  <a:pt x="947787" y="3592568"/>
                </a:cubicBezTo>
                <a:cubicBezTo>
                  <a:pt x="938980" y="3584603"/>
                  <a:pt x="927221" y="3574742"/>
                  <a:pt x="911911" y="3562889"/>
                </a:cubicBezTo>
                <a:cubicBezTo>
                  <a:pt x="896672" y="3550989"/>
                  <a:pt x="877690" y="3537384"/>
                  <a:pt x="855660" y="3520565"/>
                </a:cubicBezTo>
                <a:cubicBezTo>
                  <a:pt x="853165" y="3518598"/>
                  <a:pt x="845293" y="3512768"/>
                  <a:pt x="834302" y="3503218"/>
                </a:cubicBezTo>
                <a:cubicBezTo>
                  <a:pt x="828831" y="3498420"/>
                  <a:pt x="822544" y="3492661"/>
                  <a:pt x="816376" y="3485584"/>
                </a:cubicBezTo>
                <a:cubicBezTo>
                  <a:pt x="810305" y="3478530"/>
                  <a:pt x="804017" y="3469940"/>
                  <a:pt x="802122" y="3459407"/>
                </a:cubicBezTo>
                <a:cubicBezTo>
                  <a:pt x="800058" y="3448515"/>
                  <a:pt x="800370" y="3436422"/>
                  <a:pt x="802314" y="3423874"/>
                </a:cubicBezTo>
                <a:cubicBezTo>
                  <a:pt x="804209" y="3411301"/>
                  <a:pt x="807641" y="3398225"/>
                  <a:pt x="810833" y="3384573"/>
                </a:cubicBezTo>
                <a:cubicBezTo>
                  <a:pt x="814048" y="3370945"/>
                  <a:pt x="817048" y="3356693"/>
                  <a:pt x="818608" y="3341962"/>
                </a:cubicBezTo>
                <a:cubicBezTo>
                  <a:pt x="818896" y="3338267"/>
                  <a:pt x="819208" y="3334572"/>
                  <a:pt x="819496" y="3330853"/>
                </a:cubicBezTo>
                <a:cubicBezTo>
                  <a:pt x="819592" y="3327134"/>
                  <a:pt x="819688" y="3323391"/>
                  <a:pt x="819784" y="3319648"/>
                </a:cubicBezTo>
                <a:cubicBezTo>
                  <a:pt x="819640" y="3312258"/>
                  <a:pt x="819496" y="3304844"/>
                  <a:pt x="819328" y="3297430"/>
                </a:cubicBezTo>
                <a:cubicBezTo>
                  <a:pt x="817144" y="3188814"/>
                  <a:pt x="813736" y="3020455"/>
                  <a:pt x="809873" y="2828991"/>
                </a:cubicBezTo>
                <a:cubicBezTo>
                  <a:pt x="809393" y="2805070"/>
                  <a:pt x="808889" y="2780765"/>
                  <a:pt x="808409" y="2756196"/>
                </a:cubicBezTo>
                <a:cubicBezTo>
                  <a:pt x="807857" y="2731628"/>
                  <a:pt x="807161" y="2706795"/>
                  <a:pt x="807065" y="2681722"/>
                </a:cubicBezTo>
                <a:cubicBezTo>
                  <a:pt x="806777" y="2631601"/>
                  <a:pt x="807881" y="2580615"/>
                  <a:pt x="811337" y="2529462"/>
                </a:cubicBezTo>
                <a:cubicBezTo>
                  <a:pt x="814648" y="2478310"/>
                  <a:pt x="820432" y="2427012"/>
                  <a:pt x="829863" y="2376675"/>
                </a:cubicBezTo>
                <a:cubicBezTo>
                  <a:pt x="829887" y="2376483"/>
                  <a:pt x="829935" y="2376291"/>
                  <a:pt x="829983" y="2376099"/>
                </a:cubicBezTo>
                <a:cubicBezTo>
                  <a:pt x="830967" y="2380226"/>
                  <a:pt x="832239" y="2384929"/>
                  <a:pt x="833799" y="2390303"/>
                </a:cubicBezTo>
                <a:cubicBezTo>
                  <a:pt x="839486" y="2409953"/>
                  <a:pt x="848965" y="2437761"/>
                  <a:pt x="860052" y="2471951"/>
                </a:cubicBezTo>
                <a:cubicBezTo>
                  <a:pt x="871043" y="2506165"/>
                  <a:pt x="883858" y="2546809"/>
                  <a:pt x="894321" y="2592372"/>
                </a:cubicBezTo>
                <a:cubicBezTo>
                  <a:pt x="895496" y="2597555"/>
                  <a:pt x="896648" y="2602809"/>
                  <a:pt x="897752" y="2608112"/>
                </a:cubicBezTo>
                <a:lnTo>
                  <a:pt x="897536" y="2608160"/>
                </a:lnTo>
                <a:cubicBezTo>
                  <a:pt x="897536" y="2608160"/>
                  <a:pt x="897944" y="2610319"/>
                  <a:pt x="898688" y="2614422"/>
                </a:cubicBezTo>
                <a:cubicBezTo>
                  <a:pt x="899600" y="2618476"/>
                  <a:pt x="900176" y="2624643"/>
                  <a:pt x="900584" y="2632584"/>
                </a:cubicBezTo>
                <a:cubicBezTo>
                  <a:pt x="901184" y="2648468"/>
                  <a:pt x="899240" y="2671621"/>
                  <a:pt x="893505" y="2699573"/>
                </a:cubicBezTo>
                <a:cubicBezTo>
                  <a:pt x="888201" y="2727597"/>
                  <a:pt x="879130" y="2760323"/>
                  <a:pt x="872435" y="2797296"/>
                </a:cubicBezTo>
                <a:cubicBezTo>
                  <a:pt x="870803" y="2806558"/>
                  <a:pt x="869531" y="2816107"/>
                  <a:pt x="868451" y="2825776"/>
                </a:cubicBezTo>
                <a:cubicBezTo>
                  <a:pt x="867299" y="2835445"/>
                  <a:pt x="866099" y="2845306"/>
                  <a:pt x="864899" y="2855311"/>
                </a:cubicBezTo>
                <a:cubicBezTo>
                  <a:pt x="863892" y="2865340"/>
                  <a:pt x="862884" y="2875538"/>
                  <a:pt x="861828" y="2885831"/>
                </a:cubicBezTo>
                <a:cubicBezTo>
                  <a:pt x="860772" y="2896147"/>
                  <a:pt x="859788" y="2906585"/>
                  <a:pt x="858996" y="2917141"/>
                </a:cubicBezTo>
                <a:cubicBezTo>
                  <a:pt x="851869" y="3001501"/>
                  <a:pt x="848677" y="3092218"/>
                  <a:pt x="847765" y="3174035"/>
                </a:cubicBezTo>
                <a:cubicBezTo>
                  <a:pt x="846829" y="3255827"/>
                  <a:pt x="848197" y="3328741"/>
                  <a:pt x="848869" y="3377639"/>
                </a:cubicBezTo>
                <a:cubicBezTo>
                  <a:pt x="848989" y="3383829"/>
                  <a:pt x="848821" y="3389732"/>
                  <a:pt x="849157" y="3396066"/>
                </a:cubicBezTo>
                <a:lnTo>
                  <a:pt x="848989" y="3396066"/>
                </a:lnTo>
                <a:cubicBezTo>
                  <a:pt x="848989" y="3396066"/>
                  <a:pt x="849133" y="3405111"/>
                  <a:pt x="849181" y="3408182"/>
                </a:cubicBezTo>
                <a:cubicBezTo>
                  <a:pt x="849805" y="3429248"/>
                  <a:pt x="852445" y="3446931"/>
                  <a:pt x="856404" y="3461183"/>
                </a:cubicBezTo>
                <a:cubicBezTo>
                  <a:pt x="860460" y="3475411"/>
                  <a:pt x="865547" y="3486135"/>
                  <a:pt x="870395" y="3493789"/>
                </a:cubicBezTo>
                <a:cubicBezTo>
                  <a:pt x="875170" y="3501515"/>
                  <a:pt x="879562" y="3506242"/>
                  <a:pt x="882274" y="3509313"/>
                </a:cubicBezTo>
                <a:cubicBezTo>
                  <a:pt x="885178" y="3512216"/>
                  <a:pt x="886521" y="3513536"/>
                  <a:pt x="886521" y="3513536"/>
                </a:cubicBezTo>
                <a:cubicBezTo>
                  <a:pt x="886521" y="3513536"/>
                  <a:pt x="885441" y="3512048"/>
                  <a:pt x="883018" y="3508737"/>
                </a:cubicBezTo>
                <a:cubicBezTo>
                  <a:pt x="880762" y="3505354"/>
                  <a:pt x="877042" y="3500267"/>
                  <a:pt x="873035" y="3492374"/>
                </a:cubicBezTo>
                <a:cubicBezTo>
                  <a:pt x="868955" y="3484552"/>
                  <a:pt x="864708" y="3473923"/>
                  <a:pt x="861300" y="3460007"/>
                </a:cubicBezTo>
                <a:cubicBezTo>
                  <a:pt x="858996" y="3450314"/>
                  <a:pt x="857244" y="3438965"/>
                  <a:pt x="856164" y="3425985"/>
                </a:cubicBezTo>
                <a:cubicBezTo>
                  <a:pt x="858996" y="3433255"/>
                  <a:pt x="862260" y="3439877"/>
                  <a:pt x="865523" y="3445707"/>
                </a:cubicBezTo>
                <a:cubicBezTo>
                  <a:pt x="875290" y="3462910"/>
                  <a:pt x="884098" y="3473875"/>
                  <a:pt x="885753" y="3476178"/>
                </a:cubicBezTo>
                <a:cubicBezTo>
                  <a:pt x="902816" y="3498396"/>
                  <a:pt x="919422" y="3514999"/>
                  <a:pt x="933557" y="3528219"/>
                </a:cubicBezTo>
                <a:cubicBezTo>
                  <a:pt x="947763" y="3541415"/>
                  <a:pt x="959690" y="3551108"/>
                  <a:pt x="969145" y="3558330"/>
                </a:cubicBezTo>
                <a:cubicBezTo>
                  <a:pt x="978600" y="3565552"/>
                  <a:pt x="985560" y="3570279"/>
                  <a:pt x="990095" y="3573230"/>
                </a:cubicBezTo>
                <a:cubicBezTo>
                  <a:pt x="994655" y="3576181"/>
                  <a:pt x="996791" y="3577405"/>
                  <a:pt x="996791" y="3577405"/>
                </a:cubicBezTo>
                <a:cubicBezTo>
                  <a:pt x="996791" y="3577405"/>
                  <a:pt x="994895" y="3575893"/>
                  <a:pt x="990671" y="3572510"/>
                </a:cubicBezTo>
                <a:cubicBezTo>
                  <a:pt x="986472" y="3569127"/>
                  <a:pt x="979992" y="3563849"/>
                  <a:pt x="971089" y="3556123"/>
                </a:cubicBezTo>
                <a:cubicBezTo>
                  <a:pt x="962186" y="3548373"/>
                  <a:pt x="950811" y="3538200"/>
                  <a:pt x="937108" y="3524692"/>
                </a:cubicBezTo>
                <a:cubicBezTo>
                  <a:pt x="923478" y="3511160"/>
                  <a:pt x="907303" y="3494437"/>
                  <a:pt x="890505" y="3472555"/>
                </a:cubicBezTo>
                <a:cubicBezTo>
                  <a:pt x="888921" y="3470396"/>
                  <a:pt x="880282" y="3459599"/>
                  <a:pt x="870779" y="3442876"/>
                </a:cubicBezTo>
                <a:cubicBezTo>
                  <a:pt x="866099" y="3434526"/>
                  <a:pt x="861348" y="3424569"/>
                  <a:pt x="858156" y="3413509"/>
                </a:cubicBezTo>
                <a:cubicBezTo>
                  <a:pt x="856524" y="3407990"/>
                  <a:pt x="855420" y="3402160"/>
                  <a:pt x="855108" y="3396258"/>
                </a:cubicBezTo>
                <a:cubicBezTo>
                  <a:pt x="854772" y="3390403"/>
                  <a:pt x="854940" y="3383853"/>
                  <a:pt x="854820" y="3377615"/>
                </a:cubicBezTo>
                <a:cubicBezTo>
                  <a:pt x="854220" y="3331501"/>
                  <a:pt x="852781" y="3260121"/>
                  <a:pt x="853693" y="3178953"/>
                </a:cubicBezTo>
                <a:cubicBezTo>
                  <a:pt x="854509" y="3097785"/>
                  <a:pt x="857556" y="3006827"/>
                  <a:pt x="864612" y="2921964"/>
                </a:cubicBezTo>
                <a:cubicBezTo>
                  <a:pt x="866147" y="2900730"/>
                  <a:pt x="868499" y="2879928"/>
                  <a:pt x="870419" y="2859702"/>
                </a:cubicBezTo>
                <a:cubicBezTo>
                  <a:pt x="871619" y="2849601"/>
                  <a:pt x="872795" y="2839668"/>
                  <a:pt x="873971" y="2829903"/>
                </a:cubicBezTo>
                <a:cubicBezTo>
                  <a:pt x="875098" y="2820138"/>
                  <a:pt x="876274" y="2810565"/>
                  <a:pt x="877786" y="2801327"/>
                </a:cubicBezTo>
                <a:cubicBezTo>
                  <a:pt x="884266" y="2764330"/>
                  <a:pt x="893529" y="2731052"/>
                  <a:pt x="899048" y="2702380"/>
                </a:cubicBezTo>
                <a:cubicBezTo>
                  <a:pt x="902552" y="2685441"/>
                  <a:pt x="904712" y="2670157"/>
                  <a:pt x="905815" y="2656985"/>
                </a:cubicBezTo>
                <a:cubicBezTo>
                  <a:pt x="906103" y="2659409"/>
                  <a:pt x="906463" y="2661784"/>
                  <a:pt x="906703" y="2664231"/>
                </a:cubicBezTo>
                <a:cubicBezTo>
                  <a:pt x="907903" y="2676756"/>
                  <a:pt x="908695" y="2689544"/>
                  <a:pt x="909631" y="2702452"/>
                </a:cubicBezTo>
                <a:cubicBezTo>
                  <a:pt x="910135" y="2715408"/>
                  <a:pt x="910855" y="2728508"/>
                  <a:pt x="911191" y="2741753"/>
                </a:cubicBezTo>
                <a:cubicBezTo>
                  <a:pt x="913663" y="2847778"/>
                  <a:pt x="907495" y="2961600"/>
                  <a:pt x="899552" y="3063883"/>
                </a:cubicBezTo>
                <a:cubicBezTo>
                  <a:pt x="895449" y="3115036"/>
                  <a:pt x="890913" y="3163357"/>
                  <a:pt x="885513" y="3206329"/>
                </a:cubicBezTo>
                <a:cubicBezTo>
                  <a:pt x="879370" y="3249156"/>
                  <a:pt x="874379" y="3287425"/>
                  <a:pt x="874523" y="3318448"/>
                </a:cubicBezTo>
                <a:cubicBezTo>
                  <a:pt x="874523" y="3334356"/>
                  <a:pt x="875650" y="3350335"/>
                  <a:pt x="878578" y="3365187"/>
                </a:cubicBezTo>
                <a:cubicBezTo>
                  <a:pt x="881458" y="3380038"/>
                  <a:pt x="886329" y="3393666"/>
                  <a:pt x="892449" y="3404655"/>
                </a:cubicBezTo>
                <a:cubicBezTo>
                  <a:pt x="895281" y="3410270"/>
                  <a:pt x="898952" y="3414900"/>
                  <a:pt x="901976" y="3419195"/>
                </a:cubicBezTo>
                <a:cubicBezTo>
                  <a:pt x="905240" y="3423202"/>
                  <a:pt x="908095" y="3426873"/>
                  <a:pt x="910711" y="3429824"/>
                </a:cubicBezTo>
                <a:cubicBezTo>
                  <a:pt x="915822" y="3435870"/>
                  <a:pt x="919374" y="3439757"/>
                  <a:pt x="920574" y="3441076"/>
                </a:cubicBezTo>
                <a:cubicBezTo>
                  <a:pt x="939316" y="3461734"/>
                  <a:pt x="956283" y="3477786"/>
                  <a:pt x="970513" y="3490862"/>
                </a:cubicBezTo>
                <a:cubicBezTo>
                  <a:pt x="984768" y="3503914"/>
                  <a:pt x="996431" y="3513895"/>
                  <a:pt x="1005502" y="3521501"/>
                </a:cubicBezTo>
                <a:cubicBezTo>
                  <a:pt x="1023716" y="3536713"/>
                  <a:pt x="1031611" y="3542567"/>
                  <a:pt x="1031611" y="3542567"/>
                </a:cubicBezTo>
                <a:cubicBezTo>
                  <a:pt x="1031611" y="3542567"/>
                  <a:pt x="1024700" y="3535657"/>
                  <a:pt x="1007542" y="3519366"/>
                </a:cubicBezTo>
                <a:cubicBezTo>
                  <a:pt x="998998" y="3511208"/>
                  <a:pt x="987959" y="3500627"/>
                  <a:pt x="974017" y="3487287"/>
                </a:cubicBezTo>
                <a:cubicBezTo>
                  <a:pt x="960218" y="3473851"/>
                  <a:pt x="943588" y="3457560"/>
                  <a:pt x="925014" y="3437046"/>
                </a:cubicBezTo>
                <a:cubicBezTo>
                  <a:pt x="923886" y="3435774"/>
                  <a:pt x="920358" y="3431959"/>
                  <a:pt x="915343" y="3426009"/>
                </a:cubicBezTo>
                <a:cubicBezTo>
                  <a:pt x="912751" y="3423082"/>
                  <a:pt x="909991" y="3419507"/>
                  <a:pt x="906751" y="3415548"/>
                </a:cubicBezTo>
                <a:cubicBezTo>
                  <a:pt x="903896" y="3411445"/>
                  <a:pt x="900440" y="3407150"/>
                  <a:pt x="897752" y="3401800"/>
                </a:cubicBezTo>
                <a:cubicBezTo>
                  <a:pt x="891945" y="3391435"/>
                  <a:pt x="887265" y="3378431"/>
                  <a:pt x="884482" y="3364059"/>
                </a:cubicBezTo>
                <a:cubicBezTo>
                  <a:pt x="881626" y="3349687"/>
                  <a:pt x="880522" y="3334068"/>
                  <a:pt x="880522" y="3318400"/>
                </a:cubicBezTo>
                <a:cubicBezTo>
                  <a:pt x="880402" y="3289657"/>
                  <a:pt x="884794" y="3253139"/>
                  <a:pt x="890913" y="3211128"/>
                </a:cubicBezTo>
                <a:cubicBezTo>
                  <a:pt x="896408" y="3168948"/>
                  <a:pt x="900872" y="3121202"/>
                  <a:pt x="905048" y="3070313"/>
                </a:cubicBezTo>
                <a:cubicBezTo>
                  <a:pt x="913063" y="2968558"/>
                  <a:pt x="919470" y="2854208"/>
                  <a:pt x="917286" y="2746911"/>
                </a:cubicBezTo>
                <a:cubicBezTo>
                  <a:pt x="917214" y="2733499"/>
                  <a:pt x="916302" y="2720207"/>
                  <a:pt x="915847" y="2707059"/>
                </a:cubicBezTo>
                <a:cubicBezTo>
                  <a:pt x="915271" y="2693911"/>
                  <a:pt x="914023" y="2680954"/>
                  <a:pt x="913159" y="2668166"/>
                </a:cubicBezTo>
                <a:cubicBezTo>
                  <a:pt x="910711" y="2642517"/>
                  <a:pt x="906199" y="2617973"/>
                  <a:pt x="901016" y="2594723"/>
                </a:cubicBezTo>
                <a:cubicBezTo>
                  <a:pt x="890505" y="2548225"/>
                  <a:pt x="877546" y="2506837"/>
                  <a:pt x="866387" y="2472023"/>
                </a:cubicBezTo>
                <a:cubicBezTo>
                  <a:pt x="855156" y="2437209"/>
                  <a:pt x="845509" y="2408970"/>
                  <a:pt x="839750" y="2389175"/>
                </a:cubicBezTo>
                <a:cubicBezTo>
                  <a:pt x="836846" y="2379290"/>
                  <a:pt x="834950" y="2371541"/>
                  <a:pt x="834086" y="2366334"/>
                </a:cubicBezTo>
                <a:cubicBezTo>
                  <a:pt x="833655" y="2363743"/>
                  <a:pt x="833439" y="2361751"/>
                  <a:pt x="833439" y="2360552"/>
                </a:cubicBezTo>
                <a:cubicBezTo>
                  <a:pt x="833439" y="2359952"/>
                  <a:pt x="833439" y="2359520"/>
                  <a:pt x="833439" y="2359208"/>
                </a:cubicBezTo>
                <a:cubicBezTo>
                  <a:pt x="834878" y="2352514"/>
                  <a:pt x="836366" y="2345844"/>
                  <a:pt x="837734" y="2339126"/>
                </a:cubicBezTo>
                <a:cubicBezTo>
                  <a:pt x="840134" y="2326482"/>
                  <a:pt x="843206" y="2313957"/>
                  <a:pt x="844693" y="2301241"/>
                </a:cubicBezTo>
                <a:cubicBezTo>
                  <a:pt x="845605" y="2294907"/>
                  <a:pt x="846517" y="2288573"/>
                  <a:pt x="847429" y="2282262"/>
                </a:cubicBezTo>
                <a:cubicBezTo>
                  <a:pt x="848029" y="2275904"/>
                  <a:pt x="848629" y="2269570"/>
                  <a:pt x="849229" y="2263260"/>
                </a:cubicBezTo>
                <a:cubicBezTo>
                  <a:pt x="850645" y="2250616"/>
                  <a:pt x="851101" y="2237971"/>
                  <a:pt x="851749" y="2225375"/>
                </a:cubicBezTo>
                <a:cubicBezTo>
                  <a:pt x="853885" y="2174990"/>
                  <a:pt x="851629" y="2125396"/>
                  <a:pt x="846781" y="2077554"/>
                </a:cubicBezTo>
                <a:cubicBezTo>
                  <a:pt x="841886" y="2029712"/>
                  <a:pt x="834302" y="1983598"/>
                  <a:pt x="824751" y="1939954"/>
                </a:cubicBezTo>
                <a:cubicBezTo>
                  <a:pt x="822568" y="1929973"/>
                  <a:pt x="820264" y="1920136"/>
                  <a:pt x="817888" y="1910443"/>
                </a:cubicBezTo>
                <a:cubicBezTo>
                  <a:pt x="825831" y="1883043"/>
                  <a:pt x="832911" y="1855523"/>
                  <a:pt x="837878" y="1827883"/>
                </a:cubicBezTo>
                <a:cubicBezTo>
                  <a:pt x="844238" y="1792061"/>
                  <a:pt x="846853" y="1755976"/>
                  <a:pt x="844142" y="1721210"/>
                </a:cubicBezTo>
                <a:cubicBezTo>
                  <a:pt x="843734" y="1712501"/>
                  <a:pt x="842462" y="1703935"/>
                  <a:pt x="841478" y="1695418"/>
                </a:cubicBezTo>
                <a:cubicBezTo>
                  <a:pt x="841118" y="1691915"/>
                  <a:pt x="840350" y="1688484"/>
                  <a:pt x="839702" y="1685029"/>
                </a:cubicBezTo>
                <a:lnTo>
                  <a:pt x="839750" y="1685029"/>
                </a:lnTo>
                <a:cubicBezTo>
                  <a:pt x="839750" y="1685029"/>
                  <a:pt x="839222" y="1681358"/>
                  <a:pt x="838286" y="1674808"/>
                </a:cubicBezTo>
                <a:cubicBezTo>
                  <a:pt x="837782" y="1671545"/>
                  <a:pt x="837302" y="1667514"/>
                  <a:pt x="836510" y="1662907"/>
                </a:cubicBezTo>
                <a:cubicBezTo>
                  <a:pt x="835670" y="1658300"/>
                  <a:pt x="834734" y="1653094"/>
                  <a:pt x="833678" y="1647336"/>
                </a:cubicBezTo>
                <a:cubicBezTo>
                  <a:pt x="829215" y="1624374"/>
                  <a:pt x="821704" y="1593183"/>
                  <a:pt x="810305" y="1560577"/>
                </a:cubicBezTo>
                <a:cubicBezTo>
                  <a:pt x="808697" y="1555946"/>
                  <a:pt x="806993" y="1551292"/>
                  <a:pt x="805241" y="1546637"/>
                </a:cubicBezTo>
                <a:cubicBezTo>
                  <a:pt x="816952" y="1506329"/>
                  <a:pt x="828039" y="1464557"/>
                  <a:pt x="835718" y="1423217"/>
                </a:cubicBezTo>
                <a:cubicBezTo>
                  <a:pt x="837974" y="1427104"/>
                  <a:pt x="840206" y="1430991"/>
                  <a:pt x="842366" y="1434974"/>
                </a:cubicBezTo>
                <a:cubicBezTo>
                  <a:pt x="845245" y="1439940"/>
                  <a:pt x="847477" y="1445267"/>
                  <a:pt x="850069" y="1450425"/>
                </a:cubicBezTo>
                <a:cubicBezTo>
                  <a:pt x="852517" y="1455656"/>
                  <a:pt x="855276" y="1460790"/>
                  <a:pt x="857484" y="1466165"/>
                </a:cubicBezTo>
                <a:cubicBezTo>
                  <a:pt x="859644" y="1471563"/>
                  <a:pt x="861828" y="1476985"/>
                  <a:pt x="864012" y="1482408"/>
                </a:cubicBezTo>
                <a:lnTo>
                  <a:pt x="867299" y="1490565"/>
                </a:lnTo>
                <a:lnTo>
                  <a:pt x="870035" y="1498939"/>
                </a:lnTo>
                <a:cubicBezTo>
                  <a:pt x="873659" y="1510120"/>
                  <a:pt x="877498" y="1521300"/>
                  <a:pt x="880042" y="1532769"/>
                </a:cubicBezTo>
                <a:cubicBezTo>
                  <a:pt x="881290" y="1538527"/>
                  <a:pt x="882394" y="1544310"/>
                  <a:pt x="883498" y="1550092"/>
                </a:cubicBezTo>
                <a:cubicBezTo>
                  <a:pt x="884362" y="1555922"/>
                  <a:pt x="885369" y="1561753"/>
                  <a:pt x="886137" y="1567607"/>
                </a:cubicBezTo>
                <a:cubicBezTo>
                  <a:pt x="892185" y="1614489"/>
                  <a:pt x="892833" y="1661635"/>
                  <a:pt x="893145" y="1706239"/>
                </a:cubicBezTo>
                <a:cubicBezTo>
                  <a:pt x="893193" y="1750865"/>
                  <a:pt x="892353" y="1793093"/>
                  <a:pt x="891657" y="1830834"/>
                </a:cubicBezTo>
                <a:cubicBezTo>
                  <a:pt x="891609" y="1833761"/>
                  <a:pt x="891561" y="1836616"/>
                  <a:pt x="891489" y="1839496"/>
                </a:cubicBezTo>
                <a:lnTo>
                  <a:pt x="891297" y="1839496"/>
                </a:lnTo>
                <a:cubicBezTo>
                  <a:pt x="891297" y="1839496"/>
                  <a:pt x="891297" y="1844174"/>
                  <a:pt x="891297" y="1849861"/>
                </a:cubicBezTo>
                <a:cubicBezTo>
                  <a:pt x="890769" y="1879804"/>
                  <a:pt x="890409" y="1906484"/>
                  <a:pt x="890289" y="1928630"/>
                </a:cubicBezTo>
                <a:cubicBezTo>
                  <a:pt x="889689" y="1983598"/>
                  <a:pt x="891897" y="2038278"/>
                  <a:pt x="892329" y="2044420"/>
                </a:cubicBezTo>
                <a:cubicBezTo>
                  <a:pt x="894993" y="2099988"/>
                  <a:pt x="901544" y="2137369"/>
                  <a:pt x="907135" y="2160450"/>
                </a:cubicBezTo>
                <a:cubicBezTo>
                  <a:pt x="908695" y="2166184"/>
                  <a:pt x="910039" y="2171079"/>
                  <a:pt x="911143" y="2175206"/>
                </a:cubicBezTo>
                <a:cubicBezTo>
                  <a:pt x="912319" y="2179308"/>
                  <a:pt x="913567" y="2182548"/>
                  <a:pt x="914407" y="2185115"/>
                </a:cubicBezTo>
                <a:cubicBezTo>
                  <a:pt x="916206" y="2190225"/>
                  <a:pt x="917022" y="2192553"/>
                  <a:pt x="917022" y="2192553"/>
                </a:cubicBezTo>
                <a:cubicBezTo>
                  <a:pt x="917022" y="2192553"/>
                  <a:pt x="916494" y="2190177"/>
                  <a:pt x="915295" y="2184899"/>
                </a:cubicBezTo>
                <a:cubicBezTo>
                  <a:pt x="914719" y="2182260"/>
                  <a:pt x="913807" y="2178949"/>
                  <a:pt x="912967" y="2174822"/>
                </a:cubicBezTo>
                <a:cubicBezTo>
                  <a:pt x="912151" y="2170671"/>
                  <a:pt x="911167" y="2165729"/>
                  <a:pt x="910039" y="2159946"/>
                </a:cubicBezTo>
                <a:cubicBezTo>
                  <a:pt x="905911" y="2136745"/>
                  <a:pt x="900920" y="2099580"/>
                  <a:pt x="898280" y="2044132"/>
                </a:cubicBezTo>
                <a:cubicBezTo>
                  <a:pt x="897848" y="2038206"/>
                  <a:pt x="895640" y="1983670"/>
                  <a:pt x="896240" y="1928678"/>
                </a:cubicBezTo>
                <a:cubicBezTo>
                  <a:pt x="896288" y="1919992"/>
                  <a:pt x="896360" y="1910419"/>
                  <a:pt x="896480" y="1900150"/>
                </a:cubicBezTo>
                <a:cubicBezTo>
                  <a:pt x="897104" y="1903389"/>
                  <a:pt x="897752" y="1906580"/>
                  <a:pt x="898424" y="1909651"/>
                </a:cubicBezTo>
                <a:cubicBezTo>
                  <a:pt x="900848" y="1921192"/>
                  <a:pt x="903872" y="1931485"/>
                  <a:pt x="906751" y="1940770"/>
                </a:cubicBezTo>
                <a:cubicBezTo>
                  <a:pt x="912751" y="1959245"/>
                  <a:pt x="919038" y="1973401"/>
                  <a:pt x="924534" y="1983982"/>
                </a:cubicBezTo>
                <a:cubicBezTo>
                  <a:pt x="929957" y="1994610"/>
                  <a:pt x="934925" y="2001496"/>
                  <a:pt x="938044" y="2005911"/>
                </a:cubicBezTo>
                <a:cubicBezTo>
                  <a:pt x="941500" y="2010110"/>
                  <a:pt x="943060" y="2012029"/>
                  <a:pt x="943060" y="2012029"/>
                </a:cubicBezTo>
                <a:cubicBezTo>
                  <a:pt x="943060" y="2012029"/>
                  <a:pt x="941740" y="2009990"/>
                  <a:pt x="938836" y="2005431"/>
                </a:cubicBezTo>
                <a:cubicBezTo>
                  <a:pt x="936196" y="2000729"/>
                  <a:pt x="931925" y="1993579"/>
                  <a:pt x="927245" y="1982782"/>
                </a:cubicBezTo>
                <a:cubicBezTo>
                  <a:pt x="922494" y="1972033"/>
                  <a:pt x="916974" y="1957829"/>
                  <a:pt x="911599" y="1939427"/>
                </a:cubicBezTo>
                <a:cubicBezTo>
                  <a:pt x="909007" y="1930189"/>
                  <a:pt x="906271" y="1919968"/>
                  <a:pt x="904040" y="1908571"/>
                </a:cubicBezTo>
                <a:cubicBezTo>
                  <a:pt x="901664" y="1897199"/>
                  <a:pt x="899696" y="1884650"/>
                  <a:pt x="898448" y="1870950"/>
                </a:cubicBezTo>
                <a:cubicBezTo>
                  <a:pt x="898448" y="1870759"/>
                  <a:pt x="898256" y="1868983"/>
                  <a:pt x="898112" y="1867207"/>
                </a:cubicBezTo>
                <a:cubicBezTo>
                  <a:pt x="897752" y="1863944"/>
                  <a:pt x="897512" y="1857058"/>
                  <a:pt x="897272" y="1850988"/>
                </a:cubicBezTo>
                <a:cubicBezTo>
                  <a:pt x="897272" y="1850652"/>
                  <a:pt x="897272" y="1850316"/>
                  <a:pt x="897272" y="1849981"/>
                </a:cubicBezTo>
                <a:cubicBezTo>
                  <a:pt x="897368" y="1844942"/>
                  <a:pt x="897464" y="1839808"/>
                  <a:pt x="897560" y="1834577"/>
                </a:cubicBezTo>
                <a:cubicBezTo>
                  <a:pt x="898208" y="1797676"/>
                  <a:pt x="899096" y="1755952"/>
                  <a:pt x="899096" y="1711541"/>
                </a:cubicBezTo>
                <a:cubicBezTo>
                  <a:pt x="898952" y="1667130"/>
                  <a:pt x="898352" y="1619912"/>
                  <a:pt x="892689" y="1572357"/>
                </a:cubicBezTo>
                <a:cubicBezTo>
                  <a:pt x="889737" y="1548700"/>
                  <a:pt x="885489" y="1524587"/>
                  <a:pt x="877258" y="1502034"/>
                </a:cubicBezTo>
                <a:cubicBezTo>
                  <a:pt x="873323" y="1489246"/>
                  <a:pt x="868427" y="1476865"/>
                  <a:pt x="863124" y="1464749"/>
                </a:cubicBezTo>
                <a:cubicBezTo>
                  <a:pt x="861804" y="1460598"/>
                  <a:pt x="860172" y="1455680"/>
                  <a:pt x="858156" y="1449873"/>
                </a:cubicBezTo>
                <a:cubicBezTo>
                  <a:pt x="853837" y="1437805"/>
                  <a:pt x="848125" y="1421729"/>
                  <a:pt x="839438" y="1401791"/>
                </a:cubicBezTo>
                <a:cubicBezTo>
                  <a:pt x="844573" y="1369113"/>
                  <a:pt x="847213" y="1337130"/>
                  <a:pt x="846661" y="1307595"/>
                </a:cubicBezTo>
                <a:cubicBezTo>
                  <a:pt x="846085" y="1276116"/>
                  <a:pt x="842246" y="1247444"/>
                  <a:pt x="835982" y="1223979"/>
                </a:cubicBezTo>
                <a:cubicBezTo>
                  <a:pt x="834782" y="1218005"/>
                  <a:pt x="832815" y="1212558"/>
                  <a:pt x="831231" y="1207280"/>
                </a:cubicBezTo>
                <a:cubicBezTo>
                  <a:pt x="829503" y="1202074"/>
                  <a:pt x="828255" y="1197011"/>
                  <a:pt x="826407" y="1192524"/>
                </a:cubicBezTo>
                <a:cubicBezTo>
                  <a:pt x="824583" y="1188110"/>
                  <a:pt x="823000" y="1183959"/>
                  <a:pt x="821512" y="1180144"/>
                </a:cubicBezTo>
                <a:cubicBezTo>
                  <a:pt x="832815" y="1197491"/>
                  <a:pt x="843566" y="1215390"/>
                  <a:pt x="853477" y="1233672"/>
                </a:cubicBezTo>
                <a:cubicBezTo>
                  <a:pt x="871259" y="1266255"/>
                  <a:pt x="886209" y="1299941"/>
                  <a:pt x="898856" y="1332523"/>
                </a:cubicBezTo>
                <a:cubicBezTo>
                  <a:pt x="924462" y="1397592"/>
                  <a:pt x="940852" y="1457887"/>
                  <a:pt x="949347" y="1498771"/>
                </a:cubicBezTo>
                <a:cubicBezTo>
                  <a:pt x="958466" y="1540759"/>
                  <a:pt x="962954" y="1583226"/>
                  <a:pt x="963098" y="1588001"/>
                </a:cubicBezTo>
                <a:cubicBezTo>
                  <a:pt x="968185" y="1643041"/>
                  <a:pt x="965762" y="1680590"/>
                  <a:pt x="963002" y="1703983"/>
                </a:cubicBezTo>
                <a:cubicBezTo>
                  <a:pt x="962594" y="1709885"/>
                  <a:pt x="961826" y="1714852"/>
                  <a:pt x="961130" y="1719051"/>
                </a:cubicBezTo>
                <a:cubicBezTo>
                  <a:pt x="960506" y="1723249"/>
                  <a:pt x="960002" y="1726657"/>
                  <a:pt x="959618" y="1729344"/>
                </a:cubicBezTo>
                <a:cubicBezTo>
                  <a:pt x="958898" y="1734718"/>
                  <a:pt x="958562" y="1737165"/>
                  <a:pt x="958562" y="1737165"/>
                </a:cubicBezTo>
                <a:cubicBezTo>
                  <a:pt x="958562" y="1737165"/>
                  <a:pt x="959162" y="1734814"/>
                  <a:pt x="960506" y="1729584"/>
                </a:cubicBezTo>
                <a:cubicBezTo>
                  <a:pt x="961130" y="1726944"/>
                  <a:pt x="961946" y="1723609"/>
                  <a:pt x="962954" y="1719483"/>
                </a:cubicBezTo>
                <a:cubicBezTo>
                  <a:pt x="963962" y="1715356"/>
                  <a:pt x="965138" y="1710413"/>
                  <a:pt x="965906" y="1704535"/>
                </a:cubicBezTo>
                <a:cubicBezTo>
                  <a:pt x="970153" y="1681238"/>
                  <a:pt x="974137" y="1643209"/>
                  <a:pt x="969049" y="1587497"/>
                </a:cubicBezTo>
                <a:cubicBezTo>
                  <a:pt x="968929" y="1582818"/>
                  <a:pt x="964418" y="1539895"/>
                  <a:pt x="955203" y="1497571"/>
                </a:cubicBezTo>
                <a:cubicBezTo>
                  <a:pt x="947163" y="1458799"/>
                  <a:pt x="931253" y="1399296"/>
                  <a:pt x="905911" y="1334227"/>
                </a:cubicBezTo>
                <a:cubicBezTo>
                  <a:pt x="893385" y="1301692"/>
                  <a:pt x="878506" y="1267646"/>
                  <a:pt x="860724" y="1234656"/>
                </a:cubicBezTo>
                <a:cubicBezTo>
                  <a:pt x="843038" y="1201618"/>
                  <a:pt x="822784" y="1169443"/>
                  <a:pt x="800922" y="1139980"/>
                </a:cubicBezTo>
                <a:cubicBezTo>
                  <a:pt x="779084" y="1110492"/>
                  <a:pt x="755614" y="1083764"/>
                  <a:pt x="732264" y="1061043"/>
                </a:cubicBezTo>
                <a:cubicBezTo>
                  <a:pt x="723961" y="1052813"/>
                  <a:pt x="715586" y="1045255"/>
                  <a:pt x="707283" y="1038249"/>
                </a:cubicBezTo>
                <a:cubicBezTo>
                  <a:pt x="706347" y="1029492"/>
                  <a:pt x="705363" y="1020015"/>
                  <a:pt x="704259" y="1009626"/>
                </a:cubicBezTo>
                <a:cubicBezTo>
                  <a:pt x="703227" y="997965"/>
                  <a:pt x="702099" y="985273"/>
                  <a:pt x="700875" y="971429"/>
                </a:cubicBezTo>
                <a:cubicBezTo>
                  <a:pt x="700660" y="969365"/>
                  <a:pt x="700012" y="961304"/>
                  <a:pt x="699196" y="949451"/>
                </a:cubicBezTo>
                <a:cubicBezTo>
                  <a:pt x="719690" y="963223"/>
                  <a:pt x="739776" y="979154"/>
                  <a:pt x="757246" y="994798"/>
                </a:cubicBezTo>
                <a:cubicBezTo>
                  <a:pt x="778076" y="1013512"/>
                  <a:pt x="795042" y="1031867"/>
                  <a:pt x="805961" y="1044535"/>
                </a:cubicBezTo>
                <a:cubicBezTo>
                  <a:pt x="811625" y="1051014"/>
                  <a:pt x="816952" y="1057732"/>
                  <a:pt x="821128" y="1062914"/>
                </a:cubicBezTo>
                <a:cubicBezTo>
                  <a:pt x="825159" y="1068216"/>
                  <a:pt x="828039" y="1072007"/>
                  <a:pt x="828615" y="1072751"/>
                </a:cubicBezTo>
                <a:cubicBezTo>
                  <a:pt x="861540" y="1117090"/>
                  <a:pt x="876874" y="1151688"/>
                  <a:pt x="883546" y="1174122"/>
                </a:cubicBezTo>
                <a:cubicBezTo>
                  <a:pt x="887049" y="1185350"/>
                  <a:pt x="888033" y="1193652"/>
                  <a:pt x="888801" y="1199002"/>
                </a:cubicBezTo>
                <a:cubicBezTo>
                  <a:pt x="889185" y="1204401"/>
                  <a:pt x="889353" y="1206848"/>
                  <a:pt x="889353" y="1206848"/>
                </a:cubicBezTo>
                <a:cubicBezTo>
                  <a:pt x="889353" y="1206848"/>
                  <a:pt x="889473" y="1204401"/>
                  <a:pt x="889713" y="1199002"/>
                </a:cubicBezTo>
                <a:cubicBezTo>
                  <a:pt x="889521" y="1193604"/>
                  <a:pt x="889257" y="1185110"/>
                  <a:pt x="886425" y="1173474"/>
                </a:cubicBezTo>
                <a:cubicBezTo>
                  <a:pt x="881122" y="1150297"/>
                  <a:pt x="866795" y="1114235"/>
                  <a:pt x="833415" y="1069176"/>
                </a:cubicBezTo>
                <a:cubicBezTo>
                  <a:pt x="832839" y="1068432"/>
                  <a:pt x="829935" y="1064594"/>
                  <a:pt x="825855" y="1059243"/>
                </a:cubicBezTo>
                <a:cubicBezTo>
                  <a:pt x="821608" y="1053989"/>
                  <a:pt x="816232" y="1047175"/>
                  <a:pt x="810473" y="1040624"/>
                </a:cubicBezTo>
                <a:cubicBezTo>
                  <a:pt x="800082" y="1028532"/>
                  <a:pt x="783283" y="1010345"/>
                  <a:pt x="762453" y="991439"/>
                </a:cubicBezTo>
                <a:cubicBezTo>
                  <a:pt x="743471" y="974404"/>
                  <a:pt x="721273" y="956769"/>
                  <a:pt x="698644" y="941893"/>
                </a:cubicBezTo>
                <a:cubicBezTo>
                  <a:pt x="697324" y="922363"/>
                  <a:pt x="695716" y="895443"/>
                  <a:pt x="694516" y="867491"/>
                </a:cubicBezTo>
                <a:cubicBezTo>
                  <a:pt x="719498" y="882295"/>
                  <a:pt x="742439" y="897554"/>
                  <a:pt x="755830" y="907128"/>
                </a:cubicBezTo>
                <a:cubicBezTo>
                  <a:pt x="765933" y="914277"/>
                  <a:pt x="775772" y="921667"/>
                  <a:pt x="776876" y="922507"/>
                </a:cubicBezTo>
                <a:cubicBezTo>
                  <a:pt x="820984" y="955857"/>
                  <a:pt x="847957" y="982106"/>
                  <a:pt x="862500" y="1000532"/>
                </a:cubicBezTo>
                <a:cubicBezTo>
                  <a:pt x="869795" y="1009721"/>
                  <a:pt x="873851" y="1017039"/>
                  <a:pt x="875794" y="1022030"/>
                </a:cubicBezTo>
                <a:cubicBezTo>
                  <a:pt x="876850" y="1024501"/>
                  <a:pt x="877282" y="1026421"/>
                  <a:pt x="877522" y="1027668"/>
                </a:cubicBezTo>
                <a:cubicBezTo>
                  <a:pt x="877810" y="1028940"/>
                  <a:pt x="877954" y="1029540"/>
                  <a:pt x="877954" y="1029540"/>
                </a:cubicBezTo>
                <a:cubicBezTo>
                  <a:pt x="877954" y="1029540"/>
                  <a:pt x="877906" y="1028940"/>
                  <a:pt x="877786" y="1027644"/>
                </a:cubicBezTo>
                <a:cubicBezTo>
                  <a:pt x="877690" y="1026349"/>
                  <a:pt x="877498" y="1024381"/>
                  <a:pt x="876682" y="1021766"/>
                </a:cubicBezTo>
                <a:cubicBezTo>
                  <a:pt x="875242" y="1016512"/>
                  <a:pt x="871763" y="1008666"/>
                  <a:pt x="864947" y="998853"/>
                </a:cubicBezTo>
                <a:cubicBezTo>
                  <a:pt x="851365" y="979202"/>
                  <a:pt x="825015" y="951467"/>
                  <a:pt x="780476" y="917732"/>
                </a:cubicBezTo>
                <a:cubicBezTo>
                  <a:pt x="779396" y="916917"/>
                  <a:pt x="769461" y="909455"/>
                  <a:pt x="759262" y="902233"/>
                </a:cubicBezTo>
                <a:cubicBezTo>
                  <a:pt x="745823" y="892612"/>
                  <a:pt x="721082" y="876128"/>
                  <a:pt x="694204" y="860365"/>
                </a:cubicBezTo>
                <a:cubicBezTo>
                  <a:pt x="694156" y="859045"/>
                  <a:pt x="694084" y="857726"/>
                  <a:pt x="694036" y="856406"/>
                </a:cubicBezTo>
                <a:cubicBezTo>
                  <a:pt x="693148" y="835604"/>
                  <a:pt x="692332" y="810004"/>
                  <a:pt x="691708" y="780876"/>
                </a:cubicBezTo>
                <a:cubicBezTo>
                  <a:pt x="720602" y="797120"/>
                  <a:pt x="747839" y="814634"/>
                  <a:pt x="763149" y="825263"/>
                </a:cubicBezTo>
                <a:cubicBezTo>
                  <a:pt x="773732" y="832533"/>
                  <a:pt x="784027" y="840067"/>
                  <a:pt x="785179" y="840907"/>
                </a:cubicBezTo>
                <a:cubicBezTo>
                  <a:pt x="829719" y="873657"/>
                  <a:pt x="857076" y="899522"/>
                  <a:pt x="871907" y="917708"/>
                </a:cubicBezTo>
                <a:cubicBezTo>
                  <a:pt x="879346" y="926802"/>
                  <a:pt x="883498" y="934048"/>
                  <a:pt x="885489" y="939014"/>
                </a:cubicBezTo>
                <a:cubicBezTo>
                  <a:pt x="886593" y="941486"/>
                  <a:pt x="887025" y="943381"/>
                  <a:pt x="887265" y="944652"/>
                </a:cubicBezTo>
                <a:cubicBezTo>
                  <a:pt x="887553" y="945924"/>
                  <a:pt x="887697" y="946524"/>
                  <a:pt x="887697" y="946524"/>
                </a:cubicBezTo>
                <a:cubicBezTo>
                  <a:pt x="887697" y="946524"/>
                  <a:pt x="887625" y="945924"/>
                  <a:pt x="887505" y="944629"/>
                </a:cubicBezTo>
                <a:cubicBezTo>
                  <a:pt x="887409" y="943333"/>
                  <a:pt x="887217" y="941365"/>
                  <a:pt x="886353" y="938750"/>
                </a:cubicBezTo>
                <a:cubicBezTo>
                  <a:pt x="884866" y="933520"/>
                  <a:pt x="881290" y="925698"/>
                  <a:pt x="874307" y="915981"/>
                </a:cubicBezTo>
                <a:cubicBezTo>
                  <a:pt x="860436" y="896547"/>
                  <a:pt x="833678" y="869171"/>
                  <a:pt x="788707" y="836036"/>
                </a:cubicBezTo>
                <a:cubicBezTo>
                  <a:pt x="787579" y="835220"/>
                  <a:pt x="777188" y="827615"/>
                  <a:pt x="766509" y="820273"/>
                </a:cubicBezTo>
                <a:cubicBezTo>
                  <a:pt x="751295" y="809692"/>
                  <a:pt x="722233" y="790977"/>
                  <a:pt x="691540" y="773894"/>
                </a:cubicBezTo>
                <a:cubicBezTo>
                  <a:pt x="691060" y="749877"/>
                  <a:pt x="690748" y="723605"/>
                  <a:pt x="690701" y="695725"/>
                </a:cubicBezTo>
                <a:cubicBezTo>
                  <a:pt x="718346" y="710169"/>
                  <a:pt x="744359" y="725572"/>
                  <a:pt x="759142" y="735098"/>
                </a:cubicBezTo>
                <a:cubicBezTo>
                  <a:pt x="769581" y="741672"/>
                  <a:pt x="779756" y="748510"/>
                  <a:pt x="780884" y="749301"/>
                </a:cubicBezTo>
                <a:cubicBezTo>
                  <a:pt x="826647" y="780324"/>
                  <a:pt x="855204" y="804821"/>
                  <a:pt x="870803" y="822384"/>
                </a:cubicBezTo>
                <a:cubicBezTo>
                  <a:pt x="878626" y="831142"/>
                  <a:pt x="883138" y="838172"/>
                  <a:pt x="885297" y="843066"/>
                </a:cubicBezTo>
                <a:cubicBezTo>
                  <a:pt x="885825" y="844314"/>
                  <a:pt x="886257" y="845369"/>
                  <a:pt x="886641" y="846281"/>
                </a:cubicBezTo>
                <a:cubicBezTo>
                  <a:pt x="886881" y="847241"/>
                  <a:pt x="887073" y="848033"/>
                  <a:pt x="887217" y="848633"/>
                </a:cubicBezTo>
                <a:cubicBezTo>
                  <a:pt x="887529" y="849880"/>
                  <a:pt x="887673" y="850480"/>
                  <a:pt x="887673" y="850480"/>
                </a:cubicBezTo>
                <a:cubicBezTo>
                  <a:pt x="887673" y="850480"/>
                  <a:pt x="887601" y="849880"/>
                  <a:pt x="887457" y="848609"/>
                </a:cubicBezTo>
                <a:cubicBezTo>
                  <a:pt x="887385" y="847961"/>
                  <a:pt x="887289" y="847145"/>
                  <a:pt x="887169" y="846161"/>
                </a:cubicBezTo>
                <a:cubicBezTo>
                  <a:pt x="886881" y="845202"/>
                  <a:pt x="886545" y="844074"/>
                  <a:pt x="886161" y="842778"/>
                </a:cubicBezTo>
                <a:cubicBezTo>
                  <a:pt x="884482" y="837596"/>
                  <a:pt x="880522" y="829966"/>
                  <a:pt x="873131" y="820585"/>
                </a:cubicBezTo>
                <a:cubicBezTo>
                  <a:pt x="858420" y="801750"/>
                  <a:pt x="830415" y="775718"/>
                  <a:pt x="784219" y="744359"/>
                </a:cubicBezTo>
                <a:cubicBezTo>
                  <a:pt x="783115" y="743591"/>
                  <a:pt x="772868" y="736681"/>
                  <a:pt x="762334" y="730059"/>
                </a:cubicBezTo>
                <a:cubicBezTo>
                  <a:pt x="747671" y="720630"/>
                  <a:pt x="720002" y="704171"/>
                  <a:pt x="690676" y="688983"/>
                </a:cubicBezTo>
                <a:cubicBezTo>
                  <a:pt x="690676" y="673124"/>
                  <a:pt x="690725" y="656760"/>
                  <a:pt x="690892" y="640013"/>
                </a:cubicBezTo>
                <a:cubicBezTo>
                  <a:pt x="690916" y="636007"/>
                  <a:pt x="690988" y="631880"/>
                  <a:pt x="691036" y="627825"/>
                </a:cubicBezTo>
                <a:cubicBezTo>
                  <a:pt x="723745" y="643660"/>
                  <a:pt x="755446" y="661463"/>
                  <a:pt x="772868" y="672092"/>
                </a:cubicBezTo>
                <a:cubicBezTo>
                  <a:pt x="784171" y="678906"/>
                  <a:pt x="795210" y="685984"/>
                  <a:pt x="796458" y="686776"/>
                </a:cubicBezTo>
                <a:cubicBezTo>
                  <a:pt x="842894" y="716791"/>
                  <a:pt x="872051" y="740592"/>
                  <a:pt x="888105" y="757723"/>
                </a:cubicBezTo>
                <a:cubicBezTo>
                  <a:pt x="896168" y="766265"/>
                  <a:pt x="900824" y="773199"/>
                  <a:pt x="903104" y="778045"/>
                </a:cubicBezTo>
                <a:cubicBezTo>
                  <a:pt x="903632" y="779269"/>
                  <a:pt x="904112" y="780324"/>
                  <a:pt x="904496" y="781236"/>
                </a:cubicBezTo>
                <a:cubicBezTo>
                  <a:pt x="904736" y="782196"/>
                  <a:pt x="904928" y="782964"/>
                  <a:pt x="905096" y="783587"/>
                </a:cubicBezTo>
                <a:cubicBezTo>
                  <a:pt x="905432" y="784835"/>
                  <a:pt x="905576" y="785435"/>
                  <a:pt x="905576" y="785435"/>
                </a:cubicBezTo>
                <a:cubicBezTo>
                  <a:pt x="905576" y="785435"/>
                  <a:pt x="905504" y="784835"/>
                  <a:pt x="905336" y="783564"/>
                </a:cubicBezTo>
                <a:cubicBezTo>
                  <a:pt x="905240" y="782916"/>
                  <a:pt x="905144" y="782100"/>
                  <a:pt x="905024" y="781116"/>
                </a:cubicBezTo>
                <a:cubicBezTo>
                  <a:pt x="904736" y="780156"/>
                  <a:pt x="904376" y="779053"/>
                  <a:pt x="903968" y="777733"/>
                </a:cubicBezTo>
                <a:cubicBezTo>
                  <a:pt x="902192" y="772575"/>
                  <a:pt x="898040" y="765041"/>
                  <a:pt x="890409" y="755852"/>
                </a:cubicBezTo>
                <a:cubicBezTo>
                  <a:pt x="875194" y="737425"/>
                  <a:pt x="846565" y="712112"/>
                  <a:pt x="799722" y="681737"/>
                </a:cubicBezTo>
                <a:cubicBezTo>
                  <a:pt x="798498" y="680969"/>
                  <a:pt x="787387" y="673820"/>
                  <a:pt x="775988" y="666957"/>
                </a:cubicBezTo>
                <a:cubicBezTo>
                  <a:pt x="758854" y="656497"/>
                  <a:pt x="725449" y="637686"/>
                  <a:pt x="691132" y="621203"/>
                </a:cubicBezTo>
                <a:cubicBezTo>
                  <a:pt x="691372" y="600929"/>
                  <a:pt x="691828" y="580223"/>
                  <a:pt x="692428" y="559181"/>
                </a:cubicBezTo>
                <a:cubicBezTo>
                  <a:pt x="719474" y="571034"/>
                  <a:pt x="744887" y="583558"/>
                  <a:pt x="759598" y="591404"/>
                </a:cubicBezTo>
                <a:cubicBezTo>
                  <a:pt x="770205" y="596970"/>
                  <a:pt x="780620" y="602776"/>
                  <a:pt x="781772" y="603424"/>
                </a:cubicBezTo>
                <a:cubicBezTo>
                  <a:pt x="830031" y="630464"/>
                  <a:pt x="860676" y="652250"/>
                  <a:pt x="878122" y="667989"/>
                </a:cubicBezTo>
                <a:cubicBezTo>
                  <a:pt x="886833" y="675883"/>
                  <a:pt x="892041" y="682409"/>
                  <a:pt x="894681" y="687064"/>
                </a:cubicBezTo>
                <a:cubicBezTo>
                  <a:pt x="895880" y="689439"/>
                  <a:pt x="896720" y="691214"/>
                  <a:pt x="896936" y="692486"/>
                </a:cubicBezTo>
                <a:cubicBezTo>
                  <a:pt x="897296" y="693734"/>
                  <a:pt x="897464" y="694334"/>
                  <a:pt x="897464" y="694334"/>
                </a:cubicBezTo>
                <a:cubicBezTo>
                  <a:pt x="897464" y="694334"/>
                  <a:pt x="897368" y="693734"/>
                  <a:pt x="897200" y="692462"/>
                </a:cubicBezTo>
                <a:cubicBezTo>
                  <a:pt x="897128" y="691142"/>
                  <a:pt x="896528" y="689271"/>
                  <a:pt x="895521" y="686704"/>
                </a:cubicBezTo>
                <a:cubicBezTo>
                  <a:pt x="893337" y="681689"/>
                  <a:pt x="888561" y="674515"/>
                  <a:pt x="880258" y="665950"/>
                </a:cubicBezTo>
                <a:cubicBezTo>
                  <a:pt x="863580" y="648867"/>
                  <a:pt x="833391" y="625546"/>
                  <a:pt x="784699" y="598218"/>
                </a:cubicBezTo>
                <a:cubicBezTo>
                  <a:pt x="783547" y="597570"/>
                  <a:pt x="773084" y="591715"/>
                  <a:pt x="762381" y="586125"/>
                </a:cubicBezTo>
                <a:cubicBezTo>
                  <a:pt x="747887" y="578375"/>
                  <a:pt x="721082" y="565107"/>
                  <a:pt x="692620" y="552727"/>
                </a:cubicBezTo>
                <a:cubicBezTo>
                  <a:pt x="693124" y="535764"/>
                  <a:pt x="693700" y="518705"/>
                  <a:pt x="694372" y="501502"/>
                </a:cubicBezTo>
                <a:cubicBezTo>
                  <a:pt x="694588" y="497135"/>
                  <a:pt x="694804" y="492768"/>
                  <a:pt x="694996" y="488402"/>
                </a:cubicBezTo>
                <a:cubicBezTo>
                  <a:pt x="717170" y="498143"/>
                  <a:pt x="737424" y="507932"/>
                  <a:pt x="749759" y="514314"/>
                </a:cubicBezTo>
                <a:cubicBezTo>
                  <a:pt x="759790" y="519425"/>
                  <a:pt x="769629" y="524751"/>
                  <a:pt x="770709" y="525375"/>
                </a:cubicBezTo>
                <a:cubicBezTo>
                  <a:pt x="819304" y="551815"/>
                  <a:pt x="850261" y="573145"/>
                  <a:pt x="867923" y="588644"/>
                </a:cubicBezTo>
                <a:cubicBezTo>
                  <a:pt x="876802" y="596370"/>
                  <a:pt x="882154" y="602776"/>
                  <a:pt x="884866" y="607407"/>
                </a:cubicBezTo>
                <a:cubicBezTo>
                  <a:pt x="887481" y="612085"/>
                  <a:pt x="887529" y="614701"/>
                  <a:pt x="887697" y="614653"/>
                </a:cubicBezTo>
                <a:cubicBezTo>
                  <a:pt x="887505" y="614701"/>
                  <a:pt x="887865" y="612110"/>
                  <a:pt x="885681" y="607023"/>
                </a:cubicBezTo>
                <a:cubicBezTo>
                  <a:pt x="883402" y="602032"/>
                  <a:pt x="878506" y="594955"/>
                  <a:pt x="870011" y="586581"/>
                </a:cubicBezTo>
                <a:cubicBezTo>
                  <a:pt x="853093" y="569738"/>
                  <a:pt x="822568" y="546873"/>
                  <a:pt x="773540" y="520144"/>
                </a:cubicBezTo>
                <a:cubicBezTo>
                  <a:pt x="772461" y="519545"/>
                  <a:pt x="762549" y="514170"/>
                  <a:pt x="752447" y="509012"/>
                </a:cubicBezTo>
                <a:cubicBezTo>
                  <a:pt x="740232" y="502677"/>
                  <a:pt x="718802" y="492288"/>
                  <a:pt x="695284" y="482043"/>
                </a:cubicBezTo>
                <a:cubicBezTo>
                  <a:pt x="696100" y="464792"/>
                  <a:pt x="696964" y="447541"/>
                  <a:pt x="698188" y="430362"/>
                </a:cubicBezTo>
                <a:cubicBezTo>
                  <a:pt x="698500" y="425612"/>
                  <a:pt x="698788" y="420885"/>
                  <a:pt x="699100" y="416135"/>
                </a:cubicBezTo>
                <a:cubicBezTo>
                  <a:pt x="716666" y="423764"/>
                  <a:pt x="732312" y="431082"/>
                  <a:pt x="742391" y="436145"/>
                </a:cubicBezTo>
                <a:cubicBezTo>
                  <a:pt x="751991" y="440847"/>
                  <a:pt x="761422" y="445742"/>
                  <a:pt x="762478" y="446318"/>
                </a:cubicBezTo>
                <a:cubicBezTo>
                  <a:pt x="811481" y="471990"/>
                  <a:pt x="842894" y="492648"/>
                  <a:pt x="860844" y="507788"/>
                </a:cubicBezTo>
                <a:cubicBezTo>
                  <a:pt x="869843" y="515346"/>
                  <a:pt x="875434" y="521560"/>
                  <a:pt x="878194" y="526143"/>
                </a:cubicBezTo>
                <a:cubicBezTo>
                  <a:pt x="880930" y="530749"/>
                  <a:pt x="881002" y="533364"/>
                  <a:pt x="881170" y="533316"/>
                </a:cubicBezTo>
                <a:cubicBezTo>
                  <a:pt x="881002" y="533364"/>
                  <a:pt x="881338" y="530773"/>
                  <a:pt x="879034" y="525735"/>
                </a:cubicBezTo>
                <a:cubicBezTo>
                  <a:pt x="876706" y="520768"/>
                  <a:pt x="871547" y="513882"/>
                  <a:pt x="862908" y="505653"/>
                </a:cubicBezTo>
                <a:cubicBezTo>
                  <a:pt x="845653" y="489145"/>
                  <a:pt x="814672" y="466928"/>
                  <a:pt x="765237" y="440991"/>
                </a:cubicBezTo>
                <a:cubicBezTo>
                  <a:pt x="764205" y="440440"/>
                  <a:pt x="754702" y="435497"/>
                  <a:pt x="745031" y="430770"/>
                </a:cubicBezTo>
                <a:cubicBezTo>
                  <a:pt x="734952" y="425708"/>
                  <a:pt x="718298" y="417910"/>
                  <a:pt x="699484" y="409800"/>
                </a:cubicBezTo>
                <a:cubicBezTo>
                  <a:pt x="699796" y="404858"/>
                  <a:pt x="700108" y="399867"/>
                  <a:pt x="700444" y="394925"/>
                </a:cubicBezTo>
                <a:cubicBezTo>
                  <a:pt x="701019" y="383120"/>
                  <a:pt x="701523" y="371388"/>
                  <a:pt x="701643" y="359727"/>
                </a:cubicBezTo>
                <a:cubicBezTo>
                  <a:pt x="701691" y="356920"/>
                  <a:pt x="701667" y="354137"/>
                  <a:pt x="701691" y="351330"/>
                </a:cubicBezTo>
                <a:cubicBezTo>
                  <a:pt x="702363" y="351594"/>
                  <a:pt x="703035" y="351881"/>
                  <a:pt x="703659" y="352121"/>
                </a:cubicBezTo>
                <a:cubicBezTo>
                  <a:pt x="710883" y="355096"/>
                  <a:pt x="718082" y="358048"/>
                  <a:pt x="718898" y="358383"/>
                </a:cubicBezTo>
                <a:cubicBezTo>
                  <a:pt x="769821" y="380025"/>
                  <a:pt x="802866" y="397900"/>
                  <a:pt x="822376" y="411024"/>
                </a:cubicBezTo>
                <a:cubicBezTo>
                  <a:pt x="832167" y="417550"/>
                  <a:pt x="838430" y="423117"/>
                  <a:pt x="841742" y="427291"/>
                </a:cubicBezTo>
                <a:cubicBezTo>
                  <a:pt x="842606" y="428323"/>
                  <a:pt x="843278" y="429259"/>
                  <a:pt x="843710" y="430123"/>
                </a:cubicBezTo>
                <a:cubicBezTo>
                  <a:pt x="844214" y="430962"/>
                  <a:pt x="844645" y="431658"/>
                  <a:pt x="844765" y="432282"/>
                </a:cubicBezTo>
                <a:cubicBezTo>
                  <a:pt x="845101" y="433338"/>
                  <a:pt x="845269" y="433817"/>
                  <a:pt x="845317" y="433961"/>
                </a:cubicBezTo>
                <a:cubicBezTo>
                  <a:pt x="845245" y="433386"/>
                  <a:pt x="845101" y="430818"/>
                  <a:pt x="842510" y="426788"/>
                </a:cubicBezTo>
                <a:cubicBezTo>
                  <a:pt x="839558" y="422157"/>
                  <a:pt x="833655" y="415919"/>
                  <a:pt x="824199" y="408697"/>
                </a:cubicBezTo>
                <a:cubicBezTo>
                  <a:pt x="805289" y="394157"/>
                  <a:pt x="772580" y="374747"/>
                  <a:pt x="721226" y="352865"/>
                </a:cubicBezTo>
                <a:cubicBezTo>
                  <a:pt x="720434" y="352529"/>
                  <a:pt x="713186" y="349554"/>
                  <a:pt x="705891" y="346555"/>
                </a:cubicBezTo>
                <a:cubicBezTo>
                  <a:pt x="704643" y="346051"/>
                  <a:pt x="703227" y="345475"/>
                  <a:pt x="701715" y="344875"/>
                </a:cubicBezTo>
                <a:cubicBezTo>
                  <a:pt x="701715" y="327600"/>
                  <a:pt x="701235" y="310565"/>
                  <a:pt x="700372" y="293890"/>
                </a:cubicBezTo>
                <a:cubicBezTo>
                  <a:pt x="710955" y="298545"/>
                  <a:pt x="719762" y="302816"/>
                  <a:pt x="726913" y="306655"/>
                </a:cubicBezTo>
                <a:cubicBezTo>
                  <a:pt x="737280" y="312197"/>
                  <a:pt x="744263" y="316828"/>
                  <a:pt x="748199" y="320451"/>
                </a:cubicBezTo>
                <a:cubicBezTo>
                  <a:pt x="750215" y="322226"/>
                  <a:pt x="751319" y="323834"/>
                  <a:pt x="751967" y="324937"/>
                </a:cubicBezTo>
                <a:cubicBezTo>
                  <a:pt x="752494" y="326089"/>
                  <a:pt x="752638" y="326689"/>
                  <a:pt x="752638" y="326689"/>
                </a:cubicBezTo>
                <a:cubicBezTo>
                  <a:pt x="752638" y="326689"/>
                  <a:pt x="752590" y="326089"/>
                  <a:pt x="752207" y="324841"/>
                </a:cubicBezTo>
                <a:cubicBezTo>
                  <a:pt x="751703" y="323666"/>
                  <a:pt x="750767" y="321842"/>
                  <a:pt x="748895" y="319827"/>
                </a:cubicBezTo>
                <a:cubicBezTo>
                  <a:pt x="745271" y="315700"/>
                  <a:pt x="738600" y="310397"/>
                  <a:pt x="728497" y="304135"/>
                </a:cubicBezTo>
                <a:cubicBezTo>
                  <a:pt x="721034" y="299505"/>
                  <a:pt x="711626" y="294370"/>
                  <a:pt x="700108" y="288804"/>
                </a:cubicBezTo>
                <a:cubicBezTo>
                  <a:pt x="699124" y="271769"/>
                  <a:pt x="697708" y="255142"/>
                  <a:pt x="695884" y="239090"/>
                </a:cubicBezTo>
                <a:cubicBezTo>
                  <a:pt x="709419" y="242065"/>
                  <a:pt x="724105" y="244945"/>
                  <a:pt x="739800" y="247728"/>
                </a:cubicBezTo>
                <a:cubicBezTo>
                  <a:pt x="742319" y="248184"/>
                  <a:pt x="744959" y="248663"/>
                  <a:pt x="747527" y="249119"/>
                </a:cubicBezTo>
                <a:lnTo>
                  <a:pt x="747407" y="249575"/>
                </a:lnTo>
                <a:cubicBezTo>
                  <a:pt x="747407" y="249575"/>
                  <a:pt x="751439" y="250727"/>
                  <a:pt x="759070" y="252886"/>
                </a:cubicBezTo>
                <a:cubicBezTo>
                  <a:pt x="762861" y="254062"/>
                  <a:pt x="767685" y="255094"/>
                  <a:pt x="773108" y="257109"/>
                </a:cubicBezTo>
                <a:cubicBezTo>
                  <a:pt x="778532" y="259076"/>
                  <a:pt x="784867" y="261236"/>
                  <a:pt x="791875" y="263875"/>
                </a:cubicBezTo>
                <a:cubicBezTo>
                  <a:pt x="805577" y="269825"/>
                  <a:pt x="822496" y="277047"/>
                  <a:pt x="840086" y="288828"/>
                </a:cubicBezTo>
                <a:cubicBezTo>
                  <a:pt x="857772" y="300320"/>
                  <a:pt x="876562" y="315580"/>
                  <a:pt x="893961" y="335542"/>
                </a:cubicBezTo>
                <a:cubicBezTo>
                  <a:pt x="928997" y="375299"/>
                  <a:pt x="957170" y="433386"/>
                  <a:pt x="975169" y="500206"/>
                </a:cubicBezTo>
                <a:cubicBezTo>
                  <a:pt x="979872" y="516833"/>
                  <a:pt x="983040" y="534420"/>
                  <a:pt x="986880" y="552127"/>
                </a:cubicBezTo>
                <a:cubicBezTo>
                  <a:pt x="990791" y="569834"/>
                  <a:pt x="993791" y="588117"/>
                  <a:pt x="997390" y="606543"/>
                </a:cubicBezTo>
                <a:cubicBezTo>
                  <a:pt x="1000942" y="624994"/>
                  <a:pt x="1004182" y="643780"/>
                  <a:pt x="1007518" y="662807"/>
                </a:cubicBezTo>
                <a:cubicBezTo>
                  <a:pt x="1010805" y="681833"/>
                  <a:pt x="1014285" y="701076"/>
                  <a:pt x="1017453" y="720534"/>
                </a:cubicBezTo>
                <a:cubicBezTo>
                  <a:pt x="1017645" y="721638"/>
                  <a:pt x="1017813" y="722741"/>
                  <a:pt x="1018004" y="723821"/>
                </a:cubicBezTo>
                <a:cubicBezTo>
                  <a:pt x="1018172" y="725884"/>
                  <a:pt x="1018508" y="730155"/>
                  <a:pt x="1019012" y="736417"/>
                </a:cubicBezTo>
                <a:cubicBezTo>
                  <a:pt x="1019372" y="745511"/>
                  <a:pt x="1019756" y="758659"/>
                  <a:pt x="1019708" y="774854"/>
                </a:cubicBezTo>
                <a:cubicBezTo>
                  <a:pt x="1019732" y="807221"/>
                  <a:pt x="1019012" y="851608"/>
                  <a:pt x="1019156" y="899498"/>
                </a:cubicBezTo>
                <a:cubicBezTo>
                  <a:pt x="1019324" y="947364"/>
                  <a:pt x="1020188" y="998733"/>
                  <a:pt x="1022708" y="1044967"/>
                </a:cubicBezTo>
                <a:cubicBezTo>
                  <a:pt x="1023140" y="1056532"/>
                  <a:pt x="1023908" y="1067785"/>
                  <a:pt x="1024652" y="1078557"/>
                </a:cubicBezTo>
                <a:cubicBezTo>
                  <a:pt x="1025372" y="1089354"/>
                  <a:pt x="1026068" y="1099695"/>
                  <a:pt x="1026716" y="1109460"/>
                </a:cubicBezTo>
                <a:cubicBezTo>
                  <a:pt x="1028467" y="1128967"/>
                  <a:pt x="1030003" y="1146146"/>
                  <a:pt x="1031251" y="1159942"/>
                </a:cubicBezTo>
                <a:cubicBezTo>
                  <a:pt x="1034563" y="1188230"/>
                  <a:pt x="1037683" y="1216373"/>
                  <a:pt x="1038426" y="1219492"/>
                </a:cubicBezTo>
                <a:cubicBezTo>
                  <a:pt x="1040490" y="1233240"/>
                  <a:pt x="1042386" y="1245861"/>
                  <a:pt x="1044138" y="1257449"/>
                </a:cubicBezTo>
                <a:cubicBezTo>
                  <a:pt x="1045938" y="1269014"/>
                  <a:pt x="1048218" y="1279451"/>
                  <a:pt x="1049993" y="1288952"/>
                </a:cubicBezTo>
                <a:cubicBezTo>
                  <a:pt x="1051889" y="1298429"/>
                  <a:pt x="1053593" y="1306923"/>
                  <a:pt x="1055105" y="1314505"/>
                </a:cubicBezTo>
                <a:cubicBezTo>
                  <a:pt x="1056977" y="1322015"/>
                  <a:pt x="1058609" y="1328613"/>
                  <a:pt x="1060024" y="1334371"/>
                </a:cubicBezTo>
                <a:cubicBezTo>
                  <a:pt x="1065856" y="1357380"/>
                  <a:pt x="1068688" y="1366785"/>
                  <a:pt x="1068688" y="1366785"/>
                </a:cubicBezTo>
                <a:cubicBezTo>
                  <a:pt x="1068688" y="1366785"/>
                  <a:pt x="1067296" y="1357092"/>
                  <a:pt x="1062928" y="1333867"/>
                </a:cubicBezTo>
                <a:cubicBezTo>
                  <a:pt x="1061824" y="1328061"/>
                  <a:pt x="1060528" y="1321415"/>
                  <a:pt x="1059089" y="1313833"/>
                </a:cubicBezTo>
                <a:cubicBezTo>
                  <a:pt x="1057865" y="1306227"/>
                  <a:pt x="1056473" y="1297686"/>
                  <a:pt x="1054937" y="1288184"/>
                </a:cubicBezTo>
                <a:cubicBezTo>
                  <a:pt x="1053449" y="1278659"/>
                  <a:pt x="1051409" y="1268222"/>
                  <a:pt x="1049753" y="1256658"/>
                </a:cubicBezTo>
                <a:cubicBezTo>
                  <a:pt x="1048098" y="1245069"/>
                  <a:pt x="1046298" y="1232449"/>
                  <a:pt x="1044354" y="1218701"/>
                </a:cubicBezTo>
                <a:cubicBezTo>
                  <a:pt x="1043610" y="1215702"/>
                  <a:pt x="1040514" y="1187606"/>
                  <a:pt x="1037203" y="1159342"/>
                </a:cubicBezTo>
                <a:cubicBezTo>
                  <a:pt x="1036027" y="1146386"/>
                  <a:pt x="1034563" y="1129854"/>
                  <a:pt x="1032835" y="1110852"/>
                </a:cubicBezTo>
                <a:cubicBezTo>
                  <a:pt x="1031539" y="1091826"/>
                  <a:pt x="1029883" y="1070304"/>
                  <a:pt x="1028803" y="1047391"/>
                </a:cubicBezTo>
                <a:cubicBezTo>
                  <a:pt x="1026260" y="1001564"/>
                  <a:pt x="1025348" y="950099"/>
                  <a:pt x="1025132" y="901897"/>
                </a:cubicBezTo>
                <a:cubicBezTo>
                  <a:pt x="1024940" y="853695"/>
                  <a:pt x="1025684" y="808732"/>
                  <a:pt x="1025684" y="775766"/>
                </a:cubicBezTo>
                <a:cubicBezTo>
                  <a:pt x="1025684" y="773870"/>
                  <a:pt x="1025684" y="771999"/>
                  <a:pt x="1025684" y="770175"/>
                </a:cubicBezTo>
                <a:cubicBezTo>
                  <a:pt x="1048890" y="911326"/>
                  <a:pt x="1071423" y="1059411"/>
                  <a:pt x="1091437" y="1194468"/>
                </a:cubicBezTo>
                <a:cubicBezTo>
                  <a:pt x="1113803" y="1345432"/>
                  <a:pt x="1133097" y="1480080"/>
                  <a:pt x="1145648" y="1570534"/>
                </a:cubicBezTo>
                <a:cubicBezTo>
                  <a:pt x="1148936" y="1594167"/>
                  <a:pt x="1152103" y="1617752"/>
                  <a:pt x="1154887" y="1640018"/>
                </a:cubicBezTo>
                <a:cubicBezTo>
                  <a:pt x="1155127" y="1642249"/>
                  <a:pt x="1155679" y="1647912"/>
                  <a:pt x="1155775" y="1650167"/>
                </a:cubicBezTo>
                <a:cubicBezTo>
                  <a:pt x="1158007" y="1689107"/>
                  <a:pt x="1151480" y="1715428"/>
                  <a:pt x="1144616" y="1730399"/>
                </a:cubicBezTo>
                <a:cubicBezTo>
                  <a:pt x="1141185" y="1737957"/>
                  <a:pt x="1137825" y="1742876"/>
                  <a:pt x="1135497" y="1745899"/>
                </a:cubicBezTo>
                <a:cubicBezTo>
                  <a:pt x="1133073" y="1748922"/>
                  <a:pt x="1131969" y="1750290"/>
                  <a:pt x="1131969" y="1750290"/>
                </a:cubicBezTo>
                <a:cubicBezTo>
                  <a:pt x="1131969" y="1750290"/>
                  <a:pt x="1133289" y="1749114"/>
                  <a:pt x="1136169" y="1746547"/>
                </a:cubicBezTo>
                <a:cubicBezTo>
                  <a:pt x="1138953" y="1743860"/>
                  <a:pt x="1143008" y="1739277"/>
                  <a:pt x="1147256" y="1731815"/>
                </a:cubicBezTo>
                <a:cubicBezTo>
                  <a:pt x="1152607" y="1722482"/>
                  <a:pt x="1157887" y="1708206"/>
                  <a:pt x="1160479" y="1688891"/>
                </a:cubicBezTo>
                <a:cubicBezTo>
                  <a:pt x="1160839" y="1692467"/>
                  <a:pt x="1161199" y="1696065"/>
                  <a:pt x="1161535" y="1699448"/>
                </a:cubicBezTo>
                <a:cubicBezTo>
                  <a:pt x="1165014" y="1735558"/>
                  <a:pt x="1165854" y="1761422"/>
                  <a:pt x="1165998" y="1766629"/>
                </a:cubicBezTo>
                <a:cubicBezTo>
                  <a:pt x="1167870" y="1821885"/>
                  <a:pt x="1163790" y="1859314"/>
                  <a:pt x="1157527" y="1881939"/>
                </a:cubicBezTo>
                <a:cubicBezTo>
                  <a:pt x="1154479" y="1893288"/>
                  <a:pt x="1151119" y="1900942"/>
                  <a:pt x="1148696" y="1905740"/>
                </a:cubicBezTo>
                <a:cubicBezTo>
                  <a:pt x="1146128" y="1910467"/>
                  <a:pt x="1144832" y="1912578"/>
                  <a:pt x="1144832" y="1912578"/>
                </a:cubicBezTo>
                <a:cubicBezTo>
                  <a:pt x="1144832" y="1912578"/>
                  <a:pt x="1146392" y="1910707"/>
                  <a:pt x="1149464" y="1906220"/>
                </a:cubicBezTo>
                <a:cubicBezTo>
                  <a:pt x="1152391" y="1901661"/>
                  <a:pt x="1156495" y="1894224"/>
                  <a:pt x="1160311" y="1882875"/>
                </a:cubicBezTo>
                <a:cubicBezTo>
                  <a:pt x="1168158" y="1860273"/>
                  <a:pt x="1173821" y="1822221"/>
                  <a:pt x="1171973" y="1766413"/>
                </a:cubicBezTo>
                <a:cubicBezTo>
                  <a:pt x="1171829" y="1761302"/>
                  <a:pt x="1170990" y="1735318"/>
                  <a:pt x="1167510" y="1699017"/>
                </a:cubicBezTo>
                <a:cubicBezTo>
                  <a:pt x="1165830" y="1681166"/>
                  <a:pt x="1163526" y="1660820"/>
                  <a:pt x="1160815" y="1639226"/>
                </a:cubicBezTo>
                <a:cubicBezTo>
                  <a:pt x="1160767" y="1638674"/>
                  <a:pt x="1160719" y="1638266"/>
                  <a:pt x="1160719" y="1638266"/>
                </a:cubicBezTo>
                <a:lnTo>
                  <a:pt x="1160719" y="1638266"/>
                </a:lnTo>
                <a:cubicBezTo>
                  <a:pt x="1157959" y="1616265"/>
                  <a:pt x="1154815" y="1592967"/>
                  <a:pt x="1151575" y="1569670"/>
                </a:cubicBezTo>
                <a:cubicBezTo>
                  <a:pt x="1139769" y="1484447"/>
                  <a:pt x="1120883" y="1352438"/>
                  <a:pt x="1098661" y="1202409"/>
                </a:cubicBezTo>
                <a:cubicBezTo>
                  <a:pt x="1076415" y="1052405"/>
                  <a:pt x="1050929" y="884382"/>
                  <a:pt x="1024652" y="727372"/>
                </a:cubicBezTo>
                <a:cubicBezTo>
                  <a:pt x="1024412" y="725932"/>
                  <a:pt x="1024172" y="724517"/>
                  <a:pt x="1023932" y="723077"/>
                </a:cubicBezTo>
                <a:cubicBezTo>
                  <a:pt x="1023860" y="722165"/>
                  <a:pt x="1023812" y="721638"/>
                  <a:pt x="1023812" y="721638"/>
                </a:cubicBezTo>
                <a:lnTo>
                  <a:pt x="1023692" y="721638"/>
                </a:lnTo>
                <a:cubicBezTo>
                  <a:pt x="1020764" y="703979"/>
                  <a:pt x="1017741" y="686416"/>
                  <a:pt x="1014669" y="669093"/>
                </a:cubicBezTo>
                <a:cubicBezTo>
                  <a:pt x="1011237" y="649874"/>
                  <a:pt x="1008141" y="630848"/>
                  <a:pt x="1004518" y="612181"/>
                </a:cubicBezTo>
                <a:cubicBezTo>
                  <a:pt x="997558" y="574800"/>
                  <a:pt x="990791" y="538547"/>
                  <a:pt x="982344" y="504093"/>
                </a:cubicBezTo>
                <a:cubicBezTo>
                  <a:pt x="979992" y="495528"/>
                  <a:pt x="978144" y="486914"/>
                  <a:pt x="975481" y="478684"/>
                </a:cubicBezTo>
                <a:cubicBezTo>
                  <a:pt x="972649" y="470503"/>
                  <a:pt x="970201" y="462321"/>
                  <a:pt x="967154" y="454427"/>
                </a:cubicBezTo>
                <a:cubicBezTo>
                  <a:pt x="961322" y="438592"/>
                  <a:pt x="955131" y="423333"/>
                  <a:pt x="948171" y="408985"/>
                </a:cubicBezTo>
                <a:cubicBezTo>
                  <a:pt x="934445" y="380217"/>
                  <a:pt x="918270" y="354761"/>
                  <a:pt x="900392" y="333935"/>
                </a:cubicBezTo>
                <a:cubicBezTo>
                  <a:pt x="882562" y="313037"/>
                  <a:pt x="863172" y="296937"/>
                  <a:pt x="844885" y="284821"/>
                </a:cubicBezTo>
                <a:cubicBezTo>
                  <a:pt x="840230" y="281894"/>
                  <a:pt x="835742" y="279087"/>
                  <a:pt x="831399" y="276351"/>
                </a:cubicBezTo>
                <a:cubicBezTo>
                  <a:pt x="826887" y="273952"/>
                  <a:pt x="822544" y="271649"/>
                  <a:pt x="818368" y="269441"/>
                </a:cubicBezTo>
                <a:cubicBezTo>
                  <a:pt x="814240" y="267114"/>
                  <a:pt x="810113" y="265315"/>
                  <a:pt x="806153" y="263611"/>
                </a:cubicBezTo>
                <a:cubicBezTo>
                  <a:pt x="802218" y="261884"/>
                  <a:pt x="798450" y="260228"/>
                  <a:pt x="794898" y="258669"/>
                </a:cubicBezTo>
                <a:cubicBezTo>
                  <a:pt x="793554" y="258165"/>
                  <a:pt x="792283" y="257685"/>
                  <a:pt x="791011" y="257205"/>
                </a:cubicBezTo>
                <a:cubicBezTo>
                  <a:pt x="798714" y="258741"/>
                  <a:pt x="806513" y="260348"/>
                  <a:pt x="814504" y="262196"/>
                </a:cubicBezTo>
                <a:cubicBezTo>
                  <a:pt x="840926" y="268362"/>
                  <a:pt x="868979" y="276088"/>
                  <a:pt x="895976" y="289548"/>
                </a:cubicBezTo>
                <a:cubicBezTo>
                  <a:pt x="899288" y="291323"/>
                  <a:pt x="902648" y="293099"/>
                  <a:pt x="905983" y="294874"/>
                </a:cubicBezTo>
                <a:lnTo>
                  <a:pt x="911023" y="297561"/>
                </a:lnTo>
                <a:lnTo>
                  <a:pt x="915870" y="300680"/>
                </a:lnTo>
                <a:cubicBezTo>
                  <a:pt x="922302" y="304927"/>
                  <a:pt x="928925" y="309030"/>
                  <a:pt x="935405" y="313493"/>
                </a:cubicBezTo>
                <a:cubicBezTo>
                  <a:pt x="941596" y="318339"/>
                  <a:pt x="947835" y="323234"/>
                  <a:pt x="954123" y="328176"/>
                </a:cubicBezTo>
                <a:cubicBezTo>
                  <a:pt x="960098" y="333479"/>
                  <a:pt x="965882" y="339117"/>
                  <a:pt x="971833" y="344659"/>
                </a:cubicBezTo>
                <a:cubicBezTo>
                  <a:pt x="994751" y="367717"/>
                  <a:pt x="1014525" y="395357"/>
                  <a:pt x="1029547" y="426068"/>
                </a:cubicBezTo>
                <a:cubicBezTo>
                  <a:pt x="1044642" y="456755"/>
                  <a:pt x="1055777" y="490057"/>
                  <a:pt x="1063240" y="524391"/>
                </a:cubicBezTo>
                <a:cubicBezTo>
                  <a:pt x="1070823" y="558725"/>
                  <a:pt x="1074855" y="594067"/>
                  <a:pt x="1079223" y="629241"/>
                </a:cubicBezTo>
                <a:cubicBezTo>
                  <a:pt x="1087814" y="699612"/>
                  <a:pt x="1096357" y="769432"/>
                  <a:pt x="1104444" y="835628"/>
                </a:cubicBezTo>
                <a:cubicBezTo>
                  <a:pt x="1112819" y="901801"/>
                  <a:pt x="1121194" y="964327"/>
                  <a:pt x="1129930" y="1020086"/>
                </a:cubicBezTo>
                <a:cubicBezTo>
                  <a:pt x="1133961" y="1046167"/>
                  <a:pt x="1138785" y="1070616"/>
                  <a:pt x="1142384" y="1093313"/>
                </a:cubicBezTo>
                <a:lnTo>
                  <a:pt x="1141856" y="1093409"/>
                </a:lnTo>
                <a:cubicBezTo>
                  <a:pt x="1141856" y="1093409"/>
                  <a:pt x="1142264" y="1095065"/>
                  <a:pt x="1142744" y="1097008"/>
                </a:cubicBezTo>
                <a:cubicBezTo>
                  <a:pt x="1142864" y="1097632"/>
                  <a:pt x="1143056" y="1098256"/>
                  <a:pt x="1143248" y="1098856"/>
                </a:cubicBezTo>
                <a:cubicBezTo>
                  <a:pt x="1144880" y="1110636"/>
                  <a:pt x="1146488" y="1121937"/>
                  <a:pt x="1147592" y="1132758"/>
                </a:cubicBezTo>
                <a:cubicBezTo>
                  <a:pt x="1148912" y="1143794"/>
                  <a:pt x="1149944" y="1154327"/>
                  <a:pt x="1150808" y="1164237"/>
                </a:cubicBezTo>
                <a:cubicBezTo>
                  <a:pt x="1158223" y="1245765"/>
                  <a:pt x="1160407" y="1327269"/>
                  <a:pt x="1160863" y="1336410"/>
                </a:cubicBezTo>
                <a:cubicBezTo>
                  <a:pt x="1162758" y="1391834"/>
                  <a:pt x="1164150" y="1429383"/>
                  <a:pt x="1165374" y="1453040"/>
                </a:cubicBezTo>
                <a:cubicBezTo>
                  <a:pt x="1166574" y="1476721"/>
                  <a:pt x="1167558" y="1486511"/>
                  <a:pt x="1167558" y="1486511"/>
                </a:cubicBezTo>
                <a:cubicBezTo>
                  <a:pt x="1167558" y="1486511"/>
                  <a:pt x="1168038" y="1476745"/>
                  <a:pt x="1168326" y="1453088"/>
                </a:cubicBezTo>
                <a:cubicBezTo>
                  <a:pt x="1168566" y="1429431"/>
                  <a:pt x="1168686" y="1391834"/>
                  <a:pt x="1166838" y="1336194"/>
                </a:cubicBezTo>
                <a:cubicBezTo>
                  <a:pt x="1166382" y="1327317"/>
                  <a:pt x="1164222" y="1245621"/>
                  <a:pt x="1156759" y="1163685"/>
                </a:cubicBezTo>
                <a:cubicBezTo>
                  <a:pt x="1155919" y="1154303"/>
                  <a:pt x="1154983" y="1144298"/>
                  <a:pt x="1153711" y="1133693"/>
                </a:cubicBezTo>
                <a:cubicBezTo>
                  <a:pt x="1153111" y="1127959"/>
                  <a:pt x="1152391" y="1122009"/>
                  <a:pt x="1151623" y="1115939"/>
                </a:cubicBezTo>
                <a:cubicBezTo>
                  <a:pt x="1152655" y="1117570"/>
                  <a:pt x="1153687" y="1119130"/>
                  <a:pt x="1154671" y="1120641"/>
                </a:cubicBezTo>
                <a:cubicBezTo>
                  <a:pt x="1158247" y="1125920"/>
                  <a:pt x="1161702" y="1130478"/>
                  <a:pt x="1164702" y="1134653"/>
                </a:cubicBezTo>
                <a:cubicBezTo>
                  <a:pt x="1170774" y="1142979"/>
                  <a:pt x="1175213" y="1149769"/>
                  <a:pt x="1178021" y="1155383"/>
                </a:cubicBezTo>
                <a:cubicBezTo>
                  <a:pt x="1180805" y="1160973"/>
                  <a:pt x="1182316" y="1165220"/>
                  <a:pt x="1183084" y="1168003"/>
                </a:cubicBezTo>
                <a:cubicBezTo>
                  <a:pt x="1183852" y="1170835"/>
                  <a:pt x="1184212" y="1172106"/>
                  <a:pt x="1184212" y="1172106"/>
                </a:cubicBezTo>
                <a:cubicBezTo>
                  <a:pt x="1184212" y="1172106"/>
                  <a:pt x="1184140" y="1170787"/>
                  <a:pt x="1184020" y="1167859"/>
                </a:cubicBezTo>
                <a:cubicBezTo>
                  <a:pt x="1183804" y="1164932"/>
                  <a:pt x="1183012" y="1160374"/>
                  <a:pt x="1180805" y="1154231"/>
                </a:cubicBezTo>
                <a:close/>
                <a:moveTo>
                  <a:pt x="688781" y="231461"/>
                </a:moveTo>
                <a:cubicBezTo>
                  <a:pt x="666823" y="226398"/>
                  <a:pt x="648321" y="221120"/>
                  <a:pt x="633994" y="215745"/>
                </a:cubicBezTo>
                <a:cubicBezTo>
                  <a:pt x="627803" y="213250"/>
                  <a:pt x="622307" y="211042"/>
                  <a:pt x="617532" y="209123"/>
                </a:cubicBezTo>
                <a:cubicBezTo>
                  <a:pt x="613596" y="207635"/>
                  <a:pt x="610404" y="205884"/>
                  <a:pt x="607621" y="204492"/>
                </a:cubicBezTo>
                <a:cubicBezTo>
                  <a:pt x="607669" y="187313"/>
                  <a:pt x="607717" y="170110"/>
                  <a:pt x="607741" y="152931"/>
                </a:cubicBezTo>
                <a:cubicBezTo>
                  <a:pt x="615372" y="158450"/>
                  <a:pt x="626411" y="165048"/>
                  <a:pt x="640497" y="171190"/>
                </a:cubicBezTo>
                <a:cubicBezTo>
                  <a:pt x="652352" y="176517"/>
                  <a:pt x="666295" y="181435"/>
                  <a:pt x="681677" y="185946"/>
                </a:cubicBezTo>
                <a:cubicBezTo>
                  <a:pt x="684437" y="200390"/>
                  <a:pt x="686813" y="215601"/>
                  <a:pt x="688781" y="231412"/>
                </a:cubicBezTo>
                <a:close/>
                <a:moveTo>
                  <a:pt x="832359" y="1406398"/>
                </a:moveTo>
                <a:cubicBezTo>
                  <a:pt x="813952" y="1377126"/>
                  <a:pt x="792835" y="1351022"/>
                  <a:pt x="771165" y="1328541"/>
                </a:cubicBezTo>
                <a:cubicBezTo>
                  <a:pt x="742271" y="1298621"/>
                  <a:pt x="712154" y="1275348"/>
                  <a:pt x="685709" y="1257449"/>
                </a:cubicBezTo>
                <a:cubicBezTo>
                  <a:pt x="681293" y="1254474"/>
                  <a:pt x="676998" y="1251691"/>
                  <a:pt x="672774" y="1249028"/>
                </a:cubicBezTo>
                <a:cubicBezTo>
                  <a:pt x="669535" y="1246724"/>
                  <a:pt x="664615" y="1243365"/>
                  <a:pt x="664615" y="1243365"/>
                </a:cubicBezTo>
                <a:lnTo>
                  <a:pt x="664351" y="1243773"/>
                </a:lnTo>
                <a:cubicBezTo>
                  <a:pt x="646833" y="1233072"/>
                  <a:pt x="631570" y="1224987"/>
                  <a:pt x="619859" y="1219252"/>
                </a:cubicBezTo>
                <a:cubicBezTo>
                  <a:pt x="611580" y="1215414"/>
                  <a:pt x="605173" y="1212439"/>
                  <a:pt x="600805" y="1210423"/>
                </a:cubicBezTo>
                <a:lnTo>
                  <a:pt x="601525" y="1134101"/>
                </a:lnTo>
                <a:cubicBezTo>
                  <a:pt x="606253" y="1137148"/>
                  <a:pt x="613236" y="1141659"/>
                  <a:pt x="621971" y="1147297"/>
                </a:cubicBezTo>
                <a:cubicBezTo>
                  <a:pt x="624059" y="1148641"/>
                  <a:pt x="626243" y="1150057"/>
                  <a:pt x="628499" y="1151520"/>
                </a:cubicBezTo>
                <a:cubicBezTo>
                  <a:pt x="630682" y="1153128"/>
                  <a:pt x="632938" y="1154783"/>
                  <a:pt x="635266" y="1156487"/>
                </a:cubicBezTo>
                <a:cubicBezTo>
                  <a:pt x="639945" y="1159918"/>
                  <a:pt x="644913" y="1163565"/>
                  <a:pt x="650120" y="1167404"/>
                </a:cubicBezTo>
                <a:cubicBezTo>
                  <a:pt x="655448" y="1171098"/>
                  <a:pt x="660463" y="1175633"/>
                  <a:pt x="665911" y="1180000"/>
                </a:cubicBezTo>
                <a:cubicBezTo>
                  <a:pt x="671214" y="1184511"/>
                  <a:pt x="677022" y="1188805"/>
                  <a:pt x="682349" y="1193844"/>
                </a:cubicBezTo>
                <a:cubicBezTo>
                  <a:pt x="704427" y="1213134"/>
                  <a:pt x="726001" y="1236048"/>
                  <a:pt x="744167" y="1257761"/>
                </a:cubicBezTo>
                <a:cubicBezTo>
                  <a:pt x="748607" y="1263280"/>
                  <a:pt x="752902" y="1268654"/>
                  <a:pt x="757054" y="1273813"/>
                </a:cubicBezTo>
                <a:cubicBezTo>
                  <a:pt x="761086" y="1279043"/>
                  <a:pt x="764709" y="1284250"/>
                  <a:pt x="768285" y="1289072"/>
                </a:cubicBezTo>
                <a:cubicBezTo>
                  <a:pt x="775508" y="1298621"/>
                  <a:pt x="781004" y="1307667"/>
                  <a:pt x="785779" y="1314649"/>
                </a:cubicBezTo>
                <a:cubicBezTo>
                  <a:pt x="795162" y="1329332"/>
                  <a:pt x="803921" y="1344280"/>
                  <a:pt x="804737" y="1346032"/>
                </a:cubicBezTo>
                <a:cubicBezTo>
                  <a:pt x="816448" y="1366905"/>
                  <a:pt x="825711" y="1385284"/>
                  <a:pt x="833223" y="1401167"/>
                </a:cubicBezTo>
                <a:cubicBezTo>
                  <a:pt x="833079" y="1402055"/>
                  <a:pt x="832959" y="1402943"/>
                  <a:pt x="832815" y="1403831"/>
                </a:cubicBezTo>
                <a:cubicBezTo>
                  <a:pt x="832671" y="1404694"/>
                  <a:pt x="832503" y="1405558"/>
                  <a:pt x="832359" y="1406422"/>
                </a:cubicBezTo>
                <a:close/>
                <a:moveTo>
                  <a:pt x="762981" y="1664659"/>
                </a:moveTo>
                <a:cubicBezTo>
                  <a:pt x="758110" y="1648175"/>
                  <a:pt x="749831" y="1623679"/>
                  <a:pt x="736368" y="1597694"/>
                </a:cubicBezTo>
                <a:cubicBezTo>
                  <a:pt x="722569" y="1570678"/>
                  <a:pt x="702963" y="1542486"/>
                  <a:pt x="681053" y="1519357"/>
                </a:cubicBezTo>
                <a:cubicBezTo>
                  <a:pt x="659360" y="1495940"/>
                  <a:pt x="635674" y="1477873"/>
                  <a:pt x="618252" y="1464989"/>
                </a:cubicBezTo>
                <a:cubicBezTo>
                  <a:pt x="609492" y="1458871"/>
                  <a:pt x="602797" y="1453376"/>
                  <a:pt x="599245" y="1449009"/>
                </a:cubicBezTo>
                <a:cubicBezTo>
                  <a:pt x="599077" y="1448817"/>
                  <a:pt x="598957" y="1448626"/>
                  <a:pt x="598790" y="1448434"/>
                </a:cubicBezTo>
                <a:cubicBezTo>
                  <a:pt x="598790" y="1441812"/>
                  <a:pt x="598790" y="1435477"/>
                  <a:pt x="598790" y="1429815"/>
                </a:cubicBezTo>
                <a:cubicBezTo>
                  <a:pt x="598862" y="1429143"/>
                  <a:pt x="598837" y="1428471"/>
                  <a:pt x="598790" y="1427800"/>
                </a:cubicBezTo>
                <a:cubicBezTo>
                  <a:pt x="598790" y="1426840"/>
                  <a:pt x="598790" y="1425880"/>
                  <a:pt x="598790" y="1424968"/>
                </a:cubicBezTo>
                <a:cubicBezTo>
                  <a:pt x="598790" y="1424921"/>
                  <a:pt x="598790" y="1424873"/>
                  <a:pt x="598790" y="1424824"/>
                </a:cubicBezTo>
                <a:lnTo>
                  <a:pt x="598885" y="1413596"/>
                </a:lnTo>
                <a:lnTo>
                  <a:pt x="598981" y="1404023"/>
                </a:lnTo>
                <a:cubicBezTo>
                  <a:pt x="600829" y="1405702"/>
                  <a:pt x="602941" y="1407382"/>
                  <a:pt x="605341" y="1409037"/>
                </a:cubicBezTo>
                <a:cubicBezTo>
                  <a:pt x="609852" y="1412228"/>
                  <a:pt x="615612" y="1415059"/>
                  <a:pt x="621491" y="1418346"/>
                </a:cubicBezTo>
                <a:cubicBezTo>
                  <a:pt x="645585" y="1431111"/>
                  <a:pt x="679110" y="1452537"/>
                  <a:pt x="714602" y="1485479"/>
                </a:cubicBezTo>
                <a:cubicBezTo>
                  <a:pt x="732240" y="1502010"/>
                  <a:pt x="750167" y="1521564"/>
                  <a:pt x="767229" y="1544046"/>
                </a:cubicBezTo>
                <a:cubicBezTo>
                  <a:pt x="775028" y="1554363"/>
                  <a:pt x="782588" y="1565376"/>
                  <a:pt x="789763" y="1577012"/>
                </a:cubicBezTo>
                <a:cubicBezTo>
                  <a:pt x="786523" y="1587857"/>
                  <a:pt x="783283" y="1598606"/>
                  <a:pt x="780140" y="1609115"/>
                </a:cubicBezTo>
                <a:cubicBezTo>
                  <a:pt x="774284" y="1628381"/>
                  <a:pt x="768525" y="1646976"/>
                  <a:pt x="762981" y="1664635"/>
                </a:cubicBezTo>
                <a:close/>
                <a:moveTo>
                  <a:pt x="751967" y="1699616"/>
                </a:moveTo>
                <a:cubicBezTo>
                  <a:pt x="745031" y="1683901"/>
                  <a:pt x="736896" y="1667466"/>
                  <a:pt x="727705" y="1650839"/>
                </a:cubicBezTo>
                <a:cubicBezTo>
                  <a:pt x="705915" y="1612402"/>
                  <a:pt x="677670" y="1573509"/>
                  <a:pt x="645489" y="1544862"/>
                </a:cubicBezTo>
                <a:cubicBezTo>
                  <a:pt x="637666" y="1537472"/>
                  <a:pt x="629219" y="1531281"/>
                  <a:pt x="621251" y="1525139"/>
                </a:cubicBezTo>
                <a:cubicBezTo>
                  <a:pt x="613644" y="1519549"/>
                  <a:pt x="606949" y="1512687"/>
                  <a:pt x="602389" y="1505633"/>
                </a:cubicBezTo>
                <a:cubicBezTo>
                  <a:pt x="601309" y="1503857"/>
                  <a:pt x="600301" y="1502058"/>
                  <a:pt x="599701" y="1500283"/>
                </a:cubicBezTo>
                <a:cubicBezTo>
                  <a:pt x="599317" y="1499395"/>
                  <a:pt x="599197" y="1498531"/>
                  <a:pt x="598981" y="1497691"/>
                </a:cubicBezTo>
                <a:cubicBezTo>
                  <a:pt x="598934" y="1496900"/>
                  <a:pt x="598813" y="1496156"/>
                  <a:pt x="598862" y="1494980"/>
                </a:cubicBezTo>
                <a:cubicBezTo>
                  <a:pt x="598862" y="1490757"/>
                  <a:pt x="598862" y="1486703"/>
                  <a:pt x="598862" y="1482792"/>
                </a:cubicBezTo>
                <a:cubicBezTo>
                  <a:pt x="598862" y="1474994"/>
                  <a:pt x="598862" y="1467844"/>
                  <a:pt x="598837" y="1461486"/>
                </a:cubicBezTo>
                <a:cubicBezTo>
                  <a:pt x="598837" y="1460046"/>
                  <a:pt x="598837" y="1458631"/>
                  <a:pt x="598837" y="1457191"/>
                </a:cubicBezTo>
                <a:cubicBezTo>
                  <a:pt x="602869" y="1461030"/>
                  <a:pt x="608125" y="1465109"/>
                  <a:pt x="614340" y="1469499"/>
                </a:cubicBezTo>
                <a:cubicBezTo>
                  <a:pt x="631234" y="1482048"/>
                  <a:pt x="654488" y="1499419"/>
                  <a:pt x="675606" y="1522308"/>
                </a:cubicBezTo>
                <a:cubicBezTo>
                  <a:pt x="680885" y="1527994"/>
                  <a:pt x="685973" y="1534065"/>
                  <a:pt x="691252" y="1540015"/>
                </a:cubicBezTo>
                <a:cubicBezTo>
                  <a:pt x="696244" y="1546205"/>
                  <a:pt x="700996" y="1552659"/>
                  <a:pt x="705891" y="1558969"/>
                </a:cubicBezTo>
                <a:cubicBezTo>
                  <a:pt x="710283" y="1565639"/>
                  <a:pt x="714842" y="1572142"/>
                  <a:pt x="718970" y="1578788"/>
                </a:cubicBezTo>
                <a:cubicBezTo>
                  <a:pt x="722785" y="1585626"/>
                  <a:pt x="727009" y="1592104"/>
                  <a:pt x="730297" y="1598846"/>
                </a:cubicBezTo>
                <a:cubicBezTo>
                  <a:pt x="744263" y="1625454"/>
                  <a:pt x="752854" y="1650959"/>
                  <a:pt x="757846" y="1668234"/>
                </a:cubicBezTo>
                <a:cubicBezTo>
                  <a:pt x="758518" y="1670513"/>
                  <a:pt x="759142" y="1672816"/>
                  <a:pt x="759742" y="1675072"/>
                </a:cubicBezTo>
                <a:cubicBezTo>
                  <a:pt x="757102" y="1683493"/>
                  <a:pt x="754510" y="1691699"/>
                  <a:pt x="751991" y="1699592"/>
                </a:cubicBezTo>
                <a:close/>
                <a:moveTo>
                  <a:pt x="585063" y="1496612"/>
                </a:moveTo>
                <a:cubicBezTo>
                  <a:pt x="585063" y="1497379"/>
                  <a:pt x="584895" y="1498195"/>
                  <a:pt x="584655" y="1499035"/>
                </a:cubicBezTo>
                <a:cubicBezTo>
                  <a:pt x="584151" y="1500738"/>
                  <a:pt x="583407" y="1502514"/>
                  <a:pt x="582375" y="1504265"/>
                </a:cubicBezTo>
                <a:cubicBezTo>
                  <a:pt x="578271" y="1511271"/>
                  <a:pt x="571720" y="1518085"/>
                  <a:pt x="564401" y="1523868"/>
                </a:cubicBezTo>
                <a:cubicBezTo>
                  <a:pt x="560489" y="1526867"/>
                  <a:pt x="556506" y="1529914"/>
                  <a:pt x="552426" y="1533033"/>
                </a:cubicBezTo>
                <a:cubicBezTo>
                  <a:pt x="548226" y="1536080"/>
                  <a:pt x="544315" y="1539583"/>
                  <a:pt x="540355" y="1543158"/>
                </a:cubicBezTo>
                <a:cubicBezTo>
                  <a:pt x="524325" y="1557266"/>
                  <a:pt x="508894" y="1573917"/>
                  <a:pt x="495072" y="1592080"/>
                </a:cubicBezTo>
                <a:cubicBezTo>
                  <a:pt x="481177" y="1610194"/>
                  <a:pt x="468314" y="1629413"/>
                  <a:pt x="457395" y="1648871"/>
                </a:cubicBezTo>
                <a:cubicBezTo>
                  <a:pt x="447076" y="1667058"/>
                  <a:pt x="438245" y="1685221"/>
                  <a:pt x="430782" y="1702400"/>
                </a:cubicBezTo>
                <a:cubicBezTo>
                  <a:pt x="428358" y="1694794"/>
                  <a:pt x="425862" y="1686900"/>
                  <a:pt x="423295" y="1678718"/>
                </a:cubicBezTo>
                <a:cubicBezTo>
                  <a:pt x="424183" y="1675287"/>
                  <a:pt x="425142" y="1671737"/>
                  <a:pt x="426174" y="1668210"/>
                </a:cubicBezTo>
                <a:cubicBezTo>
                  <a:pt x="430902" y="1651966"/>
                  <a:pt x="439205" y="1626918"/>
                  <a:pt x="452932" y="1600405"/>
                </a:cubicBezTo>
                <a:cubicBezTo>
                  <a:pt x="466490" y="1573845"/>
                  <a:pt x="485761" y="1546181"/>
                  <a:pt x="507310" y="1523412"/>
                </a:cubicBezTo>
                <a:cubicBezTo>
                  <a:pt x="528644" y="1500378"/>
                  <a:pt x="552018" y="1482552"/>
                  <a:pt x="569176" y="1469835"/>
                </a:cubicBezTo>
                <a:cubicBezTo>
                  <a:pt x="575608" y="1465325"/>
                  <a:pt x="581031" y="1461126"/>
                  <a:pt x="585159" y="1457191"/>
                </a:cubicBezTo>
                <a:cubicBezTo>
                  <a:pt x="585159" y="1458607"/>
                  <a:pt x="585159" y="1460046"/>
                  <a:pt x="585159" y="1461462"/>
                </a:cubicBezTo>
                <a:cubicBezTo>
                  <a:pt x="585159" y="1467460"/>
                  <a:pt x="585159" y="1474274"/>
                  <a:pt x="585159" y="1481808"/>
                </a:cubicBezTo>
                <a:cubicBezTo>
                  <a:pt x="585159" y="1485575"/>
                  <a:pt x="585159" y="1489510"/>
                  <a:pt x="585159" y="1493589"/>
                </a:cubicBezTo>
                <a:cubicBezTo>
                  <a:pt x="585159" y="1494572"/>
                  <a:pt x="585183" y="1495748"/>
                  <a:pt x="585111" y="1496564"/>
                </a:cubicBezTo>
                <a:close/>
                <a:moveTo>
                  <a:pt x="387394" y="1561585"/>
                </a:moveTo>
                <a:cubicBezTo>
                  <a:pt x="386266" y="1557818"/>
                  <a:pt x="385162" y="1553979"/>
                  <a:pt x="384058" y="1550164"/>
                </a:cubicBezTo>
                <a:cubicBezTo>
                  <a:pt x="394641" y="1521804"/>
                  <a:pt x="408032" y="1493133"/>
                  <a:pt x="422431" y="1468204"/>
                </a:cubicBezTo>
                <a:cubicBezTo>
                  <a:pt x="424663" y="1464221"/>
                  <a:pt x="426966" y="1460382"/>
                  <a:pt x="429270" y="1456615"/>
                </a:cubicBezTo>
                <a:cubicBezTo>
                  <a:pt x="430734" y="1454936"/>
                  <a:pt x="432246" y="1453184"/>
                  <a:pt x="433974" y="1451313"/>
                </a:cubicBezTo>
                <a:cubicBezTo>
                  <a:pt x="450004" y="1434302"/>
                  <a:pt x="478945" y="1409829"/>
                  <a:pt x="528452" y="1385044"/>
                </a:cubicBezTo>
                <a:cubicBezTo>
                  <a:pt x="528884" y="1384852"/>
                  <a:pt x="532820" y="1382789"/>
                  <a:pt x="536876" y="1380941"/>
                </a:cubicBezTo>
                <a:cubicBezTo>
                  <a:pt x="540547" y="1379166"/>
                  <a:pt x="546307" y="1376551"/>
                  <a:pt x="552930" y="1373743"/>
                </a:cubicBezTo>
                <a:cubicBezTo>
                  <a:pt x="556218" y="1372304"/>
                  <a:pt x="559793" y="1370960"/>
                  <a:pt x="563369" y="1369497"/>
                </a:cubicBezTo>
                <a:cubicBezTo>
                  <a:pt x="566993" y="1368129"/>
                  <a:pt x="570976" y="1366234"/>
                  <a:pt x="574264" y="1364170"/>
                </a:cubicBezTo>
                <a:cubicBezTo>
                  <a:pt x="577792" y="1361987"/>
                  <a:pt x="581031" y="1359636"/>
                  <a:pt x="583815" y="1357236"/>
                </a:cubicBezTo>
                <a:lnTo>
                  <a:pt x="584127" y="1391210"/>
                </a:lnTo>
                <a:lnTo>
                  <a:pt x="584175" y="1396273"/>
                </a:lnTo>
                <a:cubicBezTo>
                  <a:pt x="582159" y="1398720"/>
                  <a:pt x="579159" y="1401431"/>
                  <a:pt x="575224" y="1404167"/>
                </a:cubicBezTo>
                <a:cubicBezTo>
                  <a:pt x="571048" y="1407118"/>
                  <a:pt x="565793" y="1409709"/>
                  <a:pt x="559649" y="1413116"/>
                </a:cubicBezTo>
                <a:cubicBezTo>
                  <a:pt x="535196" y="1426072"/>
                  <a:pt x="501191" y="1447786"/>
                  <a:pt x="465267" y="1481160"/>
                </a:cubicBezTo>
                <a:cubicBezTo>
                  <a:pt x="447388" y="1497907"/>
                  <a:pt x="429246" y="1517701"/>
                  <a:pt x="411944" y="1540495"/>
                </a:cubicBezTo>
                <a:cubicBezTo>
                  <a:pt x="404528" y="1550308"/>
                  <a:pt x="397305" y="1560769"/>
                  <a:pt x="390418" y="1571782"/>
                </a:cubicBezTo>
                <a:cubicBezTo>
                  <a:pt x="389410" y="1568375"/>
                  <a:pt x="388402" y="1565040"/>
                  <a:pt x="387394" y="1561609"/>
                </a:cubicBezTo>
                <a:close/>
                <a:moveTo>
                  <a:pt x="519573" y="1243749"/>
                </a:moveTo>
                <a:lnTo>
                  <a:pt x="519333" y="1243365"/>
                </a:lnTo>
                <a:cubicBezTo>
                  <a:pt x="519333" y="1243365"/>
                  <a:pt x="514582" y="1246605"/>
                  <a:pt x="511294" y="1248932"/>
                </a:cubicBezTo>
                <a:cubicBezTo>
                  <a:pt x="507502" y="1251331"/>
                  <a:pt x="503663" y="1253826"/>
                  <a:pt x="499703" y="1256466"/>
                </a:cubicBezTo>
                <a:cubicBezTo>
                  <a:pt x="473570" y="1273956"/>
                  <a:pt x="443957" y="1296942"/>
                  <a:pt x="415039" y="1326117"/>
                </a:cubicBezTo>
                <a:cubicBezTo>
                  <a:pt x="391906" y="1349798"/>
                  <a:pt x="369468" y="1377726"/>
                  <a:pt x="350054" y="1409109"/>
                </a:cubicBezTo>
                <a:cubicBezTo>
                  <a:pt x="349886" y="1408077"/>
                  <a:pt x="349670" y="1407046"/>
                  <a:pt x="349502" y="1406014"/>
                </a:cubicBezTo>
                <a:cubicBezTo>
                  <a:pt x="349406" y="1405438"/>
                  <a:pt x="349334" y="1404886"/>
                  <a:pt x="349238" y="1404310"/>
                </a:cubicBezTo>
                <a:cubicBezTo>
                  <a:pt x="356989" y="1387707"/>
                  <a:pt x="366684" y="1368297"/>
                  <a:pt x="379211" y="1346008"/>
                </a:cubicBezTo>
                <a:cubicBezTo>
                  <a:pt x="380003" y="1344304"/>
                  <a:pt x="388786" y="1329332"/>
                  <a:pt x="398169" y="1314625"/>
                </a:cubicBezTo>
                <a:cubicBezTo>
                  <a:pt x="400377" y="1311290"/>
                  <a:pt x="402873" y="1307499"/>
                  <a:pt x="405656" y="1303348"/>
                </a:cubicBezTo>
                <a:cubicBezTo>
                  <a:pt x="408344" y="1299125"/>
                  <a:pt x="411512" y="1294662"/>
                  <a:pt x="414991" y="1289960"/>
                </a:cubicBezTo>
                <a:cubicBezTo>
                  <a:pt x="418447" y="1285233"/>
                  <a:pt x="422119" y="1280195"/>
                  <a:pt x="425958" y="1274940"/>
                </a:cubicBezTo>
                <a:cubicBezTo>
                  <a:pt x="430038" y="1269854"/>
                  <a:pt x="434310" y="1264527"/>
                  <a:pt x="438701" y="1259033"/>
                </a:cubicBezTo>
                <a:cubicBezTo>
                  <a:pt x="456699" y="1237439"/>
                  <a:pt x="478177" y="1214238"/>
                  <a:pt x="500471" y="1194828"/>
                </a:cubicBezTo>
                <a:cubicBezTo>
                  <a:pt x="505799" y="1189693"/>
                  <a:pt x="511630" y="1185350"/>
                  <a:pt x="517005" y="1180792"/>
                </a:cubicBezTo>
                <a:cubicBezTo>
                  <a:pt x="522525" y="1176401"/>
                  <a:pt x="527588" y="1171770"/>
                  <a:pt x="532940" y="1168003"/>
                </a:cubicBezTo>
                <a:cubicBezTo>
                  <a:pt x="538219" y="1164117"/>
                  <a:pt x="543259" y="1160422"/>
                  <a:pt x="548010" y="1156943"/>
                </a:cubicBezTo>
                <a:cubicBezTo>
                  <a:pt x="550386" y="1155191"/>
                  <a:pt x="552666" y="1153512"/>
                  <a:pt x="554874" y="1151904"/>
                </a:cubicBezTo>
                <a:cubicBezTo>
                  <a:pt x="557130" y="1150345"/>
                  <a:pt x="559385" y="1148977"/>
                  <a:pt x="561473" y="1147585"/>
                </a:cubicBezTo>
                <a:cubicBezTo>
                  <a:pt x="569944" y="1142115"/>
                  <a:pt x="576880" y="1137652"/>
                  <a:pt x="581679" y="1134557"/>
                </a:cubicBezTo>
                <a:lnTo>
                  <a:pt x="582399" y="1210759"/>
                </a:lnTo>
                <a:cubicBezTo>
                  <a:pt x="578151" y="1212726"/>
                  <a:pt x="572176" y="1215510"/>
                  <a:pt x="564521" y="1219037"/>
                </a:cubicBezTo>
                <a:cubicBezTo>
                  <a:pt x="552738" y="1224795"/>
                  <a:pt x="537308" y="1232904"/>
                  <a:pt x="519549" y="1243773"/>
                </a:cubicBezTo>
                <a:close/>
                <a:moveTo>
                  <a:pt x="581151" y="1077070"/>
                </a:moveTo>
                <a:lnTo>
                  <a:pt x="581631" y="1127431"/>
                </a:lnTo>
                <a:cubicBezTo>
                  <a:pt x="577000" y="1130406"/>
                  <a:pt x="569008" y="1135589"/>
                  <a:pt x="558617" y="1142283"/>
                </a:cubicBezTo>
                <a:cubicBezTo>
                  <a:pt x="556506" y="1143650"/>
                  <a:pt x="554322" y="1145066"/>
                  <a:pt x="552018" y="1146554"/>
                </a:cubicBezTo>
                <a:cubicBezTo>
                  <a:pt x="549810" y="1148161"/>
                  <a:pt x="547530" y="1149841"/>
                  <a:pt x="545179" y="1151568"/>
                </a:cubicBezTo>
                <a:cubicBezTo>
                  <a:pt x="540451" y="1155023"/>
                  <a:pt x="535436" y="1158718"/>
                  <a:pt x="530156" y="1162605"/>
                </a:cubicBezTo>
                <a:cubicBezTo>
                  <a:pt x="524781" y="1166324"/>
                  <a:pt x="519693" y="1170931"/>
                  <a:pt x="514198" y="1175321"/>
                </a:cubicBezTo>
                <a:cubicBezTo>
                  <a:pt x="508822" y="1179880"/>
                  <a:pt x="502967" y="1184223"/>
                  <a:pt x="497591" y="1189309"/>
                </a:cubicBezTo>
                <a:cubicBezTo>
                  <a:pt x="475298" y="1208792"/>
                  <a:pt x="453484" y="1231969"/>
                  <a:pt x="435125" y="1253898"/>
                </a:cubicBezTo>
                <a:cubicBezTo>
                  <a:pt x="430662" y="1259489"/>
                  <a:pt x="426294" y="1264911"/>
                  <a:pt x="422119" y="1270118"/>
                </a:cubicBezTo>
                <a:cubicBezTo>
                  <a:pt x="418039" y="1275396"/>
                  <a:pt x="414367" y="1280675"/>
                  <a:pt x="410792" y="1285521"/>
                </a:cubicBezTo>
                <a:cubicBezTo>
                  <a:pt x="408824" y="1288112"/>
                  <a:pt x="407024" y="1290656"/>
                  <a:pt x="405296" y="1293127"/>
                </a:cubicBezTo>
                <a:cubicBezTo>
                  <a:pt x="406184" y="1290704"/>
                  <a:pt x="407360" y="1287824"/>
                  <a:pt x="408848" y="1284250"/>
                </a:cubicBezTo>
                <a:cubicBezTo>
                  <a:pt x="410408" y="1280315"/>
                  <a:pt x="412352" y="1275684"/>
                  <a:pt x="414775" y="1270286"/>
                </a:cubicBezTo>
                <a:cubicBezTo>
                  <a:pt x="419479" y="1259465"/>
                  <a:pt x="425982" y="1245669"/>
                  <a:pt x="434933" y="1228658"/>
                </a:cubicBezTo>
                <a:cubicBezTo>
                  <a:pt x="443909" y="1211671"/>
                  <a:pt x="455332" y="1191445"/>
                  <a:pt x="470834" y="1168507"/>
                </a:cubicBezTo>
                <a:cubicBezTo>
                  <a:pt x="471506" y="1167692"/>
                  <a:pt x="476785" y="1159534"/>
                  <a:pt x="482665" y="1151736"/>
                </a:cubicBezTo>
                <a:cubicBezTo>
                  <a:pt x="485377" y="1148185"/>
                  <a:pt x="488688" y="1143531"/>
                  <a:pt x="492768" y="1138420"/>
                </a:cubicBezTo>
                <a:cubicBezTo>
                  <a:pt x="496991" y="1133406"/>
                  <a:pt x="501431" y="1127479"/>
                  <a:pt x="506734" y="1121673"/>
                </a:cubicBezTo>
                <a:cubicBezTo>
                  <a:pt x="511990" y="1115819"/>
                  <a:pt x="517485" y="1109532"/>
                  <a:pt x="523557" y="1103678"/>
                </a:cubicBezTo>
                <a:cubicBezTo>
                  <a:pt x="529364" y="1097560"/>
                  <a:pt x="535772" y="1091922"/>
                  <a:pt x="541915" y="1086451"/>
                </a:cubicBezTo>
                <a:cubicBezTo>
                  <a:pt x="548034" y="1080933"/>
                  <a:pt x="554538" y="1076326"/>
                  <a:pt x="560177" y="1071695"/>
                </a:cubicBezTo>
                <a:cubicBezTo>
                  <a:pt x="566057" y="1067377"/>
                  <a:pt x="571576" y="1063682"/>
                  <a:pt x="576352" y="1060731"/>
                </a:cubicBezTo>
                <a:cubicBezTo>
                  <a:pt x="578008" y="1059699"/>
                  <a:pt x="579519" y="1058787"/>
                  <a:pt x="580959" y="1057924"/>
                </a:cubicBezTo>
                <a:cubicBezTo>
                  <a:pt x="581007" y="1064282"/>
                  <a:pt x="581079" y="1070664"/>
                  <a:pt x="581127" y="1077022"/>
                </a:cubicBezTo>
                <a:close/>
                <a:moveTo>
                  <a:pt x="583695" y="1346319"/>
                </a:moveTo>
                <a:lnTo>
                  <a:pt x="583695" y="1348959"/>
                </a:lnTo>
                <a:cubicBezTo>
                  <a:pt x="580815" y="1352174"/>
                  <a:pt x="576472" y="1355725"/>
                  <a:pt x="571432" y="1358868"/>
                </a:cubicBezTo>
                <a:cubicBezTo>
                  <a:pt x="568312" y="1360835"/>
                  <a:pt x="565145" y="1362419"/>
                  <a:pt x="561593" y="1363762"/>
                </a:cubicBezTo>
                <a:cubicBezTo>
                  <a:pt x="557969" y="1365226"/>
                  <a:pt x="554370" y="1366617"/>
                  <a:pt x="550986" y="1368081"/>
                </a:cubicBezTo>
                <a:cubicBezTo>
                  <a:pt x="544219" y="1370936"/>
                  <a:pt x="538267" y="1373648"/>
                  <a:pt x="534308" y="1375567"/>
                </a:cubicBezTo>
                <a:cubicBezTo>
                  <a:pt x="530204" y="1377438"/>
                  <a:pt x="526221" y="1379526"/>
                  <a:pt x="525765" y="1379718"/>
                </a:cubicBezTo>
                <a:cubicBezTo>
                  <a:pt x="483481" y="1400952"/>
                  <a:pt x="456459" y="1422905"/>
                  <a:pt x="439925" y="1440252"/>
                </a:cubicBezTo>
                <a:cubicBezTo>
                  <a:pt x="450844" y="1424297"/>
                  <a:pt x="461475" y="1411029"/>
                  <a:pt x="469562" y="1401071"/>
                </a:cubicBezTo>
                <a:cubicBezTo>
                  <a:pt x="476209" y="1393418"/>
                  <a:pt x="483241" y="1386172"/>
                  <a:pt x="488520" y="1380342"/>
                </a:cubicBezTo>
                <a:cubicBezTo>
                  <a:pt x="491112" y="1377390"/>
                  <a:pt x="493608" y="1375111"/>
                  <a:pt x="495480" y="1373432"/>
                </a:cubicBezTo>
                <a:cubicBezTo>
                  <a:pt x="497327" y="1371728"/>
                  <a:pt x="498575" y="1370576"/>
                  <a:pt x="498983" y="1370193"/>
                </a:cubicBezTo>
                <a:cubicBezTo>
                  <a:pt x="504023" y="1365514"/>
                  <a:pt x="508870" y="1361003"/>
                  <a:pt x="513502" y="1356684"/>
                </a:cubicBezTo>
                <a:cubicBezTo>
                  <a:pt x="518349" y="1352606"/>
                  <a:pt x="523197" y="1348935"/>
                  <a:pt x="527708" y="1345288"/>
                </a:cubicBezTo>
                <a:cubicBezTo>
                  <a:pt x="532292" y="1341737"/>
                  <a:pt x="536468" y="1338042"/>
                  <a:pt x="540811" y="1335043"/>
                </a:cubicBezTo>
                <a:cubicBezTo>
                  <a:pt x="545203" y="1332092"/>
                  <a:pt x="549378" y="1329260"/>
                  <a:pt x="553338" y="1326597"/>
                </a:cubicBezTo>
                <a:cubicBezTo>
                  <a:pt x="557298" y="1323910"/>
                  <a:pt x="561065" y="1321343"/>
                  <a:pt x="564617" y="1318919"/>
                </a:cubicBezTo>
                <a:cubicBezTo>
                  <a:pt x="568336" y="1316568"/>
                  <a:pt x="571816" y="1313977"/>
                  <a:pt x="574720" y="1311266"/>
                </a:cubicBezTo>
                <a:cubicBezTo>
                  <a:pt x="578296" y="1307907"/>
                  <a:pt x="581151" y="1304332"/>
                  <a:pt x="583287" y="1300637"/>
                </a:cubicBezTo>
                <a:lnTo>
                  <a:pt x="583719" y="1346391"/>
                </a:lnTo>
                <a:close/>
                <a:moveTo>
                  <a:pt x="414392" y="1547189"/>
                </a:moveTo>
                <a:cubicBezTo>
                  <a:pt x="431526" y="1524251"/>
                  <a:pt x="449404" y="1504121"/>
                  <a:pt x="467402" y="1487422"/>
                </a:cubicBezTo>
                <a:cubicBezTo>
                  <a:pt x="503135" y="1453640"/>
                  <a:pt x="537308" y="1431878"/>
                  <a:pt x="561761" y="1418778"/>
                </a:cubicBezTo>
                <a:cubicBezTo>
                  <a:pt x="567737" y="1415395"/>
                  <a:pt x="573568" y="1412588"/>
                  <a:pt x="578199" y="1409349"/>
                </a:cubicBezTo>
                <a:cubicBezTo>
                  <a:pt x="580455" y="1407814"/>
                  <a:pt x="582471" y="1406254"/>
                  <a:pt x="584247" y="1404694"/>
                </a:cubicBezTo>
                <a:lnTo>
                  <a:pt x="584343" y="1413620"/>
                </a:lnTo>
                <a:lnTo>
                  <a:pt x="584439" y="1424848"/>
                </a:lnTo>
                <a:cubicBezTo>
                  <a:pt x="584871" y="1427200"/>
                  <a:pt x="583695" y="1429527"/>
                  <a:pt x="585159" y="1431878"/>
                </a:cubicBezTo>
                <a:cubicBezTo>
                  <a:pt x="585159" y="1437013"/>
                  <a:pt x="585159" y="1442603"/>
                  <a:pt x="585159" y="1448434"/>
                </a:cubicBezTo>
                <a:cubicBezTo>
                  <a:pt x="585039" y="1448578"/>
                  <a:pt x="584943" y="1448722"/>
                  <a:pt x="584823" y="1448890"/>
                </a:cubicBezTo>
                <a:cubicBezTo>
                  <a:pt x="581367" y="1453184"/>
                  <a:pt x="574792" y="1458607"/>
                  <a:pt x="566201" y="1464629"/>
                </a:cubicBezTo>
                <a:cubicBezTo>
                  <a:pt x="549090" y="1477345"/>
                  <a:pt x="525525" y="1494956"/>
                  <a:pt x="504047" y="1518229"/>
                </a:cubicBezTo>
                <a:cubicBezTo>
                  <a:pt x="498671" y="1524012"/>
                  <a:pt x="493512" y="1530178"/>
                  <a:pt x="488136" y="1536224"/>
                </a:cubicBezTo>
                <a:cubicBezTo>
                  <a:pt x="483049" y="1542510"/>
                  <a:pt x="478225" y="1549084"/>
                  <a:pt x="473258" y="1555514"/>
                </a:cubicBezTo>
                <a:cubicBezTo>
                  <a:pt x="468794" y="1562280"/>
                  <a:pt x="464139" y="1568926"/>
                  <a:pt x="459939" y="1575692"/>
                </a:cubicBezTo>
                <a:cubicBezTo>
                  <a:pt x="456051" y="1582627"/>
                  <a:pt x="451756" y="1589249"/>
                  <a:pt x="448396" y="1596111"/>
                </a:cubicBezTo>
                <a:cubicBezTo>
                  <a:pt x="434190" y="1623199"/>
                  <a:pt x="425454" y="1649111"/>
                  <a:pt x="420391" y="1666626"/>
                </a:cubicBezTo>
                <a:cubicBezTo>
                  <a:pt x="420247" y="1667154"/>
                  <a:pt x="420103" y="1667682"/>
                  <a:pt x="419935" y="1668210"/>
                </a:cubicBezTo>
                <a:cubicBezTo>
                  <a:pt x="414248" y="1650143"/>
                  <a:pt x="408296" y="1630924"/>
                  <a:pt x="402177" y="1610914"/>
                </a:cubicBezTo>
                <a:cubicBezTo>
                  <a:pt x="399057" y="1600669"/>
                  <a:pt x="395889" y="1590160"/>
                  <a:pt x="392698" y="1579531"/>
                </a:cubicBezTo>
                <a:cubicBezTo>
                  <a:pt x="399585" y="1568159"/>
                  <a:pt x="406880" y="1557362"/>
                  <a:pt x="414392" y="1547213"/>
                </a:cubicBezTo>
                <a:close/>
                <a:moveTo>
                  <a:pt x="774356" y="1543638"/>
                </a:moveTo>
                <a:cubicBezTo>
                  <a:pt x="757006" y="1520389"/>
                  <a:pt x="738888" y="1500019"/>
                  <a:pt x="720650" y="1483080"/>
                </a:cubicBezTo>
                <a:cubicBezTo>
                  <a:pt x="684461" y="1448866"/>
                  <a:pt x="649833" y="1426816"/>
                  <a:pt x="624995" y="1413500"/>
                </a:cubicBezTo>
                <a:cubicBezTo>
                  <a:pt x="618780" y="1409997"/>
                  <a:pt x="613356" y="1407358"/>
                  <a:pt x="609084" y="1404406"/>
                </a:cubicBezTo>
                <a:cubicBezTo>
                  <a:pt x="604813" y="1401503"/>
                  <a:pt x="601549" y="1398576"/>
                  <a:pt x="599485" y="1395985"/>
                </a:cubicBezTo>
                <a:cubicBezTo>
                  <a:pt x="599317" y="1395769"/>
                  <a:pt x="599197" y="1395577"/>
                  <a:pt x="599053" y="1395385"/>
                </a:cubicBezTo>
                <a:lnTo>
                  <a:pt x="599101" y="1391210"/>
                </a:lnTo>
                <a:lnTo>
                  <a:pt x="599437" y="1356588"/>
                </a:lnTo>
                <a:cubicBezTo>
                  <a:pt x="602317" y="1359132"/>
                  <a:pt x="605653" y="1361651"/>
                  <a:pt x="609372" y="1363954"/>
                </a:cubicBezTo>
                <a:cubicBezTo>
                  <a:pt x="612636" y="1366018"/>
                  <a:pt x="616500" y="1367937"/>
                  <a:pt x="620195" y="1369329"/>
                </a:cubicBezTo>
                <a:cubicBezTo>
                  <a:pt x="623747" y="1370768"/>
                  <a:pt x="627323" y="1372136"/>
                  <a:pt x="630658" y="1373575"/>
                </a:cubicBezTo>
                <a:cubicBezTo>
                  <a:pt x="637330" y="1376407"/>
                  <a:pt x="643209" y="1379070"/>
                  <a:pt x="647097" y="1380941"/>
                </a:cubicBezTo>
                <a:cubicBezTo>
                  <a:pt x="651152" y="1382789"/>
                  <a:pt x="655064" y="1384828"/>
                  <a:pt x="655520" y="1385044"/>
                </a:cubicBezTo>
                <a:cubicBezTo>
                  <a:pt x="704883" y="1409781"/>
                  <a:pt x="733848" y="1434182"/>
                  <a:pt x="749927" y="1451241"/>
                </a:cubicBezTo>
                <a:cubicBezTo>
                  <a:pt x="751655" y="1453136"/>
                  <a:pt x="753214" y="1454912"/>
                  <a:pt x="754678" y="1456615"/>
                </a:cubicBezTo>
                <a:cubicBezTo>
                  <a:pt x="756646" y="1459854"/>
                  <a:pt x="758614" y="1463165"/>
                  <a:pt x="760534" y="1466572"/>
                </a:cubicBezTo>
                <a:cubicBezTo>
                  <a:pt x="774716" y="1490829"/>
                  <a:pt x="788011" y="1518925"/>
                  <a:pt x="798690" y="1546949"/>
                </a:cubicBezTo>
                <a:cubicBezTo>
                  <a:pt x="796482" y="1554507"/>
                  <a:pt x="794298" y="1561993"/>
                  <a:pt x="792067" y="1569430"/>
                </a:cubicBezTo>
                <a:cubicBezTo>
                  <a:pt x="786355" y="1560433"/>
                  <a:pt x="780452" y="1551819"/>
                  <a:pt x="774380" y="1543638"/>
                </a:cubicBezTo>
                <a:close/>
                <a:moveTo>
                  <a:pt x="658184" y="1379694"/>
                </a:moveTo>
                <a:cubicBezTo>
                  <a:pt x="657728" y="1379502"/>
                  <a:pt x="653768" y="1377390"/>
                  <a:pt x="649640" y="1375543"/>
                </a:cubicBezTo>
                <a:cubicBezTo>
                  <a:pt x="645921" y="1373743"/>
                  <a:pt x="640065" y="1371080"/>
                  <a:pt x="633346" y="1368225"/>
                </a:cubicBezTo>
                <a:cubicBezTo>
                  <a:pt x="630010" y="1366762"/>
                  <a:pt x="626387" y="1365394"/>
                  <a:pt x="622763" y="1363906"/>
                </a:cubicBezTo>
                <a:cubicBezTo>
                  <a:pt x="619115" y="1362515"/>
                  <a:pt x="615996" y="1361003"/>
                  <a:pt x="612804" y="1359036"/>
                </a:cubicBezTo>
                <a:cubicBezTo>
                  <a:pt x="607189" y="1355605"/>
                  <a:pt x="602437" y="1351598"/>
                  <a:pt x="599509" y="1348119"/>
                </a:cubicBezTo>
                <a:lnTo>
                  <a:pt x="599509" y="1346295"/>
                </a:lnTo>
                <a:cubicBezTo>
                  <a:pt x="599509" y="1346295"/>
                  <a:pt x="599965" y="1299317"/>
                  <a:pt x="599965" y="1299317"/>
                </a:cubicBezTo>
                <a:cubicBezTo>
                  <a:pt x="602101" y="1303420"/>
                  <a:pt x="605197" y="1307403"/>
                  <a:pt x="609133" y="1311098"/>
                </a:cubicBezTo>
                <a:cubicBezTo>
                  <a:pt x="612036" y="1313809"/>
                  <a:pt x="615492" y="1316424"/>
                  <a:pt x="619211" y="1318776"/>
                </a:cubicBezTo>
                <a:cubicBezTo>
                  <a:pt x="622763" y="1321199"/>
                  <a:pt x="626531" y="1323766"/>
                  <a:pt x="630490" y="1326453"/>
                </a:cubicBezTo>
                <a:cubicBezTo>
                  <a:pt x="634474" y="1329140"/>
                  <a:pt x="638650" y="1331948"/>
                  <a:pt x="643041" y="1334923"/>
                </a:cubicBezTo>
                <a:cubicBezTo>
                  <a:pt x="647409" y="1337922"/>
                  <a:pt x="651560" y="1341617"/>
                  <a:pt x="656168" y="1345168"/>
                </a:cubicBezTo>
                <a:cubicBezTo>
                  <a:pt x="660679" y="1348815"/>
                  <a:pt x="665527" y="1352510"/>
                  <a:pt x="670399" y="1356588"/>
                </a:cubicBezTo>
                <a:cubicBezTo>
                  <a:pt x="675054" y="1360907"/>
                  <a:pt x="679902" y="1365418"/>
                  <a:pt x="684965" y="1370120"/>
                </a:cubicBezTo>
                <a:cubicBezTo>
                  <a:pt x="685373" y="1370504"/>
                  <a:pt x="686597" y="1371632"/>
                  <a:pt x="688445" y="1373336"/>
                </a:cubicBezTo>
                <a:cubicBezTo>
                  <a:pt x="690317" y="1375039"/>
                  <a:pt x="692788" y="1377294"/>
                  <a:pt x="695404" y="1380246"/>
                </a:cubicBezTo>
                <a:cubicBezTo>
                  <a:pt x="700684" y="1386052"/>
                  <a:pt x="707739" y="1393322"/>
                  <a:pt x="714410" y="1400999"/>
                </a:cubicBezTo>
                <a:cubicBezTo>
                  <a:pt x="722185" y="1410669"/>
                  <a:pt x="732984" y="1423985"/>
                  <a:pt x="744095" y="1440252"/>
                </a:cubicBezTo>
                <a:cubicBezTo>
                  <a:pt x="727585" y="1422905"/>
                  <a:pt x="700588" y="1400928"/>
                  <a:pt x="658184" y="1379646"/>
                </a:cubicBezTo>
                <a:close/>
                <a:moveTo>
                  <a:pt x="773828" y="1286433"/>
                </a:moveTo>
                <a:cubicBezTo>
                  <a:pt x="770349" y="1281658"/>
                  <a:pt x="766629" y="1276572"/>
                  <a:pt x="762741" y="1271245"/>
                </a:cubicBezTo>
                <a:cubicBezTo>
                  <a:pt x="758614" y="1266111"/>
                  <a:pt x="754294" y="1260712"/>
                  <a:pt x="749855" y="1255170"/>
                </a:cubicBezTo>
                <a:cubicBezTo>
                  <a:pt x="731665" y="1233336"/>
                  <a:pt x="709947" y="1209895"/>
                  <a:pt x="687437" y="1190293"/>
                </a:cubicBezTo>
                <a:cubicBezTo>
                  <a:pt x="682061" y="1185110"/>
                  <a:pt x="676158" y="1180720"/>
                  <a:pt x="670734" y="1176113"/>
                </a:cubicBezTo>
                <a:cubicBezTo>
                  <a:pt x="665167" y="1171674"/>
                  <a:pt x="660056" y="1166996"/>
                  <a:pt x="654632" y="1163205"/>
                </a:cubicBezTo>
                <a:cubicBezTo>
                  <a:pt x="649305" y="1159294"/>
                  <a:pt x="644217" y="1155551"/>
                  <a:pt x="639418" y="1152024"/>
                </a:cubicBezTo>
                <a:cubicBezTo>
                  <a:pt x="637018" y="1150273"/>
                  <a:pt x="634714" y="1148569"/>
                  <a:pt x="632482" y="1146938"/>
                </a:cubicBezTo>
                <a:cubicBezTo>
                  <a:pt x="630202" y="1145354"/>
                  <a:pt x="627923" y="1143962"/>
                  <a:pt x="625811" y="1142571"/>
                </a:cubicBezTo>
                <a:cubicBezTo>
                  <a:pt x="614604" y="1135349"/>
                  <a:pt x="606157" y="1129903"/>
                  <a:pt x="601621" y="1126975"/>
                </a:cubicBezTo>
                <a:lnTo>
                  <a:pt x="602101" y="1077046"/>
                </a:lnTo>
                <a:cubicBezTo>
                  <a:pt x="602149" y="1070544"/>
                  <a:pt x="602221" y="1064042"/>
                  <a:pt x="602293" y="1057516"/>
                </a:cubicBezTo>
                <a:cubicBezTo>
                  <a:pt x="603853" y="1058427"/>
                  <a:pt x="605533" y="1059435"/>
                  <a:pt x="607357" y="1060563"/>
                </a:cubicBezTo>
                <a:cubicBezTo>
                  <a:pt x="612036" y="1063466"/>
                  <a:pt x="617508" y="1067089"/>
                  <a:pt x="623315" y="1071360"/>
                </a:cubicBezTo>
                <a:cubicBezTo>
                  <a:pt x="628931" y="1075870"/>
                  <a:pt x="635314" y="1080501"/>
                  <a:pt x="641433" y="1085899"/>
                </a:cubicBezTo>
                <a:cubicBezTo>
                  <a:pt x="647505" y="1091370"/>
                  <a:pt x="653936" y="1096888"/>
                  <a:pt x="659720" y="1103006"/>
                </a:cubicBezTo>
                <a:cubicBezTo>
                  <a:pt x="662647" y="1106029"/>
                  <a:pt x="665719" y="1108885"/>
                  <a:pt x="668479" y="1111956"/>
                </a:cubicBezTo>
                <a:cubicBezTo>
                  <a:pt x="671238" y="1115027"/>
                  <a:pt x="673950" y="1118050"/>
                  <a:pt x="676614" y="1121001"/>
                </a:cubicBezTo>
                <a:cubicBezTo>
                  <a:pt x="687101" y="1132878"/>
                  <a:pt x="695692" y="1144106"/>
                  <a:pt x="701307" y="1151760"/>
                </a:cubicBezTo>
                <a:cubicBezTo>
                  <a:pt x="707187" y="1159534"/>
                  <a:pt x="712442" y="1167692"/>
                  <a:pt x="713138" y="1168531"/>
                </a:cubicBezTo>
                <a:cubicBezTo>
                  <a:pt x="728593" y="1191397"/>
                  <a:pt x="740016" y="1211599"/>
                  <a:pt x="748991" y="1228562"/>
                </a:cubicBezTo>
                <a:cubicBezTo>
                  <a:pt x="757942" y="1245549"/>
                  <a:pt x="764445" y="1259369"/>
                  <a:pt x="769173" y="1270214"/>
                </a:cubicBezTo>
                <a:cubicBezTo>
                  <a:pt x="771597" y="1275612"/>
                  <a:pt x="773564" y="1280243"/>
                  <a:pt x="775124" y="1284202"/>
                </a:cubicBezTo>
                <a:cubicBezTo>
                  <a:pt x="776636" y="1287776"/>
                  <a:pt x="777788" y="1290704"/>
                  <a:pt x="778700" y="1293127"/>
                </a:cubicBezTo>
                <a:cubicBezTo>
                  <a:pt x="777188" y="1290968"/>
                  <a:pt x="775580" y="1288736"/>
                  <a:pt x="773876" y="1286457"/>
                </a:cubicBezTo>
                <a:close/>
                <a:moveTo>
                  <a:pt x="680405" y="179348"/>
                </a:moveTo>
                <a:cubicBezTo>
                  <a:pt x="666775" y="175245"/>
                  <a:pt x="654392" y="170830"/>
                  <a:pt x="643761" y="166104"/>
                </a:cubicBezTo>
                <a:cubicBezTo>
                  <a:pt x="628499" y="159505"/>
                  <a:pt x="616908" y="152404"/>
                  <a:pt x="609468" y="146813"/>
                </a:cubicBezTo>
                <a:cubicBezTo>
                  <a:pt x="608844" y="146381"/>
                  <a:pt x="608293" y="145949"/>
                  <a:pt x="607741" y="145518"/>
                </a:cubicBezTo>
                <a:cubicBezTo>
                  <a:pt x="607765" y="129490"/>
                  <a:pt x="607813" y="113439"/>
                  <a:pt x="607837" y="97412"/>
                </a:cubicBezTo>
                <a:cubicBezTo>
                  <a:pt x="610596" y="99355"/>
                  <a:pt x="613308" y="101250"/>
                  <a:pt x="616020" y="103002"/>
                </a:cubicBezTo>
                <a:cubicBezTo>
                  <a:pt x="621467" y="106601"/>
                  <a:pt x="626819" y="109840"/>
                  <a:pt x="631978" y="112839"/>
                </a:cubicBezTo>
                <a:cubicBezTo>
                  <a:pt x="642321" y="118813"/>
                  <a:pt x="651944" y="123828"/>
                  <a:pt x="660847" y="128027"/>
                </a:cubicBezTo>
                <a:cubicBezTo>
                  <a:pt x="663391" y="129250"/>
                  <a:pt x="665887" y="130378"/>
                  <a:pt x="668311" y="131482"/>
                </a:cubicBezTo>
                <a:cubicBezTo>
                  <a:pt x="672870" y="146093"/>
                  <a:pt x="676902" y="162169"/>
                  <a:pt x="680382" y="179348"/>
                </a:cubicBezTo>
                <a:close/>
                <a:moveTo>
                  <a:pt x="613692" y="43883"/>
                </a:moveTo>
                <a:cubicBezTo>
                  <a:pt x="615588" y="45059"/>
                  <a:pt x="617892" y="46546"/>
                  <a:pt x="620555" y="48418"/>
                </a:cubicBezTo>
                <a:cubicBezTo>
                  <a:pt x="623027" y="50553"/>
                  <a:pt x="626075" y="52785"/>
                  <a:pt x="628955" y="55976"/>
                </a:cubicBezTo>
                <a:cubicBezTo>
                  <a:pt x="634930" y="62046"/>
                  <a:pt x="641385" y="70467"/>
                  <a:pt x="647409" y="81144"/>
                </a:cubicBezTo>
                <a:cubicBezTo>
                  <a:pt x="653432" y="91821"/>
                  <a:pt x="659144" y="104657"/>
                  <a:pt x="664279" y="119245"/>
                </a:cubicBezTo>
                <a:cubicBezTo>
                  <a:pt x="664951" y="121141"/>
                  <a:pt x="665575" y="123156"/>
                  <a:pt x="666223" y="125100"/>
                </a:cubicBezTo>
                <a:cubicBezTo>
                  <a:pt x="665215" y="124596"/>
                  <a:pt x="664231" y="124116"/>
                  <a:pt x="663199" y="123588"/>
                </a:cubicBezTo>
                <a:cubicBezTo>
                  <a:pt x="654512" y="119173"/>
                  <a:pt x="645105" y="114015"/>
                  <a:pt x="634954" y="107992"/>
                </a:cubicBezTo>
                <a:cubicBezTo>
                  <a:pt x="629890" y="104969"/>
                  <a:pt x="624659" y="101730"/>
                  <a:pt x="619332" y="98155"/>
                </a:cubicBezTo>
                <a:cubicBezTo>
                  <a:pt x="616644" y="96404"/>
                  <a:pt x="613956" y="94508"/>
                  <a:pt x="611244" y="92589"/>
                </a:cubicBezTo>
                <a:cubicBezTo>
                  <a:pt x="610092" y="91797"/>
                  <a:pt x="608989" y="90933"/>
                  <a:pt x="607861" y="90094"/>
                </a:cubicBezTo>
                <a:cubicBezTo>
                  <a:pt x="607861" y="73754"/>
                  <a:pt x="607861" y="57415"/>
                  <a:pt x="607861" y="41076"/>
                </a:cubicBezTo>
                <a:cubicBezTo>
                  <a:pt x="608365" y="41316"/>
                  <a:pt x="610308" y="42276"/>
                  <a:pt x="613716" y="43931"/>
                </a:cubicBezTo>
                <a:close/>
                <a:moveTo>
                  <a:pt x="519717" y="120829"/>
                </a:moveTo>
                <a:cubicBezTo>
                  <a:pt x="529844" y="91077"/>
                  <a:pt x="543019" y="68644"/>
                  <a:pt x="555282" y="56288"/>
                </a:cubicBezTo>
                <a:cubicBezTo>
                  <a:pt x="558209" y="53049"/>
                  <a:pt x="561257" y="50721"/>
                  <a:pt x="563801" y="48562"/>
                </a:cubicBezTo>
                <a:cubicBezTo>
                  <a:pt x="566465" y="46618"/>
                  <a:pt x="568864" y="45155"/>
                  <a:pt x="570760" y="43907"/>
                </a:cubicBezTo>
                <a:cubicBezTo>
                  <a:pt x="572776" y="42923"/>
                  <a:pt x="574336" y="42156"/>
                  <a:pt x="575368" y="41652"/>
                </a:cubicBezTo>
                <a:cubicBezTo>
                  <a:pt x="575368" y="57943"/>
                  <a:pt x="575344" y="74234"/>
                  <a:pt x="575368" y="90526"/>
                </a:cubicBezTo>
                <a:cubicBezTo>
                  <a:pt x="574480" y="91197"/>
                  <a:pt x="573616" y="91869"/>
                  <a:pt x="572704" y="92493"/>
                </a:cubicBezTo>
                <a:cubicBezTo>
                  <a:pt x="569992" y="94412"/>
                  <a:pt x="567329" y="96308"/>
                  <a:pt x="564641" y="98059"/>
                </a:cubicBezTo>
                <a:cubicBezTo>
                  <a:pt x="559313" y="101634"/>
                  <a:pt x="554082" y="104873"/>
                  <a:pt x="549042" y="107897"/>
                </a:cubicBezTo>
                <a:cubicBezTo>
                  <a:pt x="538915" y="113919"/>
                  <a:pt x="529508" y="119077"/>
                  <a:pt x="520845" y="123492"/>
                </a:cubicBezTo>
                <a:cubicBezTo>
                  <a:pt x="520029" y="123900"/>
                  <a:pt x="519261" y="124284"/>
                  <a:pt x="518469" y="124692"/>
                </a:cubicBezTo>
                <a:cubicBezTo>
                  <a:pt x="518901" y="123420"/>
                  <a:pt x="519309" y="122076"/>
                  <a:pt x="519741" y="120829"/>
                </a:cubicBezTo>
                <a:close/>
                <a:moveTo>
                  <a:pt x="516358" y="131170"/>
                </a:moveTo>
                <a:cubicBezTo>
                  <a:pt x="518517" y="130186"/>
                  <a:pt x="520725" y="129178"/>
                  <a:pt x="522981" y="128099"/>
                </a:cubicBezTo>
                <a:cubicBezTo>
                  <a:pt x="531884" y="123900"/>
                  <a:pt x="541531" y="118861"/>
                  <a:pt x="551898" y="112887"/>
                </a:cubicBezTo>
                <a:cubicBezTo>
                  <a:pt x="557082" y="109888"/>
                  <a:pt x="562433" y="106649"/>
                  <a:pt x="567880" y="103026"/>
                </a:cubicBezTo>
                <a:cubicBezTo>
                  <a:pt x="570376" y="101418"/>
                  <a:pt x="572872" y="99667"/>
                  <a:pt x="575392" y="97891"/>
                </a:cubicBezTo>
                <a:cubicBezTo>
                  <a:pt x="575392" y="113943"/>
                  <a:pt x="575440" y="129994"/>
                  <a:pt x="575488" y="146045"/>
                </a:cubicBezTo>
                <a:cubicBezTo>
                  <a:pt x="575200" y="146237"/>
                  <a:pt x="574960" y="146453"/>
                  <a:pt x="574672" y="146645"/>
                </a:cubicBezTo>
                <a:cubicBezTo>
                  <a:pt x="567377" y="152164"/>
                  <a:pt x="556026" y="159170"/>
                  <a:pt x="541027" y="165720"/>
                </a:cubicBezTo>
                <a:cubicBezTo>
                  <a:pt x="530396" y="170398"/>
                  <a:pt x="517989" y="174933"/>
                  <a:pt x="504263" y="179132"/>
                </a:cubicBezTo>
                <a:cubicBezTo>
                  <a:pt x="507766" y="161905"/>
                  <a:pt x="511798" y="145781"/>
                  <a:pt x="516358" y="131122"/>
                </a:cubicBezTo>
                <a:close/>
                <a:moveTo>
                  <a:pt x="502919" y="185802"/>
                </a:moveTo>
                <a:cubicBezTo>
                  <a:pt x="517677" y="181435"/>
                  <a:pt x="531068" y="176708"/>
                  <a:pt x="542563" y="171598"/>
                </a:cubicBezTo>
                <a:cubicBezTo>
                  <a:pt x="556602" y="165528"/>
                  <a:pt x="567713" y="158978"/>
                  <a:pt x="575488" y="153459"/>
                </a:cubicBezTo>
                <a:cubicBezTo>
                  <a:pt x="575536" y="170590"/>
                  <a:pt x="575560" y="187721"/>
                  <a:pt x="575608" y="204852"/>
                </a:cubicBezTo>
                <a:cubicBezTo>
                  <a:pt x="573088" y="206124"/>
                  <a:pt x="570208" y="207635"/>
                  <a:pt x="566801" y="208955"/>
                </a:cubicBezTo>
                <a:cubicBezTo>
                  <a:pt x="562121" y="210851"/>
                  <a:pt x="556722" y="213034"/>
                  <a:pt x="550650" y="215481"/>
                </a:cubicBezTo>
                <a:cubicBezTo>
                  <a:pt x="536348" y="220880"/>
                  <a:pt x="517845" y="226182"/>
                  <a:pt x="495792" y="231293"/>
                </a:cubicBezTo>
                <a:cubicBezTo>
                  <a:pt x="497759" y="215457"/>
                  <a:pt x="500135" y="200246"/>
                  <a:pt x="502895" y="185778"/>
                </a:cubicBezTo>
                <a:close/>
                <a:moveTo>
                  <a:pt x="495072" y="237627"/>
                </a:moveTo>
                <a:cubicBezTo>
                  <a:pt x="517845" y="232420"/>
                  <a:pt x="537116" y="226950"/>
                  <a:pt x="552018" y="221383"/>
                </a:cubicBezTo>
                <a:cubicBezTo>
                  <a:pt x="558329" y="218840"/>
                  <a:pt x="563921" y="216585"/>
                  <a:pt x="568792" y="214641"/>
                </a:cubicBezTo>
                <a:cubicBezTo>
                  <a:pt x="571336" y="213682"/>
                  <a:pt x="573592" y="212602"/>
                  <a:pt x="575656" y="211570"/>
                </a:cubicBezTo>
                <a:cubicBezTo>
                  <a:pt x="575704" y="226062"/>
                  <a:pt x="575728" y="240530"/>
                  <a:pt x="575776" y="255022"/>
                </a:cubicBezTo>
                <a:cubicBezTo>
                  <a:pt x="572272" y="255957"/>
                  <a:pt x="569056" y="256869"/>
                  <a:pt x="567041" y="257445"/>
                </a:cubicBezTo>
                <a:cubicBezTo>
                  <a:pt x="565337" y="257949"/>
                  <a:pt x="563657" y="258429"/>
                  <a:pt x="563465" y="258477"/>
                </a:cubicBezTo>
                <a:cubicBezTo>
                  <a:pt x="536708" y="266394"/>
                  <a:pt x="514918" y="274984"/>
                  <a:pt x="497183" y="282806"/>
                </a:cubicBezTo>
                <a:cubicBezTo>
                  <a:pt x="495000" y="283765"/>
                  <a:pt x="492888" y="284725"/>
                  <a:pt x="490824" y="285685"/>
                </a:cubicBezTo>
                <a:cubicBezTo>
                  <a:pt x="491832" y="269225"/>
                  <a:pt x="493248" y="253174"/>
                  <a:pt x="495072" y="237651"/>
                </a:cubicBezTo>
                <a:close/>
                <a:moveTo>
                  <a:pt x="490488" y="291011"/>
                </a:moveTo>
                <a:cubicBezTo>
                  <a:pt x="493248" y="289835"/>
                  <a:pt x="496056" y="288660"/>
                  <a:pt x="499031" y="287436"/>
                </a:cubicBezTo>
                <a:cubicBezTo>
                  <a:pt x="516837" y="280190"/>
                  <a:pt x="538603" y="272033"/>
                  <a:pt x="565145" y="264211"/>
                </a:cubicBezTo>
                <a:cubicBezTo>
                  <a:pt x="565337" y="264163"/>
                  <a:pt x="566993" y="263659"/>
                  <a:pt x="568696" y="263179"/>
                </a:cubicBezTo>
                <a:cubicBezTo>
                  <a:pt x="570328" y="262723"/>
                  <a:pt x="572896" y="262004"/>
                  <a:pt x="575800" y="261212"/>
                </a:cubicBezTo>
                <a:cubicBezTo>
                  <a:pt x="575848" y="278703"/>
                  <a:pt x="575896" y="296170"/>
                  <a:pt x="575920" y="313660"/>
                </a:cubicBezTo>
                <a:cubicBezTo>
                  <a:pt x="567641" y="315868"/>
                  <a:pt x="557178" y="318819"/>
                  <a:pt x="546091" y="322322"/>
                </a:cubicBezTo>
                <a:cubicBezTo>
                  <a:pt x="526125" y="328464"/>
                  <a:pt x="504311" y="336406"/>
                  <a:pt x="489000" y="342332"/>
                </a:cubicBezTo>
                <a:cubicBezTo>
                  <a:pt x="489072" y="324913"/>
                  <a:pt x="489576" y="307758"/>
                  <a:pt x="490512" y="291011"/>
                </a:cubicBezTo>
                <a:close/>
                <a:moveTo>
                  <a:pt x="490248" y="394637"/>
                </a:moveTo>
                <a:cubicBezTo>
                  <a:pt x="489672" y="382928"/>
                  <a:pt x="489168" y="371268"/>
                  <a:pt x="489048" y="359679"/>
                </a:cubicBezTo>
                <a:cubicBezTo>
                  <a:pt x="489000" y="356008"/>
                  <a:pt x="489000" y="352385"/>
                  <a:pt x="489000" y="348738"/>
                </a:cubicBezTo>
                <a:cubicBezTo>
                  <a:pt x="503807" y="342956"/>
                  <a:pt x="526461" y="334630"/>
                  <a:pt x="547219" y="328224"/>
                </a:cubicBezTo>
                <a:cubicBezTo>
                  <a:pt x="549906" y="327361"/>
                  <a:pt x="552546" y="326569"/>
                  <a:pt x="555138" y="325777"/>
                </a:cubicBezTo>
                <a:cubicBezTo>
                  <a:pt x="549666" y="329832"/>
                  <a:pt x="545155" y="334031"/>
                  <a:pt x="541387" y="337917"/>
                </a:cubicBezTo>
                <a:cubicBezTo>
                  <a:pt x="534932" y="344731"/>
                  <a:pt x="530636" y="350850"/>
                  <a:pt x="527708" y="355816"/>
                </a:cubicBezTo>
                <a:cubicBezTo>
                  <a:pt x="524805" y="360783"/>
                  <a:pt x="523269" y="364574"/>
                  <a:pt x="522453" y="367069"/>
                </a:cubicBezTo>
                <a:cubicBezTo>
                  <a:pt x="521685" y="369588"/>
                  <a:pt x="521469" y="370740"/>
                  <a:pt x="521469" y="370740"/>
                </a:cubicBezTo>
                <a:cubicBezTo>
                  <a:pt x="521469" y="370740"/>
                  <a:pt x="522045" y="369708"/>
                  <a:pt x="523293" y="367453"/>
                </a:cubicBezTo>
                <a:cubicBezTo>
                  <a:pt x="524589" y="365245"/>
                  <a:pt x="526725" y="361910"/>
                  <a:pt x="530156" y="357520"/>
                </a:cubicBezTo>
                <a:cubicBezTo>
                  <a:pt x="533588" y="353129"/>
                  <a:pt x="538291" y="347683"/>
                  <a:pt x="544891" y="341540"/>
                </a:cubicBezTo>
                <a:cubicBezTo>
                  <a:pt x="551514" y="335470"/>
                  <a:pt x="559985" y="328512"/>
                  <a:pt x="571408" y="322610"/>
                </a:cubicBezTo>
                <a:cubicBezTo>
                  <a:pt x="572176" y="322154"/>
                  <a:pt x="573832" y="321362"/>
                  <a:pt x="575296" y="320738"/>
                </a:cubicBezTo>
                <a:cubicBezTo>
                  <a:pt x="575512" y="320642"/>
                  <a:pt x="575728" y="320547"/>
                  <a:pt x="575920" y="320451"/>
                </a:cubicBezTo>
                <a:cubicBezTo>
                  <a:pt x="575944" y="333311"/>
                  <a:pt x="575992" y="346171"/>
                  <a:pt x="576016" y="359031"/>
                </a:cubicBezTo>
                <a:lnTo>
                  <a:pt x="576112" y="375994"/>
                </a:lnTo>
                <a:cubicBezTo>
                  <a:pt x="575440" y="376186"/>
                  <a:pt x="574816" y="376378"/>
                  <a:pt x="574120" y="376594"/>
                </a:cubicBezTo>
                <a:cubicBezTo>
                  <a:pt x="562385" y="380169"/>
                  <a:pt x="546403" y="385400"/>
                  <a:pt x="529460" y="391734"/>
                </a:cubicBezTo>
                <a:cubicBezTo>
                  <a:pt x="516789" y="396388"/>
                  <a:pt x="503591" y="401715"/>
                  <a:pt x="491040" y="407017"/>
                </a:cubicBezTo>
                <a:cubicBezTo>
                  <a:pt x="490776" y="402890"/>
                  <a:pt x="490512" y="398716"/>
                  <a:pt x="490248" y="394589"/>
                </a:cubicBezTo>
                <a:close/>
                <a:moveTo>
                  <a:pt x="492504" y="430003"/>
                </a:moveTo>
                <a:cubicBezTo>
                  <a:pt x="492144" y="424436"/>
                  <a:pt x="491808" y="418918"/>
                  <a:pt x="491448" y="413375"/>
                </a:cubicBezTo>
                <a:cubicBezTo>
                  <a:pt x="504167" y="407953"/>
                  <a:pt x="517677" y="402483"/>
                  <a:pt x="530708" y="397684"/>
                </a:cubicBezTo>
                <a:cubicBezTo>
                  <a:pt x="538363" y="394805"/>
                  <a:pt x="545827" y="392190"/>
                  <a:pt x="552786" y="389790"/>
                </a:cubicBezTo>
                <a:cubicBezTo>
                  <a:pt x="548346" y="393293"/>
                  <a:pt x="544603" y="396844"/>
                  <a:pt x="541363" y="400179"/>
                </a:cubicBezTo>
                <a:cubicBezTo>
                  <a:pt x="534908" y="406993"/>
                  <a:pt x="530612" y="413112"/>
                  <a:pt x="527684" y="418078"/>
                </a:cubicBezTo>
                <a:cubicBezTo>
                  <a:pt x="524781" y="423045"/>
                  <a:pt x="523245" y="426836"/>
                  <a:pt x="522429" y="429331"/>
                </a:cubicBezTo>
                <a:cubicBezTo>
                  <a:pt x="521661" y="431850"/>
                  <a:pt x="521445" y="433002"/>
                  <a:pt x="521445" y="433002"/>
                </a:cubicBezTo>
                <a:cubicBezTo>
                  <a:pt x="521445" y="433002"/>
                  <a:pt x="522021" y="431970"/>
                  <a:pt x="523269" y="429715"/>
                </a:cubicBezTo>
                <a:cubicBezTo>
                  <a:pt x="524565" y="427507"/>
                  <a:pt x="526701" y="424172"/>
                  <a:pt x="530132" y="419782"/>
                </a:cubicBezTo>
                <a:cubicBezTo>
                  <a:pt x="533564" y="415391"/>
                  <a:pt x="538267" y="409944"/>
                  <a:pt x="544867" y="403802"/>
                </a:cubicBezTo>
                <a:cubicBezTo>
                  <a:pt x="551490" y="397732"/>
                  <a:pt x="559961" y="390774"/>
                  <a:pt x="571384" y="384872"/>
                </a:cubicBezTo>
                <a:cubicBezTo>
                  <a:pt x="572152" y="384416"/>
                  <a:pt x="573808" y="383624"/>
                  <a:pt x="575272" y="383000"/>
                </a:cubicBezTo>
                <a:cubicBezTo>
                  <a:pt x="575584" y="382856"/>
                  <a:pt x="575848" y="382736"/>
                  <a:pt x="576136" y="382616"/>
                </a:cubicBezTo>
                <a:lnTo>
                  <a:pt x="576520" y="449197"/>
                </a:lnTo>
                <a:cubicBezTo>
                  <a:pt x="575416" y="449533"/>
                  <a:pt x="574312" y="449893"/>
                  <a:pt x="573112" y="450253"/>
                </a:cubicBezTo>
                <a:cubicBezTo>
                  <a:pt x="560777" y="454116"/>
                  <a:pt x="544027" y="459802"/>
                  <a:pt x="526245" y="466664"/>
                </a:cubicBezTo>
                <a:cubicBezTo>
                  <a:pt x="516046" y="470527"/>
                  <a:pt x="505535" y="474846"/>
                  <a:pt x="495264" y="479236"/>
                </a:cubicBezTo>
                <a:cubicBezTo>
                  <a:pt x="494472" y="462801"/>
                  <a:pt x="493632" y="446366"/>
                  <a:pt x="492480" y="429979"/>
                </a:cubicBezTo>
                <a:close/>
                <a:moveTo>
                  <a:pt x="496368" y="501334"/>
                </a:moveTo>
                <a:cubicBezTo>
                  <a:pt x="496128" y="496127"/>
                  <a:pt x="495864" y="490897"/>
                  <a:pt x="495600" y="485666"/>
                </a:cubicBezTo>
                <a:cubicBezTo>
                  <a:pt x="506135" y="481132"/>
                  <a:pt x="516981" y="476669"/>
                  <a:pt x="527540" y="472662"/>
                </a:cubicBezTo>
                <a:cubicBezTo>
                  <a:pt x="536492" y="469207"/>
                  <a:pt x="545203" y="466016"/>
                  <a:pt x="553218" y="463233"/>
                </a:cubicBezTo>
                <a:cubicBezTo>
                  <a:pt x="548586" y="466832"/>
                  <a:pt x="544699" y="470503"/>
                  <a:pt x="541387" y="473934"/>
                </a:cubicBezTo>
                <a:cubicBezTo>
                  <a:pt x="534932" y="480748"/>
                  <a:pt x="530636" y="486866"/>
                  <a:pt x="527708" y="491833"/>
                </a:cubicBezTo>
                <a:cubicBezTo>
                  <a:pt x="524805" y="496799"/>
                  <a:pt x="523269" y="500590"/>
                  <a:pt x="522453" y="503085"/>
                </a:cubicBezTo>
                <a:cubicBezTo>
                  <a:pt x="521685" y="505605"/>
                  <a:pt x="521469" y="506756"/>
                  <a:pt x="521469" y="506756"/>
                </a:cubicBezTo>
                <a:cubicBezTo>
                  <a:pt x="521469" y="506756"/>
                  <a:pt x="522045" y="505725"/>
                  <a:pt x="523293" y="503469"/>
                </a:cubicBezTo>
                <a:cubicBezTo>
                  <a:pt x="524589" y="501262"/>
                  <a:pt x="526725" y="497927"/>
                  <a:pt x="530156" y="493536"/>
                </a:cubicBezTo>
                <a:cubicBezTo>
                  <a:pt x="533588" y="489145"/>
                  <a:pt x="538291" y="483699"/>
                  <a:pt x="544891" y="477557"/>
                </a:cubicBezTo>
                <a:cubicBezTo>
                  <a:pt x="551514" y="471487"/>
                  <a:pt x="559985" y="464529"/>
                  <a:pt x="571408" y="458626"/>
                </a:cubicBezTo>
                <a:cubicBezTo>
                  <a:pt x="572176" y="458170"/>
                  <a:pt x="573832" y="457379"/>
                  <a:pt x="575296" y="456755"/>
                </a:cubicBezTo>
                <a:cubicBezTo>
                  <a:pt x="575752" y="456539"/>
                  <a:pt x="576184" y="456347"/>
                  <a:pt x="576592" y="456179"/>
                </a:cubicBezTo>
                <a:lnTo>
                  <a:pt x="576976" y="520768"/>
                </a:lnTo>
                <a:cubicBezTo>
                  <a:pt x="576976" y="520768"/>
                  <a:pt x="576832" y="520816"/>
                  <a:pt x="576760" y="520840"/>
                </a:cubicBezTo>
                <a:lnTo>
                  <a:pt x="576760" y="520840"/>
                </a:lnTo>
                <a:cubicBezTo>
                  <a:pt x="575224" y="521320"/>
                  <a:pt x="573592" y="521848"/>
                  <a:pt x="571888" y="522400"/>
                </a:cubicBezTo>
                <a:cubicBezTo>
                  <a:pt x="558785" y="526574"/>
                  <a:pt x="540979" y="532765"/>
                  <a:pt x="522117" y="540202"/>
                </a:cubicBezTo>
                <a:cubicBezTo>
                  <a:pt x="514198" y="543274"/>
                  <a:pt x="506111" y="546585"/>
                  <a:pt x="498071" y="550016"/>
                </a:cubicBezTo>
                <a:cubicBezTo>
                  <a:pt x="497591" y="533892"/>
                  <a:pt x="497039" y="517697"/>
                  <a:pt x="496391" y="501358"/>
                </a:cubicBezTo>
                <a:close/>
                <a:moveTo>
                  <a:pt x="498215" y="556398"/>
                </a:moveTo>
                <a:cubicBezTo>
                  <a:pt x="506567" y="552799"/>
                  <a:pt x="515038" y="549320"/>
                  <a:pt x="523317" y="546105"/>
                </a:cubicBezTo>
                <a:cubicBezTo>
                  <a:pt x="533708" y="542002"/>
                  <a:pt x="543787" y="538259"/>
                  <a:pt x="552954" y="535044"/>
                </a:cubicBezTo>
                <a:cubicBezTo>
                  <a:pt x="548874" y="538331"/>
                  <a:pt x="545371" y="541642"/>
                  <a:pt x="542347" y="544761"/>
                </a:cubicBezTo>
                <a:cubicBezTo>
                  <a:pt x="535892" y="551575"/>
                  <a:pt x="531596" y="557693"/>
                  <a:pt x="528668" y="562660"/>
                </a:cubicBezTo>
                <a:cubicBezTo>
                  <a:pt x="525765" y="567626"/>
                  <a:pt x="524229" y="571417"/>
                  <a:pt x="523413" y="573913"/>
                </a:cubicBezTo>
                <a:cubicBezTo>
                  <a:pt x="522645" y="576432"/>
                  <a:pt x="522429" y="577584"/>
                  <a:pt x="522429" y="577584"/>
                </a:cubicBezTo>
                <a:cubicBezTo>
                  <a:pt x="522429" y="577584"/>
                  <a:pt x="523005" y="576552"/>
                  <a:pt x="524253" y="574297"/>
                </a:cubicBezTo>
                <a:cubicBezTo>
                  <a:pt x="525549" y="572089"/>
                  <a:pt x="527684" y="568754"/>
                  <a:pt x="531116" y="564363"/>
                </a:cubicBezTo>
                <a:cubicBezTo>
                  <a:pt x="534548" y="559973"/>
                  <a:pt x="539251" y="554526"/>
                  <a:pt x="545851" y="548384"/>
                </a:cubicBezTo>
                <a:cubicBezTo>
                  <a:pt x="552474" y="542314"/>
                  <a:pt x="560945" y="535356"/>
                  <a:pt x="572368" y="529454"/>
                </a:cubicBezTo>
                <a:cubicBezTo>
                  <a:pt x="573136" y="528998"/>
                  <a:pt x="574792" y="528206"/>
                  <a:pt x="576256" y="527582"/>
                </a:cubicBezTo>
                <a:cubicBezTo>
                  <a:pt x="576496" y="527462"/>
                  <a:pt x="576736" y="527366"/>
                  <a:pt x="576976" y="527246"/>
                </a:cubicBezTo>
                <a:lnTo>
                  <a:pt x="577312" y="586245"/>
                </a:lnTo>
                <a:cubicBezTo>
                  <a:pt x="574984" y="587061"/>
                  <a:pt x="572536" y="587925"/>
                  <a:pt x="569800" y="588908"/>
                </a:cubicBezTo>
                <a:cubicBezTo>
                  <a:pt x="555546" y="594043"/>
                  <a:pt x="536228" y="601625"/>
                  <a:pt x="515830" y="610742"/>
                </a:cubicBezTo>
                <a:cubicBezTo>
                  <a:pt x="510430" y="613093"/>
                  <a:pt x="504983" y="615589"/>
                  <a:pt x="499535" y="618156"/>
                </a:cubicBezTo>
                <a:cubicBezTo>
                  <a:pt x="499271" y="597954"/>
                  <a:pt x="498815" y="577344"/>
                  <a:pt x="498191" y="556422"/>
                </a:cubicBezTo>
                <a:close/>
                <a:moveTo>
                  <a:pt x="499823" y="640013"/>
                </a:moveTo>
                <a:cubicBezTo>
                  <a:pt x="499799" y="634999"/>
                  <a:pt x="499703" y="629816"/>
                  <a:pt x="499655" y="624730"/>
                </a:cubicBezTo>
                <a:cubicBezTo>
                  <a:pt x="505559" y="621947"/>
                  <a:pt x="511462" y="619211"/>
                  <a:pt x="517293" y="616644"/>
                </a:cubicBezTo>
                <a:cubicBezTo>
                  <a:pt x="529772" y="611054"/>
                  <a:pt x="541867" y="606039"/>
                  <a:pt x="552666" y="601793"/>
                </a:cubicBezTo>
                <a:cubicBezTo>
                  <a:pt x="549138" y="604744"/>
                  <a:pt x="546043" y="607671"/>
                  <a:pt x="543331" y="610478"/>
                </a:cubicBezTo>
                <a:cubicBezTo>
                  <a:pt x="536876" y="617292"/>
                  <a:pt x="532580" y="623410"/>
                  <a:pt x="529652" y="628377"/>
                </a:cubicBezTo>
                <a:cubicBezTo>
                  <a:pt x="526749" y="633343"/>
                  <a:pt x="525213" y="637134"/>
                  <a:pt x="524397" y="639629"/>
                </a:cubicBezTo>
                <a:cubicBezTo>
                  <a:pt x="523629" y="642149"/>
                  <a:pt x="523413" y="643300"/>
                  <a:pt x="523413" y="643300"/>
                </a:cubicBezTo>
                <a:cubicBezTo>
                  <a:pt x="523413" y="643300"/>
                  <a:pt x="523989" y="642269"/>
                  <a:pt x="525237" y="640013"/>
                </a:cubicBezTo>
                <a:cubicBezTo>
                  <a:pt x="526533" y="637806"/>
                  <a:pt x="528668" y="634471"/>
                  <a:pt x="532100" y="630080"/>
                </a:cubicBezTo>
                <a:cubicBezTo>
                  <a:pt x="535532" y="625690"/>
                  <a:pt x="540235" y="620243"/>
                  <a:pt x="546835" y="614101"/>
                </a:cubicBezTo>
                <a:cubicBezTo>
                  <a:pt x="553458" y="608031"/>
                  <a:pt x="561929" y="601073"/>
                  <a:pt x="573352" y="595170"/>
                </a:cubicBezTo>
                <a:cubicBezTo>
                  <a:pt x="574120" y="594715"/>
                  <a:pt x="575776" y="593923"/>
                  <a:pt x="577240" y="593299"/>
                </a:cubicBezTo>
                <a:cubicBezTo>
                  <a:pt x="577288" y="593275"/>
                  <a:pt x="577336" y="593251"/>
                  <a:pt x="577384" y="593227"/>
                </a:cubicBezTo>
                <a:lnTo>
                  <a:pt x="577720" y="651506"/>
                </a:lnTo>
                <a:cubicBezTo>
                  <a:pt x="575752" y="652226"/>
                  <a:pt x="573688" y="652994"/>
                  <a:pt x="571432" y="653857"/>
                </a:cubicBezTo>
                <a:cubicBezTo>
                  <a:pt x="558185" y="658896"/>
                  <a:pt x="540259" y="666358"/>
                  <a:pt x="521349" y="675259"/>
                </a:cubicBezTo>
                <a:cubicBezTo>
                  <a:pt x="514318" y="678522"/>
                  <a:pt x="507142" y="682025"/>
                  <a:pt x="500015" y="685624"/>
                </a:cubicBezTo>
                <a:cubicBezTo>
                  <a:pt x="500015" y="670796"/>
                  <a:pt x="499943" y="655585"/>
                  <a:pt x="499799" y="639989"/>
                </a:cubicBezTo>
                <a:close/>
                <a:moveTo>
                  <a:pt x="500015" y="692366"/>
                </a:moveTo>
                <a:cubicBezTo>
                  <a:pt x="507646" y="688455"/>
                  <a:pt x="515350" y="684664"/>
                  <a:pt x="522957" y="681137"/>
                </a:cubicBezTo>
                <a:cubicBezTo>
                  <a:pt x="532796" y="676483"/>
                  <a:pt x="542371" y="672236"/>
                  <a:pt x="551178" y="668493"/>
                </a:cubicBezTo>
                <a:cubicBezTo>
                  <a:pt x="548538" y="670796"/>
                  <a:pt x="546163" y="673100"/>
                  <a:pt x="544051" y="675307"/>
                </a:cubicBezTo>
                <a:cubicBezTo>
                  <a:pt x="537595" y="682121"/>
                  <a:pt x="533300" y="688239"/>
                  <a:pt x="530372" y="693206"/>
                </a:cubicBezTo>
                <a:cubicBezTo>
                  <a:pt x="527468" y="698172"/>
                  <a:pt x="525933" y="701963"/>
                  <a:pt x="525117" y="704459"/>
                </a:cubicBezTo>
                <a:cubicBezTo>
                  <a:pt x="524349" y="706978"/>
                  <a:pt x="524133" y="708129"/>
                  <a:pt x="524133" y="708129"/>
                </a:cubicBezTo>
                <a:cubicBezTo>
                  <a:pt x="524133" y="708129"/>
                  <a:pt x="524709" y="707098"/>
                  <a:pt x="525957" y="704842"/>
                </a:cubicBezTo>
                <a:cubicBezTo>
                  <a:pt x="527252" y="702635"/>
                  <a:pt x="529388" y="699300"/>
                  <a:pt x="532820" y="694909"/>
                </a:cubicBezTo>
                <a:cubicBezTo>
                  <a:pt x="536252" y="690519"/>
                  <a:pt x="540955" y="685072"/>
                  <a:pt x="547554" y="678930"/>
                </a:cubicBezTo>
                <a:cubicBezTo>
                  <a:pt x="554178" y="672860"/>
                  <a:pt x="562649" y="665902"/>
                  <a:pt x="574072" y="660000"/>
                </a:cubicBezTo>
                <a:cubicBezTo>
                  <a:pt x="574792" y="659568"/>
                  <a:pt x="576352" y="658824"/>
                  <a:pt x="577768" y="658200"/>
                </a:cubicBezTo>
                <a:lnTo>
                  <a:pt x="578128" y="718039"/>
                </a:lnTo>
                <a:cubicBezTo>
                  <a:pt x="578128" y="723029"/>
                  <a:pt x="578199" y="728044"/>
                  <a:pt x="578224" y="733034"/>
                </a:cubicBezTo>
                <a:cubicBezTo>
                  <a:pt x="575920" y="733946"/>
                  <a:pt x="573448" y="734930"/>
                  <a:pt x="570712" y="736057"/>
                </a:cubicBezTo>
                <a:cubicBezTo>
                  <a:pt x="557058" y="741648"/>
                  <a:pt x="538627" y="749925"/>
                  <a:pt x="519237" y="759786"/>
                </a:cubicBezTo>
                <a:cubicBezTo>
                  <a:pt x="512638" y="763097"/>
                  <a:pt x="505943" y="766625"/>
                  <a:pt x="499271" y="770247"/>
                </a:cubicBezTo>
                <a:cubicBezTo>
                  <a:pt x="499727" y="746230"/>
                  <a:pt x="500015" y="720078"/>
                  <a:pt x="500063" y="692342"/>
                </a:cubicBezTo>
                <a:close/>
                <a:moveTo>
                  <a:pt x="499103" y="777157"/>
                </a:moveTo>
                <a:cubicBezTo>
                  <a:pt x="506375" y="773151"/>
                  <a:pt x="513718" y="769264"/>
                  <a:pt x="520941" y="765617"/>
                </a:cubicBezTo>
                <a:cubicBezTo>
                  <a:pt x="532964" y="759475"/>
                  <a:pt x="544627" y="753956"/>
                  <a:pt x="555042" y="749301"/>
                </a:cubicBezTo>
                <a:cubicBezTo>
                  <a:pt x="550746" y="753188"/>
                  <a:pt x="547099" y="757075"/>
                  <a:pt x="544051" y="760770"/>
                </a:cubicBezTo>
                <a:cubicBezTo>
                  <a:pt x="537667" y="768472"/>
                  <a:pt x="533516" y="775262"/>
                  <a:pt x="530732" y="780708"/>
                </a:cubicBezTo>
                <a:cubicBezTo>
                  <a:pt x="527948" y="786179"/>
                  <a:pt x="526557" y="790306"/>
                  <a:pt x="525765" y="792969"/>
                </a:cubicBezTo>
                <a:cubicBezTo>
                  <a:pt x="525069" y="795680"/>
                  <a:pt x="524877" y="796928"/>
                  <a:pt x="524877" y="796928"/>
                </a:cubicBezTo>
                <a:cubicBezTo>
                  <a:pt x="524877" y="796928"/>
                  <a:pt x="525429" y="795800"/>
                  <a:pt x="526629" y="793329"/>
                </a:cubicBezTo>
                <a:cubicBezTo>
                  <a:pt x="527900" y="790905"/>
                  <a:pt x="529940" y="787210"/>
                  <a:pt x="533276" y="782268"/>
                </a:cubicBezTo>
                <a:cubicBezTo>
                  <a:pt x="536612" y="777349"/>
                  <a:pt x="541243" y="771183"/>
                  <a:pt x="547794" y="764129"/>
                </a:cubicBezTo>
                <a:cubicBezTo>
                  <a:pt x="554370" y="757147"/>
                  <a:pt x="562889" y="749062"/>
                  <a:pt x="574672" y="742080"/>
                </a:cubicBezTo>
                <a:cubicBezTo>
                  <a:pt x="575368" y="741624"/>
                  <a:pt x="576832" y="740784"/>
                  <a:pt x="578248" y="740088"/>
                </a:cubicBezTo>
                <a:cubicBezTo>
                  <a:pt x="578367" y="765377"/>
                  <a:pt x="578535" y="790689"/>
                  <a:pt x="578727" y="815978"/>
                </a:cubicBezTo>
                <a:cubicBezTo>
                  <a:pt x="576520" y="816890"/>
                  <a:pt x="574144" y="817874"/>
                  <a:pt x="571528" y="818977"/>
                </a:cubicBezTo>
                <a:cubicBezTo>
                  <a:pt x="558425" y="824520"/>
                  <a:pt x="540715" y="832725"/>
                  <a:pt x="522141" y="842490"/>
                </a:cubicBezTo>
                <a:cubicBezTo>
                  <a:pt x="513718" y="846833"/>
                  <a:pt x="505151" y="851560"/>
                  <a:pt x="496703" y="856406"/>
                </a:cubicBezTo>
                <a:cubicBezTo>
                  <a:pt x="497615" y="834693"/>
                  <a:pt x="498479" y="807796"/>
                  <a:pt x="499103" y="777157"/>
                </a:cubicBezTo>
                <a:close/>
                <a:moveTo>
                  <a:pt x="496415" y="863484"/>
                </a:moveTo>
                <a:cubicBezTo>
                  <a:pt x="505535" y="858206"/>
                  <a:pt x="514846" y="853023"/>
                  <a:pt x="523989" y="848273"/>
                </a:cubicBezTo>
                <a:cubicBezTo>
                  <a:pt x="536516" y="841675"/>
                  <a:pt x="548634" y="835796"/>
                  <a:pt x="559265" y="830926"/>
                </a:cubicBezTo>
                <a:cubicBezTo>
                  <a:pt x="552402" y="837476"/>
                  <a:pt x="547147" y="844122"/>
                  <a:pt x="542899" y="850072"/>
                </a:cubicBezTo>
                <a:cubicBezTo>
                  <a:pt x="536444" y="859261"/>
                  <a:pt x="532364" y="867251"/>
                  <a:pt x="529628" y="873561"/>
                </a:cubicBezTo>
                <a:cubicBezTo>
                  <a:pt x="526917" y="879895"/>
                  <a:pt x="525597" y="884598"/>
                  <a:pt x="524853" y="887645"/>
                </a:cubicBezTo>
                <a:cubicBezTo>
                  <a:pt x="524205" y="890716"/>
                  <a:pt x="524013" y="892132"/>
                  <a:pt x="524013" y="892132"/>
                </a:cubicBezTo>
                <a:cubicBezTo>
                  <a:pt x="524013" y="892132"/>
                  <a:pt x="524541" y="890836"/>
                  <a:pt x="525741" y="887957"/>
                </a:cubicBezTo>
                <a:cubicBezTo>
                  <a:pt x="527012" y="885126"/>
                  <a:pt x="529004" y="880807"/>
                  <a:pt x="532292" y="874929"/>
                </a:cubicBezTo>
                <a:cubicBezTo>
                  <a:pt x="535628" y="869099"/>
                  <a:pt x="540211" y="861709"/>
                  <a:pt x="546931" y="853119"/>
                </a:cubicBezTo>
                <a:cubicBezTo>
                  <a:pt x="553650" y="844626"/>
                  <a:pt x="562361" y="834573"/>
                  <a:pt x="575008" y="825671"/>
                </a:cubicBezTo>
                <a:cubicBezTo>
                  <a:pt x="575752" y="825119"/>
                  <a:pt x="577264" y="824064"/>
                  <a:pt x="578799" y="823176"/>
                </a:cubicBezTo>
                <a:cubicBezTo>
                  <a:pt x="578991" y="846833"/>
                  <a:pt x="579207" y="870514"/>
                  <a:pt x="579423" y="894195"/>
                </a:cubicBezTo>
                <a:cubicBezTo>
                  <a:pt x="574528" y="895947"/>
                  <a:pt x="568408" y="898346"/>
                  <a:pt x="561209" y="901201"/>
                </a:cubicBezTo>
                <a:cubicBezTo>
                  <a:pt x="542827" y="908759"/>
                  <a:pt x="518373" y="920803"/>
                  <a:pt x="493680" y="936567"/>
                </a:cubicBezTo>
                <a:cubicBezTo>
                  <a:pt x="493272" y="936831"/>
                  <a:pt x="492840" y="937119"/>
                  <a:pt x="492432" y="937359"/>
                </a:cubicBezTo>
                <a:cubicBezTo>
                  <a:pt x="493752" y="917253"/>
                  <a:pt x="495312" y="890668"/>
                  <a:pt x="496439" y="863460"/>
                </a:cubicBezTo>
                <a:close/>
                <a:moveTo>
                  <a:pt x="486192" y="1010177"/>
                </a:moveTo>
                <a:cubicBezTo>
                  <a:pt x="487512" y="998517"/>
                  <a:pt x="488592" y="985752"/>
                  <a:pt x="489888" y="971885"/>
                </a:cubicBezTo>
                <a:cubicBezTo>
                  <a:pt x="490128" y="969533"/>
                  <a:pt x="490920" y="959456"/>
                  <a:pt x="491928" y="944844"/>
                </a:cubicBezTo>
                <a:cubicBezTo>
                  <a:pt x="493176" y="944053"/>
                  <a:pt x="494400" y="943213"/>
                  <a:pt x="495648" y="942445"/>
                </a:cubicBezTo>
                <a:cubicBezTo>
                  <a:pt x="520221" y="926730"/>
                  <a:pt x="544627" y="914541"/>
                  <a:pt x="563009" y="906960"/>
                </a:cubicBezTo>
                <a:cubicBezTo>
                  <a:pt x="563417" y="906792"/>
                  <a:pt x="563777" y="906648"/>
                  <a:pt x="564185" y="906504"/>
                </a:cubicBezTo>
                <a:cubicBezTo>
                  <a:pt x="553890" y="915093"/>
                  <a:pt x="546475" y="924162"/>
                  <a:pt x="540691" y="932152"/>
                </a:cubicBezTo>
                <a:cubicBezTo>
                  <a:pt x="533444" y="942277"/>
                  <a:pt x="528836" y="951035"/>
                  <a:pt x="525765" y="957993"/>
                </a:cubicBezTo>
                <a:cubicBezTo>
                  <a:pt x="522693" y="964975"/>
                  <a:pt x="521181" y="970157"/>
                  <a:pt x="520293" y="973516"/>
                </a:cubicBezTo>
                <a:cubicBezTo>
                  <a:pt x="519525" y="976923"/>
                  <a:pt x="519285" y="978459"/>
                  <a:pt x="519285" y="978459"/>
                </a:cubicBezTo>
                <a:cubicBezTo>
                  <a:pt x="519285" y="978459"/>
                  <a:pt x="519885" y="977019"/>
                  <a:pt x="521157" y="973828"/>
                </a:cubicBezTo>
                <a:cubicBezTo>
                  <a:pt x="522573" y="970709"/>
                  <a:pt x="524733" y="965886"/>
                  <a:pt x="528404" y="959384"/>
                </a:cubicBezTo>
                <a:cubicBezTo>
                  <a:pt x="532076" y="952906"/>
                  <a:pt x="537212" y="944725"/>
                  <a:pt x="544699" y="935223"/>
                </a:cubicBezTo>
                <a:cubicBezTo>
                  <a:pt x="552186" y="925818"/>
                  <a:pt x="561929" y="914709"/>
                  <a:pt x="576064" y="904920"/>
                </a:cubicBezTo>
                <a:cubicBezTo>
                  <a:pt x="576784" y="904392"/>
                  <a:pt x="578104" y="903481"/>
                  <a:pt x="579543" y="902593"/>
                </a:cubicBezTo>
                <a:cubicBezTo>
                  <a:pt x="579759" y="925626"/>
                  <a:pt x="579999" y="948659"/>
                  <a:pt x="580215" y="971717"/>
                </a:cubicBezTo>
                <a:cubicBezTo>
                  <a:pt x="577720" y="972868"/>
                  <a:pt x="574864" y="974188"/>
                  <a:pt x="571600" y="975676"/>
                </a:cubicBezTo>
                <a:cubicBezTo>
                  <a:pt x="565121" y="978363"/>
                  <a:pt x="557801" y="982777"/>
                  <a:pt x="549114" y="987504"/>
                </a:cubicBezTo>
                <a:cubicBezTo>
                  <a:pt x="540283" y="991991"/>
                  <a:pt x="531044" y="998373"/>
                  <a:pt x="520629" y="1005019"/>
                </a:cubicBezTo>
                <a:cubicBezTo>
                  <a:pt x="508990" y="1013009"/>
                  <a:pt x="496343" y="1022246"/>
                  <a:pt x="483361" y="1032875"/>
                </a:cubicBezTo>
                <a:cubicBezTo>
                  <a:pt x="484273" y="1025797"/>
                  <a:pt x="485233" y="1018263"/>
                  <a:pt x="486264" y="1010177"/>
                </a:cubicBezTo>
                <a:close/>
                <a:moveTo>
                  <a:pt x="342303" y="1306779"/>
                </a:moveTo>
                <a:cubicBezTo>
                  <a:pt x="343238" y="1275876"/>
                  <a:pt x="347342" y="1247876"/>
                  <a:pt x="353701" y="1224987"/>
                </a:cubicBezTo>
                <a:cubicBezTo>
                  <a:pt x="354925" y="1219157"/>
                  <a:pt x="356917" y="1213854"/>
                  <a:pt x="358477" y="1208719"/>
                </a:cubicBezTo>
                <a:cubicBezTo>
                  <a:pt x="360205" y="1203633"/>
                  <a:pt x="361453" y="1198714"/>
                  <a:pt x="363325" y="1194324"/>
                </a:cubicBezTo>
                <a:cubicBezTo>
                  <a:pt x="366996" y="1185566"/>
                  <a:pt x="369732" y="1177793"/>
                  <a:pt x="372732" y="1171770"/>
                </a:cubicBezTo>
                <a:cubicBezTo>
                  <a:pt x="378707" y="1159702"/>
                  <a:pt x="382043" y="1152960"/>
                  <a:pt x="382043" y="1152960"/>
                </a:cubicBezTo>
                <a:lnTo>
                  <a:pt x="381539" y="1152696"/>
                </a:lnTo>
                <a:cubicBezTo>
                  <a:pt x="383723" y="1149649"/>
                  <a:pt x="385858" y="1146506"/>
                  <a:pt x="388090" y="1143507"/>
                </a:cubicBezTo>
                <a:cubicBezTo>
                  <a:pt x="409736" y="1114259"/>
                  <a:pt x="432990" y="1087795"/>
                  <a:pt x="456099" y="1065313"/>
                </a:cubicBezTo>
                <a:cubicBezTo>
                  <a:pt x="462915" y="1058571"/>
                  <a:pt x="469778" y="1052309"/>
                  <a:pt x="476593" y="1046407"/>
                </a:cubicBezTo>
                <a:cubicBezTo>
                  <a:pt x="474554" y="1063082"/>
                  <a:pt x="472538" y="1076542"/>
                  <a:pt x="470618" y="1087075"/>
                </a:cubicBezTo>
                <a:cubicBezTo>
                  <a:pt x="469514" y="1092857"/>
                  <a:pt x="468962" y="1097920"/>
                  <a:pt x="467882" y="1102023"/>
                </a:cubicBezTo>
                <a:cubicBezTo>
                  <a:pt x="466850" y="1106126"/>
                  <a:pt x="466034" y="1109460"/>
                  <a:pt x="465387" y="1112100"/>
                </a:cubicBezTo>
                <a:cubicBezTo>
                  <a:pt x="464139" y="1117378"/>
                  <a:pt x="463587" y="1119778"/>
                  <a:pt x="463587" y="1119778"/>
                </a:cubicBezTo>
                <a:cubicBezTo>
                  <a:pt x="463587" y="1119778"/>
                  <a:pt x="464427" y="1117498"/>
                  <a:pt x="466250" y="1112412"/>
                </a:cubicBezTo>
                <a:cubicBezTo>
                  <a:pt x="467138" y="1109844"/>
                  <a:pt x="468266" y="1106581"/>
                  <a:pt x="469682" y="1102574"/>
                </a:cubicBezTo>
                <a:cubicBezTo>
                  <a:pt x="471122" y="1098544"/>
                  <a:pt x="472034" y="1093577"/>
                  <a:pt x="473498" y="1087819"/>
                </a:cubicBezTo>
                <a:cubicBezTo>
                  <a:pt x="476569" y="1076302"/>
                  <a:pt x="479041" y="1061163"/>
                  <a:pt x="482209" y="1042064"/>
                </a:cubicBezTo>
                <a:cubicBezTo>
                  <a:pt x="482209" y="1041920"/>
                  <a:pt x="482257" y="1041752"/>
                  <a:pt x="482281" y="1041584"/>
                </a:cubicBezTo>
                <a:cubicBezTo>
                  <a:pt x="496439" y="1029708"/>
                  <a:pt x="510286" y="1019559"/>
                  <a:pt x="522861" y="1010777"/>
                </a:cubicBezTo>
                <a:cubicBezTo>
                  <a:pt x="533324" y="1004155"/>
                  <a:pt x="542539" y="997653"/>
                  <a:pt x="551370" y="993166"/>
                </a:cubicBezTo>
                <a:cubicBezTo>
                  <a:pt x="560081" y="988488"/>
                  <a:pt x="567401" y="983953"/>
                  <a:pt x="573904" y="981290"/>
                </a:cubicBezTo>
                <a:cubicBezTo>
                  <a:pt x="576256" y="980210"/>
                  <a:pt x="578367" y="979226"/>
                  <a:pt x="580335" y="978339"/>
                </a:cubicBezTo>
                <a:cubicBezTo>
                  <a:pt x="580575" y="1002596"/>
                  <a:pt x="580791" y="1026877"/>
                  <a:pt x="581007" y="1051133"/>
                </a:cubicBezTo>
                <a:cubicBezTo>
                  <a:pt x="578823" y="1052381"/>
                  <a:pt x="576352" y="1053845"/>
                  <a:pt x="573568" y="1055572"/>
                </a:cubicBezTo>
                <a:cubicBezTo>
                  <a:pt x="568768" y="1058547"/>
                  <a:pt x="563177" y="1062266"/>
                  <a:pt x="557226" y="1066609"/>
                </a:cubicBezTo>
                <a:cubicBezTo>
                  <a:pt x="551490" y="1071216"/>
                  <a:pt x="544987" y="1075966"/>
                  <a:pt x="538723" y="1081461"/>
                </a:cubicBezTo>
                <a:cubicBezTo>
                  <a:pt x="532532" y="1087027"/>
                  <a:pt x="525981" y="1092665"/>
                  <a:pt x="520101" y="1098856"/>
                </a:cubicBezTo>
                <a:cubicBezTo>
                  <a:pt x="517125" y="1101927"/>
                  <a:pt x="514006" y="1104830"/>
                  <a:pt x="511198" y="1107949"/>
                </a:cubicBezTo>
                <a:cubicBezTo>
                  <a:pt x="508390" y="1111068"/>
                  <a:pt x="505631" y="1114139"/>
                  <a:pt x="502943" y="1117114"/>
                </a:cubicBezTo>
                <a:cubicBezTo>
                  <a:pt x="492312" y="1129159"/>
                  <a:pt x="483601" y="1140531"/>
                  <a:pt x="477913" y="1148257"/>
                </a:cubicBezTo>
                <a:cubicBezTo>
                  <a:pt x="471962" y="1156127"/>
                  <a:pt x="466634" y="1164380"/>
                  <a:pt x="465938" y="1165220"/>
                </a:cubicBezTo>
                <a:cubicBezTo>
                  <a:pt x="450340" y="1188373"/>
                  <a:pt x="439133" y="1208960"/>
                  <a:pt x="430590" y="1226330"/>
                </a:cubicBezTo>
                <a:cubicBezTo>
                  <a:pt x="422071" y="1243725"/>
                  <a:pt x="416191" y="1257953"/>
                  <a:pt x="412136" y="1269134"/>
                </a:cubicBezTo>
                <a:cubicBezTo>
                  <a:pt x="410048" y="1274700"/>
                  <a:pt x="408416" y="1279499"/>
                  <a:pt x="407168" y="1283578"/>
                </a:cubicBezTo>
                <a:cubicBezTo>
                  <a:pt x="405848" y="1287633"/>
                  <a:pt x="404864" y="1290944"/>
                  <a:pt x="404193" y="1293583"/>
                </a:cubicBezTo>
                <a:cubicBezTo>
                  <a:pt x="403977" y="1294375"/>
                  <a:pt x="403833" y="1294974"/>
                  <a:pt x="403665" y="1295646"/>
                </a:cubicBezTo>
                <a:cubicBezTo>
                  <a:pt x="399729" y="1301453"/>
                  <a:pt x="396273" y="1306875"/>
                  <a:pt x="393178" y="1311386"/>
                </a:cubicBezTo>
                <a:cubicBezTo>
                  <a:pt x="383723" y="1326189"/>
                  <a:pt x="374867" y="1341281"/>
                  <a:pt x="374027" y="1343056"/>
                </a:cubicBezTo>
                <a:cubicBezTo>
                  <a:pt x="363205" y="1362371"/>
                  <a:pt x="354709" y="1379622"/>
                  <a:pt x="347846" y="1394857"/>
                </a:cubicBezTo>
                <a:cubicBezTo>
                  <a:pt x="343502" y="1364242"/>
                  <a:pt x="341511" y="1334395"/>
                  <a:pt x="342327" y="1306827"/>
                </a:cubicBezTo>
                <a:close/>
                <a:moveTo>
                  <a:pt x="337335" y="1430871"/>
                </a:moveTo>
                <a:cubicBezTo>
                  <a:pt x="339591" y="1425616"/>
                  <a:pt x="342087" y="1419954"/>
                  <a:pt x="344846" y="1413812"/>
                </a:cubicBezTo>
                <a:cubicBezTo>
                  <a:pt x="345014" y="1414771"/>
                  <a:pt x="345182" y="1415731"/>
                  <a:pt x="345350" y="1416691"/>
                </a:cubicBezTo>
                <a:cubicBezTo>
                  <a:pt x="342591" y="1421346"/>
                  <a:pt x="339927" y="1426072"/>
                  <a:pt x="337335" y="1430847"/>
                </a:cubicBezTo>
                <a:close/>
                <a:moveTo>
                  <a:pt x="372660" y="1510408"/>
                </a:moveTo>
                <a:cubicBezTo>
                  <a:pt x="364332" y="1479817"/>
                  <a:pt x="356989" y="1448674"/>
                  <a:pt x="351590" y="1417963"/>
                </a:cubicBezTo>
                <a:cubicBezTo>
                  <a:pt x="370908" y="1385716"/>
                  <a:pt x="393610" y="1357044"/>
                  <a:pt x="417055" y="1332715"/>
                </a:cubicBezTo>
                <a:cubicBezTo>
                  <a:pt x="440237" y="1308698"/>
                  <a:pt x="464211" y="1289072"/>
                  <a:pt x="486408" y="1273045"/>
                </a:cubicBezTo>
                <a:cubicBezTo>
                  <a:pt x="481321" y="1280003"/>
                  <a:pt x="477289" y="1286841"/>
                  <a:pt x="474434" y="1293415"/>
                </a:cubicBezTo>
                <a:cubicBezTo>
                  <a:pt x="468362" y="1307475"/>
                  <a:pt x="466730" y="1319639"/>
                  <a:pt x="466082" y="1328852"/>
                </a:cubicBezTo>
                <a:cubicBezTo>
                  <a:pt x="465554" y="1338114"/>
                  <a:pt x="466082" y="1344640"/>
                  <a:pt x="466466" y="1348815"/>
                </a:cubicBezTo>
                <a:cubicBezTo>
                  <a:pt x="466898" y="1353013"/>
                  <a:pt x="467210" y="1354885"/>
                  <a:pt x="467210" y="1354885"/>
                </a:cubicBezTo>
                <a:cubicBezTo>
                  <a:pt x="467210" y="1354885"/>
                  <a:pt x="467282" y="1352989"/>
                  <a:pt x="467402" y="1348815"/>
                </a:cubicBezTo>
                <a:cubicBezTo>
                  <a:pt x="467594" y="1344640"/>
                  <a:pt x="467810" y="1338186"/>
                  <a:pt x="469058" y="1329236"/>
                </a:cubicBezTo>
                <a:cubicBezTo>
                  <a:pt x="470402" y="1320335"/>
                  <a:pt x="472730" y="1308770"/>
                  <a:pt x="478993" y="1295598"/>
                </a:cubicBezTo>
                <a:cubicBezTo>
                  <a:pt x="482137" y="1289048"/>
                  <a:pt x="486408" y="1282234"/>
                  <a:pt x="491832" y="1275300"/>
                </a:cubicBezTo>
                <a:cubicBezTo>
                  <a:pt x="497495" y="1268558"/>
                  <a:pt x="504311" y="1261744"/>
                  <a:pt x="512638" y="1255338"/>
                </a:cubicBezTo>
                <a:cubicBezTo>
                  <a:pt x="513070" y="1255002"/>
                  <a:pt x="513742" y="1254546"/>
                  <a:pt x="514462" y="1254018"/>
                </a:cubicBezTo>
                <a:cubicBezTo>
                  <a:pt x="535244" y="1240822"/>
                  <a:pt x="553338" y="1231177"/>
                  <a:pt x="566705" y="1224627"/>
                </a:cubicBezTo>
                <a:cubicBezTo>
                  <a:pt x="573136" y="1221652"/>
                  <a:pt x="578391" y="1219205"/>
                  <a:pt x="582471" y="1217309"/>
                </a:cubicBezTo>
                <a:lnTo>
                  <a:pt x="582831" y="1256586"/>
                </a:lnTo>
                <a:lnTo>
                  <a:pt x="583167" y="1293295"/>
                </a:lnTo>
                <a:cubicBezTo>
                  <a:pt x="581415" y="1298357"/>
                  <a:pt x="577480" y="1303468"/>
                  <a:pt x="572080" y="1308123"/>
                </a:cubicBezTo>
                <a:cubicBezTo>
                  <a:pt x="569224" y="1310546"/>
                  <a:pt x="566033" y="1312777"/>
                  <a:pt x="562337" y="1314913"/>
                </a:cubicBezTo>
                <a:cubicBezTo>
                  <a:pt x="558641" y="1317240"/>
                  <a:pt x="554754" y="1319711"/>
                  <a:pt x="550650" y="1322302"/>
                </a:cubicBezTo>
                <a:cubicBezTo>
                  <a:pt x="546547" y="1324918"/>
                  <a:pt x="542251" y="1327677"/>
                  <a:pt x="537715" y="1330556"/>
                </a:cubicBezTo>
                <a:cubicBezTo>
                  <a:pt x="533228" y="1333507"/>
                  <a:pt x="528932" y="1337178"/>
                  <a:pt x="524205" y="1340705"/>
                </a:cubicBezTo>
                <a:cubicBezTo>
                  <a:pt x="519573" y="1344352"/>
                  <a:pt x="514606" y="1348047"/>
                  <a:pt x="509638" y="1352126"/>
                </a:cubicBezTo>
                <a:cubicBezTo>
                  <a:pt x="504887" y="1356492"/>
                  <a:pt x="499943" y="1361051"/>
                  <a:pt x="494808" y="1365802"/>
                </a:cubicBezTo>
                <a:cubicBezTo>
                  <a:pt x="494400" y="1366186"/>
                  <a:pt x="493152" y="1367337"/>
                  <a:pt x="491280" y="1369065"/>
                </a:cubicBezTo>
                <a:cubicBezTo>
                  <a:pt x="489384" y="1370792"/>
                  <a:pt x="486864" y="1373072"/>
                  <a:pt x="484225" y="1376071"/>
                </a:cubicBezTo>
                <a:cubicBezTo>
                  <a:pt x="478849" y="1381973"/>
                  <a:pt x="471698" y="1389339"/>
                  <a:pt x="464955" y="1397113"/>
                </a:cubicBezTo>
                <a:cubicBezTo>
                  <a:pt x="453148" y="1411772"/>
                  <a:pt x="434574" y="1434518"/>
                  <a:pt x="418231" y="1463501"/>
                </a:cubicBezTo>
                <a:cubicBezTo>
                  <a:pt x="404576" y="1486870"/>
                  <a:pt x="391738" y="1513767"/>
                  <a:pt x="381251" y="1540711"/>
                </a:cubicBezTo>
                <a:cubicBezTo>
                  <a:pt x="378347" y="1530658"/>
                  <a:pt x="375467" y="1520557"/>
                  <a:pt x="372636" y="1510384"/>
                </a:cubicBezTo>
                <a:close/>
                <a:moveTo>
                  <a:pt x="379571" y="1562616"/>
                </a:moveTo>
                <a:cubicBezTo>
                  <a:pt x="379907" y="1561657"/>
                  <a:pt x="380267" y="1560697"/>
                  <a:pt x="380603" y="1559737"/>
                </a:cubicBezTo>
                <a:cubicBezTo>
                  <a:pt x="382451" y="1566095"/>
                  <a:pt x="384322" y="1572381"/>
                  <a:pt x="386194" y="1578644"/>
                </a:cubicBezTo>
                <a:cubicBezTo>
                  <a:pt x="378683" y="1591216"/>
                  <a:pt x="371652" y="1604508"/>
                  <a:pt x="365412" y="1618568"/>
                </a:cubicBezTo>
                <a:cubicBezTo>
                  <a:pt x="363828" y="1622239"/>
                  <a:pt x="362221" y="1625934"/>
                  <a:pt x="360613" y="1629653"/>
                </a:cubicBezTo>
                <a:cubicBezTo>
                  <a:pt x="360421" y="1630109"/>
                  <a:pt x="360277" y="1630588"/>
                  <a:pt x="360085" y="1631044"/>
                </a:cubicBezTo>
                <a:cubicBezTo>
                  <a:pt x="364572" y="1611034"/>
                  <a:pt x="370956" y="1587233"/>
                  <a:pt x="379571" y="1562616"/>
                </a:cubicBezTo>
                <a:close/>
                <a:moveTo>
                  <a:pt x="369204" y="1898854"/>
                </a:moveTo>
                <a:cubicBezTo>
                  <a:pt x="362461" y="1874885"/>
                  <a:pt x="356509" y="1850892"/>
                  <a:pt x="352214" y="1826875"/>
                </a:cubicBezTo>
                <a:cubicBezTo>
                  <a:pt x="345926" y="1791438"/>
                  <a:pt x="343358" y="1755928"/>
                  <a:pt x="346022" y="1721690"/>
                </a:cubicBezTo>
                <a:cubicBezTo>
                  <a:pt x="346430" y="1713124"/>
                  <a:pt x="347678" y="1704679"/>
                  <a:pt x="348662" y="1696305"/>
                </a:cubicBezTo>
                <a:cubicBezTo>
                  <a:pt x="349094" y="1692107"/>
                  <a:pt x="350126" y="1688052"/>
                  <a:pt x="350846" y="1683925"/>
                </a:cubicBezTo>
                <a:cubicBezTo>
                  <a:pt x="351710" y="1679846"/>
                  <a:pt x="352238" y="1675719"/>
                  <a:pt x="353341" y="1671737"/>
                </a:cubicBezTo>
                <a:cubicBezTo>
                  <a:pt x="357493" y="1655733"/>
                  <a:pt x="362437" y="1640210"/>
                  <a:pt x="368892" y="1625646"/>
                </a:cubicBezTo>
                <a:cubicBezTo>
                  <a:pt x="374747" y="1611922"/>
                  <a:pt x="381419" y="1598894"/>
                  <a:pt x="388546" y="1586537"/>
                </a:cubicBezTo>
                <a:cubicBezTo>
                  <a:pt x="390802" y="1594047"/>
                  <a:pt x="393058" y="1601509"/>
                  <a:pt x="395313" y="1608851"/>
                </a:cubicBezTo>
                <a:cubicBezTo>
                  <a:pt x="402825" y="1633492"/>
                  <a:pt x="410168" y="1657053"/>
                  <a:pt x="417055" y="1678934"/>
                </a:cubicBezTo>
                <a:cubicBezTo>
                  <a:pt x="413672" y="1692203"/>
                  <a:pt x="411464" y="1703383"/>
                  <a:pt x="411152" y="1704943"/>
                </a:cubicBezTo>
                <a:cubicBezTo>
                  <a:pt x="408320" y="1718595"/>
                  <a:pt x="406472" y="1731287"/>
                  <a:pt x="404792" y="1742876"/>
                </a:cubicBezTo>
                <a:cubicBezTo>
                  <a:pt x="403257" y="1754416"/>
                  <a:pt x="401241" y="1764733"/>
                  <a:pt x="399225" y="1774139"/>
                </a:cubicBezTo>
                <a:cubicBezTo>
                  <a:pt x="395193" y="1792925"/>
                  <a:pt x="391474" y="1807777"/>
                  <a:pt x="388786" y="1819318"/>
                </a:cubicBezTo>
                <a:cubicBezTo>
                  <a:pt x="383243" y="1842375"/>
                  <a:pt x="381683" y="1852116"/>
                  <a:pt x="381683" y="1852116"/>
                </a:cubicBezTo>
                <a:cubicBezTo>
                  <a:pt x="381683" y="1852116"/>
                  <a:pt x="384586" y="1842807"/>
                  <a:pt x="391594" y="1820205"/>
                </a:cubicBezTo>
                <a:cubicBezTo>
                  <a:pt x="395001" y="1808880"/>
                  <a:pt x="399441" y="1794197"/>
                  <a:pt x="404073" y="1775386"/>
                </a:cubicBezTo>
                <a:cubicBezTo>
                  <a:pt x="406376" y="1765981"/>
                  <a:pt x="408680" y="1755448"/>
                  <a:pt x="410408" y="1743787"/>
                </a:cubicBezTo>
                <a:cubicBezTo>
                  <a:pt x="412256" y="1732247"/>
                  <a:pt x="414176" y="1719651"/>
                  <a:pt x="417007" y="1706118"/>
                </a:cubicBezTo>
                <a:cubicBezTo>
                  <a:pt x="417223" y="1704991"/>
                  <a:pt x="418495" y="1698561"/>
                  <a:pt x="420511" y="1689923"/>
                </a:cubicBezTo>
                <a:cubicBezTo>
                  <a:pt x="422791" y="1697121"/>
                  <a:pt x="424998" y="1704127"/>
                  <a:pt x="427158" y="1710893"/>
                </a:cubicBezTo>
                <a:cubicBezTo>
                  <a:pt x="420391" y="1727184"/>
                  <a:pt x="414919" y="1742468"/>
                  <a:pt x="410888" y="1755664"/>
                </a:cubicBezTo>
                <a:cubicBezTo>
                  <a:pt x="408608" y="1762934"/>
                  <a:pt x="406616" y="1769556"/>
                  <a:pt x="405176" y="1775482"/>
                </a:cubicBezTo>
                <a:cubicBezTo>
                  <a:pt x="403641" y="1781385"/>
                  <a:pt x="402225" y="1786471"/>
                  <a:pt x="401433" y="1790718"/>
                </a:cubicBezTo>
                <a:cubicBezTo>
                  <a:pt x="400233" y="1796404"/>
                  <a:pt x="399393" y="1800339"/>
                  <a:pt x="398961" y="1802354"/>
                </a:cubicBezTo>
                <a:cubicBezTo>
                  <a:pt x="397761" y="1805642"/>
                  <a:pt x="396585" y="1808833"/>
                  <a:pt x="395361" y="1812144"/>
                </a:cubicBezTo>
                <a:cubicBezTo>
                  <a:pt x="385810" y="1839424"/>
                  <a:pt x="377027" y="1868431"/>
                  <a:pt x="369204" y="1898830"/>
                </a:cubicBezTo>
                <a:close/>
                <a:moveTo>
                  <a:pt x="416575" y="1758807"/>
                </a:moveTo>
                <a:cubicBezTo>
                  <a:pt x="416167" y="1759695"/>
                  <a:pt x="415759" y="1760631"/>
                  <a:pt x="415375" y="1761518"/>
                </a:cubicBezTo>
                <a:cubicBezTo>
                  <a:pt x="415711" y="1760415"/>
                  <a:pt x="416023" y="1759383"/>
                  <a:pt x="416383" y="1758255"/>
                </a:cubicBezTo>
                <a:cubicBezTo>
                  <a:pt x="419815" y="1746811"/>
                  <a:pt x="424471" y="1733782"/>
                  <a:pt x="430014" y="1719842"/>
                </a:cubicBezTo>
                <a:cubicBezTo>
                  <a:pt x="430854" y="1722506"/>
                  <a:pt x="431694" y="1725145"/>
                  <a:pt x="432510" y="1727736"/>
                </a:cubicBezTo>
                <a:cubicBezTo>
                  <a:pt x="426990" y="1737645"/>
                  <a:pt x="421639" y="1747986"/>
                  <a:pt x="416575" y="1758831"/>
                </a:cubicBezTo>
                <a:close/>
                <a:moveTo>
                  <a:pt x="587559" y="1555658"/>
                </a:moveTo>
                <a:cubicBezTo>
                  <a:pt x="586983" y="1557698"/>
                  <a:pt x="585471" y="1560865"/>
                  <a:pt x="582519" y="1564608"/>
                </a:cubicBezTo>
                <a:cubicBezTo>
                  <a:pt x="579615" y="1568375"/>
                  <a:pt x="575296" y="1572693"/>
                  <a:pt x="569752" y="1577300"/>
                </a:cubicBezTo>
                <a:cubicBezTo>
                  <a:pt x="564281" y="1581931"/>
                  <a:pt x="557298" y="1586585"/>
                  <a:pt x="549498" y="1592368"/>
                </a:cubicBezTo>
                <a:cubicBezTo>
                  <a:pt x="534092" y="1603884"/>
                  <a:pt x="516022" y="1619048"/>
                  <a:pt x="497351" y="1638818"/>
                </a:cubicBezTo>
                <a:cubicBezTo>
                  <a:pt x="478753" y="1658612"/>
                  <a:pt x="459411" y="1682869"/>
                  <a:pt x="441677" y="1711877"/>
                </a:cubicBezTo>
                <a:cubicBezTo>
                  <a:pt x="439949" y="1714732"/>
                  <a:pt x="438221" y="1717659"/>
                  <a:pt x="436517" y="1720610"/>
                </a:cubicBezTo>
                <a:cubicBezTo>
                  <a:pt x="435533" y="1717515"/>
                  <a:pt x="434526" y="1714348"/>
                  <a:pt x="433494" y="1711109"/>
                </a:cubicBezTo>
                <a:cubicBezTo>
                  <a:pt x="433686" y="1710629"/>
                  <a:pt x="433854" y="1710173"/>
                  <a:pt x="434070" y="1709694"/>
                </a:cubicBezTo>
                <a:cubicBezTo>
                  <a:pt x="441581" y="1691867"/>
                  <a:pt x="450844" y="1672912"/>
                  <a:pt x="461451" y="1653766"/>
                </a:cubicBezTo>
                <a:cubicBezTo>
                  <a:pt x="482977" y="1615761"/>
                  <a:pt x="510910" y="1577348"/>
                  <a:pt x="542467" y="1549300"/>
                </a:cubicBezTo>
                <a:cubicBezTo>
                  <a:pt x="550122" y="1542054"/>
                  <a:pt x="558401" y="1536008"/>
                  <a:pt x="566177" y="1530010"/>
                </a:cubicBezTo>
                <a:cubicBezTo>
                  <a:pt x="574528" y="1523820"/>
                  <a:pt x="581391" y="1516838"/>
                  <a:pt x="586647" y="1508800"/>
                </a:cubicBezTo>
                <a:cubicBezTo>
                  <a:pt x="587175" y="1507936"/>
                  <a:pt x="587679" y="1507049"/>
                  <a:pt x="588159" y="1506161"/>
                </a:cubicBezTo>
                <a:cubicBezTo>
                  <a:pt x="588159" y="1512087"/>
                  <a:pt x="588159" y="1517989"/>
                  <a:pt x="588159" y="1523748"/>
                </a:cubicBezTo>
                <a:cubicBezTo>
                  <a:pt x="588159" y="1533057"/>
                  <a:pt x="588159" y="1542102"/>
                  <a:pt x="588135" y="1550812"/>
                </a:cubicBezTo>
                <a:cubicBezTo>
                  <a:pt x="588135" y="1551412"/>
                  <a:pt x="588135" y="1551987"/>
                  <a:pt x="588135" y="1552611"/>
                </a:cubicBezTo>
                <a:lnTo>
                  <a:pt x="588135" y="1552611"/>
                </a:lnTo>
                <a:cubicBezTo>
                  <a:pt x="588135" y="1552611"/>
                  <a:pt x="588255" y="1553571"/>
                  <a:pt x="587607" y="1555658"/>
                </a:cubicBezTo>
                <a:close/>
                <a:moveTo>
                  <a:pt x="744239" y="1715116"/>
                </a:moveTo>
                <a:cubicBezTo>
                  <a:pt x="708675" y="1655685"/>
                  <a:pt x="666559" y="1616361"/>
                  <a:pt x="635338" y="1593016"/>
                </a:cubicBezTo>
                <a:cubicBezTo>
                  <a:pt x="631378" y="1590136"/>
                  <a:pt x="627635" y="1587425"/>
                  <a:pt x="624131" y="1584858"/>
                </a:cubicBezTo>
                <a:cubicBezTo>
                  <a:pt x="620675" y="1582435"/>
                  <a:pt x="617508" y="1580011"/>
                  <a:pt x="614676" y="1577684"/>
                </a:cubicBezTo>
                <a:cubicBezTo>
                  <a:pt x="609012" y="1573029"/>
                  <a:pt x="604621" y="1568639"/>
                  <a:pt x="601597" y="1564824"/>
                </a:cubicBezTo>
                <a:cubicBezTo>
                  <a:pt x="598573" y="1561009"/>
                  <a:pt x="596990" y="1557794"/>
                  <a:pt x="596414" y="1555706"/>
                </a:cubicBezTo>
                <a:cubicBezTo>
                  <a:pt x="595742" y="1553595"/>
                  <a:pt x="596006" y="1552635"/>
                  <a:pt x="595886" y="1552611"/>
                </a:cubicBezTo>
                <a:lnTo>
                  <a:pt x="595886" y="1552611"/>
                </a:lnTo>
                <a:cubicBezTo>
                  <a:pt x="595886" y="1544070"/>
                  <a:pt x="595886" y="1535144"/>
                  <a:pt x="595862" y="1525955"/>
                </a:cubicBezTo>
                <a:cubicBezTo>
                  <a:pt x="595862" y="1519477"/>
                  <a:pt x="595862" y="1512831"/>
                  <a:pt x="595862" y="1506113"/>
                </a:cubicBezTo>
                <a:cubicBezTo>
                  <a:pt x="596054" y="1506497"/>
                  <a:pt x="596222" y="1506881"/>
                  <a:pt x="596438" y="1507241"/>
                </a:cubicBezTo>
                <a:cubicBezTo>
                  <a:pt x="601261" y="1515398"/>
                  <a:pt x="608005" y="1522284"/>
                  <a:pt x="615996" y="1528642"/>
                </a:cubicBezTo>
                <a:cubicBezTo>
                  <a:pt x="619883" y="1531617"/>
                  <a:pt x="623843" y="1534665"/>
                  <a:pt x="627875" y="1537760"/>
                </a:cubicBezTo>
                <a:cubicBezTo>
                  <a:pt x="631978" y="1540735"/>
                  <a:pt x="635818" y="1544166"/>
                  <a:pt x="639681" y="1547669"/>
                </a:cubicBezTo>
                <a:cubicBezTo>
                  <a:pt x="655400" y="1561465"/>
                  <a:pt x="670566" y="1577876"/>
                  <a:pt x="684197" y="1595775"/>
                </a:cubicBezTo>
                <a:cubicBezTo>
                  <a:pt x="697900" y="1613625"/>
                  <a:pt x="710619" y="1632628"/>
                  <a:pt x="721394" y="1651870"/>
                </a:cubicBezTo>
                <a:cubicBezTo>
                  <a:pt x="732288" y="1671065"/>
                  <a:pt x="741576" y="1690283"/>
                  <a:pt x="749255" y="1708278"/>
                </a:cubicBezTo>
                <a:cubicBezTo>
                  <a:pt x="748175" y="1711661"/>
                  <a:pt x="747119" y="1714972"/>
                  <a:pt x="746087" y="1718235"/>
                </a:cubicBezTo>
                <a:cubicBezTo>
                  <a:pt x="745487" y="1717203"/>
                  <a:pt x="744887" y="1716124"/>
                  <a:pt x="744263" y="1715116"/>
                </a:cubicBezTo>
                <a:close/>
                <a:moveTo>
                  <a:pt x="750119" y="1725241"/>
                </a:moveTo>
                <a:cubicBezTo>
                  <a:pt x="750983" y="1722506"/>
                  <a:pt x="751871" y="1719723"/>
                  <a:pt x="752782" y="1716891"/>
                </a:cubicBezTo>
                <a:cubicBezTo>
                  <a:pt x="758758" y="1731623"/>
                  <a:pt x="763677" y="1745419"/>
                  <a:pt x="767349" y="1757464"/>
                </a:cubicBezTo>
                <a:cubicBezTo>
                  <a:pt x="767805" y="1758903"/>
                  <a:pt x="768165" y="1760199"/>
                  <a:pt x="768597" y="1761566"/>
                </a:cubicBezTo>
                <a:cubicBezTo>
                  <a:pt x="762789" y="1748826"/>
                  <a:pt x="756622" y="1736710"/>
                  <a:pt x="750143" y="1725241"/>
                </a:cubicBezTo>
                <a:close/>
                <a:moveTo>
                  <a:pt x="832935" y="1819773"/>
                </a:moveTo>
                <a:cubicBezTo>
                  <a:pt x="828591" y="1846166"/>
                  <a:pt x="822160" y="1872558"/>
                  <a:pt x="814744" y="1898926"/>
                </a:cubicBezTo>
                <a:cubicBezTo>
                  <a:pt x="807425" y="1870399"/>
                  <a:pt x="799290" y="1843071"/>
                  <a:pt x="790459" y="1817254"/>
                </a:cubicBezTo>
                <a:cubicBezTo>
                  <a:pt x="788587" y="1812216"/>
                  <a:pt x="786787" y="1807225"/>
                  <a:pt x="784963" y="1802258"/>
                </a:cubicBezTo>
                <a:cubicBezTo>
                  <a:pt x="784531" y="1800243"/>
                  <a:pt x="783715" y="1796404"/>
                  <a:pt x="782564" y="1790958"/>
                </a:cubicBezTo>
                <a:cubicBezTo>
                  <a:pt x="781772" y="1786783"/>
                  <a:pt x="780404" y="1781768"/>
                  <a:pt x="778892" y="1775962"/>
                </a:cubicBezTo>
                <a:cubicBezTo>
                  <a:pt x="778124" y="1773059"/>
                  <a:pt x="777308" y="1769964"/>
                  <a:pt x="776444" y="1766677"/>
                </a:cubicBezTo>
                <a:cubicBezTo>
                  <a:pt x="775460" y="1763438"/>
                  <a:pt x="774404" y="1760007"/>
                  <a:pt x="773300" y="1756432"/>
                </a:cubicBezTo>
                <a:cubicBezTo>
                  <a:pt x="769053" y="1742228"/>
                  <a:pt x="762981" y="1725721"/>
                  <a:pt x="755614" y="1707894"/>
                </a:cubicBezTo>
                <a:cubicBezTo>
                  <a:pt x="757846" y="1700864"/>
                  <a:pt x="760150" y="1693594"/>
                  <a:pt x="762525" y="1686060"/>
                </a:cubicBezTo>
                <a:cubicBezTo>
                  <a:pt x="765045" y="1696521"/>
                  <a:pt x="766677" y="1704727"/>
                  <a:pt x="766941" y="1706047"/>
                </a:cubicBezTo>
                <a:cubicBezTo>
                  <a:pt x="769749" y="1719555"/>
                  <a:pt x="771693" y="1732127"/>
                  <a:pt x="773540" y="1743644"/>
                </a:cubicBezTo>
                <a:cubicBezTo>
                  <a:pt x="775268" y="1755280"/>
                  <a:pt x="777572" y="1765813"/>
                  <a:pt x="779852" y="1775194"/>
                </a:cubicBezTo>
                <a:cubicBezTo>
                  <a:pt x="784459" y="1794005"/>
                  <a:pt x="788923" y="1808689"/>
                  <a:pt x="792331" y="1820037"/>
                </a:cubicBezTo>
                <a:cubicBezTo>
                  <a:pt x="799362" y="1842687"/>
                  <a:pt x="802266" y="1852068"/>
                  <a:pt x="802266" y="1852068"/>
                </a:cubicBezTo>
                <a:cubicBezTo>
                  <a:pt x="802266" y="1852068"/>
                  <a:pt x="800730" y="1842399"/>
                  <a:pt x="795210" y="1819389"/>
                </a:cubicBezTo>
                <a:cubicBezTo>
                  <a:pt x="792523" y="1807873"/>
                  <a:pt x="788803" y="1793021"/>
                  <a:pt x="784771" y="1774211"/>
                </a:cubicBezTo>
                <a:cubicBezTo>
                  <a:pt x="782755" y="1764781"/>
                  <a:pt x="780740" y="1754464"/>
                  <a:pt x="779204" y="1742900"/>
                </a:cubicBezTo>
                <a:cubicBezTo>
                  <a:pt x="777524" y="1731287"/>
                  <a:pt x="775676" y="1718571"/>
                  <a:pt x="772845" y="1704871"/>
                </a:cubicBezTo>
                <a:cubicBezTo>
                  <a:pt x="772533" y="1703191"/>
                  <a:pt x="769917" y="1690043"/>
                  <a:pt x="766005" y="1675168"/>
                </a:cubicBezTo>
                <a:cubicBezTo>
                  <a:pt x="771981" y="1656141"/>
                  <a:pt x="778292" y="1635843"/>
                  <a:pt x="784771" y="1614633"/>
                </a:cubicBezTo>
                <a:cubicBezTo>
                  <a:pt x="787771" y="1604580"/>
                  <a:pt x="790891" y="1594311"/>
                  <a:pt x="794010" y="1583922"/>
                </a:cubicBezTo>
                <a:cubicBezTo>
                  <a:pt x="800898" y="1595631"/>
                  <a:pt x="807353" y="1607939"/>
                  <a:pt x="813113" y="1620943"/>
                </a:cubicBezTo>
                <a:cubicBezTo>
                  <a:pt x="839918" y="1678143"/>
                  <a:pt x="844813" y="1749474"/>
                  <a:pt x="832983" y="1819701"/>
                </a:cubicBezTo>
                <a:close/>
                <a:moveTo>
                  <a:pt x="803801" y="1560985"/>
                </a:moveTo>
                <a:cubicBezTo>
                  <a:pt x="812777" y="1586369"/>
                  <a:pt x="819352" y="1610986"/>
                  <a:pt x="823959" y="1631548"/>
                </a:cubicBezTo>
                <a:cubicBezTo>
                  <a:pt x="822856" y="1628765"/>
                  <a:pt x="821752" y="1625982"/>
                  <a:pt x="820552" y="1623295"/>
                </a:cubicBezTo>
                <a:cubicBezTo>
                  <a:pt x="813401" y="1606571"/>
                  <a:pt x="805145" y="1590928"/>
                  <a:pt x="796242" y="1576244"/>
                </a:cubicBezTo>
                <a:cubicBezTo>
                  <a:pt x="798210" y="1569670"/>
                  <a:pt x="800154" y="1563072"/>
                  <a:pt x="802122" y="1556402"/>
                </a:cubicBezTo>
                <a:cubicBezTo>
                  <a:pt x="802674" y="1557938"/>
                  <a:pt x="803249" y="1559473"/>
                  <a:pt x="803777" y="1560985"/>
                </a:cubicBezTo>
                <a:close/>
                <a:moveTo>
                  <a:pt x="801402" y="1537472"/>
                </a:moveTo>
                <a:cubicBezTo>
                  <a:pt x="791443" y="1512351"/>
                  <a:pt x="779492" y="1487350"/>
                  <a:pt x="766701" y="1465229"/>
                </a:cubicBezTo>
                <a:cubicBezTo>
                  <a:pt x="750263" y="1436053"/>
                  <a:pt x="731544" y="1412684"/>
                  <a:pt x="718946" y="1397185"/>
                </a:cubicBezTo>
                <a:cubicBezTo>
                  <a:pt x="712202" y="1389411"/>
                  <a:pt x="705051" y="1382045"/>
                  <a:pt x="699700" y="1376167"/>
                </a:cubicBezTo>
                <a:cubicBezTo>
                  <a:pt x="697060" y="1373168"/>
                  <a:pt x="694540" y="1370864"/>
                  <a:pt x="692644" y="1369137"/>
                </a:cubicBezTo>
                <a:cubicBezTo>
                  <a:pt x="690773" y="1367385"/>
                  <a:pt x="689501" y="1366234"/>
                  <a:pt x="689093" y="1365850"/>
                </a:cubicBezTo>
                <a:cubicBezTo>
                  <a:pt x="683957" y="1361123"/>
                  <a:pt x="679014" y="1356565"/>
                  <a:pt x="674286" y="1352198"/>
                </a:cubicBezTo>
                <a:cubicBezTo>
                  <a:pt x="669319" y="1348095"/>
                  <a:pt x="664375" y="1344424"/>
                  <a:pt x="659744" y="1340777"/>
                </a:cubicBezTo>
                <a:cubicBezTo>
                  <a:pt x="655040" y="1337250"/>
                  <a:pt x="650744" y="1333579"/>
                  <a:pt x="646257" y="1330628"/>
                </a:cubicBezTo>
                <a:cubicBezTo>
                  <a:pt x="641745" y="1327749"/>
                  <a:pt x="637426" y="1324990"/>
                  <a:pt x="633346" y="1322374"/>
                </a:cubicBezTo>
                <a:cubicBezTo>
                  <a:pt x="629242" y="1319783"/>
                  <a:pt x="625355" y="1317312"/>
                  <a:pt x="621683" y="1314985"/>
                </a:cubicBezTo>
                <a:cubicBezTo>
                  <a:pt x="618012" y="1312825"/>
                  <a:pt x="614796" y="1310642"/>
                  <a:pt x="611940" y="1308195"/>
                </a:cubicBezTo>
                <a:cubicBezTo>
                  <a:pt x="606277" y="1303372"/>
                  <a:pt x="602173" y="1298022"/>
                  <a:pt x="600517" y="1292743"/>
                </a:cubicBezTo>
                <a:cubicBezTo>
                  <a:pt x="600325" y="1292167"/>
                  <a:pt x="600181" y="1291567"/>
                  <a:pt x="600061" y="1290992"/>
                </a:cubicBezTo>
                <a:lnTo>
                  <a:pt x="600397" y="1256586"/>
                </a:lnTo>
                <a:lnTo>
                  <a:pt x="600781" y="1216973"/>
                </a:lnTo>
                <a:cubicBezTo>
                  <a:pt x="604837" y="1218845"/>
                  <a:pt x="610164" y="1221316"/>
                  <a:pt x="616788" y="1224387"/>
                </a:cubicBezTo>
                <a:cubicBezTo>
                  <a:pt x="630178" y="1230937"/>
                  <a:pt x="648369" y="1240582"/>
                  <a:pt x="669367" y="1253898"/>
                </a:cubicBezTo>
                <a:cubicBezTo>
                  <a:pt x="670135" y="1254450"/>
                  <a:pt x="670830" y="1254954"/>
                  <a:pt x="671310" y="1255314"/>
                </a:cubicBezTo>
                <a:cubicBezTo>
                  <a:pt x="679614" y="1261720"/>
                  <a:pt x="686429" y="1268510"/>
                  <a:pt x="692092" y="1275228"/>
                </a:cubicBezTo>
                <a:cubicBezTo>
                  <a:pt x="697468" y="1282162"/>
                  <a:pt x="701787" y="1288928"/>
                  <a:pt x="704907" y="1295502"/>
                </a:cubicBezTo>
                <a:cubicBezTo>
                  <a:pt x="711171" y="1308626"/>
                  <a:pt x="713522" y="1320215"/>
                  <a:pt x="714866" y="1329140"/>
                </a:cubicBezTo>
                <a:cubicBezTo>
                  <a:pt x="716138" y="1338114"/>
                  <a:pt x="716354" y="1344592"/>
                  <a:pt x="716546" y="1348791"/>
                </a:cubicBezTo>
                <a:cubicBezTo>
                  <a:pt x="716690" y="1352989"/>
                  <a:pt x="716738" y="1354885"/>
                  <a:pt x="716738" y="1354885"/>
                </a:cubicBezTo>
                <a:cubicBezTo>
                  <a:pt x="716738" y="1354885"/>
                  <a:pt x="717026" y="1353013"/>
                  <a:pt x="717482" y="1348839"/>
                </a:cubicBezTo>
                <a:cubicBezTo>
                  <a:pt x="717842" y="1344664"/>
                  <a:pt x="718394" y="1338162"/>
                  <a:pt x="717866" y="1328925"/>
                </a:cubicBezTo>
                <a:cubicBezTo>
                  <a:pt x="717242" y="1319735"/>
                  <a:pt x="715586" y="1307595"/>
                  <a:pt x="709563" y="1293511"/>
                </a:cubicBezTo>
                <a:cubicBezTo>
                  <a:pt x="706683" y="1286889"/>
                  <a:pt x="702651" y="1280027"/>
                  <a:pt x="697540" y="1273021"/>
                </a:cubicBezTo>
                <a:cubicBezTo>
                  <a:pt x="719018" y="1288544"/>
                  <a:pt x="742055" y="1307499"/>
                  <a:pt x="764685" y="1330340"/>
                </a:cubicBezTo>
                <a:cubicBezTo>
                  <a:pt x="788299" y="1354525"/>
                  <a:pt x="811193" y="1383173"/>
                  <a:pt x="830799" y="1415443"/>
                </a:cubicBezTo>
                <a:cubicBezTo>
                  <a:pt x="823647" y="1456015"/>
                  <a:pt x="812969" y="1497331"/>
                  <a:pt x="801450" y="1537496"/>
                </a:cubicBezTo>
                <a:close/>
                <a:moveTo>
                  <a:pt x="837086" y="1414244"/>
                </a:moveTo>
                <a:cubicBezTo>
                  <a:pt x="837278" y="1413092"/>
                  <a:pt x="837518" y="1411964"/>
                  <a:pt x="837710" y="1410813"/>
                </a:cubicBezTo>
                <a:cubicBezTo>
                  <a:pt x="841046" y="1418130"/>
                  <a:pt x="844021" y="1424873"/>
                  <a:pt x="846661" y="1430991"/>
                </a:cubicBezTo>
                <a:cubicBezTo>
                  <a:pt x="843566" y="1425304"/>
                  <a:pt x="840374" y="1419738"/>
                  <a:pt x="837086" y="1414244"/>
                </a:cubicBezTo>
                <a:close/>
                <a:moveTo>
                  <a:pt x="793746" y="1140555"/>
                </a:moveTo>
                <a:cubicBezTo>
                  <a:pt x="796698" y="1144490"/>
                  <a:pt x="799554" y="1148617"/>
                  <a:pt x="802458" y="1152672"/>
                </a:cubicBezTo>
                <a:lnTo>
                  <a:pt x="801930" y="1152960"/>
                </a:lnTo>
                <a:cubicBezTo>
                  <a:pt x="801930" y="1152960"/>
                  <a:pt x="805193" y="1159606"/>
                  <a:pt x="811049" y="1171506"/>
                </a:cubicBezTo>
                <a:cubicBezTo>
                  <a:pt x="814048" y="1177433"/>
                  <a:pt x="816640" y="1185134"/>
                  <a:pt x="820240" y="1193796"/>
                </a:cubicBezTo>
                <a:cubicBezTo>
                  <a:pt x="822160" y="1198091"/>
                  <a:pt x="823264" y="1203009"/>
                  <a:pt x="824967" y="1208024"/>
                </a:cubicBezTo>
                <a:cubicBezTo>
                  <a:pt x="826407" y="1213134"/>
                  <a:pt x="828519" y="1218341"/>
                  <a:pt x="829647" y="1224123"/>
                </a:cubicBezTo>
                <a:cubicBezTo>
                  <a:pt x="835766" y="1246797"/>
                  <a:pt x="839558" y="1274556"/>
                  <a:pt x="840350" y="1305219"/>
                </a:cubicBezTo>
                <a:cubicBezTo>
                  <a:pt x="841022" y="1332260"/>
                  <a:pt x="838982" y="1361507"/>
                  <a:pt x="834662" y="1391618"/>
                </a:cubicBezTo>
                <a:cubicBezTo>
                  <a:pt x="828087" y="1377198"/>
                  <a:pt x="820000" y="1361027"/>
                  <a:pt x="809945" y="1343056"/>
                </a:cubicBezTo>
                <a:cubicBezTo>
                  <a:pt x="809129" y="1341329"/>
                  <a:pt x="800274" y="1326213"/>
                  <a:pt x="790795" y="1311386"/>
                </a:cubicBezTo>
                <a:cubicBezTo>
                  <a:pt x="788563" y="1308027"/>
                  <a:pt x="786043" y="1304212"/>
                  <a:pt x="783235" y="1299989"/>
                </a:cubicBezTo>
                <a:cubicBezTo>
                  <a:pt x="782324" y="1298573"/>
                  <a:pt x="781316" y="1297086"/>
                  <a:pt x="780308" y="1295622"/>
                </a:cubicBezTo>
                <a:cubicBezTo>
                  <a:pt x="780140" y="1294974"/>
                  <a:pt x="779996" y="1294375"/>
                  <a:pt x="779780" y="1293607"/>
                </a:cubicBezTo>
                <a:cubicBezTo>
                  <a:pt x="779132" y="1290968"/>
                  <a:pt x="778148" y="1287681"/>
                  <a:pt x="776828" y="1283626"/>
                </a:cubicBezTo>
                <a:cubicBezTo>
                  <a:pt x="775580" y="1279547"/>
                  <a:pt x="773972" y="1274748"/>
                  <a:pt x="771885" y="1269206"/>
                </a:cubicBezTo>
                <a:cubicBezTo>
                  <a:pt x="767853" y="1258049"/>
                  <a:pt x="761974" y="1243821"/>
                  <a:pt x="753454" y="1226402"/>
                </a:cubicBezTo>
                <a:cubicBezTo>
                  <a:pt x="744911" y="1209008"/>
                  <a:pt x="733704" y="1188373"/>
                  <a:pt x="718058" y="1165172"/>
                </a:cubicBezTo>
                <a:cubicBezTo>
                  <a:pt x="717386" y="1164356"/>
                  <a:pt x="712034" y="1156103"/>
                  <a:pt x="706083" y="1148209"/>
                </a:cubicBezTo>
                <a:cubicBezTo>
                  <a:pt x="703323" y="1144610"/>
                  <a:pt x="699988" y="1139908"/>
                  <a:pt x="695860" y="1134725"/>
                </a:cubicBezTo>
                <a:cubicBezTo>
                  <a:pt x="691588" y="1129639"/>
                  <a:pt x="687077" y="1123664"/>
                  <a:pt x="681701" y="1117738"/>
                </a:cubicBezTo>
                <a:cubicBezTo>
                  <a:pt x="676374" y="1111788"/>
                  <a:pt x="670806" y="1105430"/>
                  <a:pt x="664615" y="1099479"/>
                </a:cubicBezTo>
                <a:cubicBezTo>
                  <a:pt x="658712" y="1093265"/>
                  <a:pt x="652208" y="1087531"/>
                  <a:pt x="645921" y="1081941"/>
                </a:cubicBezTo>
                <a:cubicBezTo>
                  <a:pt x="639681" y="1076326"/>
                  <a:pt x="633034" y="1071600"/>
                  <a:pt x="627275" y="1066897"/>
                </a:cubicBezTo>
                <a:cubicBezTo>
                  <a:pt x="621275" y="1062482"/>
                  <a:pt x="615612" y="1058715"/>
                  <a:pt x="610740" y="1055668"/>
                </a:cubicBezTo>
                <a:cubicBezTo>
                  <a:pt x="607525" y="1053677"/>
                  <a:pt x="604717" y="1052021"/>
                  <a:pt x="602317" y="1050654"/>
                </a:cubicBezTo>
                <a:cubicBezTo>
                  <a:pt x="602533" y="1026421"/>
                  <a:pt x="602749" y="1002188"/>
                  <a:pt x="602989" y="977931"/>
                </a:cubicBezTo>
                <a:cubicBezTo>
                  <a:pt x="605029" y="978867"/>
                  <a:pt x="607261" y="979898"/>
                  <a:pt x="609756" y="981050"/>
                </a:cubicBezTo>
                <a:cubicBezTo>
                  <a:pt x="616140" y="983689"/>
                  <a:pt x="623363" y="988056"/>
                  <a:pt x="631906" y="992687"/>
                </a:cubicBezTo>
                <a:cubicBezTo>
                  <a:pt x="640593" y="997101"/>
                  <a:pt x="649736" y="1003387"/>
                  <a:pt x="660007" y="1009962"/>
                </a:cubicBezTo>
                <a:cubicBezTo>
                  <a:pt x="673158" y="1018983"/>
                  <a:pt x="687653" y="1029636"/>
                  <a:pt x="702483" y="1042160"/>
                </a:cubicBezTo>
                <a:cubicBezTo>
                  <a:pt x="705603" y="1061115"/>
                  <a:pt x="708075" y="1076182"/>
                  <a:pt x="711146" y="1087651"/>
                </a:cubicBezTo>
                <a:cubicBezTo>
                  <a:pt x="712610" y="1093409"/>
                  <a:pt x="713546" y="1098400"/>
                  <a:pt x="714962" y="1102455"/>
                </a:cubicBezTo>
                <a:cubicBezTo>
                  <a:pt x="716378" y="1106485"/>
                  <a:pt x="717506" y="1109772"/>
                  <a:pt x="718394" y="1112340"/>
                </a:cubicBezTo>
                <a:cubicBezTo>
                  <a:pt x="720242" y="1117426"/>
                  <a:pt x="721082" y="1119730"/>
                  <a:pt x="721082" y="1119730"/>
                </a:cubicBezTo>
                <a:cubicBezTo>
                  <a:pt x="721082" y="1119730"/>
                  <a:pt x="720530" y="1117354"/>
                  <a:pt x="719282" y="1112076"/>
                </a:cubicBezTo>
                <a:cubicBezTo>
                  <a:pt x="718634" y="1109460"/>
                  <a:pt x="717794" y="1106149"/>
                  <a:pt x="716786" y="1102047"/>
                </a:cubicBezTo>
                <a:cubicBezTo>
                  <a:pt x="715706" y="1097968"/>
                  <a:pt x="715154" y="1092929"/>
                  <a:pt x="714050" y="1087147"/>
                </a:cubicBezTo>
                <a:cubicBezTo>
                  <a:pt x="711962" y="1076782"/>
                  <a:pt x="710355" y="1063442"/>
                  <a:pt x="708171" y="1047031"/>
                </a:cubicBezTo>
                <a:cubicBezTo>
                  <a:pt x="714098" y="1052213"/>
                  <a:pt x="720074" y="1057708"/>
                  <a:pt x="726025" y="1063538"/>
                </a:cubicBezTo>
                <a:cubicBezTo>
                  <a:pt x="748967" y="1085611"/>
                  <a:pt x="772101" y="1111668"/>
                  <a:pt x="793746" y="1140531"/>
                </a:cubicBezTo>
                <a:close/>
                <a:moveTo>
                  <a:pt x="694708" y="971885"/>
                </a:moveTo>
                <a:cubicBezTo>
                  <a:pt x="696004" y="985728"/>
                  <a:pt x="697084" y="998445"/>
                  <a:pt x="698404" y="1010105"/>
                </a:cubicBezTo>
                <a:cubicBezTo>
                  <a:pt x="699460" y="1018431"/>
                  <a:pt x="700468" y="1026205"/>
                  <a:pt x="701379" y="1033499"/>
                </a:cubicBezTo>
                <a:cubicBezTo>
                  <a:pt x="688541" y="1022990"/>
                  <a:pt x="676014" y="1013800"/>
                  <a:pt x="664543" y="1005787"/>
                </a:cubicBezTo>
                <a:cubicBezTo>
                  <a:pt x="653936" y="999069"/>
                  <a:pt x="644601" y="992471"/>
                  <a:pt x="635626" y="987912"/>
                </a:cubicBezTo>
                <a:cubicBezTo>
                  <a:pt x="626771" y="983161"/>
                  <a:pt x="619355" y="978579"/>
                  <a:pt x="612756" y="975843"/>
                </a:cubicBezTo>
                <a:cubicBezTo>
                  <a:pt x="609012" y="974116"/>
                  <a:pt x="605821" y="972652"/>
                  <a:pt x="603085" y="971405"/>
                </a:cubicBezTo>
                <a:cubicBezTo>
                  <a:pt x="603325" y="948347"/>
                  <a:pt x="603541" y="925266"/>
                  <a:pt x="603757" y="902209"/>
                </a:cubicBezTo>
                <a:cubicBezTo>
                  <a:pt x="605413" y="903169"/>
                  <a:pt x="607045" y="904296"/>
                  <a:pt x="607933" y="904944"/>
                </a:cubicBezTo>
                <a:cubicBezTo>
                  <a:pt x="622019" y="914709"/>
                  <a:pt x="631738" y="925794"/>
                  <a:pt x="639250" y="935199"/>
                </a:cubicBezTo>
                <a:cubicBezTo>
                  <a:pt x="646713" y="944701"/>
                  <a:pt x="651872" y="952882"/>
                  <a:pt x="655544" y="959360"/>
                </a:cubicBezTo>
                <a:cubicBezTo>
                  <a:pt x="659216" y="965862"/>
                  <a:pt x="661399" y="970685"/>
                  <a:pt x="662815" y="973852"/>
                </a:cubicBezTo>
                <a:cubicBezTo>
                  <a:pt x="664111" y="977043"/>
                  <a:pt x="664711" y="978507"/>
                  <a:pt x="664711" y="978507"/>
                </a:cubicBezTo>
                <a:cubicBezTo>
                  <a:pt x="664711" y="978507"/>
                  <a:pt x="664471" y="976971"/>
                  <a:pt x="663703" y="973588"/>
                </a:cubicBezTo>
                <a:cubicBezTo>
                  <a:pt x="662815" y="970253"/>
                  <a:pt x="661327" y="965071"/>
                  <a:pt x="658256" y="958089"/>
                </a:cubicBezTo>
                <a:cubicBezTo>
                  <a:pt x="655160" y="951131"/>
                  <a:pt x="650576" y="942373"/>
                  <a:pt x="643329" y="932248"/>
                </a:cubicBezTo>
                <a:cubicBezTo>
                  <a:pt x="637546" y="924258"/>
                  <a:pt x="630106" y="915165"/>
                  <a:pt x="619787" y="906552"/>
                </a:cubicBezTo>
                <a:cubicBezTo>
                  <a:pt x="620027" y="906648"/>
                  <a:pt x="620219" y="906720"/>
                  <a:pt x="620459" y="906816"/>
                </a:cubicBezTo>
                <a:cubicBezTo>
                  <a:pt x="638554" y="914253"/>
                  <a:pt x="662695" y="926154"/>
                  <a:pt x="687101" y="941725"/>
                </a:cubicBezTo>
                <a:cubicBezTo>
                  <a:pt x="688973" y="942901"/>
                  <a:pt x="690844" y="944125"/>
                  <a:pt x="692716" y="945348"/>
                </a:cubicBezTo>
                <a:cubicBezTo>
                  <a:pt x="693700" y="959696"/>
                  <a:pt x="694468" y="969557"/>
                  <a:pt x="694708" y="971957"/>
                </a:cubicBezTo>
                <a:close/>
                <a:moveTo>
                  <a:pt x="692212" y="937815"/>
                </a:moveTo>
                <a:cubicBezTo>
                  <a:pt x="691996" y="937671"/>
                  <a:pt x="691756" y="937527"/>
                  <a:pt x="691540" y="937383"/>
                </a:cubicBezTo>
                <a:cubicBezTo>
                  <a:pt x="666655" y="921475"/>
                  <a:pt x="641937" y="909119"/>
                  <a:pt x="623267" y="901417"/>
                </a:cubicBezTo>
                <a:cubicBezTo>
                  <a:pt x="615492" y="898322"/>
                  <a:pt x="608965" y="895755"/>
                  <a:pt x="603829" y="893955"/>
                </a:cubicBezTo>
                <a:cubicBezTo>
                  <a:pt x="604045" y="870226"/>
                  <a:pt x="604261" y="846497"/>
                  <a:pt x="604453" y="822768"/>
                </a:cubicBezTo>
                <a:cubicBezTo>
                  <a:pt x="604477" y="822768"/>
                  <a:pt x="604525" y="822816"/>
                  <a:pt x="604549" y="822816"/>
                </a:cubicBezTo>
                <a:cubicBezTo>
                  <a:pt x="606229" y="823752"/>
                  <a:pt x="608053" y="825023"/>
                  <a:pt x="608940" y="825695"/>
                </a:cubicBezTo>
                <a:cubicBezTo>
                  <a:pt x="621539" y="834573"/>
                  <a:pt x="630250" y="844602"/>
                  <a:pt x="636970" y="853071"/>
                </a:cubicBezTo>
                <a:cubicBezTo>
                  <a:pt x="643665" y="861637"/>
                  <a:pt x="648297" y="869027"/>
                  <a:pt x="651608" y="874881"/>
                </a:cubicBezTo>
                <a:cubicBezTo>
                  <a:pt x="654920" y="880735"/>
                  <a:pt x="656912" y="885102"/>
                  <a:pt x="658184" y="887933"/>
                </a:cubicBezTo>
                <a:cubicBezTo>
                  <a:pt x="659384" y="890812"/>
                  <a:pt x="659911" y="892132"/>
                  <a:pt x="659911" y="892132"/>
                </a:cubicBezTo>
                <a:cubicBezTo>
                  <a:pt x="659911" y="892132"/>
                  <a:pt x="659720" y="890740"/>
                  <a:pt x="659072" y="887669"/>
                </a:cubicBezTo>
                <a:cubicBezTo>
                  <a:pt x="658304" y="884646"/>
                  <a:pt x="657008" y="879943"/>
                  <a:pt x="654296" y="873609"/>
                </a:cubicBezTo>
                <a:cubicBezTo>
                  <a:pt x="651560" y="867299"/>
                  <a:pt x="647505" y="859333"/>
                  <a:pt x="641049" y="850120"/>
                </a:cubicBezTo>
                <a:cubicBezTo>
                  <a:pt x="636802" y="844146"/>
                  <a:pt x="631522" y="837476"/>
                  <a:pt x="624635" y="830902"/>
                </a:cubicBezTo>
                <a:cubicBezTo>
                  <a:pt x="634978" y="835628"/>
                  <a:pt x="646761" y="841339"/>
                  <a:pt x="658976" y="847745"/>
                </a:cubicBezTo>
                <a:cubicBezTo>
                  <a:pt x="668647" y="852735"/>
                  <a:pt x="678510" y="858206"/>
                  <a:pt x="688157" y="863820"/>
                </a:cubicBezTo>
                <a:cubicBezTo>
                  <a:pt x="689285" y="891100"/>
                  <a:pt x="690844" y="917684"/>
                  <a:pt x="692164" y="937766"/>
                </a:cubicBezTo>
                <a:close/>
                <a:moveTo>
                  <a:pt x="687893" y="856646"/>
                </a:moveTo>
                <a:cubicBezTo>
                  <a:pt x="687893" y="856646"/>
                  <a:pt x="687893" y="856742"/>
                  <a:pt x="687893" y="856790"/>
                </a:cubicBezTo>
                <a:cubicBezTo>
                  <a:pt x="679542" y="851992"/>
                  <a:pt x="671070" y="847313"/>
                  <a:pt x="662719" y="842970"/>
                </a:cubicBezTo>
                <a:cubicBezTo>
                  <a:pt x="644001" y="833109"/>
                  <a:pt x="626075" y="824784"/>
                  <a:pt x="612756" y="819121"/>
                </a:cubicBezTo>
                <a:cubicBezTo>
                  <a:pt x="609732" y="817850"/>
                  <a:pt x="606997" y="816698"/>
                  <a:pt x="604501" y="815690"/>
                </a:cubicBezTo>
                <a:cubicBezTo>
                  <a:pt x="604693" y="790377"/>
                  <a:pt x="604861" y="765065"/>
                  <a:pt x="604981" y="739728"/>
                </a:cubicBezTo>
                <a:cubicBezTo>
                  <a:pt x="605053" y="739776"/>
                  <a:pt x="605125" y="739800"/>
                  <a:pt x="605197" y="739824"/>
                </a:cubicBezTo>
                <a:cubicBezTo>
                  <a:pt x="606733" y="740568"/>
                  <a:pt x="608437" y="741528"/>
                  <a:pt x="609276" y="742080"/>
                </a:cubicBezTo>
                <a:cubicBezTo>
                  <a:pt x="615156" y="745511"/>
                  <a:pt x="620219" y="749325"/>
                  <a:pt x="624611" y="753092"/>
                </a:cubicBezTo>
                <a:cubicBezTo>
                  <a:pt x="629027" y="756835"/>
                  <a:pt x="632818" y="760554"/>
                  <a:pt x="636106" y="764081"/>
                </a:cubicBezTo>
                <a:cubicBezTo>
                  <a:pt x="642657" y="771135"/>
                  <a:pt x="647289" y="777277"/>
                  <a:pt x="650648" y="782220"/>
                </a:cubicBezTo>
                <a:cubicBezTo>
                  <a:pt x="653984" y="787163"/>
                  <a:pt x="656024" y="790881"/>
                  <a:pt x="657320" y="793305"/>
                </a:cubicBezTo>
                <a:cubicBezTo>
                  <a:pt x="658544" y="795776"/>
                  <a:pt x="659096" y="796928"/>
                  <a:pt x="659096" y="796928"/>
                </a:cubicBezTo>
                <a:cubicBezTo>
                  <a:pt x="659096" y="796928"/>
                  <a:pt x="658904" y="795704"/>
                  <a:pt x="658208" y="792993"/>
                </a:cubicBezTo>
                <a:cubicBezTo>
                  <a:pt x="657440" y="790330"/>
                  <a:pt x="656048" y="786203"/>
                  <a:pt x="653264" y="780756"/>
                </a:cubicBezTo>
                <a:cubicBezTo>
                  <a:pt x="650480" y="775310"/>
                  <a:pt x="646353" y="768520"/>
                  <a:pt x="639945" y="760818"/>
                </a:cubicBezTo>
                <a:cubicBezTo>
                  <a:pt x="636898" y="757099"/>
                  <a:pt x="633226" y="753212"/>
                  <a:pt x="628931" y="749301"/>
                </a:cubicBezTo>
                <a:cubicBezTo>
                  <a:pt x="639058" y="753836"/>
                  <a:pt x="650360" y="759187"/>
                  <a:pt x="662023" y="765113"/>
                </a:cubicBezTo>
                <a:cubicBezTo>
                  <a:pt x="669799" y="769000"/>
                  <a:pt x="677694" y="773199"/>
                  <a:pt x="685517" y="777517"/>
                </a:cubicBezTo>
                <a:cubicBezTo>
                  <a:pt x="686141" y="807628"/>
                  <a:pt x="686981" y="834429"/>
                  <a:pt x="687917" y="856646"/>
                </a:cubicBezTo>
                <a:close/>
                <a:moveTo>
                  <a:pt x="685373" y="770631"/>
                </a:moveTo>
                <a:cubicBezTo>
                  <a:pt x="678822" y="767056"/>
                  <a:pt x="672222" y="763577"/>
                  <a:pt x="665719" y="760290"/>
                </a:cubicBezTo>
                <a:cubicBezTo>
                  <a:pt x="646185" y="750309"/>
                  <a:pt x="627515" y="741912"/>
                  <a:pt x="613644" y="736225"/>
                </a:cubicBezTo>
                <a:cubicBezTo>
                  <a:pt x="610500" y="734930"/>
                  <a:pt x="607645" y="733802"/>
                  <a:pt x="605029" y="732770"/>
                </a:cubicBezTo>
                <a:cubicBezTo>
                  <a:pt x="605029" y="727876"/>
                  <a:pt x="605101" y="722957"/>
                  <a:pt x="605125" y="718063"/>
                </a:cubicBezTo>
                <a:lnTo>
                  <a:pt x="605485" y="657888"/>
                </a:lnTo>
                <a:cubicBezTo>
                  <a:pt x="605653" y="657960"/>
                  <a:pt x="605797" y="658032"/>
                  <a:pt x="605965" y="658104"/>
                </a:cubicBezTo>
                <a:cubicBezTo>
                  <a:pt x="607429" y="658752"/>
                  <a:pt x="609084" y="659544"/>
                  <a:pt x="609900" y="660000"/>
                </a:cubicBezTo>
                <a:cubicBezTo>
                  <a:pt x="621275" y="665878"/>
                  <a:pt x="629746" y="672836"/>
                  <a:pt x="636370" y="678882"/>
                </a:cubicBezTo>
                <a:cubicBezTo>
                  <a:pt x="642945" y="685024"/>
                  <a:pt x="647673" y="690471"/>
                  <a:pt x="651104" y="694861"/>
                </a:cubicBezTo>
                <a:cubicBezTo>
                  <a:pt x="654512" y="699252"/>
                  <a:pt x="656672" y="702611"/>
                  <a:pt x="657968" y="704819"/>
                </a:cubicBezTo>
                <a:cubicBezTo>
                  <a:pt x="659216" y="707074"/>
                  <a:pt x="659792" y="708106"/>
                  <a:pt x="659792" y="708106"/>
                </a:cubicBezTo>
                <a:cubicBezTo>
                  <a:pt x="659792" y="708106"/>
                  <a:pt x="659600" y="706954"/>
                  <a:pt x="658832" y="704435"/>
                </a:cubicBezTo>
                <a:cubicBezTo>
                  <a:pt x="658016" y="701963"/>
                  <a:pt x="656504" y="698172"/>
                  <a:pt x="653600" y="693206"/>
                </a:cubicBezTo>
                <a:cubicBezTo>
                  <a:pt x="650696" y="688263"/>
                  <a:pt x="646401" y="682121"/>
                  <a:pt x="639945" y="675307"/>
                </a:cubicBezTo>
                <a:cubicBezTo>
                  <a:pt x="637810" y="673100"/>
                  <a:pt x="635410" y="670772"/>
                  <a:pt x="632770" y="668445"/>
                </a:cubicBezTo>
                <a:cubicBezTo>
                  <a:pt x="641289" y="672044"/>
                  <a:pt x="650528" y="676171"/>
                  <a:pt x="660032" y="680658"/>
                </a:cubicBezTo>
                <a:cubicBezTo>
                  <a:pt x="668143" y="684424"/>
                  <a:pt x="676398" y="688479"/>
                  <a:pt x="684557" y="692678"/>
                </a:cubicBezTo>
                <a:cubicBezTo>
                  <a:pt x="684605" y="720294"/>
                  <a:pt x="684893" y="746470"/>
                  <a:pt x="685349" y="770607"/>
                </a:cubicBezTo>
                <a:close/>
                <a:moveTo>
                  <a:pt x="684821" y="634783"/>
                </a:moveTo>
                <a:cubicBezTo>
                  <a:pt x="684629" y="652274"/>
                  <a:pt x="684557" y="669357"/>
                  <a:pt x="684557" y="685984"/>
                </a:cubicBezTo>
                <a:cubicBezTo>
                  <a:pt x="677550" y="682433"/>
                  <a:pt x="670494" y="678978"/>
                  <a:pt x="663535" y="675739"/>
                </a:cubicBezTo>
                <a:cubicBezTo>
                  <a:pt x="644481" y="666718"/>
                  <a:pt x="626339" y="659160"/>
                  <a:pt x="612876" y="654025"/>
                </a:cubicBezTo>
                <a:cubicBezTo>
                  <a:pt x="610212" y="653018"/>
                  <a:pt x="607789" y="652106"/>
                  <a:pt x="605509" y="651266"/>
                </a:cubicBezTo>
                <a:lnTo>
                  <a:pt x="605845" y="592915"/>
                </a:lnTo>
                <a:cubicBezTo>
                  <a:pt x="606109" y="593035"/>
                  <a:pt x="606373" y="593155"/>
                  <a:pt x="606661" y="593299"/>
                </a:cubicBezTo>
                <a:cubicBezTo>
                  <a:pt x="608125" y="593947"/>
                  <a:pt x="609780" y="594739"/>
                  <a:pt x="610596" y="595194"/>
                </a:cubicBezTo>
                <a:cubicBezTo>
                  <a:pt x="621971" y="601073"/>
                  <a:pt x="630442" y="608031"/>
                  <a:pt x="637066" y="614077"/>
                </a:cubicBezTo>
                <a:cubicBezTo>
                  <a:pt x="643641" y="620219"/>
                  <a:pt x="648369" y="625666"/>
                  <a:pt x="651800" y="630056"/>
                </a:cubicBezTo>
                <a:cubicBezTo>
                  <a:pt x="655208" y="634447"/>
                  <a:pt x="657368" y="637806"/>
                  <a:pt x="658664" y="640013"/>
                </a:cubicBezTo>
                <a:cubicBezTo>
                  <a:pt x="659911" y="642269"/>
                  <a:pt x="660487" y="643300"/>
                  <a:pt x="660487" y="643300"/>
                </a:cubicBezTo>
                <a:cubicBezTo>
                  <a:pt x="660487" y="643300"/>
                  <a:pt x="660295" y="642149"/>
                  <a:pt x="659528" y="639629"/>
                </a:cubicBezTo>
                <a:cubicBezTo>
                  <a:pt x="658712" y="637158"/>
                  <a:pt x="657200" y="633367"/>
                  <a:pt x="654296" y="628401"/>
                </a:cubicBezTo>
                <a:cubicBezTo>
                  <a:pt x="651392" y="623458"/>
                  <a:pt x="647097" y="617316"/>
                  <a:pt x="640641" y="610502"/>
                </a:cubicBezTo>
                <a:cubicBezTo>
                  <a:pt x="637930" y="607695"/>
                  <a:pt x="634834" y="604744"/>
                  <a:pt x="631282" y="601793"/>
                </a:cubicBezTo>
                <a:cubicBezTo>
                  <a:pt x="641769" y="605919"/>
                  <a:pt x="653480" y="610766"/>
                  <a:pt x="665599" y="616188"/>
                </a:cubicBezTo>
                <a:cubicBezTo>
                  <a:pt x="671982" y="618995"/>
                  <a:pt x="678438" y="621971"/>
                  <a:pt x="684917" y="625018"/>
                </a:cubicBezTo>
                <a:cubicBezTo>
                  <a:pt x="684893" y="628257"/>
                  <a:pt x="684821" y="631544"/>
                  <a:pt x="684797" y="634759"/>
                </a:cubicBezTo>
                <a:close/>
                <a:moveTo>
                  <a:pt x="685037" y="618444"/>
                </a:moveTo>
                <a:cubicBezTo>
                  <a:pt x="679710" y="615948"/>
                  <a:pt x="674382" y="613501"/>
                  <a:pt x="669103" y="611174"/>
                </a:cubicBezTo>
                <a:cubicBezTo>
                  <a:pt x="648537" y="601960"/>
                  <a:pt x="628979" y="594235"/>
                  <a:pt x="614508" y="589028"/>
                </a:cubicBezTo>
                <a:cubicBezTo>
                  <a:pt x="611364" y="587901"/>
                  <a:pt x="608509" y="586893"/>
                  <a:pt x="605893" y="585981"/>
                </a:cubicBezTo>
                <a:lnTo>
                  <a:pt x="606229" y="526910"/>
                </a:lnTo>
                <a:cubicBezTo>
                  <a:pt x="606637" y="527102"/>
                  <a:pt x="607093" y="527318"/>
                  <a:pt x="607621" y="527534"/>
                </a:cubicBezTo>
                <a:cubicBezTo>
                  <a:pt x="609084" y="528182"/>
                  <a:pt x="610740" y="528974"/>
                  <a:pt x="611556" y="529430"/>
                </a:cubicBezTo>
                <a:cubicBezTo>
                  <a:pt x="622931" y="535308"/>
                  <a:pt x="631402" y="542242"/>
                  <a:pt x="638026" y="548312"/>
                </a:cubicBezTo>
                <a:cubicBezTo>
                  <a:pt x="644601" y="554454"/>
                  <a:pt x="649329" y="559901"/>
                  <a:pt x="652760" y="564291"/>
                </a:cubicBezTo>
                <a:cubicBezTo>
                  <a:pt x="656168" y="568682"/>
                  <a:pt x="658328" y="572041"/>
                  <a:pt x="659624" y="574249"/>
                </a:cubicBezTo>
                <a:cubicBezTo>
                  <a:pt x="660871" y="576504"/>
                  <a:pt x="661447" y="577536"/>
                  <a:pt x="661447" y="577536"/>
                </a:cubicBezTo>
                <a:cubicBezTo>
                  <a:pt x="661447" y="577536"/>
                  <a:pt x="661255" y="576384"/>
                  <a:pt x="660487" y="573865"/>
                </a:cubicBezTo>
                <a:cubicBezTo>
                  <a:pt x="659672" y="571393"/>
                  <a:pt x="658160" y="567603"/>
                  <a:pt x="655256" y="562636"/>
                </a:cubicBezTo>
                <a:cubicBezTo>
                  <a:pt x="652352" y="557693"/>
                  <a:pt x="648057" y="551551"/>
                  <a:pt x="641601" y="544737"/>
                </a:cubicBezTo>
                <a:cubicBezTo>
                  <a:pt x="638578" y="541594"/>
                  <a:pt x="635050" y="538283"/>
                  <a:pt x="630970" y="534972"/>
                </a:cubicBezTo>
                <a:cubicBezTo>
                  <a:pt x="639849" y="538115"/>
                  <a:pt x="649593" y="541690"/>
                  <a:pt x="659672" y="545673"/>
                </a:cubicBezTo>
                <a:cubicBezTo>
                  <a:pt x="668455" y="549080"/>
                  <a:pt x="677430" y="552799"/>
                  <a:pt x="686333" y="556614"/>
                </a:cubicBezTo>
                <a:cubicBezTo>
                  <a:pt x="685733" y="577536"/>
                  <a:pt x="685301" y="598146"/>
                  <a:pt x="685037" y="618396"/>
                </a:cubicBezTo>
                <a:close/>
                <a:moveTo>
                  <a:pt x="688493" y="495863"/>
                </a:moveTo>
                <a:cubicBezTo>
                  <a:pt x="687725" y="514098"/>
                  <a:pt x="687077" y="532213"/>
                  <a:pt x="686525" y="550232"/>
                </a:cubicBezTo>
                <a:cubicBezTo>
                  <a:pt x="678606" y="546849"/>
                  <a:pt x="670638" y="543561"/>
                  <a:pt x="662815" y="540538"/>
                </a:cubicBezTo>
                <a:cubicBezTo>
                  <a:pt x="643785" y="533005"/>
                  <a:pt x="625763" y="526718"/>
                  <a:pt x="612444" y="522472"/>
                </a:cubicBezTo>
                <a:cubicBezTo>
                  <a:pt x="610596" y="521872"/>
                  <a:pt x="608868" y="521320"/>
                  <a:pt x="607213" y="520816"/>
                </a:cubicBezTo>
                <a:lnTo>
                  <a:pt x="607213" y="520816"/>
                </a:lnTo>
                <a:cubicBezTo>
                  <a:pt x="607213" y="520816"/>
                  <a:pt x="607213" y="520816"/>
                  <a:pt x="607213" y="520816"/>
                </a:cubicBezTo>
                <a:cubicBezTo>
                  <a:pt x="606877" y="520720"/>
                  <a:pt x="606589" y="520624"/>
                  <a:pt x="606277" y="520528"/>
                </a:cubicBezTo>
                <a:lnTo>
                  <a:pt x="606661" y="455843"/>
                </a:lnTo>
                <a:cubicBezTo>
                  <a:pt x="607165" y="456059"/>
                  <a:pt x="607861" y="456395"/>
                  <a:pt x="608605" y="456731"/>
                </a:cubicBezTo>
                <a:cubicBezTo>
                  <a:pt x="610068" y="457379"/>
                  <a:pt x="611724" y="458170"/>
                  <a:pt x="612540" y="458626"/>
                </a:cubicBezTo>
                <a:cubicBezTo>
                  <a:pt x="623915" y="464505"/>
                  <a:pt x="632386" y="471463"/>
                  <a:pt x="639010" y="477509"/>
                </a:cubicBezTo>
                <a:cubicBezTo>
                  <a:pt x="645585" y="483651"/>
                  <a:pt x="650312" y="489097"/>
                  <a:pt x="653744" y="493488"/>
                </a:cubicBezTo>
                <a:cubicBezTo>
                  <a:pt x="657152" y="497879"/>
                  <a:pt x="659312" y="501238"/>
                  <a:pt x="660607" y="503445"/>
                </a:cubicBezTo>
                <a:cubicBezTo>
                  <a:pt x="661855" y="505701"/>
                  <a:pt x="662431" y="506732"/>
                  <a:pt x="662431" y="506732"/>
                </a:cubicBezTo>
                <a:cubicBezTo>
                  <a:pt x="662431" y="506732"/>
                  <a:pt x="662239" y="505581"/>
                  <a:pt x="661471" y="503061"/>
                </a:cubicBezTo>
                <a:cubicBezTo>
                  <a:pt x="660655" y="500590"/>
                  <a:pt x="659144" y="496799"/>
                  <a:pt x="656240" y="491833"/>
                </a:cubicBezTo>
                <a:cubicBezTo>
                  <a:pt x="653336" y="486890"/>
                  <a:pt x="649041" y="480748"/>
                  <a:pt x="642585" y="473934"/>
                </a:cubicBezTo>
                <a:cubicBezTo>
                  <a:pt x="639250" y="470479"/>
                  <a:pt x="635362" y="466808"/>
                  <a:pt x="630706" y="463185"/>
                </a:cubicBezTo>
                <a:cubicBezTo>
                  <a:pt x="638458" y="465896"/>
                  <a:pt x="646857" y="468943"/>
                  <a:pt x="655496" y="472278"/>
                </a:cubicBezTo>
                <a:cubicBezTo>
                  <a:pt x="666511" y="476453"/>
                  <a:pt x="677910" y="481132"/>
                  <a:pt x="688949" y="485906"/>
                </a:cubicBezTo>
                <a:cubicBezTo>
                  <a:pt x="688781" y="489217"/>
                  <a:pt x="688637" y="492552"/>
                  <a:pt x="688469" y="495863"/>
                </a:cubicBezTo>
                <a:close/>
                <a:moveTo>
                  <a:pt x="692404" y="424868"/>
                </a:moveTo>
                <a:cubicBezTo>
                  <a:pt x="691660" y="436673"/>
                  <a:pt x="690941" y="448501"/>
                  <a:pt x="690197" y="460330"/>
                </a:cubicBezTo>
                <a:cubicBezTo>
                  <a:pt x="689885" y="466736"/>
                  <a:pt x="689573" y="473142"/>
                  <a:pt x="689285" y="479548"/>
                </a:cubicBezTo>
                <a:cubicBezTo>
                  <a:pt x="679134" y="475205"/>
                  <a:pt x="668719" y="470935"/>
                  <a:pt x="658568" y="467072"/>
                </a:cubicBezTo>
                <a:cubicBezTo>
                  <a:pt x="640641" y="460138"/>
                  <a:pt x="623675" y="454331"/>
                  <a:pt x="611148" y="450421"/>
                </a:cubicBezTo>
                <a:cubicBezTo>
                  <a:pt x="609588" y="449917"/>
                  <a:pt x="608101" y="449461"/>
                  <a:pt x="606709" y="449029"/>
                </a:cubicBezTo>
                <a:lnTo>
                  <a:pt x="607093" y="382352"/>
                </a:lnTo>
                <a:cubicBezTo>
                  <a:pt x="607549" y="382544"/>
                  <a:pt x="608053" y="382784"/>
                  <a:pt x="608629" y="383048"/>
                </a:cubicBezTo>
                <a:cubicBezTo>
                  <a:pt x="610092" y="383696"/>
                  <a:pt x="611748" y="384488"/>
                  <a:pt x="612564" y="384944"/>
                </a:cubicBezTo>
                <a:cubicBezTo>
                  <a:pt x="623939" y="390822"/>
                  <a:pt x="632410" y="397756"/>
                  <a:pt x="639034" y="403826"/>
                </a:cubicBezTo>
                <a:cubicBezTo>
                  <a:pt x="645609" y="409968"/>
                  <a:pt x="650336" y="415415"/>
                  <a:pt x="653768" y="419806"/>
                </a:cubicBezTo>
                <a:cubicBezTo>
                  <a:pt x="657176" y="424196"/>
                  <a:pt x="659336" y="427555"/>
                  <a:pt x="660631" y="429763"/>
                </a:cubicBezTo>
                <a:cubicBezTo>
                  <a:pt x="661879" y="432018"/>
                  <a:pt x="662455" y="433050"/>
                  <a:pt x="662455" y="433050"/>
                </a:cubicBezTo>
                <a:cubicBezTo>
                  <a:pt x="662455" y="433050"/>
                  <a:pt x="662263" y="431898"/>
                  <a:pt x="661495" y="429379"/>
                </a:cubicBezTo>
                <a:cubicBezTo>
                  <a:pt x="660679" y="426907"/>
                  <a:pt x="659168" y="423117"/>
                  <a:pt x="656264" y="418150"/>
                </a:cubicBezTo>
                <a:cubicBezTo>
                  <a:pt x="653360" y="413208"/>
                  <a:pt x="649065" y="407065"/>
                  <a:pt x="642609" y="400251"/>
                </a:cubicBezTo>
                <a:cubicBezTo>
                  <a:pt x="639394" y="396892"/>
                  <a:pt x="635626" y="393341"/>
                  <a:pt x="631162" y="389814"/>
                </a:cubicBezTo>
                <a:cubicBezTo>
                  <a:pt x="637882" y="392094"/>
                  <a:pt x="645033" y="394637"/>
                  <a:pt x="652400" y="397372"/>
                </a:cubicBezTo>
                <a:cubicBezTo>
                  <a:pt x="665863" y="402315"/>
                  <a:pt x="679926" y="408025"/>
                  <a:pt x="693148" y="413663"/>
                </a:cubicBezTo>
                <a:cubicBezTo>
                  <a:pt x="692908" y="417382"/>
                  <a:pt x="692668" y="421125"/>
                  <a:pt x="692428" y="424868"/>
                </a:cubicBezTo>
                <a:close/>
                <a:moveTo>
                  <a:pt x="695620" y="355024"/>
                </a:moveTo>
                <a:cubicBezTo>
                  <a:pt x="695524" y="372299"/>
                  <a:pt x="694660" y="389718"/>
                  <a:pt x="693556" y="407329"/>
                </a:cubicBezTo>
                <a:cubicBezTo>
                  <a:pt x="681149" y="402051"/>
                  <a:pt x="667999" y="396748"/>
                  <a:pt x="655328" y="392094"/>
                </a:cubicBezTo>
                <a:cubicBezTo>
                  <a:pt x="638242" y="385688"/>
                  <a:pt x="622067" y="380361"/>
                  <a:pt x="610140" y="376738"/>
                </a:cubicBezTo>
                <a:cubicBezTo>
                  <a:pt x="609084" y="376402"/>
                  <a:pt x="608101" y="376114"/>
                  <a:pt x="607117" y="375826"/>
                </a:cubicBezTo>
                <a:lnTo>
                  <a:pt x="607213" y="359079"/>
                </a:lnTo>
                <a:cubicBezTo>
                  <a:pt x="607213" y="346123"/>
                  <a:pt x="607285" y="333143"/>
                  <a:pt x="607309" y="320187"/>
                </a:cubicBezTo>
                <a:cubicBezTo>
                  <a:pt x="607693" y="320355"/>
                  <a:pt x="608125" y="320570"/>
                  <a:pt x="608605" y="320786"/>
                </a:cubicBezTo>
                <a:cubicBezTo>
                  <a:pt x="610068" y="321434"/>
                  <a:pt x="611724" y="322226"/>
                  <a:pt x="612540" y="322682"/>
                </a:cubicBezTo>
                <a:cubicBezTo>
                  <a:pt x="623915" y="328560"/>
                  <a:pt x="632386" y="335494"/>
                  <a:pt x="639010" y="341564"/>
                </a:cubicBezTo>
                <a:cubicBezTo>
                  <a:pt x="645585" y="347707"/>
                  <a:pt x="650312" y="353153"/>
                  <a:pt x="653744" y="357544"/>
                </a:cubicBezTo>
                <a:cubicBezTo>
                  <a:pt x="657152" y="361934"/>
                  <a:pt x="659312" y="365293"/>
                  <a:pt x="660607" y="367501"/>
                </a:cubicBezTo>
                <a:cubicBezTo>
                  <a:pt x="661855" y="369756"/>
                  <a:pt x="662431" y="370788"/>
                  <a:pt x="662431" y="370788"/>
                </a:cubicBezTo>
                <a:cubicBezTo>
                  <a:pt x="662431" y="370788"/>
                  <a:pt x="662239" y="369636"/>
                  <a:pt x="661471" y="367117"/>
                </a:cubicBezTo>
                <a:cubicBezTo>
                  <a:pt x="660655" y="364646"/>
                  <a:pt x="659144" y="360855"/>
                  <a:pt x="656240" y="355888"/>
                </a:cubicBezTo>
                <a:cubicBezTo>
                  <a:pt x="653336" y="350946"/>
                  <a:pt x="649041" y="344803"/>
                  <a:pt x="642585" y="337989"/>
                </a:cubicBezTo>
                <a:cubicBezTo>
                  <a:pt x="638818" y="334079"/>
                  <a:pt x="634282" y="329880"/>
                  <a:pt x="628787" y="325801"/>
                </a:cubicBezTo>
                <a:cubicBezTo>
                  <a:pt x="631162" y="326521"/>
                  <a:pt x="633586" y="327265"/>
                  <a:pt x="636058" y="328056"/>
                </a:cubicBezTo>
                <a:cubicBezTo>
                  <a:pt x="657128" y="334534"/>
                  <a:pt x="680309" y="343052"/>
                  <a:pt x="695572" y="349026"/>
                </a:cubicBezTo>
                <a:cubicBezTo>
                  <a:pt x="695572" y="351042"/>
                  <a:pt x="695572" y="353033"/>
                  <a:pt x="695572" y="355048"/>
                </a:cubicBezTo>
                <a:close/>
                <a:moveTo>
                  <a:pt x="695596" y="342572"/>
                </a:moveTo>
                <a:cubicBezTo>
                  <a:pt x="680693" y="336790"/>
                  <a:pt x="658736" y="328752"/>
                  <a:pt x="638506" y="322514"/>
                </a:cubicBezTo>
                <a:cubicBezTo>
                  <a:pt x="626867" y="318819"/>
                  <a:pt x="615876" y="315724"/>
                  <a:pt x="607309" y="313469"/>
                </a:cubicBezTo>
                <a:cubicBezTo>
                  <a:pt x="607357" y="295978"/>
                  <a:pt x="607381" y="278511"/>
                  <a:pt x="607429" y="261020"/>
                </a:cubicBezTo>
                <a:cubicBezTo>
                  <a:pt x="610572" y="261860"/>
                  <a:pt x="613404" y="262651"/>
                  <a:pt x="615228" y="263179"/>
                </a:cubicBezTo>
                <a:cubicBezTo>
                  <a:pt x="616908" y="263659"/>
                  <a:pt x="618588" y="264163"/>
                  <a:pt x="618780" y="264211"/>
                </a:cubicBezTo>
                <a:cubicBezTo>
                  <a:pt x="645249" y="272009"/>
                  <a:pt x="666991" y="280166"/>
                  <a:pt x="684773" y="287388"/>
                </a:cubicBezTo>
                <a:cubicBezTo>
                  <a:pt x="688013" y="288708"/>
                  <a:pt x="691084" y="290003"/>
                  <a:pt x="694084" y="291299"/>
                </a:cubicBezTo>
                <a:cubicBezTo>
                  <a:pt x="695020" y="308046"/>
                  <a:pt x="695524" y="325177"/>
                  <a:pt x="695596" y="342596"/>
                </a:cubicBezTo>
                <a:close/>
                <a:moveTo>
                  <a:pt x="693796" y="285973"/>
                </a:moveTo>
                <a:cubicBezTo>
                  <a:pt x="691564" y="284941"/>
                  <a:pt x="689261" y="283885"/>
                  <a:pt x="686861" y="282830"/>
                </a:cubicBezTo>
                <a:cubicBezTo>
                  <a:pt x="669127" y="275008"/>
                  <a:pt x="647313" y="266394"/>
                  <a:pt x="620459" y="258453"/>
                </a:cubicBezTo>
                <a:cubicBezTo>
                  <a:pt x="620267" y="258405"/>
                  <a:pt x="618588" y="257901"/>
                  <a:pt x="616884" y="257421"/>
                </a:cubicBezTo>
                <a:cubicBezTo>
                  <a:pt x="614844" y="256845"/>
                  <a:pt x="611292" y="255837"/>
                  <a:pt x="607453" y="254830"/>
                </a:cubicBezTo>
                <a:cubicBezTo>
                  <a:pt x="607501" y="240290"/>
                  <a:pt x="607525" y="225750"/>
                  <a:pt x="607573" y="211210"/>
                </a:cubicBezTo>
                <a:cubicBezTo>
                  <a:pt x="609708" y="212290"/>
                  <a:pt x="612036" y="213418"/>
                  <a:pt x="614724" y="214473"/>
                </a:cubicBezTo>
                <a:cubicBezTo>
                  <a:pt x="619499" y="216417"/>
                  <a:pt x="624995" y="218624"/>
                  <a:pt x="631186" y="221143"/>
                </a:cubicBezTo>
                <a:cubicBezTo>
                  <a:pt x="646329" y="226878"/>
                  <a:pt x="666079" y="232468"/>
                  <a:pt x="689549" y="237795"/>
                </a:cubicBezTo>
                <a:cubicBezTo>
                  <a:pt x="691348" y="253342"/>
                  <a:pt x="692788" y="269465"/>
                  <a:pt x="693796" y="28599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40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077D2AF2-B215-12B6-2F94-E9F5234A9421}"/>
              </a:ext>
            </a:extLst>
          </p:cNvPr>
          <p:cNvSpPr/>
          <p:nvPr/>
        </p:nvSpPr>
        <p:spPr>
          <a:xfrm>
            <a:off x="8914045" y="1838565"/>
            <a:ext cx="81952" cy="1371056"/>
          </a:xfrm>
          <a:custGeom>
            <a:avLst/>
            <a:gdLst>
              <a:gd name="csX0" fmla="*/ 81953 w 81952"/>
              <a:gd name="csY0" fmla="*/ 8230 h 1371056"/>
              <a:gd name="csX1" fmla="*/ 79217 w 81952"/>
              <a:gd name="csY1" fmla="*/ 15068 h 1371056"/>
              <a:gd name="csX2" fmla="*/ 66018 w 81952"/>
              <a:gd name="csY2" fmla="*/ 54608 h 1371056"/>
              <a:gd name="csX3" fmla="*/ 55723 w 81952"/>
              <a:gd name="csY3" fmla="*/ 95660 h 1371056"/>
              <a:gd name="csX4" fmla="*/ 47972 w 81952"/>
              <a:gd name="csY4" fmla="*/ 137624 h 1371056"/>
              <a:gd name="csX5" fmla="*/ 42765 w 81952"/>
              <a:gd name="csY5" fmla="*/ 180139 h 1371056"/>
              <a:gd name="csX6" fmla="*/ 41853 w 81952"/>
              <a:gd name="csY6" fmla="*/ 190816 h 1371056"/>
              <a:gd name="csX7" fmla="*/ 41325 w 81952"/>
              <a:gd name="csY7" fmla="*/ 201661 h 1371056"/>
              <a:gd name="csX8" fmla="*/ 41325 w 81952"/>
              <a:gd name="csY8" fmla="*/ 223735 h 1371056"/>
              <a:gd name="csX9" fmla="*/ 40917 w 81952"/>
              <a:gd name="csY9" fmla="*/ 311981 h 1371056"/>
              <a:gd name="csX10" fmla="*/ 39597 w 81952"/>
              <a:gd name="csY10" fmla="*/ 664990 h 1371056"/>
              <a:gd name="csX11" fmla="*/ 37917 w 81952"/>
              <a:gd name="csY11" fmla="*/ 1017999 h 1371056"/>
              <a:gd name="csX12" fmla="*/ 36069 w 81952"/>
              <a:gd name="csY12" fmla="*/ 1194516 h 1371056"/>
              <a:gd name="csX13" fmla="*/ 34726 w 81952"/>
              <a:gd name="csY13" fmla="*/ 1282810 h 1371056"/>
              <a:gd name="csX14" fmla="*/ 34054 w 81952"/>
              <a:gd name="csY14" fmla="*/ 1326909 h 1371056"/>
              <a:gd name="csX15" fmla="*/ 33718 w 81952"/>
              <a:gd name="csY15" fmla="*/ 1348983 h 1371056"/>
              <a:gd name="csX16" fmla="*/ 33622 w 81952"/>
              <a:gd name="csY16" fmla="*/ 1354501 h 1371056"/>
              <a:gd name="csX17" fmla="*/ 32638 w 81952"/>
              <a:gd name="csY17" fmla="*/ 1360019 h 1371056"/>
              <a:gd name="csX18" fmla="*/ 21407 w 81952"/>
              <a:gd name="csY18" fmla="*/ 1371056 h 1371056"/>
              <a:gd name="csX19" fmla="*/ 21239 w 81952"/>
              <a:gd name="csY19" fmla="*/ 1371056 h 1371056"/>
              <a:gd name="csX20" fmla="*/ 9960 w 81952"/>
              <a:gd name="csY20" fmla="*/ 1360019 h 1371056"/>
              <a:gd name="csX21" fmla="*/ 9024 w 81952"/>
              <a:gd name="csY21" fmla="*/ 1354501 h 1371056"/>
              <a:gd name="csX22" fmla="*/ 8928 w 81952"/>
              <a:gd name="csY22" fmla="*/ 1348983 h 1371056"/>
              <a:gd name="csX23" fmla="*/ 8592 w 81952"/>
              <a:gd name="csY23" fmla="*/ 1326909 h 1371056"/>
              <a:gd name="csX24" fmla="*/ 7920 w 81952"/>
              <a:gd name="csY24" fmla="*/ 1282810 h 1371056"/>
              <a:gd name="csX25" fmla="*/ 6576 w 81952"/>
              <a:gd name="csY25" fmla="*/ 1194516 h 1371056"/>
              <a:gd name="csX26" fmla="*/ 4728 w 81952"/>
              <a:gd name="csY26" fmla="*/ 1017999 h 1371056"/>
              <a:gd name="csX27" fmla="*/ 3049 w 81952"/>
              <a:gd name="csY27" fmla="*/ 664990 h 1371056"/>
              <a:gd name="csX28" fmla="*/ 1729 w 81952"/>
              <a:gd name="csY28" fmla="*/ 311981 h 1371056"/>
              <a:gd name="csX29" fmla="*/ 1321 w 81952"/>
              <a:gd name="csY29" fmla="*/ 223735 h 1371056"/>
              <a:gd name="csX30" fmla="*/ 1321 w 81952"/>
              <a:gd name="csY30" fmla="*/ 201661 h 1371056"/>
              <a:gd name="csX31" fmla="*/ 409 w 81952"/>
              <a:gd name="csY31" fmla="*/ 179012 h 1371056"/>
              <a:gd name="csX32" fmla="*/ 313 w 81952"/>
              <a:gd name="csY32" fmla="*/ 133449 h 1371056"/>
              <a:gd name="csX33" fmla="*/ 2929 w 81952"/>
              <a:gd name="csY33" fmla="*/ 87790 h 1371056"/>
              <a:gd name="csX34" fmla="*/ 4656 w 81952"/>
              <a:gd name="csY34" fmla="*/ 70755 h 1371056"/>
              <a:gd name="csX35" fmla="*/ 25750 w 81952"/>
              <a:gd name="csY35" fmla="*/ 0 h 1371056"/>
              <a:gd name="csX36" fmla="*/ 38109 w 81952"/>
              <a:gd name="csY36" fmla="*/ 2015 h 1371056"/>
              <a:gd name="csX37" fmla="*/ 81953 w 81952"/>
              <a:gd name="csY37" fmla="*/ 8230 h 13710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81952" h="1371056">
                <a:moveTo>
                  <a:pt x="81953" y="8230"/>
                </a:moveTo>
                <a:cubicBezTo>
                  <a:pt x="81017" y="10485"/>
                  <a:pt x="80105" y="12764"/>
                  <a:pt x="79217" y="15068"/>
                </a:cubicBezTo>
                <a:cubicBezTo>
                  <a:pt x="74346" y="27952"/>
                  <a:pt x="69786" y="41100"/>
                  <a:pt x="66018" y="54608"/>
                </a:cubicBezTo>
                <a:cubicBezTo>
                  <a:pt x="62155" y="68092"/>
                  <a:pt x="58651" y="81792"/>
                  <a:pt x="55723" y="95660"/>
                </a:cubicBezTo>
                <a:cubicBezTo>
                  <a:pt x="52652" y="109528"/>
                  <a:pt x="50132" y="123516"/>
                  <a:pt x="47972" y="137624"/>
                </a:cubicBezTo>
                <a:cubicBezTo>
                  <a:pt x="45788" y="151732"/>
                  <a:pt x="44037" y="165960"/>
                  <a:pt x="42765" y="180139"/>
                </a:cubicBezTo>
                <a:cubicBezTo>
                  <a:pt x="42405" y="183714"/>
                  <a:pt x="42117" y="187265"/>
                  <a:pt x="41853" y="190816"/>
                </a:cubicBezTo>
                <a:cubicBezTo>
                  <a:pt x="41613" y="194391"/>
                  <a:pt x="41205" y="197918"/>
                  <a:pt x="41325" y="201661"/>
                </a:cubicBezTo>
                <a:cubicBezTo>
                  <a:pt x="41493" y="209003"/>
                  <a:pt x="41301" y="216369"/>
                  <a:pt x="41325" y="223735"/>
                </a:cubicBezTo>
                <a:lnTo>
                  <a:pt x="40917" y="311981"/>
                </a:lnTo>
                <a:lnTo>
                  <a:pt x="39597" y="664990"/>
                </a:lnTo>
                <a:cubicBezTo>
                  <a:pt x="39333" y="782652"/>
                  <a:pt x="38925" y="900337"/>
                  <a:pt x="37917" y="1017999"/>
                </a:cubicBezTo>
                <a:lnTo>
                  <a:pt x="36069" y="1194516"/>
                </a:lnTo>
                <a:lnTo>
                  <a:pt x="34726" y="1282810"/>
                </a:lnTo>
                <a:lnTo>
                  <a:pt x="34054" y="1326909"/>
                </a:lnTo>
                <a:lnTo>
                  <a:pt x="33718" y="1348983"/>
                </a:lnTo>
                <a:lnTo>
                  <a:pt x="33622" y="1354501"/>
                </a:lnTo>
                <a:cubicBezTo>
                  <a:pt x="33646" y="1356325"/>
                  <a:pt x="33430" y="1358172"/>
                  <a:pt x="32638" y="1360019"/>
                </a:cubicBezTo>
                <a:cubicBezTo>
                  <a:pt x="31030" y="1363690"/>
                  <a:pt x="28222" y="1367361"/>
                  <a:pt x="21407" y="1371056"/>
                </a:cubicBezTo>
                <a:lnTo>
                  <a:pt x="21239" y="1371056"/>
                </a:lnTo>
                <a:cubicBezTo>
                  <a:pt x="14376" y="1367361"/>
                  <a:pt x="11592" y="1363690"/>
                  <a:pt x="9960" y="1360019"/>
                </a:cubicBezTo>
                <a:cubicBezTo>
                  <a:pt x="9216" y="1358172"/>
                  <a:pt x="8976" y="1356325"/>
                  <a:pt x="9024" y="1354501"/>
                </a:cubicBezTo>
                <a:lnTo>
                  <a:pt x="8928" y="1348983"/>
                </a:lnTo>
                <a:lnTo>
                  <a:pt x="8592" y="1326909"/>
                </a:lnTo>
                <a:lnTo>
                  <a:pt x="7920" y="1282810"/>
                </a:lnTo>
                <a:lnTo>
                  <a:pt x="6576" y="1194516"/>
                </a:lnTo>
                <a:lnTo>
                  <a:pt x="4728" y="1017999"/>
                </a:lnTo>
                <a:cubicBezTo>
                  <a:pt x="3721" y="900337"/>
                  <a:pt x="3313" y="782652"/>
                  <a:pt x="3049" y="664990"/>
                </a:cubicBezTo>
                <a:lnTo>
                  <a:pt x="1729" y="311981"/>
                </a:lnTo>
                <a:lnTo>
                  <a:pt x="1321" y="223735"/>
                </a:lnTo>
                <a:cubicBezTo>
                  <a:pt x="1321" y="216369"/>
                  <a:pt x="1153" y="209003"/>
                  <a:pt x="1321" y="201661"/>
                </a:cubicBezTo>
                <a:cubicBezTo>
                  <a:pt x="1297" y="194367"/>
                  <a:pt x="553" y="186546"/>
                  <a:pt x="409" y="179012"/>
                </a:cubicBezTo>
                <a:cubicBezTo>
                  <a:pt x="-119" y="163848"/>
                  <a:pt x="-119" y="148661"/>
                  <a:pt x="313" y="133449"/>
                </a:cubicBezTo>
                <a:cubicBezTo>
                  <a:pt x="721" y="118238"/>
                  <a:pt x="1561" y="103026"/>
                  <a:pt x="2929" y="87790"/>
                </a:cubicBezTo>
                <a:cubicBezTo>
                  <a:pt x="3433" y="82104"/>
                  <a:pt x="3961" y="76442"/>
                  <a:pt x="4656" y="70755"/>
                </a:cubicBezTo>
                <a:cubicBezTo>
                  <a:pt x="21959" y="55352"/>
                  <a:pt x="29518" y="26128"/>
                  <a:pt x="25750" y="0"/>
                </a:cubicBezTo>
                <a:cubicBezTo>
                  <a:pt x="29854" y="648"/>
                  <a:pt x="34006" y="1320"/>
                  <a:pt x="38109" y="2015"/>
                </a:cubicBezTo>
                <a:cubicBezTo>
                  <a:pt x="50228" y="4175"/>
                  <a:pt x="69714" y="14876"/>
                  <a:pt x="81953" y="823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54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C02DED9-5830-FBA4-E2B7-8E9EDFE2DB98}"/>
              </a:ext>
            </a:extLst>
          </p:cNvPr>
          <p:cNvSpPr txBox="1"/>
          <p:nvPr/>
        </p:nvSpPr>
        <p:spPr>
          <a:xfrm>
            <a:off x="6396162" y="2424887"/>
            <a:ext cx="1677901" cy="57592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lIns="90000" rtlCol="0" anchor="ctr" anchorCtr="0">
            <a:noAutofit/>
          </a:bodyPr>
          <a:lstStyle/>
          <a:p>
            <a:pPr algn="ctr"/>
            <a:r>
              <a:rPr lang="en-US" sz="1100">
                <a:solidFill>
                  <a:schemeClr val="bg1"/>
                </a:solidFill>
              </a:rPr>
              <a:t>Central Nervous System (CNS)</a:t>
            </a:r>
            <a:r>
              <a:rPr lang="en-US" sz="1100" baseline="300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6BA50D9-385B-5DC6-34B3-681C999C5412}"/>
              </a:ext>
            </a:extLst>
          </p:cNvPr>
          <p:cNvSpPr txBox="1"/>
          <p:nvPr/>
        </p:nvSpPr>
        <p:spPr>
          <a:xfrm>
            <a:off x="9744530" y="3782504"/>
            <a:ext cx="1677901" cy="575919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lIns="90000" rtlCol="0" anchor="ctr" anchorCtr="0">
            <a:noAutofit/>
          </a:bodyPr>
          <a:lstStyle/>
          <a:p>
            <a:pPr algn="ctr"/>
            <a:r>
              <a:rPr lang="en-US" sz="1100">
                <a:solidFill>
                  <a:schemeClr val="bg1"/>
                </a:solidFill>
              </a:rPr>
              <a:t>Peripheral Nervous System (PNS)</a:t>
            </a:r>
            <a:r>
              <a:rPr lang="en-US" sz="1100" baseline="3000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B7C09B5-3C97-A558-9C75-A45552EDBB7E}"/>
              </a:ext>
            </a:extLst>
          </p:cNvPr>
          <p:cNvGrpSpPr/>
          <p:nvPr/>
        </p:nvGrpSpPr>
        <p:grpSpPr>
          <a:xfrm>
            <a:off x="7052417" y="1626846"/>
            <a:ext cx="1811206" cy="261610"/>
            <a:chOff x="7052417" y="1626846"/>
            <a:chExt cx="1811206" cy="26161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298B578-7A63-3BF2-A663-1E1B811E1E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65848" y="1757651"/>
              <a:ext cx="12977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6B78554-F509-3893-F5B7-46ED6A4B4835}"/>
                </a:ext>
              </a:extLst>
            </p:cNvPr>
            <p:cNvSpPr txBox="1"/>
            <p:nvPr/>
          </p:nvSpPr>
          <p:spPr>
            <a:xfrm>
              <a:off x="7052417" y="1626846"/>
              <a:ext cx="513431" cy="261610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100"/>
                <a:t>Brain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88E67F6-9B56-BA48-D638-9983C2D2FB43}"/>
              </a:ext>
            </a:extLst>
          </p:cNvPr>
          <p:cNvGrpSpPr/>
          <p:nvPr/>
        </p:nvGrpSpPr>
        <p:grpSpPr>
          <a:xfrm>
            <a:off x="6675711" y="1948393"/>
            <a:ext cx="2257727" cy="261610"/>
            <a:chOff x="6675711" y="1626846"/>
            <a:chExt cx="2257727" cy="261610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2A90B91-1C69-9B3F-7D9D-F8B2B7953ED5}"/>
                </a:ext>
              </a:extLst>
            </p:cNvPr>
            <p:cNvCxnSpPr>
              <a:cxnSpLocks/>
              <a:endCxn id="92" idx="3"/>
            </p:cNvCxnSpPr>
            <p:nvPr/>
          </p:nvCxnSpPr>
          <p:spPr>
            <a:xfrm flipH="1">
              <a:off x="7565848" y="1757651"/>
              <a:ext cx="13675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ED511DF-F4FB-8E21-F38D-8D46D5F9B6CE}"/>
                </a:ext>
              </a:extLst>
            </p:cNvPr>
            <p:cNvSpPr txBox="1"/>
            <p:nvPr/>
          </p:nvSpPr>
          <p:spPr>
            <a:xfrm>
              <a:off x="6675711" y="1626846"/>
              <a:ext cx="890137" cy="261610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100"/>
                <a:t>Spinal cord</a:t>
              </a: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CC86744-428C-8794-C227-88A770C76380}"/>
              </a:ext>
            </a:extLst>
          </p:cNvPr>
          <p:cNvCxnSpPr>
            <a:cxnSpLocks/>
            <a:endCxn id="96" idx="3"/>
          </p:cNvCxnSpPr>
          <p:nvPr/>
        </p:nvCxnSpPr>
        <p:spPr>
          <a:xfrm>
            <a:off x="9400860" y="2516420"/>
            <a:ext cx="789739" cy="50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564099DD-B475-82E9-66DC-127287660143}"/>
              </a:ext>
            </a:extLst>
          </p:cNvPr>
          <p:cNvSpPr txBox="1"/>
          <p:nvPr/>
        </p:nvSpPr>
        <p:spPr>
          <a:xfrm flipH="1">
            <a:off x="10190599" y="2724338"/>
            <a:ext cx="1162344" cy="600164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100" dirty="0"/>
              <a:t>Other nerves lying outside the CNS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EA340F9-FEDA-88E5-4E40-3DAAB7FD5E94}"/>
              </a:ext>
            </a:extLst>
          </p:cNvPr>
          <p:cNvCxnSpPr>
            <a:cxnSpLocks/>
            <a:endCxn id="96" idx="3"/>
          </p:cNvCxnSpPr>
          <p:nvPr/>
        </p:nvCxnSpPr>
        <p:spPr>
          <a:xfrm>
            <a:off x="9142143" y="2720346"/>
            <a:ext cx="1048456" cy="304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AE65208-4A68-5718-FDAE-89676DF13BB4}"/>
              </a:ext>
            </a:extLst>
          </p:cNvPr>
          <p:cNvCxnSpPr>
            <a:cxnSpLocks/>
            <a:endCxn id="96" idx="3"/>
          </p:cNvCxnSpPr>
          <p:nvPr/>
        </p:nvCxnSpPr>
        <p:spPr>
          <a:xfrm flipV="1">
            <a:off x="9026392" y="3024420"/>
            <a:ext cx="1164207" cy="65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19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7702</TotalTime>
  <Words>275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Organisation of the nervous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31</cp:revision>
  <dcterms:created xsi:type="dcterms:W3CDTF">2024-10-28T13:51:27Z</dcterms:created>
  <dcterms:modified xsi:type="dcterms:W3CDTF">2026-05-07T00:02:22Z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