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458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basal ganglia are a group of subcortical nuclei that are important in motor control.</a:t>
            </a:r>
            <a:r>
              <a:rPr lang="en-GB" baseline="30000" dirty="0"/>
              <a:t>1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/>
              <a:t>Pathways: 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GB" dirty="0"/>
              <a:t>The caudate and putamen (striatum) the main input structures of the basal ganglia. </a:t>
            </a:r>
            <a:r>
              <a:rPr lang="en-GB" dirty="0" err="1"/>
              <a:t>GPi</a:t>
            </a:r>
            <a:r>
              <a:rPr lang="en-GB" dirty="0"/>
              <a:t> and </a:t>
            </a:r>
            <a:r>
              <a:rPr lang="en-GB" dirty="0" err="1"/>
              <a:t>SNr</a:t>
            </a:r>
            <a:r>
              <a:rPr lang="en-GB" dirty="0"/>
              <a:t> are the main output structures</a:t>
            </a:r>
            <a:r>
              <a:rPr lang="en-GB" baseline="30000" dirty="0"/>
              <a:t>1,2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GB" dirty="0"/>
              <a:t>Basal ganglia receives excitatory input from virtually all regions of the cortex. Sensory, motor, association and limbic areas of cortex all project to striatum</a:t>
            </a:r>
            <a:r>
              <a:rPr lang="en-GB" baseline="30000" dirty="0"/>
              <a:t>1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GB" dirty="0"/>
              <a:t>The major output from the basal ganglia is to the portions of the thalamus that project to prefrontal, premotor and motor cortex</a:t>
            </a:r>
            <a:r>
              <a:rPr lang="en-GB" baseline="30000" dirty="0"/>
              <a:t>1,3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GB" dirty="0"/>
              <a:t>The basal ganglia do not project directly to the spinal cord, therefore their effects on movement are indirect mediated by their connections between the thalamus and cortex.</a:t>
            </a:r>
            <a:r>
              <a:rPr lang="en-GB" baseline="30000" dirty="0"/>
              <a:t>1,3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GB" dirty="0"/>
              <a:t>There are two main pathways through the basal ganglia: the direct pathway is a direct connection from the striatum to </a:t>
            </a:r>
            <a:r>
              <a:rPr lang="en-GB" dirty="0" err="1"/>
              <a:t>GPi</a:t>
            </a:r>
            <a:r>
              <a:rPr lang="en-GB" dirty="0"/>
              <a:t>/</a:t>
            </a:r>
            <a:r>
              <a:rPr lang="en-GB" dirty="0" err="1"/>
              <a:t>SNr</a:t>
            </a:r>
            <a:r>
              <a:rPr lang="en-GB" dirty="0"/>
              <a:t>. The second, indirect pathway is from striatum to </a:t>
            </a:r>
            <a:r>
              <a:rPr lang="en-GB" dirty="0" err="1"/>
              <a:t>GPe</a:t>
            </a:r>
            <a:r>
              <a:rPr lang="en-GB" dirty="0"/>
              <a:t> to subthalamic nucleus to </a:t>
            </a:r>
            <a:r>
              <a:rPr lang="en-GB" dirty="0" err="1"/>
              <a:t>GPi</a:t>
            </a:r>
            <a:r>
              <a:rPr lang="en-GB" dirty="0"/>
              <a:t>/SNr</a:t>
            </a:r>
            <a:r>
              <a:rPr lang="en-GB" baseline="30000" dirty="0"/>
              <a:t>1,2</a:t>
            </a:r>
          </a:p>
          <a:p>
            <a:pPr marL="0" lvl="1"/>
            <a:endParaRPr lang="en-GB" dirty="0"/>
          </a:p>
          <a:p>
            <a:pPr marL="0" lvl="1"/>
            <a:r>
              <a:rPr lang="en-GB" dirty="0"/>
              <a:t>References:</a:t>
            </a:r>
          </a:p>
          <a:p>
            <a:pPr marL="228600" lvl="1" indent="-228600">
              <a:buFont typeface="+mj-lt"/>
              <a:buAutoNum type="arabicPeriod"/>
            </a:pPr>
            <a:r>
              <a:rPr lang="en-GB" dirty="0"/>
              <a:t>The basal ganglia. In: Squire L, Berg D, Bloom FE, Lac Sd, Ghosh A, Spitzer NC. Fundamental Neuroscience. 4</a:t>
            </a:r>
            <a:r>
              <a:rPr lang="en-GB" baseline="30000" dirty="0"/>
              <a:t>th</a:t>
            </a:r>
            <a:r>
              <a:rPr lang="en-GB" dirty="0"/>
              <a:t> edition, 2012. Burlington: Elsevier Science. </a:t>
            </a:r>
            <a:endParaRPr lang="en-US" dirty="0"/>
          </a:p>
          <a:p>
            <a:pPr marL="228600" lvl="1" indent="-228600">
              <a:buFont typeface="+mj-lt"/>
              <a:buAutoNum type="arabicPeriod"/>
            </a:pPr>
            <a:r>
              <a:rPr lang="en-US" dirty="0"/>
              <a:t>Rocha GS, Freire MAM, Britto AM, et al. Basal ganglia for beginners: the basic concepts you need to know and their role in the control of movement. Front Syst </a:t>
            </a:r>
            <a:r>
              <a:rPr lang="en-US" dirty="0" err="1"/>
              <a:t>Neurosci</a:t>
            </a:r>
            <a:r>
              <a:rPr lang="en-US" dirty="0"/>
              <a:t> 2023; 17: 1242929.</a:t>
            </a:r>
          </a:p>
          <a:p>
            <a:pPr marL="228600" lvl="1" indent="-228600">
              <a:buFont typeface="+mj-lt"/>
              <a:buAutoNum type="arabicPeriod"/>
            </a:pPr>
            <a:r>
              <a:rPr lang="en-US" dirty="0"/>
              <a:t>Young CB, Reddy V, Sonne J. Neuroanatomy, basal ganglia. [Updated 2023 Jul]. </a:t>
            </a:r>
            <a:r>
              <a:rPr lang="en-GB" dirty="0"/>
              <a:t>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</a:t>
            </a:r>
            <a:r>
              <a:rPr lang="en-US" dirty="0"/>
              <a:t>. Available at: https://www.ncbi.nlm.nih.gov/books/NBK537141/. </a:t>
            </a:r>
          </a:p>
          <a:p>
            <a:pPr marL="228600" lvl="1" indent="-228600">
              <a:buFont typeface="+mj-lt"/>
              <a:buAutoNum type="arabicPeriod"/>
            </a:pPr>
            <a:r>
              <a:rPr lang="en-US" dirty="0"/>
              <a:t>Fariba KA, Gupta V. Deep brain stimulation. [Updated 2023 Jul]. </a:t>
            </a:r>
            <a:r>
              <a:rPr lang="en-GB" dirty="0"/>
              <a:t>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</a:t>
            </a:r>
            <a:r>
              <a:rPr lang="en-US" dirty="0"/>
              <a:t>. Available at: https://www.ncbi.nlm.nih.gov/books/NBK557847/.</a:t>
            </a:r>
            <a:endParaRPr lang="en-GB" dirty="0"/>
          </a:p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37C2873-EBE5-CF42-9E30-7832FC02D1D9}" type="slidenum">
              <a:rPr lang="da-DK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da-DK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B3945D57-DB89-97D1-77E4-4743BE663B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222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8D9450D-0616-A387-A333-0C1BC8A5FB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Regional neuroscience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BC70238-593F-1659-B11A-2893AE136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Basal ganglia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86C88B3-CAF3-1E63-20F1-945B18FC70EB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946548" cy="4415215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5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Basic anatomy</a:t>
            </a:r>
            <a:r>
              <a:rPr lang="en-GB" sz="1400" noProof="0" dirty="0">
                <a:solidFill>
                  <a:schemeClr val="tx1"/>
                </a:solidFill>
              </a:rPr>
              <a:t>:</a:t>
            </a:r>
            <a:r>
              <a:rPr lang="en-GB" sz="1400" baseline="30000" noProof="0" dirty="0">
                <a:solidFill>
                  <a:schemeClr val="tx1"/>
                </a:solidFill>
              </a:rPr>
              <a:t>1</a:t>
            </a:r>
          </a:p>
          <a:p>
            <a:pPr>
              <a:spcBef>
                <a:spcPts val="0"/>
              </a:spcBef>
              <a:spcAft>
                <a:spcPts val="500"/>
              </a:spcAft>
            </a:pPr>
            <a:r>
              <a:rPr lang="en-GB" sz="1200" noProof="0" dirty="0">
                <a:solidFill>
                  <a:schemeClr val="tx1"/>
                </a:solidFill>
              </a:rPr>
              <a:t>The basal ganglia consist of the caudate nucleus, putamen, </a:t>
            </a:r>
            <a:r>
              <a:rPr lang="en-GB" sz="1200" dirty="0">
                <a:solidFill>
                  <a:schemeClr val="tx1"/>
                </a:solidFill>
              </a:rPr>
              <a:t>nucleus accumbens, </a:t>
            </a:r>
            <a:r>
              <a:rPr lang="en-GB" sz="1200" noProof="0" dirty="0">
                <a:solidFill>
                  <a:schemeClr val="tx1"/>
                </a:solidFill>
              </a:rPr>
              <a:t>globus pallidus (pallidum), substantia nigra and subthalamic nucleus (STN)</a:t>
            </a:r>
          </a:p>
          <a:p>
            <a:pPr marL="180000" lvl="1">
              <a:spcBef>
                <a:spcPts val="0"/>
              </a:spcBef>
              <a:spcAft>
                <a:spcPts val="500"/>
              </a:spcAft>
            </a:pPr>
            <a:r>
              <a:rPr lang="en-GB" sz="1200" dirty="0">
                <a:solidFill>
                  <a:schemeClr val="tx1"/>
                </a:solidFill>
              </a:rPr>
              <a:t>The globus pallidus is divided into internus (</a:t>
            </a:r>
            <a:r>
              <a:rPr lang="en-GB" sz="1200" dirty="0" err="1">
                <a:solidFill>
                  <a:schemeClr val="tx1"/>
                </a:solidFill>
              </a:rPr>
              <a:t>GPi</a:t>
            </a:r>
            <a:r>
              <a:rPr lang="en-GB" sz="1200" dirty="0">
                <a:solidFill>
                  <a:schemeClr val="tx1"/>
                </a:solidFill>
              </a:rPr>
              <a:t>) and externus (</a:t>
            </a:r>
            <a:r>
              <a:rPr lang="en-GB" sz="1200" dirty="0" err="1">
                <a:solidFill>
                  <a:schemeClr val="tx1"/>
                </a:solidFill>
              </a:rPr>
              <a:t>GPe</a:t>
            </a:r>
            <a:r>
              <a:rPr lang="en-GB" sz="1200" dirty="0">
                <a:solidFill>
                  <a:schemeClr val="tx1"/>
                </a:solidFill>
              </a:rPr>
              <a:t>)</a:t>
            </a:r>
          </a:p>
          <a:p>
            <a:pPr marL="180000" lvl="1">
              <a:spcBef>
                <a:spcPts val="0"/>
              </a:spcBef>
              <a:spcAft>
                <a:spcPts val="500"/>
              </a:spcAft>
            </a:pPr>
            <a:r>
              <a:rPr lang="en-GB" sz="1200" dirty="0">
                <a:solidFill>
                  <a:schemeClr val="tx1"/>
                </a:solidFill>
              </a:rPr>
              <a:t>The substantia nigra is divided into pars reticulata (</a:t>
            </a:r>
            <a:r>
              <a:rPr lang="en-GB" sz="1200" dirty="0" err="1">
                <a:solidFill>
                  <a:schemeClr val="tx1"/>
                </a:solidFill>
              </a:rPr>
              <a:t>SNr</a:t>
            </a:r>
            <a:r>
              <a:rPr lang="en-GB" sz="1200" dirty="0">
                <a:solidFill>
                  <a:schemeClr val="tx1"/>
                </a:solidFill>
              </a:rPr>
              <a:t>) and pars compacta (</a:t>
            </a:r>
            <a:r>
              <a:rPr lang="en-GB" sz="1200" dirty="0" err="1">
                <a:solidFill>
                  <a:schemeClr val="tx1"/>
                </a:solidFill>
              </a:rPr>
              <a:t>SNc</a:t>
            </a:r>
            <a:r>
              <a:rPr lang="en-GB" sz="1200" dirty="0">
                <a:solidFill>
                  <a:schemeClr val="tx1"/>
                </a:solidFill>
              </a:rPr>
              <a:t>)</a:t>
            </a:r>
          </a:p>
          <a:p>
            <a:pPr marL="180000" lvl="1">
              <a:spcBef>
                <a:spcPts val="0"/>
              </a:spcBef>
              <a:spcAft>
                <a:spcPts val="500"/>
              </a:spcAft>
            </a:pPr>
            <a:r>
              <a:rPr lang="en-GB" sz="1200" dirty="0">
                <a:solidFill>
                  <a:schemeClr val="tx1"/>
                </a:solidFill>
              </a:rPr>
              <a:t>Together the caudate, putamen, and nucleus accumbens form the striatum</a:t>
            </a:r>
          </a:p>
          <a:p>
            <a:pPr marL="0" indent="0">
              <a:spcBef>
                <a:spcPts val="0"/>
              </a:spcBef>
              <a:spcAft>
                <a:spcPts val="5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Function</a:t>
            </a:r>
            <a:r>
              <a:rPr lang="en-GB" sz="1400" noProof="0" dirty="0">
                <a:solidFill>
                  <a:schemeClr val="tx1"/>
                </a:solidFill>
              </a:rPr>
              <a:t>:</a:t>
            </a:r>
            <a:r>
              <a:rPr lang="en-GB" sz="1400" baseline="30000" noProof="0" dirty="0">
                <a:solidFill>
                  <a:schemeClr val="tx1"/>
                </a:solidFill>
              </a:rPr>
              <a:t>1-3</a:t>
            </a:r>
          </a:p>
          <a:p>
            <a:pPr marL="180000" lvl="1">
              <a:spcBef>
                <a:spcPts val="0"/>
              </a:spcBef>
              <a:spcAft>
                <a:spcPts val="500"/>
              </a:spcAft>
            </a:pPr>
            <a:r>
              <a:rPr lang="en-GB" sz="1200" dirty="0">
                <a:solidFill>
                  <a:schemeClr val="tx1"/>
                </a:solidFill>
              </a:rPr>
              <a:t>Most projection neurons in the basal ganglia are inhibitory. Therefore, the direct pathway from the striatum to </a:t>
            </a:r>
            <a:r>
              <a:rPr lang="en-GB" sz="1200" dirty="0" err="1">
                <a:solidFill>
                  <a:schemeClr val="tx1"/>
                </a:solidFill>
              </a:rPr>
              <a:t>GPi</a:t>
            </a:r>
            <a:r>
              <a:rPr lang="en-GB" sz="1200" dirty="0">
                <a:solidFill>
                  <a:schemeClr val="tx1"/>
                </a:solidFill>
              </a:rPr>
              <a:t>/</a:t>
            </a:r>
            <a:r>
              <a:rPr lang="en-GB" sz="1200" dirty="0" err="1">
                <a:solidFill>
                  <a:schemeClr val="tx1"/>
                </a:solidFill>
              </a:rPr>
              <a:t>SNr</a:t>
            </a:r>
            <a:r>
              <a:rPr lang="en-GB" sz="1200" dirty="0">
                <a:solidFill>
                  <a:schemeClr val="tx1"/>
                </a:solidFill>
              </a:rPr>
              <a:t> functions to inhibit the inhibitory output of the basal ganglia and thereby facilitate movement</a:t>
            </a:r>
          </a:p>
          <a:p>
            <a:pPr marL="180000" lvl="1">
              <a:spcBef>
                <a:spcPts val="0"/>
              </a:spcBef>
              <a:spcAft>
                <a:spcPts val="500"/>
              </a:spcAft>
            </a:pPr>
            <a:r>
              <a:rPr lang="en-GB" sz="1200" dirty="0">
                <a:solidFill>
                  <a:schemeClr val="tx1"/>
                </a:solidFill>
              </a:rPr>
              <a:t>The net effect of the indirect pathway (from striatum to </a:t>
            </a:r>
            <a:r>
              <a:rPr lang="en-GB" sz="1200" dirty="0" err="1">
                <a:solidFill>
                  <a:schemeClr val="tx1"/>
                </a:solidFill>
              </a:rPr>
              <a:t>GPe</a:t>
            </a:r>
            <a:r>
              <a:rPr lang="en-GB" sz="1200" dirty="0">
                <a:solidFill>
                  <a:schemeClr val="tx1"/>
                </a:solidFill>
              </a:rPr>
              <a:t>, to STN, to </a:t>
            </a:r>
            <a:r>
              <a:rPr lang="en-GB" sz="1200" dirty="0" err="1">
                <a:solidFill>
                  <a:schemeClr val="tx1"/>
                </a:solidFill>
              </a:rPr>
              <a:t>GPi</a:t>
            </a:r>
            <a:r>
              <a:rPr lang="en-GB" sz="1200" dirty="0">
                <a:solidFill>
                  <a:schemeClr val="tx1"/>
                </a:solidFill>
              </a:rPr>
              <a:t>, and </a:t>
            </a:r>
            <a:r>
              <a:rPr lang="en-GB" sz="1200" dirty="0" err="1">
                <a:solidFill>
                  <a:schemeClr val="tx1"/>
                </a:solidFill>
              </a:rPr>
              <a:t>SNr</a:t>
            </a:r>
            <a:r>
              <a:rPr lang="en-GB" sz="1200" dirty="0">
                <a:solidFill>
                  <a:schemeClr val="tx1"/>
                </a:solidFill>
              </a:rPr>
              <a:t>) is an increase in the activity of the inhibitory output neurons resulting in inhibition of movement. Thus, the direct and indirect pathways counterbalance one another </a:t>
            </a:r>
          </a:p>
          <a:p>
            <a:pPr marL="0" indent="0">
              <a:spcBef>
                <a:spcPts val="0"/>
              </a:spcBef>
              <a:spcAft>
                <a:spcPts val="5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Clinical relevance</a:t>
            </a:r>
            <a:r>
              <a:rPr lang="en-GB" sz="1400" noProof="0" dirty="0">
                <a:solidFill>
                  <a:schemeClr val="tx1"/>
                </a:solidFill>
              </a:rPr>
              <a:t>:</a:t>
            </a:r>
            <a:r>
              <a:rPr lang="en-GB" sz="1400" baseline="30000" noProof="0" dirty="0">
                <a:solidFill>
                  <a:schemeClr val="tx1"/>
                </a:solidFill>
              </a:rPr>
              <a:t>1,4</a:t>
            </a:r>
          </a:p>
          <a:p>
            <a:pPr marL="180000" lvl="1">
              <a:spcBef>
                <a:spcPts val="0"/>
              </a:spcBef>
              <a:spcAft>
                <a:spcPts val="500"/>
              </a:spcAft>
            </a:pPr>
            <a:r>
              <a:rPr lang="en-GB" sz="1200" dirty="0">
                <a:solidFill>
                  <a:schemeClr val="tx1"/>
                </a:solidFill>
              </a:rPr>
              <a:t>In general, lesions of the basal ganglia result in hyperkinesia (excessive movement), e.g., Huntington’s disease, or hypokinesia (lack of movement), e.g., Parkinson’s disease</a:t>
            </a:r>
          </a:p>
          <a:p>
            <a:pPr marL="180000" lvl="1">
              <a:spcBef>
                <a:spcPts val="0"/>
              </a:spcBef>
              <a:spcAft>
                <a:spcPts val="500"/>
              </a:spcAft>
            </a:pPr>
            <a:r>
              <a:rPr lang="en-GB" sz="1200" dirty="0">
                <a:solidFill>
                  <a:schemeClr val="tx1"/>
                </a:solidFill>
              </a:rPr>
              <a:t>During deep brain stimulation, electrodes can be implanted in the STN, and electrical impulses sent into brain areas including the STN and </a:t>
            </a:r>
            <a:r>
              <a:rPr lang="en-GB" sz="1200" dirty="0" err="1">
                <a:solidFill>
                  <a:schemeClr val="tx1"/>
                </a:solidFill>
              </a:rPr>
              <a:t>GPi</a:t>
            </a:r>
            <a:r>
              <a:rPr lang="en-GB" sz="1200" dirty="0">
                <a:solidFill>
                  <a:schemeClr val="tx1"/>
                </a:solidFill>
              </a:rPr>
              <a:t> to regulate abnormal motor activity and reduce symptoms such as tremors, rigidity, and bradykinesia in patients with Parkinson’s disease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B4F781B-DA75-3A3E-113F-296C48B919B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1110914" cy="619200"/>
          </a:xfrm>
        </p:spPr>
        <p:txBody>
          <a:bodyPr/>
          <a:lstStyle/>
          <a:p>
            <a:r>
              <a:rPr lang="en-GB" dirty="0"/>
              <a:t>1. Squire et al. Basal ganglia. In: Fundamental Neuroscience. 4</a:t>
            </a:r>
            <a:r>
              <a:rPr lang="en-GB" baseline="30000" dirty="0"/>
              <a:t>th</a:t>
            </a:r>
            <a:r>
              <a:rPr lang="en-GB" dirty="0"/>
              <a:t> edition, 2012; </a:t>
            </a:r>
            <a:r>
              <a:rPr lang="en-US" dirty="0"/>
              <a:t>2. Rocha et al. Front Syst </a:t>
            </a:r>
            <a:r>
              <a:rPr lang="en-US" dirty="0" err="1"/>
              <a:t>Neurosci</a:t>
            </a:r>
            <a:r>
              <a:rPr lang="en-US" dirty="0"/>
              <a:t> 2023;17:1242929; </a:t>
            </a:r>
            <a:br>
              <a:rPr lang="en-US" dirty="0"/>
            </a:br>
            <a:r>
              <a:rPr lang="en-US" dirty="0"/>
              <a:t>3. Young et al. Neuroanatomy, basal ganglia. [Updated 2023 Jul]. </a:t>
            </a:r>
            <a:r>
              <a:rPr lang="en-GB" dirty="0"/>
              <a:t>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</a:t>
            </a:r>
            <a:r>
              <a:rPr lang="en-US" dirty="0"/>
              <a:t>. Available at: https://www.ncbi.nlm.nih.gov/books/NBK537141/; </a:t>
            </a:r>
            <a:br>
              <a:rPr lang="en-US" dirty="0"/>
            </a:br>
            <a:r>
              <a:rPr lang="en-US" dirty="0"/>
              <a:t>4. Fariba &amp; Gupta. Deep brain stimulation. [Updated 2023 Jul]. </a:t>
            </a:r>
            <a:r>
              <a:rPr lang="en-GB" dirty="0"/>
              <a:t>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</a:t>
            </a:r>
            <a:r>
              <a:rPr lang="en-US" dirty="0"/>
              <a:t>. Available at: https://www.ncbi.nlm.nih.gov/books/NBK557847/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4A046A-B9BA-A5D5-E4D8-20917DA38ACD}"/>
              </a:ext>
            </a:extLst>
          </p:cNvPr>
          <p:cNvSpPr txBox="1"/>
          <p:nvPr/>
        </p:nvSpPr>
        <p:spPr>
          <a:xfrm>
            <a:off x="8276161" y="1594315"/>
            <a:ext cx="1682020" cy="307777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The basal ganglia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12A27C37-888D-A91F-443F-B07B12F3FD61}"/>
              </a:ext>
            </a:extLst>
          </p:cNvPr>
          <p:cNvGrpSpPr/>
          <p:nvPr/>
        </p:nvGrpSpPr>
        <p:grpSpPr>
          <a:xfrm>
            <a:off x="6736608" y="2133374"/>
            <a:ext cx="4645091" cy="3285350"/>
            <a:chOff x="6736608" y="2133374"/>
            <a:chExt cx="4645091" cy="3285350"/>
          </a:xfrm>
        </p:grpSpPr>
        <p:grpSp>
          <p:nvGrpSpPr>
            <p:cNvPr id="15" name="Graphic 12">
              <a:extLst>
                <a:ext uri="{FF2B5EF4-FFF2-40B4-BE49-F238E27FC236}">
                  <a16:creationId xmlns:a16="http://schemas.microsoft.com/office/drawing/2014/main" id="{54536E67-844C-649B-2E2F-BCDE5D5E8CAB}"/>
                </a:ext>
              </a:extLst>
            </p:cNvPr>
            <p:cNvGrpSpPr/>
            <p:nvPr/>
          </p:nvGrpSpPr>
          <p:grpSpPr>
            <a:xfrm>
              <a:off x="7776214" y="2521494"/>
              <a:ext cx="3203975" cy="2475983"/>
              <a:chOff x="7296026" y="2506104"/>
              <a:chExt cx="3971410" cy="3069046"/>
            </a:xfrm>
            <a:solidFill>
              <a:srgbClr val="EDEBE4"/>
            </a:solidFill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5D9ACD78-E613-0E53-CC87-B317CD26A46B}"/>
                  </a:ext>
                </a:extLst>
              </p:cNvPr>
              <p:cNvSpPr/>
              <p:nvPr/>
            </p:nvSpPr>
            <p:spPr>
              <a:xfrm>
                <a:off x="7296026" y="2506104"/>
                <a:ext cx="3971410" cy="3069046"/>
              </a:xfrm>
              <a:custGeom>
                <a:avLst/>
                <a:gdLst>
                  <a:gd name="csX0" fmla="*/ 3970906 w 3971410"/>
                  <a:gd name="csY0" fmla="*/ 1715318 h 3069046"/>
                  <a:gd name="csX1" fmla="*/ 3954618 w 3971410"/>
                  <a:gd name="csY1" fmla="*/ 1696222 h 3069046"/>
                  <a:gd name="csX2" fmla="*/ 3943379 w 3971410"/>
                  <a:gd name="csY2" fmla="*/ 1694132 h 3069046"/>
                  <a:gd name="csX3" fmla="*/ 3823268 w 3971410"/>
                  <a:gd name="csY3" fmla="*/ 1789612 h 3069046"/>
                  <a:gd name="csX4" fmla="*/ 3800218 w 3971410"/>
                  <a:gd name="csY4" fmla="*/ 1814978 h 3069046"/>
                  <a:gd name="csX5" fmla="*/ 3632864 w 3971410"/>
                  <a:gd name="csY5" fmla="*/ 1928034 h 3069046"/>
                  <a:gd name="csX6" fmla="*/ 3598574 w 3971410"/>
                  <a:gd name="csY6" fmla="*/ 1942095 h 3069046"/>
                  <a:gd name="csX7" fmla="*/ 3448364 w 3971410"/>
                  <a:gd name="csY7" fmla="*/ 2024275 h 3069046"/>
                  <a:gd name="csX8" fmla="*/ 3340351 w 3971410"/>
                  <a:gd name="csY8" fmla="*/ 2156427 h 3069046"/>
                  <a:gd name="csX9" fmla="*/ 3339493 w 3971410"/>
                  <a:gd name="csY9" fmla="*/ 2157662 h 3069046"/>
                  <a:gd name="csX10" fmla="*/ 3328635 w 3971410"/>
                  <a:gd name="csY10" fmla="*/ 2173433 h 3069046"/>
                  <a:gd name="csX11" fmla="*/ 3205953 w 3971410"/>
                  <a:gd name="csY11" fmla="*/ 2247822 h 3069046"/>
                  <a:gd name="csX12" fmla="*/ 3192618 w 3971410"/>
                  <a:gd name="csY12" fmla="*/ 2247157 h 3069046"/>
                  <a:gd name="csX13" fmla="*/ 3075270 w 3971410"/>
                  <a:gd name="csY13" fmla="*/ 2153387 h 3069046"/>
                  <a:gd name="csX14" fmla="*/ 3095082 w 3971410"/>
                  <a:gd name="csY14" fmla="*/ 1978102 h 3069046"/>
                  <a:gd name="csX15" fmla="*/ 3113560 w 3971410"/>
                  <a:gd name="csY15" fmla="*/ 1792842 h 3069046"/>
                  <a:gd name="csX16" fmla="*/ 3029264 w 3971410"/>
                  <a:gd name="csY16" fmla="*/ 1641214 h 3069046"/>
                  <a:gd name="csX17" fmla="*/ 2997070 w 3971410"/>
                  <a:gd name="csY17" fmla="*/ 1592951 h 3069046"/>
                  <a:gd name="csX18" fmla="*/ 2953541 w 3971410"/>
                  <a:gd name="csY18" fmla="*/ 1529108 h 3069046"/>
                  <a:gd name="csX19" fmla="*/ 2868197 w 3971410"/>
                  <a:gd name="csY19" fmla="*/ 1388975 h 3069046"/>
                  <a:gd name="csX20" fmla="*/ 2867625 w 3971410"/>
                  <a:gd name="csY20" fmla="*/ 1354868 h 3069046"/>
                  <a:gd name="csX21" fmla="*/ 2888675 w 3971410"/>
                  <a:gd name="csY21" fmla="*/ 1345463 h 3069046"/>
                  <a:gd name="csX22" fmla="*/ 2988974 w 3971410"/>
                  <a:gd name="csY22" fmla="*/ 1473815 h 3069046"/>
                  <a:gd name="csX23" fmla="*/ 3040980 w 3971410"/>
                  <a:gd name="csY23" fmla="*/ 1552669 h 3069046"/>
                  <a:gd name="csX24" fmla="*/ 3084605 w 3971410"/>
                  <a:gd name="csY24" fmla="*/ 1499466 h 3069046"/>
                  <a:gd name="csX25" fmla="*/ 3170996 w 3971410"/>
                  <a:gd name="csY25" fmla="*/ 1412917 h 3069046"/>
                  <a:gd name="csX26" fmla="*/ 3335874 w 3971410"/>
                  <a:gd name="csY26" fmla="*/ 1482460 h 3069046"/>
                  <a:gd name="csX27" fmla="*/ 3383499 w 3971410"/>
                  <a:gd name="csY27" fmla="*/ 1511437 h 3069046"/>
                  <a:gd name="csX28" fmla="*/ 3412360 w 3971410"/>
                  <a:gd name="csY28" fmla="*/ 1526068 h 3069046"/>
                  <a:gd name="csX29" fmla="*/ 3484655 w 3971410"/>
                  <a:gd name="csY29" fmla="*/ 1571670 h 3069046"/>
                  <a:gd name="csX30" fmla="*/ 3504562 w 3971410"/>
                  <a:gd name="csY30" fmla="*/ 1621643 h 3069046"/>
                  <a:gd name="csX31" fmla="*/ 3510277 w 3971410"/>
                  <a:gd name="csY31" fmla="*/ 1647294 h 3069046"/>
                  <a:gd name="csX32" fmla="*/ 3574285 w 3971410"/>
                  <a:gd name="csY32" fmla="*/ 1723583 h 3069046"/>
                  <a:gd name="csX33" fmla="*/ 3612290 w 3971410"/>
                  <a:gd name="csY33" fmla="*/ 1732419 h 3069046"/>
                  <a:gd name="csX34" fmla="*/ 3643532 w 3971410"/>
                  <a:gd name="csY34" fmla="*/ 1726339 h 3069046"/>
                  <a:gd name="csX35" fmla="*/ 3697634 w 3971410"/>
                  <a:gd name="csY35" fmla="*/ 1663065 h 3069046"/>
                  <a:gd name="csX36" fmla="*/ 3682679 w 3971410"/>
                  <a:gd name="csY36" fmla="*/ 1603877 h 3069046"/>
                  <a:gd name="csX37" fmla="*/ 3673440 w 3971410"/>
                  <a:gd name="csY37" fmla="*/ 1585921 h 3069046"/>
                  <a:gd name="csX38" fmla="*/ 3679822 w 3971410"/>
                  <a:gd name="csY38" fmla="*/ 1504692 h 3069046"/>
                  <a:gd name="csX39" fmla="*/ 3686108 w 3971410"/>
                  <a:gd name="csY39" fmla="*/ 1425077 h 3069046"/>
                  <a:gd name="csX40" fmla="*/ 3658772 w 3971410"/>
                  <a:gd name="csY40" fmla="*/ 1393821 h 3069046"/>
                  <a:gd name="csX41" fmla="*/ 3629625 w 3971410"/>
                  <a:gd name="csY41" fmla="*/ 1351258 h 3069046"/>
                  <a:gd name="csX42" fmla="*/ 3668868 w 3971410"/>
                  <a:gd name="csY42" fmla="*/ 1286655 h 3069046"/>
                  <a:gd name="csX43" fmla="*/ 3745354 w 3971410"/>
                  <a:gd name="csY43" fmla="*/ 1263568 h 3069046"/>
                  <a:gd name="csX44" fmla="*/ 3827459 w 3971410"/>
                  <a:gd name="csY44" fmla="*/ 1212931 h 3069046"/>
                  <a:gd name="csX45" fmla="*/ 3727828 w 3971410"/>
                  <a:gd name="csY45" fmla="*/ 1148897 h 3069046"/>
                  <a:gd name="csX46" fmla="*/ 3562950 w 3971410"/>
                  <a:gd name="csY46" fmla="*/ 1014940 h 3069046"/>
                  <a:gd name="csX47" fmla="*/ 3709349 w 3971410"/>
                  <a:gd name="csY47" fmla="*/ 862552 h 3069046"/>
                  <a:gd name="csX48" fmla="*/ 3795646 w 3971410"/>
                  <a:gd name="csY48" fmla="*/ 798613 h 3069046"/>
                  <a:gd name="csX49" fmla="*/ 3760880 w 3971410"/>
                  <a:gd name="csY49" fmla="*/ 757381 h 3069046"/>
                  <a:gd name="csX50" fmla="*/ 3719636 w 3971410"/>
                  <a:gd name="csY50" fmla="*/ 725934 h 3069046"/>
                  <a:gd name="csX51" fmla="*/ 3716112 w 3971410"/>
                  <a:gd name="csY51" fmla="*/ 687267 h 3069046"/>
                  <a:gd name="csX52" fmla="*/ 3705730 w 3971410"/>
                  <a:gd name="csY52" fmla="*/ 633019 h 3069046"/>
                  <a:gd name="csX53" fmla="*/ 3684870 w 3971410"/>
                  <a:gd name="csY53" fmla="*/ 625324 h 3069046"/>
                  <a:gd name="csX54" fmla="*/ 3593525 w 3971410"/>
                  <a:gd name="csY54" fmla="*/ 707693 h 3069046"/>
                  <a:gd name="csX55" fmla="*/ 3525517 w 3971410"/>
                  <a:gd name="csY55" fmla="*/ 783697 h 3069046"/>
                  <a:gd name="csX56" fmla="*/ 3363497 w 3971410"/>
                  <a:gd name="csY56" fmla="*/ 817424 h 3069046"/>
                  <a:gd name="csX57" fmla="*/ 3343494 w 3971410"/>
                  <a:gd name="csY57" fmla="*/ 817424 h 3069046"/>
                  <a:gd name="csX58" fmla="*/ 3057744 w 3971410"/>
                  <a:gd name="csY58" fmla="*/ 733250 h 3069046"/>
                  <a:gd name="csX59" fmla="*/ 3050696 w 3971410"/>
                  <a:gd name="csY59" fmla="*/ 511223 h 3069046"/>
                  <a:gd name="csX60" fmla="*/ 3077270 w 3971410"/>
                  <a:gd name="csY60" fmla="*/ 427143 h 3069046"/>
                  <a:gd name="csX61" fmla="*/ 3056696 w 3971410"/>
                  <a:gd name="csY61" fmla="*/ 345914 h 3069046"/>
                  <a:gd name="csX62" fmla="*/ 3037360 w 3971410"/>
                  <a:gd name="csY62" fmla="*/ 339738 h 3069046"/>
                  <a:gd name="csX63" fmla="*/ 3009643 w 3971410"/>
                  <a:gd name="csY63" fmla="*/ 348479 h 3069046"/>
                  <a:gd name="csX64" fmla="*/ 2927728 w 3971410"/>
                  <a:gd name="csY64" fmla="*/ 492697 h 3069046"/>
                  <a:gd name="csX65" fmla="*/ 2926585 w 3971410"/>
                  <a:gd name="csY65" fmla="*/ 496212 h 3069046"/>
                  <a:gd name="csX66" fmla="*/ 2914107 w 3971410"/>
                  <a:gd name="csY66" fmla="*/ 549700 h 3069046"/>
                  <a:gd name="csX67" fmla="*/ 2833811 w 3971410"/>
                  <a:gd name="csY67" fmla="*/ 731255 h 3069046"/>
                  <a:gd name="csX68" fmla="*/ 2803522 w 3971410"/>
                  <a:gd name="csY68" fmla="*/ 738855 h 3069046"/>
                  <a:gd name="csX69" fmla="*/ 2770946 w 3971410"/>
                  <a:gd name="csY69" fmla="*/ 732205 h 3069046"/>
                  <a:gd name="csX70" fmla="*/ 2707796 w 3971410"/>
                  <a:gd name="csY70" fmla="*/ 608888 h 3069046"/>
                  <a:gd name="csX71" fmla="*/ 2703890 w 3971410"/>
                  <a:gd name="csY71" fmla="*/ 588747 h 3069046"/>
                  <a:gd name="csX72" fmla="*/ 2689317 w 3971410"/>
                  <a:gd name="csY72" fmla="*/ 426668 h 3069046"/>
                  <a:gd name="csX73" fmla="*/ 2752373 w 3971410"/>
                  <a:gd name="csY73" fmla="*/ 278745 h 3069046"/>
                  <a:gd name="csX74" fmla="*/ 2782757 w 3971410"/>
                  <a:gd name="csY74" fmla="*/ 250719 h 3069046"/>
                  <a:gd name="csX75" fmla="*/ 2870483 w 3971410"/>
                  <a:gd name="csY75" fmla="*/ 121987 h 3069046"/>
                  <a:gd name="csX76" fmla="*/ 2757611 w 3971410"/>
                  <a:gd name="csY76" fmla="*/ 53203 h 3069046"/>
                  <a:gd name="csX77" fmla="*/ 2652265 w 3971410"/>
                  <a:gd name="csY77" fmla="*/ 27551 h 3069046"/>
                  <a:gd name="csX78" fmla="*/ 2536536 w 3971410"/>
                  <a:gd name="csY78" fmla="*/ 0 h 3069046"/>
                  <a:gd name="csX79" fmla="*/ 2423665 w 3971410"/>
                  <a:gd name="csY79" fmla="*/ 26126 h 3069046"/>
                  <a:gd name="csX80" fmla="*/ 2339845 w 3971410"/>
                  <a:gd name="csY80" fmla="*/ 47218 h 3069046"/>
                  <a:gd name="csX81" fmla="*/ 2266407 w 3971410"/>
                  <a:gd name="csY81" fmla="*/ 23371 h 3069046"/>
                  <a:gd name="csX82" fmla="*/ 2200780 w 3971410"/>
                  <a:gd name="csY82" fmla="*/ 1330 h 3069046"/>
                  <a:gd name="csX83" fmla="*/ 2148202 w 3971410"/>
                  <a:gd name="csY83" fmla="*/ 104981 h 3069046"/>
                  <a:gd name="csX84" fmla="*/ 2143154 w 3971410"/>
                  <a:gd name="csY84" fmla="*/ 246728 h 3069046"/>
                  <a:gd name="csX85" fmla="*/ 2141534 w 3971410"/>
                  <a:gd name="csY85" fmla="*/ 317507 h 3069046"/>
                  <a:gd name="csX86" fmla="*/ 2139534 w 3971410"/>
                  <a:gd name="csY86" fmla="*/ 365865 h 3069046"/>
                  <a:gd name="csX87" fmla="*/ 2139534 w 3971410"/>
                  <a:gd name="csY87" fmla="*/ 366530 h 3069046"/>
                  <a:gd name="csX88" fmla="*/ 2138391 w 3971410"/>
                  <a:gd name="csY88" fmla="*/ 503432 h 3069046"/>
                  <a:gd name="csX89" fmla="*/ 2338988 w 3971410"/>
                  <a:gd name="csY89" fmla="*/ 743985 h 3069046"/>
                  <a:gd name="csX90" fmla="*/ 2417093 w 3971410"/>
                  <a:gd name="csY90" fmla="*/ 921360 h 3069046"/>
                  <a:gd name="csX91" fmla="*/ 2366896 w 3971410"/>
                  <a:gd name="csY91" fmla="*/ 959172 h 3069046"/>
                  <a:gd name="csX92" fmla="*/ 2282600 w 3971410"/>
                  <a:gd name="csY92" fmla="*/ 884498 h 3069046"/>
                  <a:gd name="csX93" fmla="*/ 2213543 w 3971410"/>
                  <a:gd name="csY93" fmla="*/ 818279 h 3069046"/>
                  <a:gd name="csX94" fmla="*/ 2196208 w 3971410"/>
                  <a:gd name="csY94" fmla="*/ 824740 h 3069046"/>
                  <a:gd name="csX95" fmla="*/ 2204114 w 3971410"/>
                  <a:gd name="csY95" fmla="*/ 869677 h 3069046"/>
                  <a:gd name="csX96" fmla="*/ 2224973 w 3971410"/>
                  <a:gd name="csY96" fmla="*/ 959932 h 3069046"/>
                  <a:gd name="csX97" fmla="*/ 2199637 w 3971410"/>
                  <a:gd name="csY97" fmla="*/ 1012280 h 3069046"/>
                  <a:gd name="csX98" fmla="*/ 2175253 w 3971410"/>
                  <a:gd name="csY98" fmla="*/ 1061017 h 3069046"/>
                  <a:gd name="csX99" fmla="*/ 2222497 w 3971410"/>
                  <a:gd name="csY99" fmla="*/ 1114600 h 3069046"/>
                  <a:gd name="csX100" fmla="*/ 2269646 w 3971410"/>
                  <a:gd name="csY100" fmla="*/ 1167898 h 3069046"/>
                  <a:gd name="csX101" fmla="*/ 1986086 w 3971410"/>
                  <a:gd name="csY101" fmla="*/ 1258153 h 3069046"/>
                  <a:gd name="csX102" fmla="*/ 1702622 w 3971410"/>
                  <a:gd name="csY102" fmla="*/ 1167898 h 3069046"/>
                  <a:gd name="csX103" fmla="*/ 1749771 w 3971410"/>
                  <a:gd name="csY103" fmla="*/ 1114600 h 3069046"/>
                  <a:gd name="csX104" fmla="*/ 1797015 w 3971410"/>
                  <a:gd name="csY104" fmla="*/ 1061017 h 3069046"/>
                  <a:gd name="csX105" fmla="*/ 1772631 w 3971410"/>
                  <a:gd name="csY105" fmla="*/ 1012280 h 3069046"/>
                  <a:gd name="csX106" fmla="*/ 1747294 w 3971410"/>
                  <a:gd name="csY106" fmla="*/ 959932 h 3069046"/>
                  <a:gd name="csX107" fmla="*/ 1768154 w 3971410"/>
                  <a:gd name="csY107" fmla="*/ 869677 h 3069046"/>
                  <a:gd name="csX108" fmla="*/ 1775965 w 3971410"/>
                  <a:gd name="csY108" fmla="*/ 824740 h 3069046"/>
                  <a:gd name="csX109" fmla="*/ 1758629 w 3971410"/>
                  <a:gd name="csY109" fmla="*/ 818279 h 3069046"/>
                  <a:gd name="csX110" fmla="*/ 1689573 w 3971410"/>
                  <a:gd name="csY110" fmla="*/ 884498 h 3069046"/>
                  <a:gd name="csX111" fmla="*/ 1605277 w 3971410"/>
                  <a:gd name="csY111" fmla="*/ 959172 h 3069046"/>
                  <a:gd name="csX112" fmla="*/ 1555080 w 3971410"/>
                  <a:gd name="csY112" fmla="*/ 921360 h 3069046"/>
                  <a:gd name="csX113" fmla="*/ 1633185 w 3971410"/>
                  <a:gd name="csY113" fmla="*/ 743985 h 3069046"/>
                  <a:gd name="csX114" fmla="*/ 1833782 w 3971410"/>
                  <a:gd name="csY114" fmla="*/ 503432 h 3069046"/>
                  <a:gd name="csX115" fmla="*/ 1832639 w 3971410"/>
                  <a:gd name="csY115" fmla="*/ 366530 h 3069046"/>
                  <a:gd name="csX116" fmla="*/ 1832639 w 3971410"/>
                  <a:gd name="csY116" fmla="*/ 365865 h 3069046"/>
                  <a:gd name="csX117" fmla="*/ 1830543 w 3971410"/>
                  <a:gd name="csY117" fmla="*/ 317507 h 3069046"/>
                  <a:gd name="csX118" fmla="*/ 1828924 w 3971410"/>
                  <a:gd name="csY118" fmla="*/ 246823 h 3069046"/>
                  <a:gd name="csX119" fmla="*/ 1823875 w 3971410"/>
                  <a:gd name="csY119" fmla="*/ 105076 h 3069046"/>
                  <a:gd name="csX120" fmla="*/ 1771298 w 3971410"/>
                  <a:gd name="csY120" fmla="*/ 1425 h 3069046"/>
                  <a:gd name="csX121" fmla="*/ 1705670 w 3971410"/>
                  <a:gd name="csY121" fmla="*/ 23466 h 3069046"/>
                  <a:gd name="csX122" fmla="*/ 1632232 w 3971410"/>
                  <a:gd name="csY122" fmla="*/ 47313 h 3069046"/>
                  <a:gd name="csX123" fmla="*/ 1548413 w 3971410"/>
                  <a:gd name="csY123" fmla="*/ 26221 h 3069046"/>
                  <a:gd name="csX124" fmla="*/ 1435541 w 3971410"/>
                  <a:gd name="csY124" fmla="*/ 95 h 3069046"/>
                  <a:gd name="csX125" fmla="*/ 1319812 w 3971410"/>
                  <a:gd name="csY125" fmla="*/ 27646 h 3069046"/>
                  <a:gd name="csX126" fmla="*/ 1214466 w 3971410"/>
                  <a:gd name="csY126" fmla="*/ 53298 h 3069046"/>
                  <a:gd name="csX127" fmla="*/ 1101595 w 3971410"/>
                  <a:gd name="csY127" fmla="*/ 122082 h 3069046"/>
                  <a:gd name="csX128" fmla="*/ 1189320 w 3971410"/>
                  <a:gd name="csY128" fmla="*/ 250814 h 3069046"/>
                  <a:gd name="csX129" fmla="*/ 1219705 w 3971410"/>
                  <a:gd name="csY129" fmla="*/ 278840 h 3069046"/>
                  <a:gd name="csX130" fmla="*/ 1282760 w 3971410"/>
                  <a:gd name="csY130" fmla="*/ 426763 h 3069046"/>
                  <a:gd name="csX131" fmla="*/ 1268187 w 3971410"/>
                  <a:gd name="csY131" fmla="*/ 588842 h 3069046"/>
                  <a:gd name="csX132" fmla="*/ 1264282 w 3971410"/>
                  <a:gd name="csY132" fmla="*/ 608983 h 3069046"/>
                  <a:gd name="csX133" fmla="*/ 1201131 w 3971410"/>
                  <a:gd name="csY133" fmla="*/ 732300 h 3069046"/>
                  <a:gd name="csX134" fmla="*/ 1168556 w 3971410"/>
                  <a:gd name="csY134" fmla="*/ 738950 h 3069046"/>
                  <a:gd name="csX135" fmla="*/ 1138266 w 3971410"/>
                  <a:gd name="csY135" fmla="*/ 731350 h 3069046"/>
                  <a:gd name="csX136" fmla="*/ 1057970 w 3971410"/>
                  <a:gd name="csY136" fmla="*/ 549795 h 3069046"/>
                  <a:gd name="csX137" fmla="*/ 1045492 w 3971410"/>
                  <a:gd name="csY137" fmla="*/ 496307 h 3069046"/>
                  <a:gd name="csX138" fmla="*/ 1044349 w 3971410"/>
                  <a:gd name="csY138" fmla="*/ 492792 h 3069046"/>
                  <a:gd name="csX139" fmla="*/ 962434 w 3971410"/>
                  <a:gd name="csY139" fmla="*/ 348574 h 3069046"/>
                  <a:gd name="csX140" fmla="*/ 934717 w 3971410"/>
                  <a:gd name="csY140" fmla="*/ 339833 h 3069046"/>
                  <a:gd name="csX141" fmla="*/ 915381 w 3971410"/>
                  <a:gd name="csY141" fmla="*/ 346009 h 3069046"/>
                  <a:gd name="csX142" fmla="*/ 894807 w 3971410"/>
                  <a:gd name="csY142" fmla="*/ 427238 h 3069046"/>
                  <a:gd name="csX143" fmla="*/ 921382 w 3971410"/>
                  <a:gd name="csY143" fmla="*/ 511318 h 3069046"/>
                  <a:gd name="csX144" fmla="*/ 914333 w 3971410"/>
                  <a:gd name="csY144" fmla="*/ 733345 h 3069046"/>
                  <a:gd name="csX145" fmla="*/ 628583 w 3971410"/>
                  <a:gd name="csY145" fmla="*/ 817519 h 3069046"/>
                  <a:gd name="csX146" fmla="*/ 608581 w 3971410"/>
                  <a:gd name="csY146" fmla="*/ 817519 h 3069046"/>
                  <a:gd name="csX147" fmla="*/ 446560 w 3971410"/>
                  <a:gd name="csY147" fmla="*/ 783792 h 3069046"/>
                  <a:gd name="csX148" fmla="*/ 378647 w 3971410"/>
                  <a:gd name="csY148" fmla="*/ 707788 h 3069046"/>
                  <a:gd name="csX149" fmla="*/ 287207 w 3971410"/>
                  <a:gd name="csY149" fmla="*/ 625324 h 3069046"/>
                  <a:gd name="csX150" fmla="*/ 266348 w 3971410"/>
                  <a:gd name="csY150" fmla="*/ 633019 h 3069046"/>
                  <a:gd name="csX151" fmla="*/ 255965 w 3971410"/>
                  <a:gd name="csY151" fmla="*/ 687172 h 3069046"/>
                  <a:gd name="csX152" fmla="*/ 252346 w 3971410"/>
                  <a:gd name="csY152" fmla="*/ 725934 h 3069046"/>
                  <a:gd name="csX153" fmla="*/ 211102 w 3971410"/>
                  <a:gd name="csY153" fmla="*/ 757381 h 3069046"/>
                  <a:gd name="csX154" fmla="*/ 176336 w 3971410"/>
                  <a:gd name="csY154" fmla="*/ 798613 h 3069046"/>
                  <a:gd name="csX155" fmla="*/ 262633 w 3971410"/>
                  <a:gd name="csY155" fmla="*/ 862552 h 3069046"/>
                  <a:gd name="csX156" fmla="*/ 409032 w 3971410"/>
                  <a:gd name="csY156" fmla="*/ 1014940 h 3069046"/>
                  <a:gd name="csX157" fmla="*/ 244154 w 3971410"/>
                  <a:gd name="csY157" fmla="*/ 1148897 h 3069046"/>
                  <a:gd name="csX158" fmla="*/ 144523 w 3971410"/>
                  <a:gd name="csY158" fmla="*/ 1212931 h 3069046"/>
                  <a:gd name="csX159" fmla="*/ 226628 w 3971410"/>
                  <a:gd name="csY159" fmla="*/ 1263568 h 3069046"/>
                  <a:gd name="csX160" fmla="*/ 303114 w 3971410"/>
                  <a:gd name="csY160" fmla="*/ 1286655 h 3069046"/>
                  <a:gd name="csX161" fmla="*/ 342357 w 3971410"/>
                  <a:gd name="csY161" fmla="*/ 1351258 h 3069046"/>
                  <a:gd name="csX162" fmla="*/ 313306 w 3971410"/>
                  <a:gd name="csY162" fmla="*/ 1393725 h 3069046"/>
                  <a:gd name="csX163" fmla="*/ 285874 w 3971410"/>
                  <a:gd name="csY163" fmla="*/ 1424982 h 3069046"/>
                  <a:gd name="csX164" fmla="*/ 292160 w 3971410"/>
                  <a:gd name="csY164" fmla="*/ 1504596 h 3069046"/>
                  <a:gd name="csX165" fmla="*/ 298542 w 3971410"/>
                  <a:gd name="csY165" fmla="*/ 1585826 h 3069046"/>
                  <a:gd name="csX166" fmla="*/ 289398 w 3971410"/>
                  <a:gd name="csY166" fmla="*/ 1603687 h 3069046"/>
                  <a:gd name="csX167" fmla="*/ 274444 w 3971410"/>
                  <a:gd name="csY167" fmla="*/ 1662970 h 3069046"/>
                  <a:gd name="csX168" fmla="*/ 328546 w 3971410"/>
                  <a:gd name="csY168" fmla="*/ 1726243 h 3069046"/>
                  <a:gd name="csX169" fmla="*/ 359788 w 3971410"/>
                  <a:gd name="csY169" fmla="*/ 1732324 h 3069046"/>
                  <a:gd name="csX170" fmla="*/ 397792 w 3971410"/>
                  <a:gd name="csY170" fmla="*/ 1723488 h 3069046"/>
                  <a:gd name="csX171" fmla="*/ 461800 w 3971410"/>
                  <a:gd name="csY171" fmla="*/ 1647199 h 3069046"/>
                  <a:gd name="csX172" fmla="*/ 467515 w 3971410"/>
                  <a:gd name="csY172" fmla="*/ 1621548 h 3069046"/>
                  <a:gd name="csX173" fmla="*/ 487423 w 3971410"/>
                  <a:gd name="csY173" fmla="*/ 1571575 h 3069046"/>
                  <a:gd name="csX174" fmla="*/ 559717 w 3971410"/>
                  <a:gd name="csY174" fmla="*/ 1525973 h 3069046"/>
                  <a:gd name="csX175" fmla="*/ 588578 w 3971410"/>
                  <a:gd name="csY175" fmla="*/ 1511342 h 3069046"/>
                  <a:gd name="csX176" fmla="*/ 636203 w 3971410"/>
                  <a:gd name="csY176" fmla="*/ 1482365 h 3069046"/>
                  <a:gd name="csX177" fmla="*/ 801081 w 3971410"/>
                  <a:gd name="csY177" fmla="*/ 1412822 h 3069046"/>
                  <a:gd name="csX178" fmla="*/ 887473 w 3971410"/>
                  <a:gd name="csY178" fmla="*/ 1499371 h 3069046"/>
                  <a:gd name="csX179" fmla="*/ 931097 w 3971410"/>
                  <a:gd name="csY179" fmla="*/ 1552574 h 3069046"/>
                  <a:gd name="csX180" fmla="*/ 983104 w 3971410"/>
                  <a:gd name="csY180" fmla="*/ 1473720 h 3069046"/>
                  <a:gd name="csX181" fmla="*/ 1083402 w 3971410"/>
                  <a:gd name="csY181" fmla="*/ 1345368 h 3069046"/>
                  <a:gd name="csX182" fmla="*/ 1104452 w 3971410"/>
                  <a:gd name="csY182" fmla="*/ 1354773 h 3069046"/>
                  <a:gd name="csX183" fmla="*/ 1103881 w 3971410"/>
                  <a:gd name="csY183" fmla="*/ 1388880 h 3069046"/>
                  <a:gd name="csX184" fmla="*/ 1018632 w 3971410"/>
                  <a:gd name="csY184" fmla="*/ 1528918 h 3069046"/>
                  <a:gd name="csX185" fmla="*/ 975007 w 3971410"/>
                  <a:gd name="csY185" fmla="*/ 1592856 h 3069046"/>
                  <a:gd name="csX186" fmla="*/ 942813 w 3971410"/>
                  <a:gd name="csY186" fmla="*/ 1641119 h 3069046"/>
                  <a:gd name="csX187" fmla="*/ 858517 w 3971410"/>
                  <a:gd name="csY187" fmla="*/ 1792747 h 3069046"/>
                  <a:gd name="csX188" fmla="*/ 876995 w 3971410"/>
                  <a:gd name="csY188" fmla="*/ 1978007 h 3069046"/>
                  <a:gd name="csX189" fmla="*/ 896807 w 3971410"/>
                  <a:gd name="csY189" fmla="*/ 2153292 h 3069046"/>
                  <a:gd name="csX190" fmla="*/ 779459 w 3971410"/>
                  <a:gd name="csY190" fmla="*/ 2247062 h 3069046"/>
                  <a:gd name="csX191" fmla="*/ 766124 w 3971410"/>
                  <a:gd name="csY191" fmla="*/ 2247727 h 3069046"/>
                  <a:gd name="csX192" fmla="*/ 643442 w 3971410"/>
                  <a:gd name="csY192" fmla="*/ 2173338 h 3069046"/>
                  <a:gd name="csX193" fmla="*/ 631917 w 3971410"/>
                  <a:gd name="csY193" fmla="*/ 2156617 h 3069046"/>
                  <a:gd name="csX194" fmla="*/ 523713 w 3971410"/>
                  <a:gd name="csY194" fmla="*/ 2024180 h 3069046"/>
                  <a:gd name="csX195" fmla="*/ 373504 w 3971410"/>
                  <a:gd name="csY195" fmla="*/ 1942000 h 3069046"/>
                  <a:gd name="csX196" fmla="*/ 339214 w 3971410"/>
                  <a:gd name="csY196" fmla="*/ 1927939 h 3069046"/>
                  <a:gd name="csX197" fmla="*/ 171859 w 3971410"/>
                  <a:gd name="csY197" fmla="*/ 1814883 h 3069046"/>
                  <a:gd name="csX198" fmla="*/ 148809 w 3971410"/>
                  <a:gd name="csY198" fmla="*/ 1789517 h 3069046"/>
                  <a:gd name="csX199" fmla="*/ 28699 w 3971410"/>
                  <a:gd name="csY199" fmla="*/ 1694037 h 3069046"/>
                  <a:gd name="csX200" fmla="*/ 17459 w 3971410"/>
                  <a:gd name="csY200" fmla="*/ 1696127 h 3069046"/>
                  <a:gd name="csX201" fmla="*/ 1171 w 3971410"/>
                  <a:gd name="csY201" fmla="*/ 1715223 h 3069046"/>
                  <a:gd name="csX202" fmla="*/ 43748 w 3971410"/>
                  <a:gd name="csY202" fmla="*/ 1815263 h 3069046"/>
                  <a:gd name="csX203" fmla="*/ 213293 w 3971410"/>
                  <a:gd name="csY203" fmla="*/ 1952261 h 3069046"/>
                  <a:gd name="csX204" fmla="*/ 369694 w 3971410"/>
                  <a:gd name="csY204" fmla="*/ 2069782 h 3069046"/>
                  <a:gd name="csX205" fmla="*/ 389601 w 3971410"/>
                  <a:gd name="csY205" fmla="*/ 2087738 h 3069046"/>
                  <a:gd name="csX206" fmla="*/ 526475 w 3971410"/>
                  <a:gd name="csY206" fmla="*/ 2251432 h 3069046"/>
                  <a:gd name="csX207" fmla="*/ 519522 w 3971410"/>
                  <a:gd name="csY207" fmla="*/ 2317840 h 3069046"/>
                  <a:gd name="csX208" fmla="*/ 489423 w 3971410"/>
                  <a:gd name="csY208" fmla="*/ 2331236 h 3069046"/>
                  <a:gd name="csX209" fmla="*/ 473992 w 3971410"/>
                  <a:gd name="csY209" fmla="*/ 2328766 h 3069046"/>
                  <a:gd name="csX210" fmla="*/ 455990 w 3971410"/>
                  <a:gd name="csY210" fmla="*/ 2323066 h 3069046"/>
                  <a:gd name="csX211" fmla="*/ 351501 w 3971410"/>
                  <a:gd name="csY211" fmla="*/ 2297320 h 3069046"/>
                  <a:gd name="csX212" fmla="*/ 316925 w 3971410"/>
                  <a:gd name="csY212" fmla="*/ 2317461 h 3069046"/>
                  <a:gd name="csX213" fmla="*/ 352168 w 3971410"/>
                  <a:gd name="csY213" fmla="*/ 2385579 h 3069046"/>
                  <a:gd name="csX214" fmla="*/ 404460 w 3971410"/>
                  <a:gd name="csY214" fmla="*/ 2497020 h 3069046"/>
                  <a:gd name="csX215" fmla="*/ 325879 w 3971410"/>
                  <a:gd name="csY215" fmla="*/ 2532267 h 3069046"/>
                  <a:gd name="csX216" fmla="*/ 294637 w 3971410"/>
                  <a:gd name="csY216" fmla="*/ 2531412 h 3069046"/>
                  <a:gd name="csX217" fmla="*/ 268252 w 3971410"/>
                  <a:gd name="csY217" fmla="*/ 2530652 h 3069046"/>
                  <a:gd name="csX218" fmla="*/ 253393 w 3971410"/>
                  <a:gd name="csY218" fmla="*/ 2531317 h 3069046"/>
                  <a:gd name="csX219" fmla="*/ 203387 w 3971410"/>
                  <a:gd name="csY219" fmla="*/ 2552978 h 3069046"/>
                  <a:gd name="csX220" fmla="*/ 198148 w 3971410"/>
                  <a:gd name="csY220" fmla="*/ 2576920 h 3069046"/>
                  <a:gd name="csX221" fmla="*/ 262156 w 3971410"/>
                  <a:gd name="csY221" fmla="*/ 2621857 h 3069046"/>
                  <a:gd name="csX222" fmla="*/ 288445 w 3971410"/>
                  <a:gd name="csY222" fmla="*/ 2623947 h 3069046"/>
                  <a:gd name="csX223" fmla="*/ 337594 w 3971410"/>
                  <a:gd name="csY223" fmla="*/ 2619672 h 3069046"/>
                  <a:gd name="csX224" fmla="*/ 383600 w 3971410"/>
                  <a:gd name="csY224" fmla="*/ 2615587 h 3069046"/>
                  <a:gd name="csX225" fmla="*/ 451513 w 3971410"/>
                  <a:gd name="csY225" fmla="*/ 2636203 h 3069046"/>
                  <a:gd name="csX226" fmla="*/ 526190 w 3971410"/>
                  <a:gd name="csY226" fmla="*/ 2718382 h 3069046"/>
                  <a:gd name="csX227" fmla="*/ 564575 w 3971410"/>
                  <a:gd name="csY227" fmla="*/ 2767405 h 3069046"/>
                  <a:gd name="csX228" fmla="*/ 671446 w 3971410"/>
                  <a:gd name="csY228" fmla="*/ 2861365 h 3069046"/>
                  <a:gd name="csX229" fmla="*/ 671922 w 3971410"/>
                  <a:gd name="csY229" fmla="*/ 2861745 h 3069046"/>
                  <a:gd name="csX230" fmla="*/ 710212 w 3971410"/>
                  <a:gd name="csY230" fmla="*/ 2891957 h 3069046"/>
                  <a:gd name="csX231" fmla="*/ 721071 w 3971410"/>
                  <a:gd name="csY231" fmla="*/ 2900792 h 3069046"/>
                  <a:gd name="csX232" fmla="*/ 835276 w 3971410"/>
                  <a:gd name="csY232" fmla="*/ 3025439 h 3069046"/>
                  <a:gd name="csX233" fmla="*/ 883282 w 3971410"/>
                  <a:gd name="csY233" fmla="*/ 3068856 h 3069046"/>
                  <a:gd name="csX234" fmla="*/ 896807 w 3971410"/>
                  <a:gd name="csY234" fmla="*/ 3066006 h 3069046"/>
                  <a:gd name="csX235" fmla="*/ 923096 w 3971410"/>
                  <a:gd name="csY235" fmla="*/ 3001118 h 3069046"/>
                  <a:gd name="csX236" fmla="*/ 985771 w 3971410"/>
                  <a:gd name="csY236" fmla="*/ 3004633 h 3069046"/>
                  <a:gd name="csX237" fmla="*/ 1069591 w 3971410"/>
                  <a:gd name="csY237" fmla="*/ 2991332 h 3069046"/>
                  <a:gd name="csX238" fmla="*/ 1092165 w 3971410"/>
                  <a:gd name="csY238" fmla="*/ 2966726 h 3069046"/>
                  <a:gd name="csX239" fmla="*/ 1053874 w 3971410"/>
                  <a:gd name="csY239" fmla="*/ 2927204 h 3069046"/>
                  <a:gd name="csX240" fmla="*/ 927097 w 3971410"/>
                  <a:gd name="csY240" fmla="*/ 2883026 h 3069046"/>
                  <a:gd name="csX241" fmla="*/ 764315 w 3971410"/>
                  <a:gd name="csY241" fmla="*/ 2816998 h 3069046"/>
                  <a:gd name="csX242" fmla="*/ 657634 w 3971410"/>
                  <a:gd name="csY242" fmla="*/ 2683990 h 3069046"/>
                  <a:gd name="csX243" fmla="*/ 677065 w 3971410"/>
                  <a:gd name="csY243" fmla="*/ 2617012 h 3069046"/>
                  <a:gd name="csX244" fmla="*/ 735454 w 3971410"/>
                  <a:gd name="csY244" fmla="*/ 2584330 h 3069046"/>
                  <a:gd name="csX245" fmla="*/ 844801 w 3971410"/>
                  <a:gd name="csY245" fmla="*/ 2637818 h 3069046"/>
                  <a:gd name="csX246" fmla="*/ 886330 w 3971410"/>
                  <a:gd name="csY246" fmla="*/ 2666320 h 3069046"/>
                  <a:gd name="csX247" fmla="*/ 1149029 w 3971410"/>
                  <a:gd name="csY247" fmla="*/ 2749069 h 3069046"/>
                  <a:gd name="csX248" fmla="*/ 1168460 w 3971410"/>
                  <a:gd name="csY248" fmla="*/ 2749544 h 3069046"/>
                  <a:gd name="csX249" fmla="*/ 1365152 w 3971410"/>
                  <a:gd name="csY249" fmla="*/ 2708502 h 3069046"/>
                  <a:gd name="csX250" fmla="*/ 1378106 w 3971410"/>
                  <a:gd name="csY250" fmla="*/ 2683515 h 3069046"/>
                  <a:gd name="csX251" fmla="*/ 1371724 w 3971410"/>
                  <a:gd name="csY251" fmla="*/ 2666035 h 3069046"/>
                  <a:gd name="csX252" fmla="*/ 1354198 w 3971410"/>
                  <a:gd name="csY252" fmla="*/ 2660714 h 3069046"/>
                  <a:gd name="csX253" fmla="*/ 1342863 w 3971410"/>
                  <a:gd name="csY253" fmla="*/ 2661854 h 3069046"/>
                  <a:gd name="csX254" fmla="*/ 1317145 w 3971410"/>
                  <a:gd name="csY254" fmla="*/ 2668980 h 3069046"/>
                  <a:gd name="csX255" fmla="*/ 1285808 w 3971410"/>
                  <a:gd name="csY255" fmla="*/ 2676960 h 3069046"/>
                  <a:gd name="csX256" fmla="*/ 1256186 w 3971410"/>
                  <a:gd name="csY256" fmla="*/ 2678765 h 3069046"/>
                  <a:gd name="csX257" fmla="*/ 1168079 w 3971410"/>
                  <a:gd name="csY257" fmla="*/ 2664419 h 3069046"/>
                  <a:gd name="csX258" fmla="*/ 968435 w 3971410"/>
                  <a:gd name="csY258" fmla="*/ 2518111 h 3069046"/>
                  <a:gd name="csX259" fmla="*/ 951195 w 3971410"/>
                  <a:gd name="csY259" fmla="*/ 2395460 h 3069046"/>
                  <a:gd name="csX260" fmla="*/ 999487 w 3971410"/>
                  <a:gd name="csY260" fmla="*/ 2374179 h 3069046"/>
                  <a:gd name="csX261" fmla="*/ 1039111 w 3971410"/>
                  <a:gd name="csY261" fmla="*/ 2381874 h 3069046"/>
                  <a:gd name="csX262" fmla="*/ 1243994 w 3971410"/>
                  <a:gd name="csY262" fmla="*/ 2430897 h 3069046"/>
                  <a:gd name="csX263" fmla="*/ 1399727 w 3971410"/>
                  <a:gd name="csY263" fmla="*/ 2345487 h 3069046"/>
                  <a:gd name="csX264" fmla="*/ 1508407 w 3971410"/>
                  <a:gd name="csY264" fmla="*/ 2232621 h 3069046"/>
                  <a:gd name="csX265" fmla="*/ 1705575 w 3971410"/>
                  <a:gd name="csY265" fmla="*/ 2278413 h 3069046"/>
                  <a:gd name="csX266" fmla="*/ 1985800 w 3971410"/>
                  <a:gd name="csY266" fmla="*/ 2337982 h 3069046"/>
                  <a:gd name="csX267" fmla="*/ 2273456 w 3971410"/>
                  <a:gd name="csY267" fmla="*/ 2277273 h 3069046"/>
                  <a:gd name="csX268" fmla="*/ 2463098 w 3971410"/>
                  <a:gd name="csY268" fmla="*/ 2232621 h 3069046"/>
                  <a:gd name="csX269" fmla="*/ 2571779 w 3971410"/>
                  <a:gd name="csY269" fmla="*/ 2345487 h 3069046"/>
                  <a:gd name="csX270" fmla="*/ 2727512 w 3971410"/>
                  <a:gd name="csY270" fmla="*/ 2430897 h 3069046"/>
                  <a:gd name="csX271" fmla="*/ 2932395 w 3971410"/>
                  <a:gd name="csY271" fmla="*/ 2381874 h 3069046"/>
                  <a:gd name="csX272" fmla="*/ 2972019 w 3971410"/>
                  <a:gd name="csY272" fmla="*/ 2374179 h 3069046"/>
                  <a:gd name="csX273" fmla="*/ 3020311 w 3971410"/>
                  <a:gd name="csY273" fmla="*/ 2395460 h 3069046"/>
                  <a:gd name="csX274" fmla="*/ 3003071 w 3971410"/>
                  <a:gd name="csY274" fmla="*/ 2518111 h 3069046"/>
                  <a:gd name="csX275" fmla="*/ 2803426 w 3971410"/>
                  <a:gd name="csY275" fmla="*/ 2664419 h 3069046"/>
                  <a:gd name="csX276" fmla="*/ 2715320 w 3971410"/>
                  <a:gd name="csY276" fmla="*/ 2678765 h 3069046"/>
                  <a:gd name="csX277" fmla="*/ 2685698 w 3971410"/>
                  <a:gd name="csY277" fmla="*/ 2676960 h 3069046"/>
                  <a:gd name="csX278" fmla="*/ 2654360 w 3971410"/>
                  <a:gd name="csY278" fmla="*/ 2668980 h 3069046"/>
                  <a:gd name="csX279" fmla="*/ 2628643 w 3971410"/>
                  <a:gd name="csY279" fmla="*/ 2661854 h 3069046"/>
                  <a:gd name="csX280" fmla="*/ 2617308 w 3971410"/>
                  <a:gd name="csY280" fmla="*/ 2660714 h 3069046"/>
                  <a:gd name="csX281" fmla="*/ 2599782 w 3971410"/>
                  <a:gd name="csY281" fmla="*/ 2666035 h 3069046"/>
                  <a:gd name="csX282" fmla="*/ 2593400 w 3971410"/>
                  <a:gd name="csY282" fmla="*/ 2683515 h 3069046"/>
                  <a:gd name="csX283" fmla="*/ 2606354 w 3971410"/>
                  <a:gd name="csY283" fmla="*/ 2708502 h 3069046"/>
                  <a:gd name="csX284" fmla="*/ 2803046 w 3971410"/>
                  <a:gd name="csY284" fmla="*/ 2749544 h 3069046"/>
                  <a:gd name="csX285" fmla="*/ 2822476 w 3971410"/>
                  <a:gd name="csY285" fmla="*/ 2749069 h 3069046"/>
                  <a:gd name="csX286" fmla="*/ 3085176 w 3971410"/>
                  <a:gd name="csY286" fmla="*/ 2666320 h 3069046"/>
                  <a:gd name="csX287" fmla="*/ 3126610 w 3971410"/>
                  <a:gd name="csY287" fmla="*/ 2637913 h 3069046"/>
                  <a:gd name="csX288" fmla="*/ 3236052 w 3971410"/>
                  <a:gd name="csY288" fmla="*/ 2584425 h 3069046"/>
                  <a:gd name="csX289" fmla="*/ 3294440 w 3971410"/>
                  <a:gd name="csY289" fmla="*/ 2617107 h 3069046"/>
                  <a:gd name="csX290" fmla="*/ 3313871 w 3971410"/>
                  <a:gd name="csY290" fmla="*/ 2684085 h 3069046"/>
                  <a:gd name="csX291" fmla="*/ 3207191 w 3971410"/>
                  <a:gd name="csY291" fmla="*/ 2817093 h 3069046"/>
                  <a:gd name="csX292" fmla="*/ 3044504 w 3971410"/>
                  <a:gd name="csY292" fmla="*/ 2883121 h 3069046"/>
                  <a:gd name="csX293" fmla="*/ 2917631 w 3971410"/>
                  <a:gd name="csY293" fmla="*/ 2927299 h 3069046"/>
                  <a:gd name="csX294" fmla="*/ 2879341 w 3971410"/>
                  <a:gd name="csY294" fmla="*/ 2966821 h 3069046"/>
                  <a:gd name="csX295" fmla="*/ 2901915 w 3971410"/>
                  <a:gd name="csY295" fmla="*/ 2991427 h 3069046"/>
                  <a:gd name="csX296" fmla="*/ 2985735 w 3971410"/>
                  <a:gd name="csY296" fmla="*/ 3004823 h 3069046"/>
                  <a:gd name="csX297" fmla="*/ 3048409 w 3971410"/>
                  <a:gd name="csY297" fmla="*/ 3001307 h 3069046"/>
                  <a:gd name="csX298" fmla="*/ 3074699 w 3971410"/>
                  <a:gd name="csY298" fmla="*/ 3066196 h 3069046"/>
                  <a:gd name="csX299" fmla="*/ 3088224 w 3971410"/>
                  <a:gd name="csY299" fmla="*/ 3069046 h 3069046"/>
                  <a:gd name="csX300" fmla="*/ 3136230 w 3971410"/>
                  <a:gd name="csY300" fmla="*/ 3025629 h 3069046"/>
                  <a:gd name="csX301" fmla="*/ 3250435 w 3971410"/>
                  <a:gd name="csY301" fmla="*/ 2900982 h 3069046"/>
                  <a:gd name="csX302" fmla="*/ 3261293 w 3971410"/>
                  <a:gd name="csY302" fmla="*/ 2892147 h 3069046"/>
                  <a:gd name="csX303" fmla="*/ 3299584 w 3971410"/>
                  <a:gd name="csY303" fmla="*/ 2861935 h 3069046"/>
                  <a:gd name="csX304" fmla="*/ 3300060 w 3971410"/>
                  <a:gd name="csY304" fmla="*/ 2861555 h 3069046"/>
                  <a:gd name="csX305" fmla="*/ 3406931 w 3971410"/>
                  <a:gd name="csY305" fmla="*/ 2767595 h 3069046"/>
                  <a:gd name="csX306" fmla="*/ 3445316 w 3971410"/>
                  <a:gd name="csY306" fmla="*/ 2718667 h 3069046"/>
                  <a:gd name="csX307" fmla="*/ 3520088 w 3971410"/>
                  <a:gd name="csY307" fmla="*/ 2636393 h 3069046"/>
                  <a:gd name="csX308" fmla="*/ 3588001 w 3971410"/>
                  <a:gd name="csY308" fmla="*/ 2615777 h 3069046"/>
                  <a:gd name="csX309" fmla="*/ 3634007 w 3971410"/>
                  <a:gd name="csY309" fmla="*/ 2619862 h 3069046"/>
                  <a:gd name="csX310" fmla="*/ 3683156 w 3971410"/>
                  <a:gd name="csY310" fmla="*/ 2624137 h 3069046"/>
                  <a:gd name="csX311" fmla="*/ 3709444 w 3971410"/>
                  <a:gd name="csY311" fmla="*/ 2622047 h 3069046"/>
                  <a:gd name="csX312" fmla="*/ 3773452 w 3971410"/>
                  <a:gd name="csY312" fmla="*/ 2577110 h 3069046"/>
                  <a:gd name="csX313" fmla="*/ 3768214 w 3971410"/>
                  <a:gd name="csY313" fmla="*/ 2553168 h 3069046"/>
                  <a:gd name="csX314" fmla="*/ 3718208 w 3971410"/>
                  <a:gd name="csY314" fmla="*/ 2531412 h 3069046"/>
                  <a:gd name="csX315" fmla="*/ 3703349 w 3971410"/>
                  <a:gd name="csY315" fmla="*/ 2530747 h 3069046"/>
                  <a:gd name="csX316" fmla="*/ 3676964 w 3971410"/>
                  <a:gd name="csY316" fmla="*/ 2531507 h 3069046"/>
                  <a:gd name="csX317" fmla="*/ 3645722 w 3971410"/>
                  <a:gd name="csY317" fmla="*/ 2532362 h 3069046"/>
                  <a:gd name="csX318" fmla="*/ 3567141 w 3971410"/>
                  <a:gd name="csY318" fmla="*/ 2497115 h 3069046"/>
                  <a:gd name="csX319" fmla="*/ 3619433 w 3971410"/>
                  <a:gd name="csY319" fmla="*/ 2385674 h 3069046"/>
                  <a:gd name="csX320" fmla="*/ 3654676 w 3971410"/>
                  <a:gd name="csY320" fmla="*/ 2317651 h 3069046"/>
                  <a:gd name="csX321" fmla="*/ 3620005 w 3971410"/>
                  <a:gd name="csY321" fmla="*/ 2297414 h 3069046"/>
                  <a:gd name="csX322" fmla="*/ 3515420 w 3971410"/>
                  <a:gd name="csY322" fmla="*/ 2323161 h 3069046"/>
                  <a:gd name="csX323" fmla="*/ 3497418 w 3971410"/>
                  <a:gd name="csY323" fmla="*/ 2328861 h 3069046"/>
                  <a:gd name="csX324" fmla="*/ 3481988 w 3971410"/>
                  <a:gd name="csY324" fmla="*/ 2331331 h 3069046"/>
                  <a:gd name="csX325" fmla="*/ 3451889 w 3971410"/>
                  <a:gd name="csY325" fmla="*/ 2317936 h 3069046"/>
                  <a:gd name="csX326" fmla="*/ 3444935 w 3971410"/>
                  <a:gd name="csY326" fmla="*/ 2251527 h 3069046"/>
                  <a:gd name="csX327" fmla="*/ 3581809 w 3971410"/>
                  <a:gd name="csY327" fmla="*/ 2087833 h 3069046"/>
                  <a:gd name="csX328" fmla="*/ 3601717 w 3971410"/>
                  <a:gd name="csY328" fmla="*/ 2069877 h 3069046"/>
                  <a:gd name="csX329" fmla="*/ 3758022 w 3971410"/>
                  <a:gd name="csY329" fmla="*/ 1952451 h 3069046"/>
                  <a:gd name="csX330" fmla="*/ 3927662 w 3971410"/>
                  <a:gd name="csY330" fmla="*/ 1815453 h 3069046"/>
                  <a:gd name="csX331" fmla="*/ 3970239 w 3971410"/>
                  <a:gd name="csY331" fmla="*/ 1715413 h 306904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  <a:cxn ang="0">
                    <a:pos x="csX261" y="csY261"/>
                  </a:cxn>
                  <a:cxn ang="0">
                    <a:pos x="csX262" y="csY262"/>
                  </a:cxn>
                  <a:cxn ang="0">
                    <a:pos x="csX263" y="csY263"/>
                  </a:cxn>
                  <a:cxn ang="0">
                    <a:pos x="csX264" y="csY264"/>
                  </a:cxn>
                  <a:cxn ang="0">
                    <a:pos x="csX265" y="csY265"/>
                  </a:cxn>
                  <a:cxn ang="0">
                    <a:pos x="csX266" y="csY266"/>
                  </a:cxn>
                  <a:cxn ang="0">
                    <a:pos x="csX267" y="csY267"/>
                  </a:cxn>
                  <a:cxn ang="0">
                    <a:pos x="csX268" y="csY268"/>
                  </a:cxn>
                  <a:cxn ang="0">
                    <a:pos x="csX269" y="csY269"/>
                  </a:cxn>
                  <a:cxn ang="0">
                    <a:pos x="csX270" y="csY270"/>
                  </a:cxn>
                  <a:cxn ang="0">
                    <a:pos x="csX271" y="csY271"/>
                  </a:cxn>
                  <a:cxn ang="0">
                    <a:pos x="csX272" y="csY272"/>
                  </a:cxn>
                  <a:cxn ang="0">
                    <a:pos x="csX273" y="csY273"/>
                  </a:cxn>
                  <a:cxn ang="0">
                    <a:pos x="csX274" y="csY274"/>
                  </a:cxn>
                  <a:cxn ang="0">
                    <a:pos x="csX275" y="csY275"/>
                  </a:cxn>
                  <a:cxn ang="0">
                    <a:pos x="csX276" y="csY276"/>
                  </a:cxn>
                  <a:cxn ang="0">
                    <a:pos x="csX277" y="csY277"/>
                  </a:cxn>
                  <a:cxn ang="0">
                    <a:pos x="csX278" y="csY278"/>
                  </a:cxn>
                  <a:cxn ang="0">
                    <a:pos x="csX279" y="csY279"/>
                  </a:cxn>
                  <a:cxn ang="0">
                    <a:pos x="csX280" y="csY280"/>
                  </a:cxn>
                  <a:cxn ang="0">
                    <a:pos x="csX281" y="csY281"/>
                  </a:cxn>
                  <a:cxn ang="0">
                    <a:pos x="csX282" y="csY282"/>
                  </a:cxn>
                  <a:cxn ang="0">
                    <a:pos x="csX283" y="csY283"/>
                  </a:cxn>
                  <a:cxn ang="0">
                    <a:pos x="csX284" y="csY284"/>
                  </a:cxn>
                  <a:cxn ang="0">
                    <a:pos x="csX285" y="csY285"/>
                  </a:cxn>
                  <a:cxn ang="0">
                    <a:pos x="csX286" y="csY286"/>
                  </a:cxn>
                  <a:cxn ang="0">
                    <a:pos x="csX287" y="csY287"/>
                  </a:cxn>
                  <a:cxn ang="0">
                    <a:pos x="csX288" y="csY288"/>
                  </a:cxn>
                  <a:cxn ang="0">
                    <a:pos x="csX289" y="csY289"/>
                  </a:cxn>
                  <a:cxn ang="0">
                    <a:pos x="csX290" y="csY290"/>
                  </a:cxn>
                  <a:cxn ang="0">
                    <a:pos x="csX291" y="csY291"/>
                  </a:cxn>
                  <a:cxn ang="0">
                    <a:pos x="csX292" y="csY292"/>
                  </a:cxn>
                  <a:cxn ang="0">
                    <a:pos x="csX293" y="csY293"/>
                  </a:cxn>
                  <a:cxn ang="0">
                    <a:pos x="csX294" y="csY294"/>
                  </a:cxn>
                  <a:cxn ang="0">
                    <a:pos x="csX295" y="csY295"/>
                  </a:cxn>
                  <a:cxn ang="0">
                    <a:pos x="csX296" y="csY296"/>
                  </a:cxn>
                  <a:cxn ang="0">
                    <a:pos x="csX297" y="csY297"/>
                  </a:cxn>
                  <a:cxn ang="0">
                    <a:pos x="csX298" y="csY298"/>
                  </a:cxn>
                  <a:cxn ang="0">
                    <a:pos x="csX299" y="csY299"/>
                  </a:cxn>
                  <a:cxn ang="0">
                    <a:pos x="csX300" y="csY300"/>
                  </a:cxn>
                  <a:cxn ang="0">
                    <a:pos x="csX301" y="csY301"/>
                  </a:cxn>
                  <a:cxn ang="0">
                    <a:pos x="csX302" y="csY302"/>
                  </a:cxn>
                  <a:cxn ang="0">
                    <a:pos x="csX303" y="csY303"/>
                  </a:cxn>
                  <a:cxn ang="0">
                    <a:pos x="csX304" y="csY304"/>
                  </a:cxn>
                  <a:cxn ang="0">
                    <a:pos x="csX305" y="csY305"/>
                  </a:cxn>
                  <a:cxn ang="0">
                    <a:pos x="csX306" y="csY306"/>
                  </a:cxn>
                  <a:cxn ang="0">
                    <a:pos x="csX307" y="csY307"/>
                  </a:cxn>
                  <a:cxn ang="0">
                    <a:pos x="csX308" y="csY308"/>
                  </a:cxn>
                  <a:cxn ang="0">
                    <a:pos x="csX309" y="csY309"/>
                  </a:cxn>
                  <a:cxn ang="0">
                    <a:pos x="csX310" y="csY310"/>
                  </a:cxn>
                  <a:cxn ang="0">
                    <a:pos x="csX311" y="csY311"/>
                  </a:cxn>
                  <a:cxn ang="0">
                    <a:pos x="csX312" y="csY312"/>
                  </a:cxn>
                  <a:cxn ang="0">
                    <a:pos x="csX313" y="csY313"/>
                  </a:cxn>
                  <a:cxn ang="0">
                    <a:pos x="csX314" y="csY314"/>
                  </a:cxn>
                  <a:cxn ang="0">
                    <a:pos x="csX315" y="csY315"/>
                  </a:cxn>
                  <a:cxn ang="0">
                    <a:pos x="csX316" y="csY316"/>
                  </a:cxn>
                  <a:cxn ang="0">
                    <a:pos x="csX317" y="csY317"/>
                  </a:cxn>
                  <a:cxn ang="0">
                    <a:pos x="csX318" y="csY318"/>
                  </a:cxn>
                  <a:cxn ang="0">
                    <a:pos x="csX319" y="csY319"/>
                  </a:cxn>
                  <a:cxn ang="0">
                    <a:pos x="csX320" y="csY320"/>
                  </a:cxn>
                  <a:cxn ang="0">
                    <a:pos x="csX321" y="csY321"/>
                  </a:cxn>
                  <a:cxn ang="0">
                    <a:pos x="csX322" y="csY322"/>
                  </a:cxn>
                  <a:cxn ang="0">
                    <a:pos x="csX323" y="csY323"/>
                  </a:cxn>
                  <a:cxn ang="0">
                    <a:pos x="csX324" y="csY324"/>
                  </a:cxn>
                  <a:cxn ang="0">
                    <a:pos x="csX325" y="csY325"/>
                  </a:cxn>
                  <a:cxn ang="0">
                    <a:pos x="csX326" y="csY326"/>
                  </a:cxn>
                  <a:cxn ang="0">
                    <a:pos x="csX327" y="csY327"/>
                  </a:cxn>
                  <a:cxn ang="0">
                    <a:pos x="csX328" y="csY328"/>
                  </a:cxn>
                  <a:cxn ang="0">
                    <a:pos x="csX329" y="csY329"/>
                  </a:cxn>
                  <a:cxn ang="0">
                    <a:pos x="csX330" y="csY330"/>
                  </a:cxn>
                  <a:cxn ang="0">
                    <a:pos x="csX331" y="csY331"/>
                  </a:cxn>
                </a:cxnLst>
                <a:rect l="l" t="t" r="r" b="b"/>
                <a:pathLst>
                  <a:path w="3971410" h="3069046">
                    <a:moveTo>
                      <a:pt x="3970906" y="1715318"/>
                    </a:moveTo>
                    <a:cubicBezTo>
                      <a:pt x="3968620" y="1706102"/>
                      <a:pt x="3963000" y="1699547"/>
                      <a:pt x="3954618" y="1696222"/>
                    </a:cubicBezTo>
                    <a:cubicBezTo>
                      <a:pt x="3951189" y="1694797"/>
                      <a:pt x="3947379" y="1694132"/>
                      <a:pt x="3943379" y="1694132"/>
                    </a:cubicBezTo>
                    <a:cubicBezTo>
                      <a:pt x="3910327" y="1694132"/>
                      <a:pt x="3864035" y="1743439"/>
                      <a:pt x="3823268" y="1789612"/>
                    </a:cubicBezTo>
                    <a:cubicBezTo>
                      <a:pt x="3814124" y="1799968"/>
                      <a:pt x="3806314" y="1808803"/>
                      <a:pt x="3800218" y="1814978"/>
                    </a:cubicBezTo>
                    <a:cubicBezTo>
                      <a:pt x="3749926" y="1865521"/>
                      <a:pt x="3698300" y="1900388"/>
                      <a:pt x="3632864" y="1928034"/>
                    </a:cubicBezTo>
                    <a:cubicBezTo>
                      <a:pt x="3621529" y="1932785"/>
                      <a:pt x="3610099" y="1937440"/>
                      <a:pt x="3598574" y="1942095"/>
                    </a:cubicBezTo>
                    <a:cubicBezTo>
                      <a:pt x="3545805" y="1963376"/>
                      <a:pt x="3491322" y="1985417"/>
                      <a:pt x="3448364" y="2024275"/>
                    </a:cubicBezTo>
                    <a:cubicBezTo>
                      <a:pt x="3403121" y="2065127"/>
                      <a:pt x="3374069" y="2107404"/>
                      <a:pt x="3340351" y="2156427"/>
                    </a:cubicBezTo>
                    <a:lnTo>
                      <a:pt x="3339493" y="2157662"/>
                    </a:lnTo>
                    <a:cubicBezTo>
                      <a:pt x="3335874" y="2162887"/>
                      <a:pt x="3332255" y="2168113"/>
                      <a:pt x="3328635" y="2173433"/>
                    </a:cubicBezTo>
                    <a:cubicBezTo>
                      <a:pt x="3294917" y="2222170"/>
                      <a:pt x="3252530" y="2247822"/>
                      <a:pt x="3205953" y="2247822"/>
                    </a:cubicBezTo>
                    <a:cubicBezTo>
                      <a:pt x="3201572" y="2247822"/>
                      <a:pt x="3197095" y="2247632"/>
                      <a:pt x="3192618" y="2247157"/>
                    </a:cubicBezTo>
                    <a:cubicBezTo>
                      <a:pt x="3137373" y="2241551"/>
                      <a:pt x="3090224" y="2203929"/>
                      <a:pt x="3075270" y="2153387"/>
                    </a:cubicBezTo>
                    <a:cubicBezTo>
                      <a:pt x="3057744" y="2094103"/>
                      <a:pt x="3076699" y="2035105"/>
                      <a:pt x="3095082" y="1978102"/>
                    </a:cubicBezTo>
                    <a:cubicBezTo>
                      <a:pt x="3115180" y="1915589"/>
                      <a:pt x="3134230" y="1856496"/>
                      <a:pt x="3113560" y="1792842"/>
                    </a:cubicBezTo>
                    <a:cubicBezTo>
                      <a:pt x="3096130" y="1739164"/>
                      <a:pt x="3062126" y="1689381"/>
                      <a:pt x="3029264" y="1641214"/>
                    </a:cubicBezTo>
                    <a:cubicBezTo>
                      <a:pt x="3018406" y="1625348"/>
                      <a:pt x="3007261" y="1609007"/>
                      <a:pt x="2997070" y="1592951"/>
                    </a:cubicBezTo>
                    <a:cubicBezTo>
                      <a:pt x="2983735" y="1571955"/>
                      <a:pt x="2969066" y="1551149"/>
                      <a:pt x="2953541" y="1529108"/>
                    </a:cubicBezTo>
                    <a:cubicBezTo>
                      <a:pt x="2921536" y="1483790"/>
                      <a:pt x="2888580" y="1436953"/>
                      <a:pt x="2868197" y="1388975"/>
                    </a:cubicBezTo>
                    <a:cubicBezTo>
                      <a:pt x="2862482" y="1375390"/>
                      <a:pt x="2862196" y="1363039"/>
                      <a:pt x="2867625" y="1354868"/>
                    </a:cubicBezTo>
                    <a:cubicBezTo>
                      <a:pt x="2871721" y="1348598"/>
                      <a:pt x="2878865" y="1345463"/>
                      <a:pt x="2888675" y="1345463"/>
                    </a:cubicBezTo>
                    <a:cubicBezTo>
                      <a:pt x="2934491" y="1345463"/>
                      <a:pt x="2964685" y="1416622"/>
                      <a:pt x="2988974" y="1473815"/>
                    </a:cubicBezTo>
                    <a:cubicBezTo>
                      <a:pt x="3011738" y="1527398"/>
                      <a:pt x="3024311" y="1552669"/>
                      <a:pt x="3040980" y="1552669"/>
                    </a:cubicBezTo>
                    <a:cubicBezTo>
                      <a:pt x="3057649" y="1552669"/>
                      <a:pt x="3070508" y="1528063"/>
                      <a:pt x="3084605" y="1499466"/>
                    </a:cubicBezTo>
                    <a:cubicBezTo>
                      <a:pt x="3104607" y="1458899"/>
                      <a:pt x="3127372" y="1412917"/>
                      <a:pt x="3170996" y="1412917"/>
                    </a:cubicBezTo>
                    <a:cubicBezTo>
                      <a:pt x="3226241" y="1412917"/>
                      <a:pt x="3284439" y="1449874"/>
                      <a:pt x="3335874" y="1482460"/>
                    </a:cubicBezTo>
                    <a:cubicBezTo>
                      <a:pt x="3352638" y="1493101"/>
                      <a:pt x="3368450" y="1503171"/>
                      <a:pt x="3383499" y="1511437"/>
                    </a:cubicBezTo>
                    <a:cubicBezTo>
                      <a:pt x="3392452" y="1516377"/>
                      <a:pt x="3402549" y="1521317"/>
                      <a:pt x="3412360" y="1526068"/>
                    </a:cubicBezTo>
                    <a:cubicBezTo>
                      <a:pt x="3437887" y="1538513"/>
                      <a:pt x="3466748" y="1552574"/>
                      <a:pt x="3484655" y="1571670"/>
                    </a:cubicBezTo>
                    <a:cubicBezTo>
                      <a:pt x="3498085" y="1586111"/>
                      <a:pt x="3501228" y="1603307"/>
                      <a:pt x="3504562" y="1621643"/>
                    </a:cubicBezTo>
                    <a:cubicBezTo>
                      <a:pt x="3506086" y="1630003"/>
                      <a:pt x="3507610" y="1638744"/>
                      <a:pt x="3510277" y="1647294"/>
                    </a:cubicBezTo>
                    <a:cubicBezTo>
                      <a:pt x="3520468" y="1680356"/>
                      <a:pt x="3545043" y="1709618"/>
                      <a:pt x="3574285" y="1723583"/>
                    </a:cubicBezTo>
                    <a:cubicBezTo>
                      <a:pt x="3586667" y="1729474"/>
                      <a:pt x="3599431" y="1732419"/>
                      <a:pt x="3612290" y="1732419"/>
                    </a:cubicBezTo>
                    <a:cubicBezTo>
                      <a:pt x="3622862" y="1732419"/>
                      <a:pt x="3633435" y="1730329"/>
                      <a:pt x="3643532" y="1726339"/>
                    </a:cubicBezTo>
                    <a:cubicBezTo>
                      <a:pt x="3671249" y="1715318"/>
                      <a:pt x="3692490" y="1690426"/>
                      <a:pt x="3697634" y="1663065"/>
                    </a:cubicBezTo>
                    <a:cubicBezTo>
                      <a:pt x="3702015" y="1639409"/>
                      <a:pt x="3692681" y="1622213"/>
                      <a:pt x="3682679" y="1603877"/>
                    </a:cubicBezTo>
                    <a:cubicBezTo>
                      <a:pt x="3679536" y="1598082"/>
                      <a:pt x="3676298" y="1592096"/>
                      <a:pt x="3673440" y="1585921"/>
                    </a:cubicBezTo>
                    <a:cubicBezTo>
                      <a:pt x="3660772" y="1557989"/>
                      <a:pt x="3670011" y="1532053"/>
                      <a:pt x="3679822" y="1504692"/>
                    </a:cubicBezTo>
                    <a:cubicBezTo>
                      <a:pt x="3689061" y="1478850"/>
                      <a:pt x="3698586" y="1452059"/>
                      <a:pt x="3686108" y="1425077"/>
                    </a:cubicBezTo>
                    <a:cubicBezTo>
                      <a:pt x="3680012" y="1411966"/>
                      <a:pt x="3669154" y="1402751"/>
                      <a:pt x="3658772" y="1393821"/>
                    </a:cubicBezTo>
                    <a:cubicBezTo>
                      <a:pt x="3644770" y="1381945"/>
                      <a:pt x="3631625" y="1370734"/>
                      <a:pt x="3629625" y="1351258"/>
                    </a:cubicBezTo>
                    <a:cubicBezTo>
                      <a:pt x="3626386" y="1319526"/>
                      <a:pt x="3656009" y="1295585"/>
                      <a:pt x="3668868" y="1286655"/>
                    </a:cubicBezTo>
                    <a:cubicBezTo>
                      <a:pt x="3688585" y="1273069"/>
                      <a:pt x="3717446" y="1268224"/>
                      <a:pt x="3745354" y="1263568"/>
                    </a:cubicBezTo>
                    <a:cubicBezTo>
                      <a:pt x="3787550" y="1256443"/>
                      <a:pt x="3827459" y="1249793"/>
                      <a:pt x="3827459" y="1212931"/>
                    </a:cubicBezTo>
                    <a:cubicBezTo>
                      <a:pt x="3827459" y="1184524"/>
                      <a:pt x="3781263" y="1168088"/>
                      <a:pt x="3727828" y="1148897"/>
                    </a:cubicBezTo>
                    <a:cubicBezTo>
                      <a:pt x="3654390" y="1122581"/>
                      <a:pt x="3562950" y="1089899"/>
                      <a:pt x="3562950" y="1014940"/>
                    </a:cubicBezTo>
                    <a:cubicBezTo>
                      <a:pt x="3562950" y="907299"/>
                      <a:pt x="3640674" y="883548"/>
                      <a:pt x="3709349" y="862552"/>
                    </a:cubicBezTo>
                    <a:cubicBezTo>
                      <a:pt x="3755641" y="848396"/>
                      <a:pt x="3795646" y="836235"/>
                      <a:pt x="3795646" y="798613"/>
                    </a:cubicBezTo>
                    <a:cubicBezTo>
                      <a:pt x="3795646" y="768877"/>
                      <a:pt x="3778786" y="763271"/>
                      <a:pt x="3760880" y="757381"/>
                    </a:cubicBezTo>
                    <a:cubicBezTo>
                      <a:pt x="3745354" y="752251"/>
                      <a:pt x="3729257" y="746930"/>
                      <a:pt x="3719636" y="725934"/>
                    </a:cubicBezTo>
                    <a:cubicBezTo>
                      <a:pt x="3715541" y="716909"/>
                      <a:pt x="3715731" y="702468"/>
                      <a:pt x="3716112" y="687267"/>
                    </a:cubicBezTo>
                    <a:cubicBezTo>
                      <a:pt x="3716493" y="666176"/>
                      <a:pt x="3716969" y="644420"/>
                      <a:pt x="3705730" y="633019"/>
                    </a:cubicBezTo>
                    <a:cubicBezTo>
                      <a:pt x="3700682" y="627889"/>
                      <a:pt x="3693728" y="625324"/>
                      <a:pt x="3684870" y="625324"/>
                    </a:cubicBezTo>
                    <a:cubicBezTo>
                      <a:pt x="3653342" y="625324"/>
                      <a:pt x="3624291" y="665321"/>
                      <a:pt x="3593525" y="707693"/>
                    </a:cubicBezTo>
                    <a:cubicBezTo>
                      <a:pt x="3571427" y="738095"/>
                      <a:pt x="3548663" y="769542"/>
                      <a:pt x="3525517" y="783697"/>
                    </a:cubicBezTo>
                    <a:cubicBezTo>
                      <a:pt x="3477606" y="813149"/>
                      <a:pt x="3416741" y="817234"/>
                      <a:pt x="3363497" y="817424"/>
                    </a:cubicBezTo>
                    <a:cubicBezTo>
                      <a:pt x="3357019" y="817424"/>
                      <a:pt x="3350352" y="817424"/>
                      <a:pt x="3343494" y="817424"/>
                    </a:cubicBezTo>
                    <a:cubicBezTo>
                      <a:pt x="3241100" y="817424"/>
                      <a:pt x="3126038" y="810964"/>
                      <a:pt x="3057744" y="733250"/>
                    </a:cubicBezTo>
                    <a:cubicBezTo>
                      <a:pt x="2995069" y="662091"/>
                      <a:pt x="3022121" y="588842"/>
                      <a:pt x="3050696" y="511223"/>
                    </a:cubicBezTo>
                    <a:cubicBezTo>
                      <a:pt x="3060887" y="483671"/>
                      <a:pt x="3071365" y="455170"/>
                      <a:pt x="3077270" y="427143"/>
                    </a:cubicBezTo>
                    <a:cubicBezTo>
                      <a:pt x="3083081" y="399402"/>
                      <a:pt x="3076889" y="360450"/>
                      <a:pt x="3056696" y="345914"/>
                    </a:cubicBezTo>
                    <a:cubicBezTo>
                      <a:pt x="3051076" y="341828"/>
                      <a:pt x="3044504" y="339738"/>
                      <a:pt x="3037360" y="339738"/>
                    </a:cubicBezTo>
                    <a:cubicBezTo>
                      <a:pt x="3028979" y="339738"/>
                      <a:pt x="3019644" y="342684"/>
                      <a:pt x="3009643" y="348479"/>
                    </a:cubicBezTo>
                    <a:cubicBezTo>
                      <a:pt x="2966018" y="373845"/>
                      <a:pt x="2942110" y="448234"/>
                      <a:pt x="2927728" y="492697"/>
                    </a:cubicBezTo>
                    <a:lnTo>
                      <a:pt x="2926585" y="496212"/>
                    </a:lnTo>
                    <a:cubicBezTo>
                      <a:pt x="2922299" y="509418"/>
                      <a:pt x="2918489" y="528039"/>
                      <a:pt x="2914107" y="549700"/>
                    </a:cubicBezTo>
                    <a:cubicBezTo>
                      <a:pt x="2900677" y="615158"/>
                      <a:pt x="2882293" y="704748"/>
                      <a:pt x="2833811" y="731255"/>
                    </a:cubicBezTo>
                    <a:cubicBezTo>
                      <a:pt x="2824572" y="736290"/>
                      <a:pt x="2814380" y="738855"/>
                      <a:pt x="2803522" y="738855"/>
                    </a:cubicBezTo>
                    <a:cubicBezTo>
                      <a:pt x="2793425" y="738855"/>
                      <a:pt x="2782376" y="736670"/>
                      <a:pt x="2770946" y="732205"/>
                    </a:cubicBezTo>
                    <a:cubicBezTo>
                      <a:pt x="2727417" y="715484"/>
                      <a:pt x="2716082" y="653825"/>
                      <a:pt x="2707796" y="608888"/>
                    </a:cubicBezTo>
                    <a:cubicBezTo>
                      <a:pt x="2706462" y="601763"/>
                      <a:pt x="2705224" y="594922"/>
                      <a:pt x="2703890" y="588747"/>
                    </a:cubicBezTo>
                    <a:cubicBezTo>
                      <a:pt x="2693794" y="540674"/>
                      <a:pt x="2684174" y="483861"/>
                      <a:pt x="2689317" y="426668"/>
                    </a:cubicBezTo>
                    <a:cubicBezTo>
                      <a:pt x="2694365" y="370140"/>
                      <a:pt x="2715606" y="320357"/>
                      <a:pt x="2752373" y="278745"/>
                    </a:cubicBezTo>
                    <a:cubicBezTo>
                      <a:pt x="2759516" y="270670"/>
                      <a:pt x="2770280" y="261454"/>
                      <a:pt x="2782757" y="250719"/>
                    </a:cubicBezTo>
                    <a:cubicBezTo>
                      <a:pt x="2819809" y="218892"/>
                      <a:pt x="2870483" y="175285"/>
                      <a:pt x="2870483" y="121987"/>
                    </a:cubicBezTo>
                    <a:cubicBezTo>
                      <a:pt x="2870483" y="105836"/>
                      <a:pt x="2862386" y="53203"/>
                      <a:pt x="2757611" y="53203"/>
                    </a:cubicBezTo>
                    <a:cubicBezTo>
                      <a:pt x="2728084" y="53203"/>
                      <a:pt x="2691222" y="40757"/>
                      <a:pt x="2652265" y="27551"/>
                    </a:cubicBezTo>
                    <a:cubicBezTo>
                      <a:pt x="2612260" y="14061"/>
                      <a:pt x="2570826" y="0"/>
                      <a:pt x="2536536" y="0"/>
                    </a:cubicBezTo>
                    <a:cubicBezTo>
                      <a:pt x="2489673" y="0"/>
                      <a:pt x="2456145" y="13301"/>
                      <a:pt x="2423665" y="26126"/>
                    </a:cubicBezTo>
                    <a:cubicBezTo>
                      <a:pt x="2396233" y="36957"/>
                      <a:pt x="2370420" y="47218"/>
                      <a:pt x="2339845" y="47218"/>
                    </a:cubicBezTo>
                    <a:cubicBezTo>
                      <a:pt x="2309269" y="47218"/>
                      <a:pt x="2288696" y="35627"/>
                      <a:pt x="2266407" y="23371"/>
                    </a:cubicBezTo>
                    <a:cubicBezTo>
                      <a:pt x="2246690" y="12541"/>
                      <a:pt x="2226307" y="1330"/>
                      <a:pt x="2200780" y="1330"/>
                    </a:cubicBezTo>
                    <a:cubicBezTo>
                      <a:pt x="2155346" y="1330"/>
                      <a:pt x="2149916" y="79329"/>
                      <a:pt x="2148202" y="104981"/>
                    </a:cubicBezTo>
                    <a:cubicBezTo>
                      <a:pt x="2144963" y="152008"/>
                      <a:pt x="2144011" y="200176"/>
                      <a:pt x="2143154" y="246728"/>
                    </a:cubicBezTo>
                    <a:cubicBezTo>
                      <a:pt x="2142677" y="269910"/>
                      <a:pt x="2142296" y="293756"/>
                      <a:pt x="2141534" y="317507"/>
                    </a:cubicBezTo>
                    <a:cubicBezTo>
                      <a:pt x="2141058" y="333563"/>
                      <a:pt x="2140296" y="349999"/>
                      <a:pt x="2139534" y="365865"/>
                    </a:cubicBezTo>
                    <a:lnTo>
                      <a:pt x="2139534" y="366530"/>
                    </a:lnTo>
                    <a:cubicBezTo>
                      <a:pt x="2137439" y="411562"/>
                      <a:pt x="2135248" y="458020"/>
                      <a:pt x="2138391" y="503432"/>
                    </a:cubicBezTo>
                    <a:cubicBezTo>
                      <a:pt x="2147059" y="629124"/>
                      <a:pt x="2244595" y="687457"/>
                      <a:pt x="2338988" y="743985"/>
                    </a:cubicBezTo>
                    <a:cubicBezTo>
                      <a:pt x="2392042" y="775717"/>
                      <a:pt x="2432237" y="866922"/>
                      <a:pt x="2417093" y="921360"/>
                    </a:cubicBezTo>
                    <a:cubicBezTo>
                      <a:pt x="2410234" y="946061"/>
                      <a:pt x="2392899" y="959172"/>
                      <a:pt x="2366896" y="959172"/>
                    </a:cubicBezTo>
                    <a:cubicBezTo>
                      <a:pt x="2315842" y="959172"/>
                      <a:pt x="2298983" y="921170"/>
                      <a:pt x="2282600" y="884498"/>
                    </a:cubicBezTo>
                    <a:cubicBezTo>
                      <a:pt x="2268122" y="851911"/>
                      <a:pt x="2253167" y="818279"/>
                      <a:pt x="2213543" y="818279"/>
                    </a:cubicBezTo>
                    <a:cubicBezTo>
                      <a:pt x="2204876" y="818279"/>
                      <a:pt x="2199160" y="820369"/>
                      <a:pt x="2196208" y="824740"/>
                    </a:cubicBezTo>
                    <a:cubicBezTo>
                      <a:pt x="2190588" y="832910"/>
                      <a:pt x="2194969" y="845736"/>
                      <a:pt x="2204114" y="869677"/>
                    </a:cubicBezTo>
                    <a:cubicBezTo>
                      <a:pt x="2212972" y="893048"/>
                      <a:pt x="2224973" y="924970"/>
                      <a:pt x="2224973" y="959932"/>
                    </a:cubicBezTo>
                    <a:cubicBezTo>
                      <a:pt x="2224973" y="986153"/>
                      <a:pt x="2212115" y="999454"/>
                      <a:pt x="2199637" y="1012280"/>
                    </a:cubicBezTo>
                    <a:cubicBezTo>
                      <a:pt x="2187635" y="1024631"/>
                      <a:pt x="2175253" y="1037456"/>
                      <a:pt x="2175253" y="1061017"/>
                    </a:cubicBezTo>
                    <a:cubicBezTo>
                      <a:pt x="2175253" y="1086574"/>
                      <a:pt x="2199256" y="1100825"/>
                      <a:pt x="2222497" y="1114600"/>
                    </a:cubicBezTo>
                    <a:cubicBezTo>
                      <a:pt x="2245738" y="1128376"/>
                      <a:pt x="2269646" y="1142532"/>
                      <a:pt x="2269646" y="1167898"/>
                    </a:cubicBezTo>
                    <a:cubicBezTo>
                      <a:pt x="2269646" y="1220151"/>
                      <a:pt x="2153059" y="1257203"/>
                      <a:pt x="1986086" y="1258153"/>
                    </a:cubicBezTo>
                    <a:cubicBezTo>
                      <a:pt x="1819208" y="1257203"/>
                      <a:pt x="1702622" y="1220056"/>
                      <a:pt x="1702622" y="1167898"/>
                    </a:cubicBezTo>
                    <a:cubicBezTo>
                      <a:pt x="1702622" y="1142627"/>
                      <a:pt x="1726625" y="1128376"/>
                      <a:pt x="1749771" y="1114600"/>
                    </a:cubicBezTo>
                    <a:cubicBezTo>
                      <a:pt x="1773012" y="1100825"/>
                      <a:pt x="1797015" y="1086574"/>
                      <a:pt x="1797015" y="1061017"/>
                    </a:cubicBezTo>
                    <a:cubicBezTo>
                      <a:pt x="1797015" y="1037456"/>
                      <a:pt x="1784632" y="1024725"/>
                      <a:pt x="1772631" y="1012280"/>
                    </a:cubicBezTo>
                    <a:cubicBezTo>
                      <a:pt x="1760153" y="999454"/>
                      <a:pt x="1747294" y="986153"/>
                      <a:pt x="1747294" y="959932"/>
                    </a:cubicBezTo>
                    <a:cubicBezTo>
                      <a:pt x="1747294" y="924875"/>
                      <a:pt x="1759391" y="892953"/>
                      <a:pt x="1768154" y="869677"/>
                    </a:cubicBezTo>
                    <a:cubicBezTo>
                      <a:pt x="1777203" y="845736"/>
                      <a:pt x="1781680" y="832815"/>
                      <a:pt x="1775965" y="824740"/>
                    </a:cubicBezTo>
                    <a:cubicBezTo>
                      <a:pt x="1773012" y="820464"/>
                      <a:pt x="1767297" y="818279"/>
                      <a:pt x="1758629" y="818279"/>
                    </a:cubicBezTo>
                    <a:cubicBezTo>
                      <a:pt x="1719005" y="818279"/>
                      <a:pt x="1704051" y="851911"/>
                      <a:pt x="1689573" y="884498"/>
                    </a:cubicBezTo>
                    <a:cubicBezTo>
                      <a:pt x="1673190" y="921265"/>
                      <a:pt x="1656331" y="959172"/>
                      <a:pt x="1605277" y="959172"/>
                    </a:cubicBezTo>
                    <a:cubicBezTo>
                      <a:pt x="1579369" y="959172"/>
                      <a:pt x="1561938" y="946061"/>
                      <a:pt x="1555080" y="921360"/>
                    </a:cubicBezTo>
                    <a:cubicBezTo>
                      <a:pt x="1539935" y="866922"/>
                      <a:pt x="1580131" y="775717"/>
                      <a:pt x="1633185" y="743985"/>
                    </a:cubicBezTo>
                    <a:cubicBezTo>
                      <a:pt x="1727578" y="687552"/>
                      <a:pt x="1825114" y="629124"/>
                      <a:pt x="1833782" y="503432"/>
                    </a:cubicBezTo>
                    <a:cubicBezTo>
                      <a:pt x="1836925" y="458115"/>
                      <a:pt x="1834734" y="411562"/>
                      <a:pt x="1832639" y="366530"/>
                    </a:cubicBezTo>
                    <a:lnTo>
                      <a:pt x="1832639" y="365865"/>
                    </a:lnTo>
                    <a:cubicBezTo>
                      <a:pt x="1831876" y="349999"/>
                      <a:pt x="1831115" y="333563"/>
                      <a:pt x="1830543" y="317507"/>
                    </a:cubicBezTo>
                    <a:cubicBezTo>
                      <a:pt x="1829781" y="293756"/>
                      <a:pt x="1829305" y="269910"/>
                      <a:pt x="1828924" y="246823"/>
                    </a:cubicBezTo>
                    <a:cubicBezTo>
                      <a:pt x="1828066" y="200176"/>
                      <a:pt x="1827114" y="152103"/>
                      <a:pt x="1823875" y="105076"/>
                    </a:cubicBezTo>
                    <a:cubicBezTo>
                      <a:pt x="1816732" y="1425"/>
                      <a:pt x="1782537" y="1425"/>
                      <a:pt x="1771298" y="1425"/>
                    </a:cubicBezTo>
                    <a:cubicBezTo>
                      <a:pt x="1745771" y="1425"/>
                      <a:pt x="1725387" y="12636"/>
                      <a:pt x="1705670" y="23466"/>
                    </a:cubicBezTo>
                    <a:cubicBezTo>
                      <a:pt x="1683382" y="35722"/>
                      <a:pt x="1662332" y="47313"/>
                      <a:pt x="1632232" y="47313"/>
                    </a:cubicBezTo>
                    <a:cubicBezTo>
                      <a:pt x="1602133" y="47313"/>
                      <a:pt x="1575844" y="37052"/>
                      <a:pt x="1548413" y="26221"/>
                    </a:cubicBezTo>
                    <a:cubicBezTo>
                      <a:pt x="1515932" y="13396"/>
                      <a:pt x="1482404" y="95"/>
                      <a:pt x="1435541" y="95"/>
                    </a:cubicBezTo>
                    <a:cubicBezTo>
                      <a:pt x="1401251" y="95"/>
                      <a:pt x="1359913" y="14061"/>
                      <a:pt x="1319812" y="27646"/>
                    </a:cubicBezTo>
                    <a:cubicBezTo>
                      <a:pt x="1280855" y="40852"/>
                      <a:pt x="1243994" y="53298"/>
                      <a:pt x="1214466" y="53298"/>
                    </a:cubicBezTo>
                    <a:cubicBezTo>
                      <a:pt x="1187987" y="53298"/>
                      <a:pt x="1101595" y="58238"/>
                      <a:pt x="1101595" y="122082"/>
                    </a:cubicBezTo>
                    <a:cubicBezTo>
                      <a:pt x="1101595" y="175475"/>
                      <a:pt x="1152363" y="218987"/>
                      <a:pt x="1189320" y="250814"/>
                    </a:cubicBezTo>
                    <a:cubicBezTo>
                      <a:pt x="1201798" y="261549"/>
                      <a:pt x="1212561" y="270765"/>
                      <a:pt x="1219705" y="278840"/>
                    </a:cubicBezTo>
                    <a:cubicBezTo>
                      <a:pt x="1256471" y="320452"/>
                      <a:pt x="1277712" y="370235"/>
                      <a:pt x="1282760" y="426763"/>
                    </a:cubicBezTo>
                    <a:cubicBezTo>
                      <a:pt x="1287904" y="483956"/>
                      <a:pt x="1278283" y="540769"/>
                      <a:pt x="1268187" y="588842"/>
                    </a:cubicBezTo>
                    <a:cubicBezTo>
                      <a:pt x="1266853" y="595017"/>
                      <a:pt x="1265615" y="601763"/>
                      <a:pt x="1264282" y="608983"/>
                    </a:cubicBezTo>
                    <a:cubicBezTo>
                      <a:pt x="1255995" y="654015"/>
                      <a:pt x="1244660" y="715674"/>
                      <a:pt x="1201131" y="732300"/>
                    </a:cubicBezTo>
                    <a:cubicBezTo>
                      <a:pt x="1189606" y="736670"/>
                      <a:pt x="1178652" y="738950"/>
                      <a:pt x="1168556" y="738950"/>
                    </a:cubicBezTo>
                    <a:cubicBezTo>
                      <a:pt x="1157697" y="738950"/>
                      <a:pt x="1147505" y="736385"/>
                      <a:pt x="1138266" y="731350"/>
                    </a:cubicBezTo>
                    <a:cubicBezTo>
                      <a:pt x="1089784" y="704843"/>
                      <a:pt x="1071400" y="615253"/>
                      <a:pt x="1057970" y="549795"/>
                    </a:cubicBezTo>
                    <a:cubicBezTo>
                      <a:pt x="1053494" y="528134"/>
                      <a:pt x="1049683" y="509513"/>
                      <a:pt x="1045492" y="496307"/>
                    </a:cubicBezTo>
                    <a:lnTo>
                      <a:pt x="1044349" y="492792"/>
                    </a:lnTo>
                    <a:cubicBezTo>
                      <a:pt x="1030062" y="448329"/>
                      <a:pt x="1006059" y="374035"/>
                      <a:pt x="962434" y="348574"/>
                    </a:cubicBezTo>
                    <a:cubicBezTo>
                      <a:pt x="952528" y="342779"/>
                      <a:pt x="943194" y="339833"/>
                      <a:pt x="934717" y="339833"/>
                    </a:cubicBezTo>
                    <a:cubicBezTo>
                      <a:pt x="927573" y="339833"/>
                      <a:pt x="921001" y="341923"/>
                      <a:pt x="915381" y="346009"/>
                    </a:cubicBezTo>
                    <a:cubicBezTo>
                      <a:pt x="895188" y="360544"/>
                      <a:pt x="888997" y="399497"/>
                      <a:pt x="894807" y="427238"/>
                    </a:cubicBezTo>
                    <a:cubicBezTo>
                      <a:pt x="900712" y="455265"/>
                      <a:pt x="911190" y="483766"/>
                      <a:pt x="921382" y="511318"/>
                    </a:cubicBezTo>
                    <a:cubicBezTo>
                      <a:pt x="949957" y="588937"/>
                      <a:pt x="977008" y="662186"/>
                      <a:pt x="914333" y="733345"/>
                    </a:cubicBezTo>
                    <a:cubicBezTo>
                      <a:pt x="845944" y="811059"/>
                      <a:pt x="730977" y="817519"/>
                      <a:pt x="628583" y="817519"/>
                    </a:cubicBezTo>
                    <a:cubicBezTo>
                      <a:pt x="621820" y="817519"/>
                      <a:pt x="615153" y="817519"/>
                      <a:pt x="608581" y="817519"/>
                    </a:cubicBezTo>
                    <a:cubicBezTo>
                      <a:pt x="555336" y="817329"/>
                      <a:pt x="494471" y="813149"/>
                      <a:pt x="446560" y="783792"/>
                    </a:cubicBezTo>
                    <a:cubicBezTo>
                      <a:pt x="423510" y="769637"/>
                      <a:pt x="400650" y="738190"/>
                      <a:pt x="378647" y="707788"/>
                    </a:cubicBezTo>
                    <a:cubicBezTo>
                      <a:pt x="347881" y="665321"/>
                      <a:pt x="318735" y="625324"/>
                      <a:pt x="287207" y="625324"/>
                    </a:cubicBezTo>
                    <a:cubicBezTo>
                      <a:pt x="278349" y="625324"/>
                      <a:pt x="271396" y="627889"/>
                      <a:pt x="266348" y="633019"/>
                    </a:cubicBezTo>
                    <a:cubicBezTo>
                      <a:pt x="255108" y="644420"/>
                      <a:pt x="255584" y="666176"/>
                      <a:pt x="255965" y="687172"/>
                    </a:cubicBezTo>
                    <a:cubicBezTo>
                      <a:pt x="256251" y="702468"/>
                      <a:pt x="256537" y="716909"/>
                      <a:pt x="252346" y="725934"/>
                    </a:cubicBezTo>
                    <a:cubicBezTo>
                      <a:pt x="242630" y="747025"/>
                      <a:pt x="226628" y="752251"/>
                      <a:pt x="211102" y="757381"/>
                    </a:cubicBezTo>
                    <a:cubicBezTo>
                      <a:pt x="193195" y="763271"/>
                      <a:pt x="176336" y="768877"/>
                      <a:pt x="176336" y="798613"/>
                    </a:cubicBezTo>
                    <a:cubicBezTo>
                      <a:pt x="176336" y="836235"/>
                      <a:pt x="216341" y="848396"/>
                      <a:pt x="262633" y="862552"/>
                    </a:cubicBezTo>
                    <a:cubicBezTo>
                      <a:pt x="331213" y="883548"/>
                      <a:pt x="409032" y="907299"/>
                      <a:pt x="409032" y="1014940"/>
                    </a:cubicBezTo>
                    <a:cubicBezTo>
                      <a:pt x="409032" y="1089899"/>
                      <a:pt x="317592" y="1122676"/>
                      <a:pt x="244154" y="1148897"/>
                    </a:cubicBezTo>
                    <a:cubicBezTo>
                      <a:pt x="190719" y="1167993"/>
                      <a:pt x="144523" y="1184524"/>
                      <a:pt x="144523" y="1212931"/>
                    </a:cubicBezTo>
                    <a:cubicBezTo>
                      <a:pt x="144523" y="1249793"/>
                      <a:pt x="184432" y="1256538"/>
                      <a:pt x="226628" y="1263568"/>
                    </a:cubicBezTo>
                    <a:cubicBezTo>
                      <a:pt x="254536" y="1268224"/>
                      <a:pt x="283302" y="1273069"/>
                      <a:pt x="303114" y="1286655"/>
                    </a:cubicBezTo>
                    <a:cubicBezTo>
                      <a:pt x="315973" y="1295490"/>
                      <a:pt x="345595" y="1319526"/>
                      <a:pt x="342357" y="1351258"/>
                    </a:cubicBezTo>
                    <a:cubicBezTo>
                      <a:pt x="340357" y="1370734"/>
                      <a:pt x="327212" y="1381945"/>
                      <a:pt x="313306" y="1393725"/>
                    </a:cubicBezTo>
                    <a:cubicBezTo>
                      <a:pt x="302828" y="1402656"/>
                      <a:pt x="291970" y="1411871"/>
                      <a:pt x="285874" y="1424982"/>
                    </a:cubicBezTo>
                    <a:cubicBezTo>
                      <a:pt x="273301" y="1451964"/>
                      <a:pt x="282921" y="1478755"/>
                      <a:pt x="292160" y="1504596"/>
                    </a:cubicBezTo>
                    <a:cubicBezTo>
                      <a:pt x="301971" y="1531958"/>
                      <a:pt x="311210" y="1557799"/>
                      <a:pt x="298542" y="1585826"/>
                    </a:cubicBezTo>
                    <a:cubicBezTo>
                      <a:pt x="295780" y="1592001"/>
                      <a:pt x="292541" y="1597987"/>
                      <a:pt x="289398" y="1603687"/>
                    </a:cubicBezTo>
                    <a:cubicBezTo>
                      <a:pt x="279397" y="1622023"/>
                      <a:pt x="269967" y="1639314"/>
                      <a:pt x="274444" y="1662970"/>
                    </a:cubicBezTo>
                    <a:cubicBezTo>
                      <a:pt x="279587" y="1690332"/>
                      <a:pt x="300828" y="1715128"/>
                      <a:pt x="328546" y="1726243"/>
                    </a:cubicBezTo>
                    <a:cubicBezTo>
                      <a:pt x="338642" y="1730329"/>
                      <a:pt x="349215" y="1732324"/>
                      <a:pt x="359788" y="1732324"/>
                    </a:cubicBezTo>
                    <a:cubicBezTo>
                      <a:pt x="372646" y="1732324"/>
                      <a:pt x="385410" y="1729379"/>
                      <a:pt x="397792" y="1723488"/>
                    </a:cubicBezTo>
                    <a:cubicBezTo>
                      <a:pt x="427034" y="1709523"/>
                      <a:pt x="451513" y="1680356"/>
                      <a:pt x="461800" y="1647199"/>
                    </a:cubicBezTo>
                    <a:cubicBezTo>
                      <a:pt x="464467" y="1638649"/>
                      <a:pt x="465991" y="1629908"/>
                      <a:pt x="467515" y="1621548"/>
                    </a:cubicBezTo>
                    <a:cubicBezTo>
                      <a:pt x="470849" y="1603307"/>
                      <a:pt x="473897" y="1586016"/>
                      <a:pt x="487423" y="1571575"/>
                    </a:cubicBezTo>
                    <a:cubicBezTo>
                      <a:pt x="505330" y="1552384"/>
                      <a:pt x="534190" y="1538323"/>
                      <a:pt x="559717" y="1525973"/>
                    </a:cubicBezTo>
                    <a:cubicBezTo>
                      <a:pt x="569528" y="1521222"/>
                      <a:pt x="579625" y="1516282"/>
                      <a:pt x="588578" y="1511342"/>
                    </a:cubicBezTo>
                    <a:cubicBezTo>
                      <a:pt x="603628" y="1502981"/>
                      <a:pt x="619439" y="1492911"/>
                      <a:pt x="636203" y="1482365"/>
                    </a:cubicBezTo>
                    <a:cubicBezTo>
                      <a:pt x="687543" y="1449779"/>
                      <a:pt x="745836" y="1412822"/>
                      <a:pt x="801081" y="1412822"/>
                    </a:cubicBezTo>
                    <a:cubicBezTo>
                      <a:pt x="844706" y="1412822"/>
                      <a:pt x="867470" y="1458804"/>
                      <a:pt x="887473" y="1499371"/>
                    </a:cubicBezTo>
                    <a:cubicBezTo>
                      <a:pt x="901570" y="1527873"/>
                      <a:pt x="913762" y="1552574"/>
                      <a:pt x="931097" y="1552574"/>
                    </a:cubicBezTo>
                    <a:cubicBezTo>
                      <a:pt x="948433" y="1552574"/>
                      <a:pt x="960339" y="1527303"/>
                      <a:pt x="983104" y="1473720"/>
                    </a:cubicBezTo>
                    <a:cubicBezTo>
                      <a:pt x="1007392" y="1416527"/>
                      <a:pt x="1037682" y="1345368"/>
                      <a:pt x="1083402" y="1345368"/>
                    </a:cubicBezTo>
                    <a:cubicBezTo>
                      <a:pt x="1093213" y="1345368"/>
                      <a:pt x="1100261" y="1348503"/>
                      <a:pt x="1104452" y="1354773"/>
                    </a:cubicBezTo>
                    <a:cubicBezTo>
                      <a:pt x="1109786" y="1362849"/>
                      <a:pt x="1109596" y="1375294"/>
                      <a:pt x="1103881" y="1388880"/>
                    </a:cubicBezTo>
                    <a:cubicBezTo>
                      <a:pt x="1083497" y="1436858"/>
                      <a:pt x="1050541" y="1483600"/>
                      <a:pt x="1018632" y="1528918"/>
                    </a:cubicBezTo>
                    <a:cubicBezTo>
                      <a:pt x="1003011" y="1551054"/>
                      <a:pt x="988342" y="1571860"/>
                      <a:pt x="975007" y="1592856"/>
                    </a:cubicBezTo>
                    <a:cubicBezTo>
                      <a:pt x="964816" y="1608817"/>
                      <a:pt x="953671" y="1625253"/>
                      <a:pt x="942813" y="1641119"/>
                    </a:cubicBezTo>
                    <a:cubicBezTo>
                      <a:pt x="909952" y="1689192"/>
                      <a:pt x="875948" y="1738974"/>
                      <a:pt x="858517" y="1792747"/>
                    </a:cubicBezTo>
                    <a:cubicBezTo>
                      <a:pt x="837848" y="1856400"/>
                      <a:pt x="856802" y="1915494"/>
                      <a:pt x="876995" y="1978007"/>
                    </a:cubicBezTo>
                    <a:cubicBezTo>
                      <a:pt x="895378" y="2035010"/>
                      <a:pt x="914333" y="2094008"/>
                      <a:pt x="896807" y="2153292"/>
                    </a:cubicBezTo>
                    <a:cubicBezTo>
                      <a:pt x="881853" y="2203834"/>
                      <a:pt x="834704" y="2241551"/>
                      <a:pt x="779459" y="2247062"/>
                    </a:cubicBezTo>
                    <a:cubicBezTo>
                      <a:pt x="774982" y="2247537"/>
                      <a:pt x="770506" y="2247727"/>
                      <a:pt x="766124" y="2247727"/>
                    </a:cubicBezTo>
                    <a:cubicBezTo>
                      <a:pt x="719642" y="2247727"/>
                      <a:pt x="677256" y="2221980"/>
                      <a:pt x="643442" y="2173338"/>
                    </a:cubicBezTo>
                    <a:cubicBezTo>
                      <a:pt x="639537" y="2167732"/>
                      <a:pt x="635727" y="2162127"/>
                      <a:pt x="631917" y="2156617"/>
                    </a:cubicBezTo>
                    <a:cubicBezTo>
                      <a:pt x="598008" y="2107309"/>
                      <a:pt x="568861" y="2065032"/>
                      <a:pt x="523713" y="2024180"/>
                    </a:cubicBezTo>
                    <a:cubicBezTo>
                      <a:pt x="480755" y="1985323"/>
                      <a:pt x="426177" y="1963281"/>
                      <a:pt x="373504" y="1942000"/>
                    </a:cubicBezTo>
                    <a:cubicBezTo>
                      <a:pt x="361978" y="1937345"/>
                      <a:pt x="350453" y="1932690"/>
                      <a:pt x="339214" y="1927939"/>
                    </a:cubicBezTo>
                    <a:cubicBezTo>
                      <a:pt x="273872" y="1900293"/>
                      <a:pt x="222247" y="1865426"/>
                      <a:pt x="171859" y="1814883"/>
                    </a:cubicBezTo>
                    <a:cubicBezTo>
                      <a:pt x="165763" y="1808803"/>
                      <a:pt x="157953" y="1799872"/>
                      <a:pt x="148809" y="1789517"/>
                    </a:cubicBezTo>
                    <a:cubicBezTo>
                      <a:pt x="108042" y="1743344"/>
                      <a:pt x="61750" y="1694037"/>
                      <a:pt x="28699" y="1694037"/>
                    </a:cubicBezTo>
                    <a:cubicBezTo>
                      <a:pt x="24698" y="1694037"/>
                      <a:pt x="20888" y="1694702"/>
                      <a:pt x="17459" y="1696127"/>
                    </a:cubicBezTo>
                    <a:cubicBezTo>
                      <a:pt x="9077" y="1699452"/>
                      <a:pt x="3457" y="1706102"/>
                      <a:pt x="1171" y="1715223"/>
                    </a:cubicBezTo>
                    <a:cubicBezTo>
                      <a:pt x="-4734" y="1739069"/>
                      <a:pt x="12030" y="1778401"/>
                      <a:pt x="43748" y="1815263"/>
                    </a:cubicBezTo>
                    <a:cubicBezTo>
                      <a:pt x="90230" y="1869226"/>
                      <a:pt x="150047" y="1909508"/>
                      <a:pt x="213293" y="1952261"/>
                    </a:cubicBezTo>
                    <a:cubicBezTo>
                      <a:pt x="265109" y="1987223"/>
                      <a:pt x="318640" y="2023230"/>
                      <a:pt x="369694" y="2069782"/>
                    </a:cubicBezTo>
                    <a:cubicBezTo>
                      <a:pt x="376266" y="2075767"/>
                      <a:pt x="382933" y="2081753"/>
                      <a:pt x="389601" y="2087738"/>
                    </a:cubicBezTo>
                    <a:cubicBezTo>
                      <a:pt x="442846" y="2135621"/>
                      <a:pt x="497900" y="2185118"/>
                      <a:pt x="526475" y="2251432"/>
                    </a:cubicBezTo>
                    <a:cubicBezTo>
                      <a:pt x="536857" y="2275563"/>
                      <a:pt x="534190" y="2301690"/>
                      <a:pt x="519522" y="2317840"/>
                    </a:cubicBezTo>
                    <a:cubicBezTo>
                      <a:pt x="511616" y="2326581"/>
                      <a:pt x="501139" y="2331236"/>
                      <a:pt x="489423" y="2331236"/>
                    </a:cubicBezTo>
                    <a:cubicBezTo>
                      <a:pt x="484470" y="2331236"/>
                      <a:pt x="479231" y="2330381"/>
                      <a:pt x="473992" y="2328766"/>
                    </a:cubicBezTo>
                    <a:lnTo>
                      <a:pt x="455990" y="2323066"/>
                    </a:lnTo>
                    <a:cubicBezTo>
                      <a:pt x="405698" y="2307010"/>
                      <a:pt x="373599" y="2297320"/>
                      <a:pt x="351501" y="2297320"/>
                    </a:cubicBezTo>
                    <a:cubicBezTo>
                      <a:pt x="333784" y="2297320"/>
                      <a:pt x="322164" y="2304065"/>
                      <a:pt x="316925" y="2317461"/>
                    </a:cubicBezTo>
                    <a:cubicBezTo>
                      <a:pt x="308162" y="2340262"/>
                      <a:pt x="328546" y="2361258"/>
                      <a:pt x="352168" y="2385579"/>
                    </a:cubicBezTo>
                    <a:cubicBezTo>
                      <a:pt x="381314" y="2415601"/>
                      <a:pt x="414271" y="2449613"/>
                      <a:pt x="404460" y="2497020"/>
                    </a:cubicBezTo>
                    <a:cubicBezTo>
                      <a:pt x="399412" y="2521437"/>
                      <a:pt x="375218" y="2532267"/>
                      <a:pt x="325879" y="2532267"/>
                    </a:cubicBezTo>
                    <a:cubicBezTo>
                      <a:pt x="315211" y="2532267"/>
                      <a:pt x="304257" y="2531792"/>
                      <a:pt x="294637" y="2531412"/>
                    </a:cubicBezTo>
                    <a:cubicBezTo>
                      <a:pt x="285683" y="2531032"/>
                      <a:pt x="276444" y="2530652"/>
                      <a:pt x="268252" y="2530652"/>
                    </a:cubicBezTo>
                    <a:cubicBezTo>
                      <a:pt x="262347" y="2530652"/>
                      <a:pt x="257489" y="2530842"/>
                      <a:pt x="253393" y="2531317"/>
                    </a:cubicBezTo>
                    <a:cubicBezTo>
                      <a:pt x="230152" y="2533787"/>
                      <a:pt x="211864" y="2541673"/>
                      <a:pt x="203387" y="2552978"/>
                    </a:cubicBezTo>
                    <a:cubicBezTo>
                      <a:pt x="198244" y="2559819"/>
                      <a:pt x="196529" y="2567894"/>
                      <a:pt x="198148" y="2576920"/>
                    </a:cubicBezTo>
                    <a:cubicBezTo>
                      <a:pt x="203292" y="2604851"/>
                      <a:pt x="242249" y="2618532"/>
                      <a:pt x="262156" y="2621857"/>
                    </a:cubicBezTo>
                    <a:cubicBezTo>
                      <a:pt x="270443" y="2623282"/>
                      <a:pt x="279111" y="2623947"/>
                      <a:pt x="288445" y="2623947"/>
                    </a:cubicBezTo>
                    <a:cubicBezTo>
                      <a:pt x="305305" y="2623947"/>
                      <a:pt x="321688" y="2621762"/>
                      <a:pt x="337594" y="2619672"/>
                    </a:cubicBezTo>
                    <a:cubicBezTo>
                      <a:pt x="352739" y="2617677"/>
                      <a:pt x="368265" y="2615587"/>
                      <a:pt x="383600" y="2615587"/>
                    </a:cubicBezTo>
                    <a:cubicBezTo>
                      <a:pt x="410175" y="2615587"/>
                      <a:pt x="431797" y="2622142"/>
                      <a:pt x="451513" y="2636203"/>
                    </a:cubicBezTo>
                    <a:cubicBezTo>
                      <a:pt x="481803" y="2657769"/>
                      <a:pt x="504377" y="2688551"/>
                      <a:pt x="526190" y="2718382"/>
                    </a:cubicBezTo>
                    <a:cubicBezTo>
                      <a:pt x="538382" y="2735008"/>
                      <a:pt x="550859" y="2752109"/>
                      <a:pt x="564575" y="2767405"/>
                    </a:cubicBezTo>
                    <a:cubicBezTo>
                      <a:pt x="596389" y="2802937"/>
                      <a:pt x="634584" y="2832673"/>
                      <a:pt x="671446" y="2861365"/>
                    </a:cubicBezTo>
                    <a:lnTo>
                      <a:pt x="671922" y="2861745"/>
                    </a:lnTo>
                    <a:cubicBezTo>
                      <a:pt x="684590" y="2871530"/>
                      <a:pt x="697640" y="2881696"/>
                      <a:pt x="710212" y="2891957"/>
                    </a:cubicBezTo>
                    <a:lnTo>
                      <a:pt x="721071" y="2900792"/>
                    </a:lnTo>
                    <a:cubicBezTo>
                      <a:pt x="768410" y="2939079"/>
                      <a:pt x="809273" y="2972141"/>
                      <a:pt x="835276" y="3025439"/>
                    </a:cubicBezTo>
                    <a:cubicBezTo>
                      <a:pt x="849373" y="3054320"/>
                      <a:pt x="865565" y="3068856"/>
                      <a:pt x="883282" y="3068856"/>
                    </a:cubicBezTo>
                    <a:cubicBezTo>
                      <a:pt x="889568" y="3068856"/>
                      <a:pt x="894236" y="3066956"/>
                      <a:pt x="896807" y="3066006"/>
                    </a:cubicBezTo>
                    <a:cubicBezTo>
                      <a:pt x="922239" y="3055935"/>
                      <a:pt x="931954" y="3031804"/>
                      <a:pt x="923096" y="3001118"/>
                    </a:cubicBezTo>
                    <a:cubicBezTo>
                      <a:pt x="946337" y="3003398"/>
                      <a:pt x="967387" y="3004633"/>
                      <a:pt x="985771" y="3004633"/>
                    </a:cubicBezTo>
                    <a:cubicBezTo>
                      <a:pt x="1022061" y="3004633"/>
                      <a:pt x="1049493" y="3000263"/>
                      <a:pt x="1069591" y="2991332"/>
                    </a:cubicBezTo>
                    <a:cubicBezTo>
                      <a:pt x="1084450" y="2984682"/>
                      <a:pt x="1092070" y="2976416"/>
                      <a:pt x="1092165" y="2966726"/>
                    </a:cubicBezTo>
                    <a:cubicBezTo>
                      <a:pt x="1092356" y="2951145"/>
                      <a:pt x="1072544" y="2936134"/>
                      <a:pt x="1053874" y="2927204"/>
                    </a:cubicBezTo>
                    <a:cubicBezTo>
                      <a:pt x="1014441" y="2908392"/>
                      <a:pt x="970054" y="2895567"/>
                      <a:pt x="927097" y="2883026"/>
                    </a:cubicBezTo>
                    <a:cubicBezTo>
                      <a:pt x="868994" y="2866210"/>
                      <a:pt x="809082" y="2848729"/>
                      <a:pt x="764315" y="2816998"/>
                    </a:cubicBezTo>
                    <a:cubicBezTo>
                      <a:pt x="719928" y="2785456"/>
                      <a:pt x="665350" y="2736718"/>
                      <a:pt x="657634" y="2683990"/>
                    </a:cubicBezTo>
                    <a:cubicBezTo>
                      <a:pt x="654206" y="2660334"/>
                      <a:pt x="660682" y="2637818"/>
                      <a:pt x="677065" y="2617012"/>
                    </a:cubicBezTo>
                    <a:cubicBezTo>
                      <a:pt x="694306" y="2594971"/>
                      <a:pt x="713451" y="2584330"/>
                      <a:pt x="735454" y="2584330"/>
                    </a:cubicBezTo>
                    <a:cubicBezTo>
                      <a:pt x="771649" y="2584330"/>
                      <a:pt x="810511" y="2612736"/>
                      <a:pt x="844801" y="2637818"/>
                    </a:cubicBezTo>
                    <a:cubicBezTo>
                      <a:pt x="859469" y="2648554"/>
                      <a:pt x="873281" y="2658624"/>
                      <a:pt x="886330" y="2666320"/>
                    </a:cubicBezTo>
                    <a:cubicBezTo>
                      <a:pt x="971864" y="2716482"/>
                      <a:pt x="1060256" y="2744319"/>
                      <a:pt x="1149029" y="2749069"/>
                    </a:cubicBezTo>
                    <a:cubicBezTo>
                      <a:pt x="1154363" y="2749354"/>
                      <a:pt x="1161126" y="2749544"/>
                      <a:pt x="1168460" y="2749544"/>
                    </a:cubicBezTo>
                    <a:cubicBezTo>
                      <a:pt x="1183986" y="2749544"/>
                      <a:pt x="1321146" y="2748404"/>
                      <a:pt x="1365152" y="2708502"/>
                    </a:cubicBezTo>
                    <a:cubicBezTo>
                      <a:pt x="1373343" y="2701091"/>
                      <a:pt x="1377724" y="2692636"/>
                      <a:pt x="1378106" y="2683515"/>
                    </a:cubicBezTo>
                    <a:cubicBezTo>
                      <a:pt x="1378391" y="2675820"/>
                      <a:pt x="1376296" y="2670025"/>
                      <a:pt x="1371724" y="2666035"/>
                    </a:cubicBezTo>
                    <a:cubicBezTo>
                      <a:pt x="1367628" y="2662519"/>
                      <a:pt x="1361723" y="2660714"/>
                      <a:pt x="1354198" y="2660714"/>
                    </a:cubicBezTo>
                    <a:cubicBezTo>
                      <a:pt x="1350674" y="2660714"/>
                      <a:pt x="1346863" y="2661094"/>
                      <a:pt x="1342863" y="2661854"/>
                    </a:cubicBezTo>
                    <a:cubicBezTo>
                      <a:pt x="1334005" y="2663564"/>
                      <a:pt x="1325813" y="2666224"/>
                      <a:pt x="1317145" y="2668980"/>
                    </a:cubicBezTo>
                    <a:cubicBezTo>
                      <a:pt x="1307049" y="2672305"/>
                      <a:pt x="1296571" y="2675630"/>
                      <a:pt x="1285808" y="2676960"/>
                    </a:cubicBezTo>
                    <a:cubicBezTo>
                      <a:pt x="1276188" y="2678195"/>
                      <a:pt x="1266187" y="2678765"/>
                      <a:pt x="1256186" y="2678765"/>
                    </a:cubicBezTo>
                    <a:cubicBezTo>
                      <a:pt x="1227991" y="2678765"/>
                      <a:pt x="1198274" y="2673920"/>
                      <a:pt x="1168079" y="2664419"/>
                    </a:cubicBezTo>
                    <a:cubicBezTo>
                      <a:pt x="1084450" y="2638008"/>
                      <a:pt x="1007964" y="2581955"/>
                      <a:pt x="968435" y="2518111"/>
                    </a:cubicBezTo>
                    <a:cubicBezTo>
                      <a:pt x="937765" y="2468519"/>
                      <a:pt x="931954" y="2427191"/>
                      <a:pt x="951195" y="2395460"/>
                    </a:cubicBezTo>
                    <a:cubicBezTo>
                      <a:pt x="962434" y="2376934"/>
                      <a:pt x="986247" y="2374179"/>
                      <a:pt x="999487" y="2374179"/>
                    </a:cubicBezTo>
                    <a:cubicBezTo>
                      <a:pt x="1012727" y="2374179"/>
                      <a:pt x="1027586" y="2376934"/>
                      <a:pt x="1039111" y="2381874"/>
                    </a:cubicBezTo>
                    <a:cubicBezTo>
                      <a:pt x="1079020" y="2398690"/>
                      <a:pt x="1189796" y="2430897"/>
                      <a:pt x="1243994" y="2430897"/>
                    </a:cubicBezTo>
                    <a:cubicBezTo>
                      <a:pt x="1291619" y="2430897"/>
                      <a:pt x="1378106" y="2412941"/>
                      <a:pt x="1399727" y="2345487"/>
                    </a:cubicBezTo>
                    <a:cubicBezTo>
                      <a:pt x="1424397" y="2268533"/>
                      <a:pt x="1458973" y="2232621"/>
                      <a:pt x="1508407" y="2232621"/>
                    </a:cubicBezTo>
                    <a:cubicBezTo>
                      <a:pt x="1569272" y="2232621"/>
                      <a:pt x="1635471" y="2254852"/>
                      <a:pt x="1705575" y="2278413"/>
                    </a:cubicBezTo>
                    <a:cubicBezTo>
                      <a:pt x="1788633" y="2306345"/>
                      <a:pt x="1882740" y="2337982"/>
                      <a:pt x="1985800" y="2337982"/>
                    </a:cubicBezTo>
                    <a:cubicBezTo>
                      <a:pt x="2098481" y="2337982"/>
                      <a:pt x="2191445" y="2305680"/>
                      <a:pt x="2273456" y="2277273"/>
                    </a:cubicBezTo>
                    <a:cubicBezTo>
                      <a:pt x="2339654" y="2254282"/>
                      <a:pt x="2402138" y="2232621"/>
                      <a:pt x="2463098" y="2232621"/>
                    </a:cubicBezTo>
                    <a:cubicBezTo>
                      <a:pt x="2512533" y="2232621"/>
                      <a:pt x="2547014" y="2268438"/>
                      <a:pt x="2571779" y="2345487"/>
                    </a:cubicBezTo>
                    <a:cubicBezTo>
                      <a:pt x="2593400" y="2412941"/>
                      <a:pt x="2679887" y="2430897"/>
                      <a:pt x="2727512" y="2430897"/>
                    </a:cubicBezTo>
                    <a:cubicBezTo>
                      <a:pt x="2781709" y="2430897"/>
                      <a:pt x="2892485" y="2398690"/>
                      <a:pt x="2932395" y="2381874"/>
                    </a:cubicBezTo>
                    <a:cubicBezTo>
                      <a:pt x="2943920" y="2377029"/>
                      <a:pt x="2958398" y="2374179"/>
                      <a:pt x="2972019" y="2374179"/>
                    </a:cubicBezTo>
                    <a:cubicBezTo>
                      <a:pt x="2985259" y="2374179"/>
                      <a:pt x="3009071" y="2376934"/>
                      <a:pt x="3020311" y="2395460"/>
                    </a:cubicBezTo>
                    <a:cubicBezTo>
                      <a:pt x="3039551" y="2427191"/>
                      <a:pt x="3033741" y="2468519"/>
                      <a:pt x="3003071" y="2518111"/>
                    </a:cubicBezTo>
                    <a:cubicBezTo>
                      <a:pt x="2963637" y="2581955"/>
                      <a:pt x="2887151" y="2638008"/>
                      <a:pt x="2803426" y="2664419"/>
                    </a:cubicBezTo>
                    <a:cubicBezTo>
                      <a:pt x="2773137" y="2674015"/>
                      <a:pt x="2743514" y="2678765"/>
                      <a:pt x="2715320" y="2678765"/>
                    </a:cubicBezTo>
                    <a:cubicBezTo>
                      <a:pt x="2705319" y="2678765"/>
                      <a:pt x="2695318" y="2678195"/>
                      <a:pt x="2685698" y="2676960"/>
                    </a:cubicBezTo>
                    <a:cubicBezTo>
                      <a:pt x="2674839" y="2675630"/>
                      <a:pt x="2664457" y="2672210"/>
                      <a:pt x="2654360" y="2668980"/>
                    </a:cubicBezTo>
                    <a:cubicBezTo>
                      <a:pt x="2645693" y="2666129"/>
                      <a:pt x="2637501" y="2663469"/>
                      <a:pt x="2628643" y="2661854"/>
                    </a:cubicBezTo>
                    <a:cubicBezTo>
                      <a:pt x="2624642" y="2661094"/>
                      <a:pt x="2620832" y="2660714"/>
                      <a:pt x="2617308" y="2660714"/>
                    </a:cubicBezTo>
                    <a:cubicBezTo>
                      <a:pt x="2609783" y="2660714"/>
                      <a:pt x="2603878" y="2662519"/>
                      <a:pt x="2599782" y="2666035"/>
                    </a:cubicBezTo>
                    <a:cubicBezTo>
                      <a:pt x="2595210" y="2669930"/>
                      <a:pt x="2593115" y="2675820"/>
                      <a:pt x="2593400" y="2683515"/>
                    </a:cubicBezTo>
                    <a:cubicBezTo>
                      <a:pt x="2593781" y="2692636"/>
                      <a:pt x="2598163" y="2701091"/>
                      <a:pt x="2606354" y="2708502"/>
                    </a:cubicBezTo>
                    <a:cubicBezTo>
                      <a:pt x="2650360" y="2748404"/>
                      <a:pt x="2787615" y="2749544"/>
                      <a:pt x="2803046" y="2749544"/>
                    </a:cubicBezTo>
                    <a:cubicBezTo>
                      <a:pt x="2810380" y="2749544"/>
                      <a:pt x="2817143" y="2749354"/>
                      <a:pt x="2822476" y="2749069"/>
                    </a:cubicBezTo>
                    <a:cubicBezTo>
                      <a:pt x="2911345" y="2744224"/>
                      <a:pt x="2999737" y="2716387"/>
                      <a:pt x="3085176" y="2666320"/>
                    </a:cubicBezTo>
                    <a:cubicBezTo>
                      <a:pt x="3098225" y="2658624"/>
                      <a:pt x="3112036" y="2648554"/>
                      <a:pt x="3126610" y="2637913"/>
                    </a:cubicBezTo>
                    <a:cubicBezTo>
                      <a:pt x="3160995" y="2612832"/>
                      <a:pt x="3199857" y="2584425"/>
                      <a:pt x="3236052" y="2584425"/>
                    </a:cubicBezTo>
                    <a:cubicBezTo>
                      <a:pt x="3258055" y="2584425"/>
                      <a:pt x="3277200" y="2595160"/>
                      <a:pt x="3294440" y="2617107"/>
                    </a:cubicBezTo>
                    <a:cubicBezTo>
                      <a:pt x="3310728" y="2637913"/>
                      <a:pt x="3317300" y="2660429"/>
                      <a:pt x="3313871" y="2684085"/>
                    </a:cubicBezTo>
                    <a:cubicBezTo>
                      <a:pt x="3306156" y="2736813"/>
                      <a:pt x="3251673" y="2785551"/>
                      <a:pt x="3207191" y="2817093"/>
                    </a:cubicBezTo>
                    <a:cubicBezTo>
                      <a:pt x="3162519" y="2848919"/>
                      <a:pt x="3102511" y="2866305"/>
                      <a:pt x="3044504" y="2883121"/>
                    </a:cubicBezTo>
                    <a:cubicBezTo>
                      <a:pt x="3001451" y="2895567"/>
                      <a:pt x="2957065" y="2908488"/>
                      <a:pt x="2917631" y="2927299"/>
                    </a:cubicBezTo>
                    <a:cubicBezTo>
                      <a:pt x="2899058" y="2936134"/>
                      <a:pt x="2879150" y="2951240"/>
                      <a:pt x="2879341" y="2966821"/>
                    </a:cubicBezTo>
                    <a:cubicBezTo>
                      <a:pt x="2879436" y="2976511"/>
                      <a:pt x="2887056" y="2984777"/>
                      <a:pt x="2901915" y="2991427"/>
                    </a:cubicBezTo>
                    <a:cubicBezTo>
                      <a:pt x="2922013" y="3000452"/>
                      <a:pt x="2949445" y="3004823"/>
                      <a:pt x="2985735" y="3004823"/>
                    </a:cubicBezTo>
                    <a:cubicBezTo>
                      <a:pt x="3004118" y="3004823"/>
                      <a:pt x="3025264" y="3003683"/>
                      <a:pt x="3048409" y="3001307"/>
                    </a:cubicBezTo>
                    <a:cubicBezTo>
                      <a:pt x="3039551" y="3031994"/>
                      <a:pt x="3049267" y="3056126"/>
                      <a:pt x="3074699" y="3066196"/>
                    </a:cubicBezTo>
                    <a:cubicBezTo>
                      <a:pt x="3077270" y="3067241"/>
                      <a:pt x="3081938" y="3069046"/>
                      <a:pt x="3088224" y="3069046"/>
                    </a:cubicBezTo>
                    <a:cubicBezTo>
                      <a:pt x="3106036" y="3069046"/>
                      <a:pt x="3122133" y="3054415"/>
                      <a:pt x="3136230" y="3025629"/>
                    </a:cubicBezTo>
                    <a:cubicBezTo>
                      <a:pt x="3162233" y="2972426"/>
                      <a:pt x="3203096" y="2939364"/>
                      <a:pt x="3250435" y="2900982"/>
                    </a:cubicBezTo>
                    <a:lnTo>
                      <a:pt x="3261293" y="2892147"/>
                    </a:lnTo>
                    <a:cubicBezTo>
                      <a:pt x="3273866" y="2881886"/>
                      <a:pt x="3286916" y="2871721"/>
                      <a:pt x="3299584" y="2861935"/>
                    </a:cubicBezTo>
                    <a:lnTo>
                      <a:pt x="3300060" y="2861555"/>
                    </a:lnTo>
                    <a:cubicBezTo>
                      <a:pt x="3336922" y="2832864"/>
                      <a:pt x="3375117" y="2803127"/>
                      <a:pt x="3406931" y="2767595"/>
                    </a:cubicBezTo>
                    <a:cubicBezTo>
                      <a:pt x="3420647" y="2752299"/>
                      <a:pt x="3433124" y="2735198"/>
                      <a:pt x="3445316" y="2718667"/>
                    </a:cubicBezTo>
                    <a:cubicBezTo>
                      <a:pt x="3467224" y="2688741"/>
                      <a:pt x="3489798" y="2657959"/>
                      <a:pt x="3520088" y="2636393"/>
                    </a:cubicBezTo>
                    <a:cubicBezTo>
                      <a:pt x="3539804" y="2622332"/>
                      <a:pt x="3561426" y="2615777"/>
                      <a:pt x="3588001" y="2615777"/>
                    </a:cubicBezTo>
                    <a:cubicBezTo>
                      <a:pt x="3603241" y="2615777"/>
                      <a:pt x="3618862" y="2617867"/>
                      <a:pt x="3634007" y="2619862"/>
                    </a:cubicBezTo>
                    <a:cubicBezTo>
                      <a:pt x="3649913" y="2621952"/>
                      <a:pt x="3666296" y="2624137"/>
                      <a:pt x="3683156" y="2624137"/>
                    </a:cubicBezTo>
                    <a:cubicBezTo>
                      <a:pt x="3692585" y="2624137"/>
                      <a:pt x="3701158" y="2623472"/>
                      <a:pt x="3709444" y="2622047"/>
                    </a:cubicBezTo>
                    <a:cubicBezTo>
                      <a:pt x="3729352" y="2618722"/>
                      <a:pt x="3768404" y="2605041"/>
                      <a:pt x="3773452" y="2577110"/>
                    </a:cubicBezTo>
                    <a:cubicBezTo>
                      <a:pt x="3775072" y="2568084"/>
                      <a:pt x="3773357" y="2560009"/>
                      <a:pt x="3768214" y="2553168"/>
                    </a:cubicBezTo>
                    <a:cubicBezTo>
                      <a:pt x="3759736" y="2541863"/>
                      <a:pt x="3741449" y="2533882"/>
                      <a:pt x="3718208" y="2531412"/>
                    </a:cubicBezTo>
                    <a:cubicBezTo>
                      <a:pt x="3714112" y="2530937"/>
                      <a:pt x="3709254" y="2530747"/>
                      <a:pt x="3703349" y="2530747"/>
                    </a:cubicBezTo>
                    <a:cubicBezTo>
                      <a:pt x="3695157" y="2530747"/>
                      <a:pt x="3685918" y="2531127"/>
                      <a:pt x="3676964" y="2531507"/>
                    </a:cubicBezTo>
                    <a:cubicBezTo>
                      <a:pt x="3667344" y="2531887"/>
                      <a:pt x="3656485" y="2532362"/>
                      <a:pt x="3645722" y="2532362"/>
                    </a:cubicBezTo>
                    <a:cubicBezTo>
                      <a:pt x="3596478" y="2532362"/>
                      <a:pt x="3572189" y="2521437"/>
                      <a:pt x="3567141" y="2497115"/>
                    </a:cubicBezTo>
                    <a:cubicBezTo>
                      <a:pt x="3557330" y="2449708"/>
                      <a:pt x="3590382" y="2415696"/>
                      <a:pt x="3619433" y="2385674"/>
                    </a:cubicBezTo>
                    <a:cubicBezTo>
                      <a:pt x="3643055" y="2361353"/>
                      <a:pt x="3663343" y="2340357"/>
                      <a:pt x="3654676" y="2317651"/>
                    </a:cubicBezTo>
                    <a:cubicBezTo>
                      <a:pt x="3649342" y="2304160"/>
                      <a:pt x="3637721" y="2297414"/>
                      <a:pt x="3620005" y="2297414"/>
                    </a:cubicBezTo>
                    <a:cubicBezTo>
                      <a:pt x="3597907" y="2297414"/>
                      <a:pt x="3565808" y="2307105"/>
                      <a:pt x="3515420" y="2323161"/>
                    </a:cubicBezTo>
                    <a:lnTo>
                      <a:pt x="3497418" y="2328861"/>
                    </a:lnTo>
                    <a:cubicBezTo>
                      <a:pt x="3492179" y="2330476"/>
                      <a:pt x="3486941" y="2331331"/>
                      <a:pt x="3481988" y="2331331"/>
                    </a:cubicBezTo>
                    <a:cubicBezTo>
                      <a:pt x="3470272" y="2331331"/>
                      <a:pt x="3459890" y="2326676"/>
                      <a:pt x="3451889" y="2317936"/>
                    </a:cubicBezTo>
                    <a:cubicBezTo>
                      <a:pt x="3437220" y="2301785"/>
                      <a:pt x="3434458" y="2275753"/>
                      <a:pt x="3444935" y="2251527"/>
                    </a:cubicBezTo>
                    <a:cubicBezTo>
                      <a:pt x="3473510" y="2185213"/>
                      <a:pt x="3528565" y="2135716"/>
                      <a:pt x="3581809" y="2087833"/>
                    </a:cubicBezTo>
                    <a:cubicBezTo>
                      <a:pt x="3588572" y="2081753"/>
                      <a:pt x="3595144" y="2075862"/>
                      <a:pt x="3601717" y="2069877"/>
                    </a:cubicBezTo>
                    <a:cubicBezTo>
                      <a:pt x="3652771" y="2023325"/>
                      <a:pt x="3706301" y="1987318"/>
                      <a:pt x="3758022" y="1952451"/>
                    </a:cubicBezTo>
                    <a:cubicBezTo>
                      <a:pt x="3821459" y="1909698"/>
                      <a:pt x="3881276" y="1869416"/>
                      <a:pt x="3927662" y="1815453"/>
                    </a:cubicBezTo>
                    <a:cubicBezTo>
                      <a:pt x="3959381" y="1778591"/>
                      <a:pt x="3976145" y="1739259"/>
                      <a:pt x="3970239" y="1715413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5962F3F8-44C1-AE5B-9A86-2D595675BC3B}"/>
                  </a:ext>
                </a:extLst>
              </p:cNvPr>
              <p:cNvSpPr/>
              <p:nvPr/>
            </p:nvSpPr>
            <p:spPr>
              <a:xfrm>
                <a:off x="7296026" y="2506104"/>
                <a:ext cx="3971410" cy="3069046"/>
              </a:xfrm>
              <a:custGeom>
                <a:avLst/>
                <a:gdLst>
                  <a:gd name="csX0" fmla="*/ 3970906 w 3971410"/>
                  <a:gd name="csY0" fmla="*/ 1715318 h 3069046"/>
                  <a:gd name="csX1" fmla="*/ 3954618 w 3971410"/>
                  <a:gd name="csY1" fmla="*/ 1696222 h 3069046"/>
                  <a:gd name="csX2" fmla="*/ 3943379 w 3971410"/>
                  <a:gd name="csY2" fmla="*/ 1694132 h 3069046"/>
                  <a:gd name="csX3" fmla="*/ 3823268 w 3971410"/>
                  <a:gd name="csY3" fmla="*/ 1789612 h 3069046"/>
                  <a:gd name="csX4" fmla="*/ 3800218 w 3971410"/>
                  <a:gd name="csY4" fmla="*/ 1814978 h 3069046"/>
                  <a:gd name="csX5" fmla="*/ 3632864 w 3971410"/>
                  <a:gd name="csY5" fmla="*/ 1928034 h 3069046"/>
                  <a:gd name="csX6" fmla="*/ 3598574 w 3971410"/>
                  <a:gd name="csY6" fmla="*/ 1942095 h 3069046"/>
                  <a:gd name="csX7" fmla="*/ 3448364 w 3971410"/>
                  <a:gd name="csY7" fmla="*/ 2024275 h 3069046"/>
                  <a:gd name="csX8" fmla="*/ 3340351 w 3971410"/>
                  <a:gd name="csY8" fmla="*/ 2156427 h 3069046"/>
                  <a:gd name="csX9" fmla="*/ 3339493 w 3971410"/>
                  <a:gd name="csY9" fmla="*/ 2157662 h 3069046"/>
                  <a:gd name="csX10" fmla="*/ 3328635 w 3971410"/>
                  <a:gd name="csY10" fmla="*/ 2173433 h 3069046"/>
                  <a:gd name="csX11" fmla="*/ 3205953 w 3971410"/>
                  <a:gd name="csY11" fmla="*/ 2247822 h 3069046"/>
                  <a:gd name="csX12" fmla="*/ 3192618 w 3971410"/>
                  <a:gd name="csY12" fmla="*/ 2247157 h 3069046"/>
                  <a:gd name="csX13" fmla="*/ 3075270 w 3971410"/>
                  <a:gd name="csY13" fmla="*/ 2153387 h 3069046"/>
                  <a:gd name="csX14" fmla="*/ 3095082 w 3971410"/>
                  <a:gd name="csY14" fmla="*/ 1978102 h 3069046"/>
                  <a:gd name="csX15" fmla="*/ 3113560 w 3971410"/>
                  <a:gd name="csY15" fmla="*/ 1792842 h 3069046"/>
                  <a:gd name="csX16" fmla="*/ 3029264 w 3971410"/>
                  <a:gd name="csY16" fmla="*/ 1641214 h 3069046"/>
                  <a:gd name="csX17" fmla="*/ 2997070 w 3971410"/>
                  <a:gd name="csY17" fmla="*/ 1592951 h 3069046"/>
                  <a:gd name="csX18" fmla="*/ 2953541 w 3971410"/>
                  <a:gd name="csY18" fmla="*/ 1529108 h 3069046"/>
                  <a:gd name="csX19" fmla="*/ 2868197 w 3971410"/>
                  <a:gd name="csY19" fmla="*/ 1388975 h 3069046"/>
                  <a:gd name="csX20" fmla="*/ 2867625 w 3971410"/>
                  <a:gd name="csY20" fmla="*/ 1354868 h 3069046"/>
                  <a:gd name="csX21" fmla="*/ 2888675 w 3971410"/>
                  <a:gd name="csY21" fmla="*/ 1345463 h 3069046"/>
                  <a:gd name="csX22" fmla="*/ 2988974 w 3971410"/>
                  <a:gd name="csY22" fmla="*/ 1473815 h 3069046"/>
                  <a:gd name="csX23" fmla="*/ 3040980 w 3971410"/>
                  <a:gd name="csY23" fmla="*/ 1552669 h 3069046"/>
                  <a:gd name="csX24" fmla="*/ 3084605 w 3971410"/>
                  <a:gd name="csY24" fmla="*/ 1499466 h 3069046"/>
                  <a:gd name="csX25" fmla="*/ 3170996 w 3971410"/>
                  <a:gd name="csY25" fmla="*/ 1412917 h 3069046"/>
                  <a:gd name="csX26" fmla="*/ 3335874 w 3971410"/>
                  <a:gd name="csY26" fmla="*/ 1482460 h 3069046"/>
                  <a:gd name="csX27" fmla="*/ 3383499 w 3971410"/>
                  <a:gd name="csY27" fmla="*/ 1511437 h 3069046"/>
                  <a:gd name="csX28" fmla="*/ 3412360 w 3971410"/>
                  <a:gd name="csY28" fmla="*/ 1526068 h 3069046"/>
                  <a:gd name="csX29" fmla="*/ 3484655 w 3971410"/>
                  <a:gd name="csY29" fmla="*/ 1571670 h 3069046"/>
                  <a:gd name="csX30" fmla="*/ 3504562 w 3971410"/>
                  <a:gd name="csY30" fmla="*/ 1621643 h 3069046"/>
                  <a:gd name="csX31" fmla="*/ 3510277 w 3971410"/>
                  <a:gd name="csY31" fmla="*/ 1647294 h 3069046"/>
                  <a:gd name="csX32" fmla="*/ 3574285 w 3971410"/>
                  <a:gd name="csY32" fmla="*/ 1723583 h 3069046"/>
                  <a:gd name="csX33" fmla="*/ 3612290 w 3971410"/>
                  <a:gd name="csY33" fmla="*/ 1732419 h 3069046"/>
                  <a:gd name="csX34" fmla="*/ 3643532 w 3971410"/>
                  <a:gd name="csY34" fmla="*/ 1726339 h 3069046"/>
                  <a:gd name="csX35" fmla="*/ 3697634 w 3971410"/>
                  <a:gd name="csY35" fmla="*/ 1663065 h 3069046"/>
                  <a:gd name="csX36" fmla="*/ 3682679 w 3971410"/>
                  <a:gd name="csY36" fmla="*/ 1603877 h 3069046"/>
                  <a:gd name="csX37" fmla="*/ 3673440 w 3971410"/>
                  <a:gd name="csY37" fmla="*/ 1585921 h 3069046"/>
                  <a:gd name="csX38" fmla="*/ 3679822 w 3971410"/>
                  <a:gd name="csY38" fmla="*/ 1504692 h 3069046"/>
                  <a:gd name="csX39" fmla="*/ 3686108 w 3971410"/>
                  <a:gd name="csY39" fmla="*/ 1425077 h 3069046"/>
                  <a:gd name="csX40" fmla="*/ 3658772 w 3971410"/>
                  <a:gd name="csY40" fmla="*/ 1393821 h 3069046"/>
                  <a:gd name="csX41" fmla="*/ 3629625 w 3971410"/>
                  <a:gd name="csY41" fmla="*/ 1351258 h 3069046"/>
                  <a:gd name="csX42" fmla="*/ 3668868 w 3971410"/>
                  <a:gd name="csY42" fmla="*/ 1286655 h 3069046"/>
                  <a:gd name="csX43" fmla="*/ 3745354 w 3971410"/>
                  <a:gd name="csY43" fmla="*/ 1263568 h 3069046"/>
                  <a:gd name="csX44" fmla="*/ 3827459 w 3971410"/>
                  <a:gd name="csY44" fmla="*/ 1212931 h 3069046"/>
                  <a:gd name="csX45" fmla="*/ 3727828 w 3971410"/>
                  <a:gd name="csY45" fmla="*/ 1148897 h 3069046"/>
                  <a:gd name="csX46" fmla="*/ 3562950 w 3971410"/>
                  <a:gd name="csY46" fmla="*/ 1014940 h 3069046"/>
                  <a:gd name="csX47" fmla="*/ 3709349 w 3971410"/>
                  <a:gd name="csY47" fmla="*/ 862552 h 3069046"/>
                  <a:gd name="csX48" fmla="*/ 3795646 w 3971410"/>
                  <a:gd name="csY48" fmla="*/ 798613 h 3069046"/>
                  <a:gd name="csX49" fmla="*/ 3760880 w 3971410"/>
                  <a:gd name="csY49" fmla="*/ 757381 h 3069046"/>
                  <a:gd name="csX50" fmla="*/ 3719636 w 3971410"/>
                  <a:gd name="csY50" fmla="*/ 725934 h 3069046"/>
                  <a:gd name="csX51" fmla="*/ 3716112 w 3971410"/>
                  <a:gd name="csY51" fmla="*/ 687267 h 3069046"/>
                  <a:gd name="csX52" fmla="*/ 3705730 w 3971410"/>
                  <a:gd name="csY52" fmla="*/ 633019 h 3069046"/>
                  <a:gd name="csX53" fmla="*/ 3684870 w 3971410"/>
                  <a:gd name="csY53" fmla="*/ 625324 h 3069046"/>
                  <a:gd name="csX54" fmla="*/ 3593525 w 3971410"/>
                  <a:gd name="csY54" fmla="*/ 707693 h 3069046"/>
                  <a:gd name="csX55" fmla="*/ 3525517 w 3971410"/>
                  <a:gd name="csY55" fmla="*/ 783697 h 3069046"/>
                  <a:gd name="csX56" fmla="*/ 3363497 w 3971410"/>
                  <a:gd name="csY56" fmla="*/ 817424 h 3069046"/>
                  <a:gd name="csX57" fmla="*/ 3343494 w 3971410"/>
                  <a:gd name="csY57" fmla="*/ 817424 h 3069046"/>
                  <a:gd name="csX58" fmla="*/ 3057744 w 3971410"/>
                  <a:gd name="csY58" fmla="*/ 733250 h 3069046"/>
                  <a:gd name="csX59" fmla="*/ 3050696 w 3971410"/>
                  <a:gd name="csY59" fmla="*/ 511223 h 3069046"/>
                  <a:gd name="csX60" fmla="*/ 3077270 w 3971410"/>
                  <a:gd name="csY60" fmla="*/ 427143 h 3069046"/>
                  <a:gd name="csX61" fmla="*/ 3056696 w 3971410"/>
                  <a:gd name="csY61" fmla="*/ 345914 h 3069046"/>
                  <a:gd name="csX62" fmla="*/ 3037360 w 3971410"/>
                  <a:gd name="csY62" fmla="*/ 339738 h 3069046"/>
                  <a:gd name="csX63" fmla="*/ 3009643 w 3971410"/>
                  <a:gd name="csY63" fmla="*/ 348479 h 3069046"/>
                  <a:gd name="csX64" fmla="*/ 2927728 w 3971410"/>
                  <a:gd name="csY64" fmla="*/ 492697 h 3069046"/>
                  <a:gd name="csX65" fmla="*/ 2926585 w 3971410"/>
                  <a:gd name="csY65" fmla="*/ 496212 h 3069046"/>
                  <a:gd name="csX66" fmla="*/ 2914107 w 3971410"/>
                  <a:gd name="csY66" fmla="*/ 549700 h 3069046"/>
                  <a:gd name="csX67" fmla="*/ 2833811 w 3971410"/>
                  <a:gd name="csY67" fmla="*/ 731255 h 3069046"/>
                  <a:gd name="csX68" fmla="*/ 2803522 w 3971410"/>
                  <a:gd name="csY68" fmla="*/ 738855 h 3069046"/>
                  <a:gd name="csX69" fmla="*/ 2770946 w 3971410"/>
                  <a:gd name="csY69" fmla="*/ 732205 h 3069046"/>
                  <a:gd name="csX70" fmla="*/ 2707796 w 3971410"/>
                  <a:gd name="csY70" fmla="*/ 608888 h 3069046"/>
                  <a:gd name="csX71" fmla="*/ 2703890 w 3971410"/>
                  <a:gd name="csY71" fmla="*/ 588747 h 3069046"/>
                  <a:gd name="csX72" fmla="*/ 2689317 w 3971410"/>
                  <a:gd name="csY72" fmla="*/ 426668 h 3069046"/>
                  <a:gd name="csX73" fmla="*/ 2752373 w 3971410"/>
                  <a:gd name="csY73" fmla="*/ 278745 h 3069046"/>
                  <a:gd name="csX74" fmla="*/ 2782757 w 3971410"/>
                  <a:gd name="csY74" fmla="*/ 250719 h 3069046"/>
                  <a:gd name="csX75" fmla="*/ 2870483 w 3971410"/>
                  <a:gd name="csY75" fmla="*/ 121987 h 3069046"/>
                  <a:gd name="csX76" fmla="*/ 2757611 w 3971410"/>
                  <a:gd name="csY76" fmla="*/ 53203 h 3069046"/>
                  <a:gd name="csX77" fmla="*/ 2652265 w 3971410"/>
                  <a:gd name="csY77" fmla="*/ 27551 h 3069046"/>
                  <a:gd name="csX78" fmla="*/ 2536536 w 3971410"/>
                  <a:gd name="csY78" fmla="*/ 0 h 3069046"/>
                  <a:gd name="csX79" fmla="*/ 2423665 w 3971410"/>
                  <a:gd name="csY79" fmla="*/ 26126 h 3069046"/>
                  <a:gd name="csX80" fmla="*/ 2339845 w 3971410"/>
                  <a:gd name="csY80" fmla="*/ 47218 h 3069046"/>
                  <a:gd name="csX81" fmla="*/ 2266407 w 3971410"/>
                  <a:gd name="csY81" fmla="*/ 23371 h 3069046"/>
                  <a:gd name="csX82" fmla="*/ 2200780 w 3971410"/>
                  <a:gd name="csY82" fmla="*/ 1330 h 3069046"/>
                  <a:gd name="csX83" fmla="*/ 2148202 w 3971410"/>
                  <a:gd name="csY83" fmla="*/ 104981 h 3069046"/>
                  <a:gd name="csX84" fmla="*/ 2143154 w 3971410"/>
                  <a:gd name="csY84" fmla="*/ 246728 h 3069046"/>
                  <a:gd name="csX85" fmla="*/ 2141534 w 3971410"/>
                  <a:gd name="csY85" fmla="*/ 317507 h 3069046"/>
                  <a:gd name="csX86" fmla="*/ 2139534 w 3971410"/>
                  <a:gd name="csY86" fmla="*/ 365865 h 3069046"/>
                  <a:gd name="csX87" fmla="*/ 2139534 w 3971410"/>
                  <a:gd name="csY87" fmla="*/ 366530 h 3069046"/>
                  <a:gd name="csX88" fmla="*/ 2138391 w 3971410"/>
                  <a:gd name="csY88" fmla="*/ 503432 h 3069046"/>
                  <a:gd name="csX89" fmla="*/ 2338988 w 3971410"/>
                  <a:gd name="csY89" fmla="*/ 743985 h 3069046"/>
                  <a:gd name="csX90" fmla="*/ 2417093 w 3971410"/>
                  <a:gd name="csY90" fmla="*/ 921360 h 3069046"/>
                  <a:gd name="csX91" fmla="*/ 2366896 w 3971410"/>
                  <a:gd name="csY91" fmla="*/ 959172 h 3069046"/>
                  <a:gd name="csX92" fmla="*/ 2282600 w 3971410"/>
                  <a:gd name="csY92" fmla="*/ 884498 h 3069046"/>
                  <a:gd name="csX93" fmla="*/ 2213543 w 3971410"/>
                  <a:gd name="csY93" fmla="*/ 818279 h 3069046"/>
                  <a:gd name="csX94" fmla="*/ 2196208 w 3971410"/>
                  <a:gd name="csY94" fmla="*/ 824740 h 3069046"/>
                  <a:gd name="csX95" fmla="*/ 2204114 w 3971410"/>
                  <a:gd name="csY95" fmla="*/ 869677 h 3069046"/>
                  <a:gd name="csX96" fmla="*/ 2224973 w 3971410"/>
                  <a:gd name="csY96" fmla="*/ 959932 h 3069046"/>
                  <a:gd name="csX97" fmla="*/ 2199637 w 3971410"/>
                  <a:gd name="csY97" fmla="*/ 1012280 h 3069046"/>
                  <a:gd name="csX98" fmla="*/ 2175253 w 3971410"/>
                  <a:gd name="csY98" fmla="*/ 1061017 h 3069046"/>
                  <a:gd name="csX99" fmla="*/ 2222497 w 3971410"/>
                  <a:gd name="csY99" fmla="*/ 1114600 h 3069046"/>
                  <a:gd name="csX100" fmla="*/ 2269646 w 3971410"/>
                  <a:gd name="csY100" fmla="*/ 1167898 h 3069046"/>
                  <a:gd name="csX101" fmla="*/ 1986086 w 3971410"/>
                  <a:gd name="csY101" fmla="*/ 1258153 h 3069046"/>
                  <a:gd name="csX102" fmla="*/ 1702622 w 3971410"/>
                  <a:gd name="csY102" fmla="*/ 1167898 h 3069046"/>
                  <a:gd name="csX103" fmla="*/ 1749771 w 3971410"/>
                  <a:gd name="csY103" fmla="*/ 1114600 h 3069046"/>
                  <a:gd name="csX104" fmla="*/ 1797015 w 3971410"/>
                  <a:gd name="csY104" fmla="*/ 1061017 h 3069046"/>
                  <a:gd name="csX105" fmla="*/ 1772631 w 3971410"/>
                  <a:gd name="csY105" fmla="*/ 1012280 h 3069046"/>
                  <a:gd name="csX106" fmla="*/ 1747294 w 3971410"/>
                  <a:gd name="csY106" fmla="*/ 959932 h 3069046"/>
                  <a:gd name="csX107" fmla="*/ 1768154 w 3971410"/>
                  <a:gd name="csY107" fmla="*/ 869677 h 3069046"/>
                  <a:gd name="csX108" fmla="*/ 1775965 w 3971410"/>
                  <a:gd name="csY108" fmla="*/ 824740 h 3069046"/>
                  <a:gd name="csX109" fmla="*/ 1758629 w 3971410"/>
                  <a:gd name="csY109" fmla="*/ 818279 h 3069046"/>
                  <a:gd name="csX110" fmla="*/ 1689573 w 3971410"/>
                  <a:gd name="csY110" fmla="*/ 884498 h 3069046"/>
                  <a:gd name="csX111" fmla="*/ 1605277 w 3971410"/>
                  <a:gd name="csY111" fmla="*/ 959172 h 3069046"/>
                  <a:gd name="csX112" fmla="*/ 1555080 w 3971410"/>
                  <a:gd name="csY112" fmla="*/ 921360 h 3069046"/>
                  <a:gd name="csX113" fmla="*/ 1633185 w 3971410"/>
                  <a:gd name="csY113" fmla="*/ 743985 h 3069046"/>
                  <a:gd name="csX114" fmla="*/ 1833782 w 3971410"/>
                  <a:gd name="csY114" fmla="*/ 503432 h 3069046"/>
                  <a:gd name="csX115" fmla="*/ 1832639 w 3971410"/>
                  <a:gd name="csY115" fmla="*/ 366530 h 3069046"/>
                  <a:gd name="csX116" fmla="*/ 1832639 w 3971410"/>
                  <a:gd name="csY116" fmla="*/ 365865 h 3069046"/>
                  <a:gd name="csX117" fmla="*/ 1830543 w 3971410"/>
                  <a:gd name="csY117" fmla="*/ 317507 h 3069046"/>
                  <a:gd name="csX118" fmla="*/ 1828924 w 3971410"/>
                  <a:gd name="csY118" fmla="*/ 246823 h 3069046"/>
                  <a:gd name="csX119" fmla="*/ 1823875 w 3971410"/>
                  <a:gd name="csY119" fmla="*/ 105076 h 3069046"/>
                  <a:gd name="csX120" fmla="*/ 1771298 w 3971410"/>
                  <a:gd name="csY120" fmla="*/ 1425 h 3069046"/>
                  <a:gd name="csX121" fmla="*/ 1705670 w 3971410"/>
                  <a:gd name="csY121" fmla="*/ 23466 h 3069046"/>
                  <a:gd name="csX122" fmla="*/ 1632232 w 3971410"/>
                  <a:gd name="csY122" fmla="*/ 47313 h 3069046"/>
                  <a:gd name="csX123" fmla="*/ 1548413 w 3971410"/>
                  <a:gd name="csY123" fmla="*/ 26221 h 3069046"/>
                  <a:gd name="csX124" fmla="*/ 1435541 w 3971410"/>
                  <a:gd name="csY124" fmla="*/ 95 h 3069046"/>
                  <a:gd name="csX125" fmla="*/ 1319812 w 3971410"/>
                  <a:gd name="csY125" fmla="*/ 27646 h 3069046"/>
                  <a:gd name="csX126" fmla="*/ 1214466 w 3971410"/>
                  <a:gd name="csY126" fmla="*/ 53298 h 3069046"/>
                  <a:gd name="csX127" fmla="*/ 1101595 w 3971410"/>
                  <a:gd name="csY127" fmla="*/ 122082 h 3069046"/>
                  <a:gd name="csX128" fmla="*/ 1189320 w 3971410"/>
                  <a:gd name="csY128" fmla="*/ 250814 h 3069046"/>
                  <a:gd name="csX129" fmla="*/ 1219705 w 3971410"/>
                  <a:gd name="csY129" fmla="*/ 278840 h 3069046"/>
                  <a:gd name="csX130" fmla="*/ 1282760 w 3971410"/>
                  <a:gd name="csY130" fmla="*/ 426763 h 3069046"/>
                  <a:gd name="csX131" fmla="*/ 1268187 w 3971410"/>
                  <a:gd name="csY131" fmla="*/ 588842 h 3069046"/>
                  <a:gd name="csX132" fmla="*/ 1264282 w 3971410"/>
                  <a:gd name="csY132" fmla="*/ 608983 h 3069046"/>
                  <a:gd name="csX133" fmla="*/ 1201131 w 3971410"/>
                  <a:gd name="csY133" fmla="*/ 732300 h 3069046"/>
                  <a:gd name="csX134" fmla="*/ 1168556 w 3971410"/>
                  <a:gd name="csY134" fmla="*/ 738950 h 3069046"/>
                  <a:gd name="csX135" fmla="*/ 1138266 w 3971410"/>
                  <a:gd name="csY135" fmla="*/ 731350 h 3069046"/>
                  <a:gd name="csX136" fmla="*/ 1057970 w 3971410"/>
                  <a:gd name="csY136" fmla="*/ 549795 h 3069046"/>
                  <a:gd name="csX137" fmla="*/ 1045492 w 3971410"/>
                  <a:gd name="csY137" fmla="*/ 496307 h 3069046"/>
                  <a:gd name="csX138" fmla="*/ 1044349 w 3971410"/>
                  <a:gd name="csY138" fmla="*/ 492792 h 3069046"/>
                  <a:gd name="csX139" fmla="*/ 962434 w 3971410"/>
                  <a:gd name="csY139" fmla="*/ 348574 h 3069046"/>
                  <a:gd name="csX140" fmla="*/ 934717 w 3971410"/>
                  <a:gd name="csY140" fmla="*/ 339833 h 3069046"/>
                  <a:gd name="csX141" fmla="*/ 915381 w 3971410"/>
                  <a:gd name="csY141" fmla="*/ 346009 h 3069046"/>
                  <a:gd name="csX142" fmla="*/ 894807 w 3971410"/>
                  <a:gd name="csY142" fmla="*/ 427238 h 3069046"/>
                  <a:gd name="csX143" fmla="*/ 921382 w 3971410"/>
                  <a:gd name="csY143" fmla="*/ 511318 h 3069046"/>
                  <a:gd name="csX144" fmla="*/ 914333 w 3971410"/>
                  <a:gd name="csY144" fmla="*/ 733345 h 3069046"/>
                  <a:gd name="csX145" fmla="*/ 628583 w 3971410"/>
                  <a:gd name="csY145" fmla="*/ 817519 h 3069046"/>
                  <a:gd name="csX146" fmla="*/ 608581 w 3971410"/>
                  <a:gd name="csY146" fmla="*/ 817519 h 3069046"/>
                  <a:gd name="csX147" fmla="*/ 446560 w 3971410"/>
                  <a:gd name="csY147" fmla="*/ 783792 h 3069046"/>
                  <a:gd name="csX148" fmla="*/ 378647 w 3971410"/>
                  <a:gd name="csY148" fmla="*/ 707788 h 3069046"/>
                  <a:gd name="csX149" fmla="*/ 287207 w 3971410"/>
                  <a:gd name="csY149" fmla="*/ 625324 h 3069046"/>
                  <a:gd name="csX150" fmla="*/ 266348 w 3971410"/>
                  <a:gd name="csY150" fmla="*/ 633019 h 3069046"/>
                  <a:gd name="csX151" fmla="*/ 255965 w 3971410"/>
                  <a:gd name="csY151" fmla="*/ 687172 h 3069046"/>
                  <a:gd name="csX152" fmla="*/ 252346 w 3971410"/>
                  <a:gd name="csY152" fmla="*/ 725934 h 3069046"/>
                  <a:gd name="csX153" fmla="*/ 211102 w 3971410"/>
                  <a:gd name="csY153" fmla="*/ 757381 h 3069046"/>
                  <a:gd name="csX154" fmla="*/ 176336 w 3971410"/>
                  <a:gd name="csY154" fmla="*/ 798613 h 3069046"/>
                  <a:gd name="csX155" fmla="*/ 262633 w 3971410"/>
                  <a:gd name="csY155" fmla="*/ 862552 h 3069046"/>
                  <a:gd name="csX156" fmla="*/ 409032 w 3971410"/>
                  <a:gd name="csY156" fmla="*/ 1014940 h 3069046"/>
                  <a:gd name="csX157" fmla="*/ 244154 w 3971410"/>
                  <a:gd name="csY157" fmla="*/ 1148897 h 3069046"/>
                  <a:gd name="csX158" fmla="*/ 144523 w 3971410"/>
                  <a:gd name="csY158" fmla="*/ 1212931 h 3069046"/>
                  <a:gd name="csX159" fmla="*/ 226628 w 3971410"/>
                  <a:gd name="csY159" fmla="*/ 1263568 h 3069046"/>
                  <a:gd name="csX160" fmla="*/ 303114 w 3971410"/>
                  <a:gd name="csY160" fmla="*/ 1286655 h 3069046"/>
                  <a:gd name="csX161" fmla="*/ 342357 w 3971410"/>
                  <a:gd name="csY161" fmla="*/ 1351258 h 3069046"/>
                  <a:gd name="csX162" fmla="*/ 313306 w 3971410"/>
                  <a:gd name="csY162" fmla="*/ 1393725 h 3069046"/>
                  <a:gd name="csX163" fmla="*/ 285874 w 3971410"/>
                  <a:gd name="csY163" fmla="*/ 1424982 h 3069046"/>
                  <a:gd name="csX164" fmla="*/ 292160 w 3971410"/>
                  <a:gd name="csY164" fmla="*/ 1504596 h 3069046"/>
                  <a:gd name="csX165" fmla="*/ 298542 w 3971410"/>
                  <a:gd name="csY165" fmla="*/ 1585826 h 3069046"/>
                  <a:gd name="csX166" fmla="*/ 289398 w 3971410"/>
                  <a:gd name="csY166" fmla="*/ 1603687 h 3069046"/>
                  <a:gd name="csX167" fmla="*/ 274444 w 3971410"/>
                  <a:gd name="csY167" fmla="*/ 1662970 h 3069046"/>
                  <a:gd name="csX168" fmla="*/ 328546 w 3971410"/>
                  <a:gd name="csY168" fmla="*/ 1726243 h 3069046"/>
                  <a:gd name="csX169" fmla="*/ 359788 w 3971410"/>
                  <a:gd name="csY169" fmla="*/ 1732324 h 3069046"/>
                  <a:gd name="csX170" fmla="*/ 397792 w 3971410"/>
                  <a:gd name="csY170" fmla="*/ 1723488 h 3069046"/>
                  <a:gd name="csX171" fmla="*/ 461800 w 3971410"/>
                  <a:gd name="csY171" fmla="*/ 1647199 h 3069046"/>
                  <a:gd name="csX172" fmla="*/ 467515 w 3971410"/>
                  <a:gd name="csY172" fmla="*/ 1621548 h 3069046"/>
                  <a:gd name="csX173" fmla="*/ 487423 w 3971410"/>
                  <a:gd name="csY173" fmla="*/ 1571575 h 3069046"/>
                  <a:gd name="csX174" fmla="*/ 559717 w 3971410"/>
                  <a:gd name="csY174" fmla="*/ 1525973 h 3069046"/>
                  <a:gd name="csX175" fmla="*/ 588578 w 3971410"/>
                  <a:gd name="csY175" fmla="*/ 1511342 h 3069046"/>
                  <a:gd name="csX176" fmla="*/ 636203 w 3971410"/>
                  <a:gd name="csY176" fmla="*/ 1482365 h 3069046"/>
                  <a:gd name="csX177" fmla="*/ 801081 w 3971410"/>
                  <a:gd name="csY177" fmla="*/ 1412822 h 3069046"/>
                  <a:gd name="csX178" fmla="*/ 887473 w 3971410"/>
                  <a:gd name="csY178" fmla="*/ 1499371 h 3069046"/>
                  <a:gd name="csX179" fmla="*/ 931097 w 3971410"/>
                  <a:gd name="csY179" fmla="*/ 1552574 h 3069046"/>
                  <a:gd name="csX180" fmla="*/ 983104 w 3971410"/>
                  <a:gd name="csY180" fmla="*/ 1473720 h 3069046"/>
                  <a:gd name="csX181" fmla="*/ 1083402 w 3971410"/>
                  <a:gd name="csY181" fmla="*/ 1345368 h 3069046"/>
                  <a:gd name="csX182" fmla="*/ 1104452 w 3971410"/>
                  <a:gd name="csY182" fmla="*/ 1354773 h 3069046"/>
                  <a:gd name="csX183" fmla="*/ 1103881 w 3971410"/>
                  <a:gd name="csY183" fmla="*/ 1388880 h 3069046"/>
                  <a:gd name="csX184" fmla="*/ 1018632 w 3971410"/>
                  <a:gd name="csY184" fmla="*/ 1528918 h 3069046"/>
                  <a:gd name="csX185" fmla="*/ 975007 w 3971410"/>
                  <a:gd name="csY185" fmla="*/ 1592856 h 3069046"/>
                  <a:gd name="csX186" fmla="*/ 942813 w 3971410"/>
                  <a:gd name="csY186" fmla="*/ 1641119 h 3069046"/>
                  <a:gd name="csX187" fmla="*/ 858517 w 3971410"/>
                  <a:gd name="csY187" fmla="*/ 1792747 h 3069046"/>
                  <a:gd name="csX188" fmla="*/ 876995 w 3971410"/>
                  <a:gd name="csY188" fmla="*/ 1978007 h 3069046"/>
                  <a:gd name="csX189" fmla="*/ 896807 w 3971410"/>
                  <a:gd name="csY189" fmla="*/ 2153292 h 3069046"/>
                  <a:gd name="csX190" fmla="*/ 779459 w 3971410"/>
                  <a:gd name="csY190" fmla="*/ 2247062 h 3069046"/>
                  <a:gd name="csX191" fmla="*/ 766124 w 3971410"/>
                  <a:gd name="csY191" fmla="*/ 2247727 h 3069046"/>
                  <a:gd name="csX192" fmla="*/ 643442 w 3971410"/>
                  <a:gd name="csY192" fmla="*/ 2173338 h 3069046"/>
                  <a:gd name="csX193" fmla="*/ 631917 w 3971410"/>
                  <a:gd name="csY193" fmla="*/ 2156617 h 3069046"/>
                  <a:gd name="csX194" fmla="*/ 523713 w 3971410"/>
                  <a:gd name="csY194" fmla="*/ 2024180 h 3069046"/>
                  <a:gd name="csX195" fmla="*/ 373504 w 3971410"/>
                  <a:gd name="csY195" fmla="*/ 1942000 h 3069046"/>
                  <a:gd name="csX196" fmla="*/ 339214 w 3971410"/>
                  <a:gd name="csY196" fmla="*/ 1927939 h 3069046"/>
                  <a:gd name="csX197" fmla="*/ 171859 w 3971410"/>
                  <a:gd name="csY197" fmla="*/ 1814883 h 3069046"/>
                  <a:gd name="csX198" fmla="*/ 148809 w 3971410"/>
                  <a:gd name="csY198" fmla="*/ 1789517 h 3069046"/>
                  <a:gd name="csX199" fmla="*/ 28699 w 3971410"/>
                  <a:gd name="csY199" fmla="*/ 1694037 h 3069046"/>
                  <a:gd name="csX200" fmla="*/ 17459 w 3971410"/>
                  <a:gd name="csY200" fmla="*/ 1696127 h 3069046"/>
                  <a:gd name="csX201" fmla="*/ 1171 w 3971410"/>
                  <a:gd name="csY201" fmla="*/ 1715223 h 3069046"/>
                  <a:gd name="csX202" fmla="*/ 43748 w 3971410"/>
                  <a:gd name="csY202" fmla="*/ 1815263 h 3069046"/>
                  <a:gd name="csX203" fmla="*/ 213293 w 3971410"/>
                  <a:gd name="csY203" fmla="*/ 1952261 h 3069046"/>
                  <a:gd name="csX204" fmla="*/ 369694 w 3971410"/>
                  <a:gd name="csY204" fmla="*/ 2069782 h 3069046"/>
                  <a:gd name="csX205" fmla="*/ 389601 w 3971410"/>
                  <a:gd name="csY205" fmla="*/ 2087738 h 3069046"/>
                  <a:gd name="csX206" fmla="*/ 526475 w 3971410"/>
                  <a:gd name="csY206" fmla="*/ 2251432 h 3069046"/>
                  <a:gd name="csX207" fmla="*/ 519522 w 3971410"/>
                  <a:gd name="csY207" fmla="*/ 2317840 h 3069046"/>
                  <a:gd name="csX208" fmla="*/ 489423 w 3971410"/>
                  <a:gd name="csY208" fmla="*/ 2331236 h 3069046"/>
                  <a:gd name="csX209" fmla="*/ 473992 w 3971410"/>
                  <a:gd name="csY209" fmla="*/ 2328766 h 3069046"/>
                  <a:gd name="csX210" fmla="*/ 455990 w 3971410"/>
                  <a:gd name="csY210" fmla="*/ 2323066 h 3069046"/>
                  <a:gd name="csX211" fmla="*/ 351501 w 3971410"/>
                  <a:gd name="csY211" fmla="*/ 2297320 h 3069046"/>
                  <a:gd name="csX212" fmla="*/ 316925 w 3971410"/>
                  <a:gd name="csY212" fmla="*/ 2317461 h 3069046"/>
                  <a:gd name="csX213" fmla="*/ 352168 w 3971410"/>
                  <a:gd name="csY213" fmla="*/ 2385579 h 3069046"/>
                  <a:gd name="csX214" fmla="*/ 404460 w 3971410"/>
                  <a:gd name="csY214" fmla="*/ 2497020 h 3069046"/>
                  <a:gd name="csX215" fmla="*/ 325879 w 3971410"/>
                  <a:gd name="csY215" fmla="*/ 2532267 h 3069046"/>
                  <a:gd name="csX216" fmla="*/ 294637 w 3971410"/>
                  <a:gd name="csY216" fmla="*/ 2531412 h 3069046"/>
                  <a:gd name="csX217" fmla="*/ 268252 w 3971410"/>
                  <a:gd name="csY217" fmla="*/ 2530652 h 3069046"/>
                  <a:gd name="csX218" fmla="*/ 253393 w 3971410"/>
                  <a:gd name="csY218" fmla="*/ 2531317 h 3069046"/>
                  <a:gd name="csX219" fmla="*/ 203387 w 3971410"/>
                  <a:gd name="csY219" fmla="*/ 2552978 h 3069046"/>
                  <a:gd name="csX220" fmla="*/ 198148 w 3971410"/>
                  <a:gd name="csY220" fmla="*/ 2576920 h 3069046"/>
                  <a:gd name="csX221" fmla="*/ 262156 w 3971410"/>
                  <a:gd name="csY221" fmla="*/ 2621857 h 3069046"/>
                  <a:gd name="csX222" fmla="*/ 288445 w 3971410"/>
                  <a:gd name="csY222" fmla="*/ 2623947 h 3069046"/>
                  <a:gd name="csX223" fmla="*/ 337594 w 3971410"/>
                  <a:gd name="csY223" fmla="*/ 2619672 h 3069046"/>
                  <a:gd name="csX224" fmla="*/ 383600 w 3971410"/>
                  <a:gd name="csY224" fmla="*/ 2615587 h 3069046"/>
                  <a:gd name="csX225" fmla="*/ 451513 w 3971410"/>
                  <a:gd name="csY225" fmla="*/ 2636203 h 3069046"/>
                  <a:gd name="csX226" fmla="*/ 526190 w 3971410"/>
                  <a:gd name="csY226" fmla="*/ 2718382 h 3069046"/>
                  <a:gd name="csX227" fmla="*/ 564575 w 3971410"/>
                  <a:gd name="csY227" fmla="*/ 2767405 h 3069046"/>
                  <a:gd name="csX228" fmla="*/ 671446 w 3971410"/>
                  <a:gd name="csY228" fmla="*/ 2861365 h 3069046"/>
                  <a:gd name="csX229" fmla="*/ 671922 w 3971410"/>
                  <a:gd name="csY229" fmla="*/ 2861745 h 3069046"/>
                  <a:gd name="csX230" fmla="*/ 710212 w 3971410"/>
                  <a:gd name="csY230" fmla="*/ 2891957 h 3069046"/>
                  <a:gd name="csX231" fmla="*/ 721071 w 3971410"/>
                  <a:gd name="csY231" fmla="*/ 2900792 h 3069046"/>
                  <a:gd name="csX232" fmla="*/ 835276 w 3971410"/>
                  <a:gd name="csY232" fmla="*/ 3025439 h 3069046"/>
                  <a:gd name="csX233" fmla="*/ 883282 w 3971410"/>
                  <a:gd name="csY233" fmla="*/ 3068856 h 3069046"/>
                  <a:gd name="csX234" fmla="*/ 896807 w 3971410"/>
                  <a:gd name="csY234" fmla="*/ 3066006 h 3069046"/>
                  <a:gd name="csX235" fmla="*/ 923096 w 3971410"/>
                  <a:gd name="csY235" fmla="*/ 3001118 h 3069046"/>
                  <a:gd name="csX236" fmla="*/ 985771 w 3971410"/>
                  <a:gd name="csY236" fmla="*/ 3004633 h 3069046"/>
                  <a:gd name="csX237" fmla="*/ 1069591 w 3971410"/>
                  <a:gd name="csY237" fmla="*/ 2991332 h 3069046"/>
                  <a:gd name="csX238" fmla="*/ 1092165 w 3971410"/>
                  <a:gd name="csY238" fmla="*/ 2966726 h 3069046"/>
                  <a:gd name="csX239" fmla="*/ 1053874 w 3971410"/>
                  <a:gd name="csY239" fmla="*/ 2927204 h 3069046"/>
                  <a:gd name="csX240" fmla="*/ 927097 w 3971410"/>
                  <a:gd name="csY240" fmla="*/ 2883026 h 3069046"/>
                  <a:gd name="csX241" fmla="*/ 764315 w 3971410"/>
                  <a:gd name="csY241" fmla="*/ 2816998 h 3069046"/>
                  <a:gd name="csX242" fmla="*/ 657634 w 3971410"/>
                  <a:gd name="csY242" fmla="*/ 2683990 h 3069046"/>
                  <a:gd name="csX243" fmla="*/ 677065 w 3971410"/>
                  <a:gd name="csY243" fmla="*/ 2617012 h 3069046"/>
                  <a:gd name="csX244" fmla="*/ 735454 w 3971410"/>
                  <a:gd name="csY244" fmla="*/ 2584330 h 3069046"/>
                  <a:gd name="csX245" fmla="*/ 844801 w 3971410"/>
                  <a:gd name="csY245" fmla="*/ 2637818 h 3069046"/>
                  <a:gd name="csX246" fmla="*/ 886330 w 3971410"/>
                  <a:gd name="csY246" fmla="*/ 2666320 h 3069046"/>
                  <a:gd name="csX247" fmla="*/ 1149029 w 3971410"/>
                  <a:gd name="csY247" fmla="*/ 2749069 h 3069046"/>
                  <a:gd name="csX248" fmla="*/ 1168460 w 3971410"/>
                  <a:gd name="csY248" fmla="*/ 2749544 h 3069046"/>
                  <a:gd name="csX249" fmla="*/ 1365152 w 3971410"/>
                  <a:gd name="csY249" fmla="*/ 2708502 h 3069046"/>
                  <a:gd name="csX250" fmla="*/ 1378106 w 3971410"/>
                  <a:gd name="csY250" fmla="*/ 2683515 h 3069046"/>
                  <a:gd name="csX251" fmla="*/ 1371724 w 3971410"/>
                  <a:gd name="csY251" fmla="*/ 2666035 h 3069046"/>
                  <a:gd name="csX252" fmla="*/ 1354198 w 3971410"/>
                  <a:gd name="csY252" fmla="*/ 2660714 h 3069046"/>
                  <a:gd name="csX253" fmla="*/ 1342863 w 3971410"/>
                  <a:gd name="csY253" fmla="*/ 2661854 h 3069046"/>
                  <a:gd name="csX254" fmla="*/ 1317145 w 3971410"/>
                  <a:gd name="csY254" fmla="*/ 2668980 h 3069046"/>
                  <a:gd name="csX255" fmla="*/ 1285808 w 3971410"/>
                  <a:gd name="csY255" fmla="*/ 2676960 h 3069046"/>
                  <a:gd name="csX256" fmla="*/ 1256186 w 3971410"/>
                  <a:gd name="csY256" fmla="*/ 2678765 h 3069046"/>
                  <a:gd name="csX257" fmla="*/ 1168079 w 3971410"/>
                  <a:gd name="csY257" fmla="*/ 2664419 h 3069046"/>
                  <a:gd name="csX258" fmla="*/ 968435 w 3971410"/>
                  <a:gd name="csY258" fmla="*/ 2518111 h 3069046"/>
                  <a:gd name="csX259" fmla="*/ 951195 w 3971410"/>
                  <a:gd name="csY259" fmla="*/ 2395460 h 3069046"/>
                  <a:gd name="csX260" fmla="*/ 999487 w 3971410"/>
                  <a:gd name="csY260" fmla="*/ 2374179 h 3069046"/>
                  <a:gd name="csX261" fmla="*/ 1039111 w 3971410"/>
                  <a:gd name="csY261" fmla="*/ 2381874 h 3069046"/>
                  <a:gd name="csX262" fmla="*/ 1243994 w 3971410"/>
                  <a:gd name="csY262" fmla="*/ 2430897 h 3069046"/>
                  <a:gd name="csX263" fmla="*/ 1399727 w 3971410"/>
                  <a:gd name="csY263" fmla="*/ 2345487 h 3069046"/>
                  <a:gd name="csX264" fmla="*/ 1508407 w 3971410"/>
                  <a:gd name="csY264" fmla="*/ 2232621 h 3069046"/>
                  <a:gd name="csX265" fmla="*/ 1705575 w 3971410"/>
                  <a:gd name="csY265" fmla="*/ 2278413 h 3069046"/>
                  <a:gd name="csX266" fmla="*/ 1985800 w 3971410"/>
                  <a:gd name="csY266" fmla="*/ 2337982 h 3069046"/>
                  <a:gd name="csX267" fmla="*/ 2273456 w 3971410"/>
                  <a:gd name="csY267" fmla="*/ 2277273 h 3069046"/>
                  <a:gd name="csX268" fmla="*/ 2463098 w 3971410"/>
                  <a:gd name="csY268" fmla="*/ 2232621 h 3069046"/>
                  <a:gd name="csX269" fmla="*/ 2571779 w 3971410"/>
                  <a:gd name="csY269" fmla="*/ 2345487 h 3069046"/>
                  <a:gd name="csX270" fmla="*/ 2727512 w 3971410"/>
                  <a:gd name="csY270" fmla="*/ 2430897 h 3069046"/>
                  <a:gd name="csX271" fmla="*/ 2932395 w 3971410"/>
                  <a:gd name="csY271" fmla="*/ 2381874 h 3069046"/>
                  <a:gd name="csX272" fmla="*/ 2972019 w 3971410"/>
                  <a:gd name="csY272" fmla="*/ 2374179 h 3069046"/>
                  <a:gd name="csX273" fmla="*/ 3020311 w 3971410"/>
                  <a:gd name="csY273" fmla="*/ 2395460 h 3069046"/>
                  <a:gd name="csX274" fmla="*/ 3003071 w 3971410"/>
                  <a:gd name="csY274" fmla="*/ 2518111 h 3069046"/>
                  <a:gd name="csX275" fmla="*/ 2803426 w 3971410"/>
                  <a:gd name="csY275" fmla="*/ 2664419 h 3069046"/>
                  <a:gd name="csX276" fmla="*/ 2715320 w 3971410"/>
                  <a:gd name="csY276" fmla="*/ 2678765 h 3069046"/>
                  <a:gd name="csX277" fmla="*/ 2685698 w 3971410"/>
                  <a:gd name="csY277" fmla="*/ 2676960 h 3069046"/>
                  <a:gd name="csX278" fmla="*/ 2654360 w 3971410"/>
                  <a:gd name="csY278" fmla="*/ 2668980 h 3069046"/>
                  <a:gd name="csX279" fmla="*/ 2628643 w 3971410"/>
                  <a:gd name="csY279" fmla="*/ 2661854 h 3069046"/>
                  <a:gd name="csX280" fmla="*/ 2617308 w 3971410"/>
                  <a:gd name="csY280" fmla="*/ 2660714 h 3069046"/>
                  <a:gd name="csX281" fmla="*/ 2599782 w 3971410"/>
                  <a:gd name="csY281" fmla="*/ 2666035 h 3069046"/>
                  <a:gd name="csX282" fmla="*/ 2593400 w 3971410"/>
                  <a:gd name="csY282" fmla="*/ 2683515 h 3069046"/>
                  <a:gd name="csX283" fmla="*/ 2606354 w 3971410"/>
                  <a:gd name="csY283" fmla="*/ 2708502 h 3069046"/>
                  <a:gd name="csX284" fmla="*/ 2803046 w 3971410"/>
                  <a:gd name="csY284" fmla="*/ 2749544 h 3069046"/>
                  <a:gd name="csX285" fmla="*/ 2822476 w 3971410"/>
                  <a:gd name="csY285" fmla="*/ 2749069 h 3069046"/>
                  <a:gd name="csX286" fmla="*/ 3085176 w 3971410"/>
                  <a:gd name="csY286" fmla="*/ 2666320 h 3069046"/>
                  <a:gd name="csX287" fmla="*/ 3126610 w 3971410"/>
                  <a:gd name="csY287" fmla="*/ 2637913 h 3069046"/>
                  <a:gd name="csX288" fmla="*/ 3236052 w 3971410"/>
                  <a:gd name="csY288" fmla="*/ 2584425 h 3069046"/>
                  <a:gd name="csX289" fmla="*/ 3294440 w 3971410"/>
                  <a:gd name="csY289" fmla="*/ 2617107 h 3069046"/>
                  <a:gd name="csX290" fmla="*/ 3313871 w 3971410"/>
                  <a:gd name="csY290" fmla="*/ 2684085 h 3069046"/>
                  <a:gd name="csX291" fmla="*/ 3207191 w 3971410"/>
                  <a:gd name="csY291" fmla="*/ 2817093 h 3069046"/>
                  <a:gd name="csX292" fmla="*/ 3044504 w 3971410"/>
                  <a:gd name="csY292" fmla="*/ 2883121 h 3069046"/>
                  <a:gd name="csX293" fmla="*/ 2917631 w 3971410"/>
                  <a:gd name="csY293" fmla="*/ 2927299 h 3069046"/>
                  <a:gd name="csX294" fmla="*/ 2879341 w 3971410"/>
                  <a:gd name="csY294" fmla="*/ 2966821 h 3069046"/>
                  <a:gd name="csX295" fmla="*/ 2901915 w 3971410"/>
                  <a:gd name="csY295" fmla="*/ 2991427 h 3069046"/>
                  <a:gd name="csX296" fmla="*/ 2985735 w 3971410"/>
                  <a:gd name="csY296" fmla="*/ 3004823 h 3069046"/>
                  <a:gd name="csX297" fmla="*/ 3048409 w 3971410"/>
                  <a:gd name="csY297" fmla="*/ 3001307 h 3069046"/>
                  <a:gd name="csX298" fmla="*/ 3074699 w 3971410"/>
                  <a:gd name="csY298" fmla="*/ 3066196 h 3069046"/>
                  <a:gd name="csX299" fmla="*/ 3088224 w 3971410"/>
                  <a:gd name="csY299" fmla="*/ 3069046 h 3069046"/>
                  <a:gd name="csX300" fmla="*/ 3136230 w 3971410"/>
                  <a:gd name="csY300" fmla="*/ 3025629 h 3069046"/>
                  <a:gd name="csX301" fmla="*/ 3250435 w 3971410"/>
                  <a:gd name="csY301" fmla="*/ 2900982 h 3069046"/>
                  <a:gd name="csX302" fmla="*/ 3261293 w 3971410"/>
                  <a:gd name="csY302" fmla="*/ 2892147 h 3069046"/>
                  <a:gd name="csX303" fmla="*/ 3299584 w 3971410"/>
                  <a:gd name="csY303" fmla="*/ 2861935 h 3069046"/>
                  <a:gd name="csX304" fmla="*/ 3300060 w 3971410"/>
                  <a:gd name="csY304" fmla="*/ 2861555 h 3069046"/>
                  <a:gd name="csX305" fmla="*/ 3406931 w 3971410"/>
                  <a:gd name="csY305" fmla="*/ 2767595 h 3069046"/>
                  <a:gd name="csX306" fmla="*/ 3445316 w 3971410"/>
                  <a:gd name="csY306" fmla="*/ 2718667 h 3069046"/>
                  <a:gd name="csX307" fmla="*/ 3520088 w 3971410"/>
                  <a:gd name="csY307" fmla="*/ 2636393 h 3069046"/>
                  <a:gd name="csX308" fmla="*/ 3588001 w 3971410"/>
                  <a:gd name="csY308" fmla="*/ 2615777 h 3069046"/>
                  <a:gd name="csX309" fmla="*/ 3634007 w 3971410"/>
                  <a:gd name="csY309" fmla="*/ 2619862 h 3069046"/>
                  <a:gd name="csX310" fmla="*/ 3683156 w 3971410"/>
                  <a:gd name="csY310" fmla="*/ 2624137 h 3069046"/>
                  <a:gd name="csX311" fmla="*/ 3709444 w 3971410"/>
                  <a:gd name="csY311" fmla="*/ 2622047 h 3069046"/>
                  <a:gd name="csX312" fmla="*/ 3773452 w 3971410"/>
                  <a:gd name="csY312" fmla="*/ 2577110 h 3069046"/>
                  <a:gd name="csX313" fmla="*/ 3768214 w 3971410"/>
                  <a:gd name="csY313" fmla="*/ 2553168 h 3069046"/>
                  <a:gd name="csX314" fmla="*/ 3718208 w 3971410"/>
                  <a:gd name="csY314" fmla="*/ 2531412 h 3069046"/>
                  <a:gd name="csX315" fmla="*/ 3703349 w 3971410"/>
                  <a:gd name="csY315" fmla="*/ 2530747 h 3069046"/>
                  <a:gd name="csX316" fmla="*/ 3676964 w 3971410"/>
                  <a:gd name="csY316" fmla="*/ 2531507 h 3069046"/>
                  <a:gd name="csX317" fmla="*/ 3645722 w 3971410"/>
                  <a:gd name="csY317" fmla="*/ 2532362 h 3069046"/>
                  <a:gd name="csX318" fmla="*/ 3567141 w 3971410"/>
                  <a:gd name="csY318" fmla="*/ 2497115 h 3069046"/>
                  <a:gd name="csX319" fmla="*/ 3619433 w 3971410"/>
                  <a:gd name="csY319" fmla="*/ 2385674 h 3069046"/>
                  <a:gd name="csX320" fmla="*/ 3654676 w 3971410"/>
                  <a:gd name="csY320" fmla="*/ 2317651 h 3069046"/>
                  <a:gd name="csX321" fmla="*/ 3620005 w 3971410"/>
                  <a:gd name="csY321" fmla="*/ 2297414 h 3069046"/>
                  <a:gd name="csX322" fmla="*/ 3515420 w 3971410"/>
                  <a:gd name="csY322" fmla="*/ 2323161 h 3069046"/>
                  <a:gd name="csX323" fmla="*/ 3497418 w 3971410"/>
                  <a:gd name="csY323" fmla="*/ 2328861 h 3069046"/>
                  <a:gd name="csX324" fmla="*/ 3481988 w 3971410"/>
                  <a:gd name="csY324" fmla="*/ 2331331 h 3069046"/>
                  <a:gd name="csX325" fmla="*/ 3451889 w 3971410"/>
                  <a:gd name="csY325" fmla="*/ 2317936 h 3069046"/>
                  <a:gd name="csX326" fmla="*/ 3444935 w 3971410"/>
                  <a:gd name="csY326" fmla="*/ 2251527 h 3069046"/>
                  <a:gd name="csX327" fmla="*/ 3581809 w 3971410"/>
                  <a:gd name="csY327" fmla="*/ 2087833 h 3069046"/>
                  <a:gd name="csX328" fmla="*/ 3601717 w 3971410"/>
                  <a:gd name="csY328" fmla="*/ 2069877 h 3069046"/>
                  <a:gd name="csX329" fmla="*/ 3758022 w 3971410"/>
                  <a:gd name="csY329" fmla="*/ 1952451 h 3069046"/>
                  <a:gd name="csX330" fmla="*/ 3927662 w 3971410"/>
                  <a:gd name="csY330" fmla="*/ 1815453 h 3069046"/>
                  <a:gd name="csX331" fmla="*/ 3970239 w 3971410"/>
                  <a:gd name="csY331" fmla="*/ 1715413 h 306904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  <a:cxn ang="0">
                    <a:pos x="csX261" y="csY261"/>
                  </a:cxn>
                  <a:cxn ang="0">
                    <a:pos x="csX262" y="csY262"/>
                  </a:cxn>
                  <a:cxn ang="0">
                    <a:pos x="csX263" y="csY263"/>
                  </a:cxn>
                  <a:cxn ang="0">
                    <a:pos x="csX264" y="csY264"/>
                  </a:cxn>
                  <a:cxn ang="0">
                    <a:pos x="csX265" y="csY265"/>
                  </a:cxn>
                  <a:cxn ang="0">
                    <a:pos x="csX266" y="csY266"/>
                  </a:cxn>
                  <a:cxn ang="0">
                    <a:pos x="csX267" y="csY267"/>
                  </a:cxn>
                  <a:cxn ang="0">
                    <a:pos x="csX268" y="csY268"/>
                  </a:cxn>
                  <a:cxn ang="0">
                    <a:pos x="csX269" y="csY269"/>
                  </a:cxn>
                  <a:cxn ang="0">
                    <a:pos x="csX270" y="csY270"/>
                  </a:cxn>
                  <a:cxn ang="0">
                    <a:pos x="csX271" y="csY271"/>
                  </a:cxn>
                  <a:cxn ang="0">
                    <a:pos x="csX272" y="csY272"/>
                  </a:cxn>
                  <a:cxn ang="0">
                    <a:pos x="csX273" y="csY273"/>
                  </a:cxn>
                  <a:cxn ang="0">
                    <a:pos x="csX274" y="csY274"/>
                  </a:cxn>
                  <a:cxn ang="0">
                    <a:pos x="csX275" y="csY275"/>
                  </a:cxn>
                  <a:cxn ang="0">
                    <a:pos x="csX276" y="csY276"/>
                  </a:cxn>
                  <a:cxn ang="0">
                    <a:pos x="csX277" y="csY277"/>
                  </a:cxn>
                  <a:cxn ang="0">
                    <a:pos x="csX278" y="csY278"/>
                  </a:cxn>
                  <a:cxn ang="0">
                    <a:pos x="csX279" y="csY279"/>
                  </a:cxn>
                  <a:cxn ang="0">
                    <a:pos x="csX280" y="csY280"/>
                  </a:cxn>
                  <a:cxn ang="0">
                    <a:pos x="csX281" y="csY281"/>
                  </a:cxn>
                  <a:cxn ang="0">
                    <a:pos x="csX282" y="csY282"/>
                  </a:cxn>
                  <a:cxn ang="0">
                    <a:pos x="csX283" y="csY283"/>
                  </a:cxn>
                  <a:cxn ang="0">
                    <a:pos x="csX284" y="csY284"/>
                  </a:cxn>
                  <a:cxn ang="0">
                    <a:pos x="csX285" y="csY285"/>
                  </a:cxn>
                  <a:cxn ang="0">
                    <a:pos x="csX286" y="csY286"/>
                  </a:cxn>
                  <a:cxn ang="0">
                    <a:pos x="csX287" y="csY287"/>
                  </a:cxn>
                  <a:cxn ang="0">
                    <a:pos x="csX288" y="csY288"/>
                  </a:cxn>
                  <a:cxn ang="0">
                    <a:pos x="csX289" y="csY289"/>
                  </a:cxn>
                  <a:cxn ang="0">
                    <a:pos x="csX290" y="csY290"/>
                  </a:cxn>
                  <a:cxn ang="0">
                    <a:pos x="csX291" y="csY291"/>
                  </a:cxn>
                  <a:cxn ang="0">
                    <a:pos x="csX292" y="csY292"/>
                  </a:cxn>
                  <a:cxn ang="0">
                    <a:pos x="csX293" y="csY293"/>
                  </a:cxn>
                  <a:cxn ang="0">
                    <a:pos x="csX294" y="csY294"/>
                  </a:cxn>
                  <a:cxn ang="0">
                    <a:pos x="csX295" y="csY295"/>
                  </a:cxn>
                  <a:cxn ang="0">
                    <a:pos x="csX296" y="csY296"/>
                  </a:cxn>
                  <a:cxn ang="0">
                    <a:pos x="csX297" y="csY297"/>
                  </a:cxn>
                  <a:cxn ang="0">
                    <a:pos x="csX298" y="csY298"/>
                  </a:cxn>
                  <a:cxn ang="0">
                    <a:pos x="csX299" y="csY299"/>
                  </a:cxn>
                  <a:cxn ang="0">
                    <a:pos x="csX300" y="csY300"/>
                  </a:cxn>
                  <a:cxn ang="0">
                    <a:pos x="csX301" y="csY301"/>
                  </a:cxn>
                  <a:cxn ang="0">
                    <a:pos x="csX302" y="csY302"/>
                  </a:cxn>
                  <a:cxn ang="0">
                    <a:pos x="csX303" y="csY303"/>
                  </a:cxn>
                  <a:cxn ang="0">
                    <a:pos x="csX304" y="csY304"/>
                  </a:cxn>
                  <a:cxn ang="0">
                    <a:pos x="csX305" y="csY305"/>
                  </a:cxn>
                  <a:cxn ang="0">
                    <a:pos x="csX306" y="csY306"/>
                  </a:cxn>
                  <a:cxn ang="0">
                    <a:pos x="csX307" y="csY307"/>
                  </a:cxn>
                  <a:cxn ang="0">
                    <a:pos x="csX308" y="csY308"/>
                  </a:cxn>
                  <a:cxn ang="0">
                    <a:pos x="csX309" y="csY309"/>
                  </a:cxn>
                  <a:cxn ang="0">
                    <a:pos x="csX310" y="csY310"/>
                  </a:cxn>
                  <a:cxn ang="0">
                    <a:pos x="csX311" y="csY311"/>
                  </a:cxn>
                  <a:cxn ang="0">
                    <a:pos x="csX312" y="csY312"/>
                  </a:cxn>
                  <a:cxn ang="0">
                    <a:pos x="csX313" y="csY313"/>
                  </a:cxn>
                  <a:cxn ang="0">
                    <a:pos x="csX314" y="csY314"/>
                  </a:cxn>
                  <a:cxn ang="0">
                    <a:pos x="csX315" y="csY315"/>
                  </a:cxn>
                  <a:cxn ang="0">
                    <a:pos x="csX316" y="csY316"/>
                  </a:cxn>
                  <a:cxn ang="0">
                    <a:pos x="csX317" y="csY317"/>
                  </a:cxn>
                  <a:cxn ang="0">
                    <a:pos x="csX318" y="csY318"/>
                  </a:cxn>
                  <a:cxn ang="0">
                    <a:pos x="csX319" y="csY319"/>
                  </a:cxn>
                  <a:cxn ang="0">
                    <a:pos x="csX320" y="csY320"/>
                  </a:cxn>
                  <a:cxn ang="0">
                    <a:pos x="csX321" y="csY321"/>
                  </a:cxn>
                  <a:cxn ang="0">
                    <a:pos x="csX322" y="csY322"/>
                  </a:cxn>
                  <a:cxn ang="0">
                    <a:pos x="csX323" y="csY323"/>
                  </a:cxn>
                  <a:cxn ang="0">
                    <a:pos x="csX324" y="csY324"/>
                  </a:cxn>
                  <a:cxn ang="0">
                    <a:pos x="csX325" y="csY325"/>
                  </a:cxn>
                  <a:cxn ang="0">
                    <a:pos x="csX326" y="csY326"/>
                  </a:cxn>
                  <a:cxn ang="0">
                    <a:pos x="csX327" y="csY327"/>
                  </a:cxn>
                  <a:cxn ang="0">
                    <a:pos x="csX328" y="csY328"/>
                  </a:cxn>
                  <a:cxn ang="0">
                    <a:pos x="csX329" y="csY329"/>
                  </a:cxn>
                  <a:cxn ang="0">
                    <a:pos x="csX330" y="csY330"/>
                  </a:cxn>
                  <a:cxn ang="0">
                    <a:pos x="csX331" y="csY331"/>
                  </a:cxn>
                </a:cxnLst>
                <a:rect l="l" t="t" r="r" b="b"/>
                <a:pathLst>
                  <a:path w="3971410" h="3069046">
                    <a:moveTo>
                      <a:pt x="3970906" y="1715318"/>
                    </a:moveTo>
                    <a:cubicBezTo>
                      <a:pt x="3968620" y="1706102"/>
                      <a:pt x="3963000" y="1699547"/>
                      <a:pt x="3954618" y="1696222"/>
                    </a:cubicBezTo>
                    <a:cubicBezTo>
                      <a:pt x="3951189" y="1694797"/>
                      <a:pt x="3947379" y="1694132"/>
                      <a:pt x="3943379" y="1694132"/>
                    </a:cubicBezTo>
                    <a:cubicBezTo>
                      <a:pt x="3910327" y="1694132"/>
                      <a:pt x="3864035" y="1743439"/>
                      <a:pt x="3823268" y="1789612"/>
                    </a:cubicBezTo>
                    <a:cubicBezTo>
                      <a:pt x="3814124" y="1799968"/>
                      <a:pt x="3806314" y="1808803"/>
                      <a:pt x="3800218" y="1814978"/>
                    </a:cubicBezTo>
                    <a:cubicBezTo>
                      <a:pt x="3749926" y="1865521"/>
                      <a:pt x="3698300" y="1900388"/>
                      <a:pt x="3632864" y="1928034"/>
                    </a:cubicBezTo>
                    <a:cubicBezTo>
                      <a:pt x="3621529" y="1932785"/>
                      <a:pt x="3610099" y="1937440"/>
                      <a:pt x="3598574" y="1942095"/>
                    </a:cubicBezTo>
                    <a:cubicBezTo>
                      <a:pt x="3545805" y="1963376"/>
                      <a:pt x="3491322" y="1985417"/>
                      <a:pt x="3448364" y="2024275"/>
                    </a:cubicBezTo>
                    <a:cubicBezTo>
                      <a:pt x="3403121" y="2065127"/>
                      <a:pt x="3374069" y="2107404"/>
                      <a:pt x="3340351" y="2156427"/>
                    </a:cubicBezTo>
                    <a:lnTo>
                      <a:pt x="3339493" y="2157662"/>
                    </a:lnTo>
                    <a:cubicBezTo>
                      <a:pt x="3335874" y="2162887"/>
                      <a:pt x="3332255" y="2168113"/>
                      <a:pt x="3328635" y="2173433"/>
                    </a:cubicBezTo>
                    <a:cubicBezTo>
                      <a:pt x="3294917" y="2222170"/>
                      <a:pt x="3252530" y="2247822"/>
                      <a:pt x="3205953" y="2247822"/>
                    </a:cubicBezTo>
                    <a:cubicBezTo>
                      <a:pt x="3201572" y="2247822"/>
                      <a:pt x="3197095" y="2247632"/>
                      <a:pt x="3192618" y="2247157"/>
                    </a:cubicBezTo>
                    <a:cubicBezTo>
                      <a:pt x="3137373" y="2241551"/>
                      <a:pt x="3090224" y="2203929"/>
                      <a:pt x="3075270" y="2153387"/>
                    </a:cubicBezTo>
                    <a:cubicBezTo>
                      <a:pt x="3057744" y="2094103"/>
                      <a:pt x="3076699" y="2035105"/>
                      <a:pt x="3095082" y="1978102"/>
                    </a:cubicBezTo>
                    <a:cubicBezTo>
                      <a:pt x="3115180" y="1915589"/>
                      <a:pt x="3134230" y="1856496"/>
                      <a:pt x="3113560" y="1792842"/>
                    </a:cubicBezTo>
                    <a:cubicBezTo>
                      <a:pt x="3096130" y="1739164"/>
                      <a:pt x="3062126" y="1689381"/>
                      <a:pt x="3029264" y="1641214"/>
                    </a:cubicBezTo>
                    <a:cubicBezTo>
                      <a:pt x="3018406" y="1625348"/>
                      <a:pt x="3007261" y="1609007"/>
                      <a:pt x="2997070" y="1592951"/>
                    </a:cubicBezTo>
                    <a:cubicBezTo>
                      <a:pt x="2983735" y="1571955"/>
                      <a:pt x="2969066" y="1551149"/>
                      <a:pt x="2953541" y="1529108"/>
                    </a:cubicBezTo>
                    <a:cubicBezTo>
                      <a:pt x="2921536" y="1483790"/>
                      <a:pt x="2888580" y="1436953"/>
                      <a:pt x="2868197" y="1388975"/>
                    </a:cubicBezTo>
                    <a:cubicBezTo>
                      <a:pt x="2862482" y="1375390"/>
                      <a:pt x="2862196" y="1363039"/>
                      <a:pt x="2867625" y="1354868"/>
                    </a:cubicBezTo>
                    <a:cubicBezTo>
                      <a:pt x="2871721" y="1348598"/>
                      <a:pt x="2878865" y="1345463"/>
                      <a:pt x="2888675" y="1345463"/>
                    </a:cubicBezTo>
                    <a:cubicBezTo>
                      <a:pt x="2934491" y="1345463"/>
                      <a:pt x="2964685" y="1416622"/>
                      <a:pt x="2988974" y="1473815"/>
                    </a:cubicBezTo>
                    <a:cubicBezTo>
                      <a:pt x="3011738" y="1527398"/>
                      <a:pt x="3024311" y="1552669"/>
                      <a:pt x="3040980" y="1552669"/>
                    </a:cubicBezTo>
                    <a:cubicBezTo>
                      <a:pt x="3057649" y="1552669"/>
                      <a:pt x="3070508" y="1528063"/>
                      <a:pt x="3084605" y="1499466"/>
                    </a:cubicBezTo>
                    <a:cubicBezTo>
                      <a:pt x="3104607" y="1458899"/>
                      <a:pt x="3127372" y="1412917"/>
                      <a:pt x="3170996" y="1412917"/>
                    </a:cubicBezTo>
                    <a:cubicBezTo>
                      <a:pt x="3226241" y="1412917"/>
                      <a:pt x="3284439" y="1449874"/>
                      <a:pt x="3335874" y="1482460"/>
                    </a:cubicBezTo>
                    <a:cubicBezTo>
                      <a:pt x="3352638" y="1493101"/>
                      <a:pt x="3368450" y="1503171"/>
                      <a:pt x="3383499" y="1511437"/>
                    </a:cubicBezTo>
                    <a:cubicBezTo>
                      <a:pt x="3392452" y="1516377"/>
                      <a:pt x="3402549" y="1521317"/>
                      <a:pt x="3412360" y="1526068"/>
                    </a:cubicBezTo>
                    <a:cubicBezTo>
                      <a:pt x="3437887" y="1538513"/>
                      <a:pt x="3466748" y="1552574"/>
                      <a:pt x="3484655" y="1571670"/>
                    </a:cubicBezTo>
                    <a:cubicBezTo>
                      <a:pt x="3498085" y="1586111"/>
                      <a:pt x="3501228" y="1603307"/>
                      <a:pt x="3504562" y="1621643"/>
                    </a:cubicBezTo>
                    <a:cubicBezTo>
                      <a:pt x="3506086" y="1630003"/>
                      <a:pt x="3507610" y="1638744"/>
                      <a:pt x="3510277" y="1647294"/>
                    </a:cubicBezTo>
                    <a:cubicBezTo>
                      <a:pt x="3520468" y="1680356"/>
                      <a:pt x="3545043" y="1709618"/>
                      <a:pt x="3574285" y="1723583"/>
                    </a:cubicBezTo>
                    <a:cubicBezTo>
                      <a:pt x="3586667" y="1729474"/>
                      <a:pt x="3599431" y="1732419"/>
                      <a:pt x="3612290" y="1732419"/>
                    </a:cubicBezTo>
                    <a:cubicBezTo>
                      <a:pt x="3622862" y="1732419"/>
                      <a:pt x="3633435" y="1730329"/>
                      <a:pt x="3643532" y="1726339"/>
                    </a:cubicBezTo>
                    <a:cubicBezTo>
                      <a:pt x="3671249" y="1715318"/>
                      <a:pt x="3692490" y="1690426"/>
                      <a:pt x="3697634" y="1663065"/>
                    </a:cubicBezTo>
                    <a:cubicBezTo>
                      <a:pt x="3702015" y="1639409"/>
                      <a:pt x="3692681" y="1622213"/>
                      <a:pt x="3682679" y="1603877"/>
                    </a:cubicBezTo>
                    <a:cubicBezTo>
                      <a:pt x="3679536" y="1598082"/>
                      <a:pt x="3676298" y="1592096"/>
                      <a:pt x="3673440" y="1585921"/>
                    </a:cubicBezTo>
                    <a:cubicBezTo>
                      <a:pt x="3660772" y="1557989"/>
                      <a:pt x="3670011" y="1532053"/>
                      <a:pt x="3679822" y="1504692"/>
                    </a:cubicBezTo>
                    <a:cubicBezTo>
                      <a:pt x="3689061" y="1478850"/>
                      <a:pt x="3698586" y="1452059"/>
                      <a:pt x="3686108" y="1425077"/>
                    </a:cubicBezTo>
                    <a:cubicBezTo>
                      <a:pt x="3680012" y="1411966"/>
                      <a:pt x="3669154" y="1402751"/>
                      <a:pt x="3658772" y="1393821"/>
                    </a:cubicBezTo>
                    <a:cubicBezTo>
                      <a:pt x="3644770" y="1381945"/>
                      <a:pt x="3631625" y="1370734"/>
                      <a:pt x="3629625" y="1351258"/>
                    </a:cubicBezTo>
                    <a:cubicBezTo>
                      <a:pt x="3626386" y="1319526"/>
                      <a:pt x="3656009" y="1295585"/>
                      <a:pt x="3668868" y="1286655"/>
                    </a:cubicBezTo>
                    <a:cubicBezTo>
                      <a:pt x="3688585" y="1273069"/>
                      <a:pt x="3717446" y="1268224"/>
                      <a:pt x="3745354" y="1263568"/>
                    </a:cubicBezTo>
                    <a:cubicBezTo>
                      <a:pt x="3787550" y="1256443"/>
                      <a:pt x="3827459" y="1249793"/>
                      <a:pt x="3827459" y="1212931"/>
                    </a:cubicBezTo>
                    <a:cubicBezTo>
                      <a:pt x="3827459" y="1184524"/>
                      <a:pt x="3781263" y="1168088"/>
                      <a:pt x="3727828" y="1148897"/>
                    </a:cubicBezTo>
                    <a:cubicBezTo>
                      <a:pt x="3654390" y="1122581"/>
                      <a:pt x="3562950" y="1089899"/>
                      <a:pt x="3562950" y="1014940"/>
                    </a:cubicBezTo>
                    <a:cubicBezTo>
                      <a:pt x="3562950" y="907299"/>
                      <a:pt x="3640674" y="883548"/>
                      <a:pt x="3709349" y="862552"/>
                    </a:cubicBezTo>
                    <a:cubicBezTo>
                      <a:pt x="3755641" y="848396"/>
                      <a:pt x="3795646" y="836235"/>
                      <a:pt x="3795646" y="798613"/>
                    </a:cubicBezTo>
                    <a:cubicBezTo>
                      <a:pt x="3795646" y="768877"/>
                      <a:pt x="3778786" y="763271"/>
                      <a:pt x="3760880" y="757381"/>
                    </a:cubicBezTo>
                    <a:cubicBezTo>
                      <a:pt x="3745354" y="752251"/>
                      <a:pt x="3729257" y="746930"/>
                      <a:pt x="3719636" y="725934"/>
                    </a:cubicBezTo>
                    <a:cubicBezTo>
                      <a:pt x="3715541" y="716909"/>
                      <a:pt x="3715731" y="702468"/>
                      <a:pt x="3716112" y="687267"/>
                    </a:cubicBezTo>
                    <a:cubicBezTo>
                      <a:pt x="3716493" y="666176"/>
                      <a:pt x="3716969" y="644420"/>
                      <a:pt x="3705730" y="633019"/>
                    </a:cubicBezTo>
                    <a:cubicBezTo>
                      <a:pt x="3700682" y="627889"/>
                      <a:pt x="3693728" y="625324"/>
                      <a:pt x="3684870" y="625324"/>
                    </a:cubicBezTo>
                    <a:cubicBezTo>
                      <a:pt x="3653342" y="625324"/>
                      <a:pt x="3624291" y="665321"/>
                      <a:pt x="3593525" y="707693"/>
                    </a:cubicBezTo>
                    <a:cubicBezTo>
                      <a:pt x="3571427" y="738095"/>
                      <a:pt x="3548663" y="769542"/>
                      <a:pt x="3525517" y="783697"/>
                    </a:cubicBezTo>
                    <a:cubicBezTo>
                      <a:pt x="3477606" y="813149"/>
                      <a:pt x="3416741" y="817234"/>
                      <a:pt x="3363497" y="817424"/>
                    </a:cubicBezTo>
                    <a:cubicBezTo>
                      <a:pt x="3357019" y="817424"/>
                      <a:pt x="3350352" y="817424"/>
                      <a:pt x="3343494" y="817424"/>
                    </a:cubicBezTo>
                    <a:cubicBezTo>
                      <a:pt x="3241100" y="817424"/>
                      <a:pt x="3126038" y="810964"/>
                      <a:pt x="3057744" y="733250"/>
                    </a:cubicBezTo>
                    <a:cubicBezTo>
                      <a:pt x="2995069" y="662091"/>
                      <a:pt x="3022121" y="588842"/>
                      <a:pt x="3050696" y="511223"/>
                    </a:cubicBezTo>
                    <a:cubicBezTo>
                      <a:pt x="3060887" y="483671"/>
                      <a:pt x="3071365" y="455170"/>
                      <a:pt x="3077270" y="427143"/>
                    </a:cubicBezTo>
                    <a:cubicBezTo>
                      <a:pt x="3083081" y="399402"/>
                      <a:pt x="3076889" y="360450"/>
                      <a:pt x="3056696" y="345914"/>
                    </a:cubicBezTo>
                    <a:cubicBezTo>
                      <a:pt x="3051076" y="341828"/>
                      <a:pt x="3044504" y="339738"/>
                      <a:pt x="3037360" y="339738"/>
                    </a:cubicBezTo>
                    <a:cubicBezTo>
                      <a:pt x="3028979" y="339738"/>
                      <a:pt x="3019644" y="342684"/>
                      <a:pt x="3009643" y="348479"/>
                    </a:cubicBezTo>
                    <a:cubicBezTo>
                      <a:pt x="2966018" y="373845"/>
                      <a:pt x="2942110" y="448234"/>
                      <a:pt x="2927728" y="492697"/>
                    </a:cubicBezTo>
                    <a:lnTo>
                      <a:pt x="2926585" y="496212"/>
                    </a:lnTo>
                    <a:cubicBezTo>
                      <a:pt x="2922299" y="509418"/>
                      <a:pt x="2918489" y="528039"/>
                      <a:pt x="2914107" y="549700"/>
                    </a:cubicBezTo>
                    <a:cubicBezTo>
                      <a:pt x="2900677" y="615158"/>
                      <a:pt x="2882293" y="704748"/>
                      <a:pt x="2833811" y="731255"/>
                    </a:cubicBezTo>
                    <a:cubicBezTo>
                      <a:pt x="2824572" y="736290"/>
                      <a:pt x="2814380" y="738855"/>
                      <a:pt x="2803522" y="738855"/>
                    </a:cubicBezTo>
                    <a:cubicBezTo>
                      <a:pt x="2793425" y="738855"/>
                      <a:pt x="2782376" y="736670"/>
                      <a:pt x="2770946" y="732205"/>
                    </a:cubicBezTo>
                    <a:cubicBezTo>
                      <a:pt x="2727417" y="715484"/>
                      <a:pt x="2716082" y="653825"/>
                      <a:pt x="2707796" y="608888"/>
                    </a:cubicBezTo>
                    <a:cubicBezTo>
                      <a:pt x="2706462" y="601763"/>
                      <a:pt x="2705224" y="594922"/>
                      <a:pt x="2703890" y="588747"/>
                    </a:cubicBezTo>
                    <a:cubicBezTo>
                      <a:pt x="2693794" y="540674"/>
                      <a:pt x="2684174" y="483861"/>
                      <a:pt x="2689317" y="426668"/>
                    </a:cubicBezTo>
                    <a:cubicBezTo>
                      <a:pt x="2694365" y="370140"/>
                      <a:pt x="2715606" y="320357"/>
                      <a:pt x="2752373" y="278745"/>
                    </a:cubicBezTo>
                    <a:cubicBezTo>
                      <a:pt x="2759516" y="270670"/>
                      <a:pt x="2770280" y="261454"/>
                      <a:pt x="2782757" y="250719"/>
                    </a:cubicBezTo>
                    <a:cubicBezTo>
                      <a:pt x="2819809" y="218892"/>
                      <a:pt x="2870483" y="175285"/>
                      <a:pt x="2870483" y="121987"/>
                    </a:cubicBezTo>
                    <a:cubicBezTo>
                      <a:pt x="2870483" y="105836"/>
                      <a:pt x="2862386" y="53203"/>
                      <a:pt x="2757611" y="53203"/>
                    </a:cubicBezTo>
                    <a:cubicBezTo>
                      <a:pt x="2728084" y="53203"/>
                      <a:pt x="2691222" y="40757"/>
                      <a:pt x="2652265" y="27551"/>
                    </a:cubicBezTo>
                    <a:cubicBezTo>
                      <a:pt x="2612260" y="14061"/>
                      <a:pt x="2570826" y="0"/>
                      <a:pt x="2536536" y="0"/>
                    </a:cubicBezTo>
                    <a:cubicBezTo>
                      <a:pt x="2489673" y="0"/>
                      <a:pt x="2456145" y="13301"/>
                      <a:pt x="2423665" y="26126"/>
                    </a:cubicBezTo>
                    <a:cubicBezTo>
                      <a:pt x="2396233" y="36957"/>
                      <a:pt x="2370420" y="47218"/>
                      <a:pt x="2339845" y="47218"/>
                    </a:cubicBezTo>
                    <a:cubicBezTo>
                      <a:pt x="2309269" y="47218"/>
                      <a:pt x="2288696" y="35627"/>
                      <a:pt x="2266407" y="23371"/>
                    </a:cubicBezTo>
                    <a:cubicBezTo>
                      <a:pt x="2246690" y="12541"/>
                      <a:pt x="2226307" y="1330"/>
                      <a:pt x="2200780" y="1330"/>
                    </a:cubicBezTo>
                    <a:cubicBezTo>
                      <a:pt x="2155346" y="1330"/>
                      <a:pt x="2149916" y="79329"/>
                      <a:pt x="2148202" y="104981"/>
                    </a:cubicBezTo>
                    <a:cubicBezTo>
                      <a:pt x="2144963" y="152008"/>
                      <a:pt x="2144011" y="200176"/>
                      <a:pt x="2143154" y="246728"/>
                    </a:cubicBezTo>
                    <a:cubicBezTo>
                      <a:pt x="2142677" y="269910"/>
                      <a:pt x="2142296" y="293756"/>
                      <a:pt x="2141534" y="317507"/>
                    </a:cubicBezTo>
                    <a:cubicBezTo>
                      <a:pt x="2141058" y="333563"/>
                      <a:pt x="2140296" y="349999"/>
                      <a:pt x="2139534" y="365865"/>
                    </a:cubicBezTo>
                    <a:lnTo>
                      <a:pt x="2139534" y="366530"/>
                    </a:lnTo>
                    <a:cubicBezTo>
                      <a:pt x="2137439" y="411562"/>
                      <a:pt x="2135248" y="458020"/>
                      <a:pt x="2138391" y="503432"/>
                    </a:cubicBezTo>
                    <a:cubicBezTo>
                      <a:pt x="2147059" y="629124"/>
                      <a:pt x="2244595" y="687457"/>
                      <a:pt x="2338988" y="743985"/>
                    </a:cubicBezTo>
                    <a:cubicBezTo>
                      <a:pt x="2392042" y="775717"/>
                      <a:pt x="2432237" y="866922"/>
                      <a:pt x="2417093" y="921360"/>
                    </a:cubicBezTo>
                    <a:cubicBezTo>
                      <a:pt x="2410234" y="946061"/>
                      <a:pt x="2392899" y="959172"/>
                      <a:pt x="2366896" y="959172"/>
                    </a:cubicBezTo>
                    <a:cubicBezTo>
                      <a:pt x="2315842" y="959172"/>
                      <a:pt x="2298983" y="921170"/>
                      <a:pt x="2282600" y="884498"/>
                    </a:cubicBezTo>
                    <a:cubicBezTo>
                      <a:pt x="2268122" y="851911"/>
                      <a:pt x="2253167" y="818279"/>
                      <a:pt x="2213543" y="818279"/>
                    </a:cubicBezTo>
                    <a:cubicBezTo>
                      <a:pt x="2204876" y="818279"/>
                      <a:pt x="2199160" y="820369"/>
                      <a:pt x="2196208" y="824740"/>
                    </a:cubicBezTo>
                    <a:cubicBezTo>
                      <a:pt x="2190588" y="832910"/>
                      <a:pt x="2194969" y="845736"/>
                      <a:pt x="2204114" y="869677"/>
                    </a:cubicBezTo>
                    <a:cubicBezTo>
                      <a:pt x="2212972" y="893048"/>
                      <a:pt x="2224973" y="924970"/>
                      <a:pt x="2224973" y="959932"/>
                    </a:cubicBezTo>
                    <a:cubicBezTo>
                      <a:pt x="2224973" y="986153"/>
                      <a:pt x="2212115" y="999454"/>
                      <a:pt x="2199637" y="1012280"/>
                    </a:cubicBezTo>
                    <a:cubicBezTo>
                      <a:pt x="2187635" y="1024631"/>
                      <a:pt x="2175253" y="1037456"/>
                      <a:pt x="2175253" y="1061017"/>
                    </a:cubicBezTo>
                    <a:cubicBezTo>
                      <a:pt x="2175253" y="1086574"/>
                      <a:pt x="2199256" y="1100825"/>
                      <a:pt x="2222497" y="1114600"/>
                    </a:cubicBezTo>
                    <a:cubicBezTo>
                      <a:pt x="2245738" y="1128376"/>
                      <a:pt x="2269646" y="1142532"/>
                      <a:pt x="2269646" y="1167898"/>
                    </a:cubicBezTo>
                    <a:cubicBezTo>
                      <a:pt x="2269646" y="1220151"/>
                      <a:pt x="2153059" y="1257203"/>
                      <a:pt x="1986086" y="1258153"/>
                    </a:cubicBezTo>
                    <a:cubicBezTo>
                      <a:pt x="1819208" y="1257203"/>
                      <a:pt x="1702622" y="1220056"/>
                      <a:pt x="1702622" y="1167898"/>
                    </a:cubicBezTo>
                    <a:cubicBezTo>
                      <a:pt x="1702622" y="1142627"/>
                      <a:pt x="1726625" y="1128376"/>
                      <a:pt x="1749771" y="1114600"/>
                    </a:cubicBezTo>
                    <a:cubicBezTo>
                      <a:pt x="1773012" y="1100825"/>
                      <a:pt x="1797015" y="1086574"/>
                      <a:pt x="1797015" y="1061017"/>
                    </a:cubicBezTo>
                    <a:cubicBezTo>
                      <a:pt x="1797015" y="1037456"/>
                      <a:pt x="1784632" y="1024725"/>
                      <a:pt x="1772631" y="1012280"/>
                    </a:cubicBezTo>
                    <a:cubicBezTo>
                      <a:pt x="1760153" y="999454"/>
                      <a:pt x="1747294" y="986153"/>
                      <a:pt x="1747294" y="959932"/>
                    </a:cubicBezTo>
                    <a:cubicBezTo>
                      <a:pt x="1747294" y="924875"/>
                      <a:pt x="1759391" y="892953"/>
                      <a:pt x="1768154" y="869677"/>
                    </a:cubicBezTo>
                    <a:cubicBezTo>
                      <a:pt x="1777203" y="845736"/>
                      <a:pt x="1781680" y="832815"/>
                      <a:pt x="1775965" y="824740"/>
                    </a:cubicBezTo>
                    <a:cubicBezTo>
                      <a:pt x="1773012" y="820464"/>
                      <a:pt x="1767297" y="818279"/>
                      <a:pt x="1758629" y="818279"/>
                    </a:cubicBezTo>
                    <a:cubicBezTo>
                      <a:pt x="1719005" y="818279"/>
                      <a:pt x="1704051" y="851911"/>
                      <a:pt x="1689573" y="884498"/>
                    </a:cubicBezTo>
                    <a:cubicBezTo>
                      <a:pt x="1673190" y="921265"/>
                      <a:pt x="1656331" y="959172"/>
                      <a:pt x="1605277" y="959172"/>
                    </a:cubicBezTo>
                    <a:cubicBezTo>
                      <a:pt x="1579369" y="959172"/>
                      <a:pt x="1561938" y="946061"/>
                      <a:pt x="1555080" y="921360"/>
                    </a:cubicBezTo>
                    <a:cubicBezTo>
                      <a:pt x="1539935" y="866922"/>
                      <a:pt x="1580131" y="775717"/>
                      <a:pt x="1633185" y="743985"/>
                    </a:cubicBezTo>
                    <a:cubicBezTo>
                      <a:pt x="1727578" y="687552"/>
                      <a:pt x="1825114" y="629124"/>
                      <a:pt x="1833782" y="503432"/>
                    </a:cubicBezTo>
                    <a:cubicBezTo>
                      <a:pt x="1836925" y="458115"/>
                      <a:pt x="1834734" y="411562"/>
                      <a:pt x="1832639" y="366530"/>
                    </a:cubicBezTo>
                    <a:lnTo>
                      <a:pt x="1832639" y="365865"/>
                    </a:lnTo>
                    <a:cubicBezTo>
                      <a:pt x="1831876" y="349999"/>
                      <a:pt x="1831115" y="333563"/>
                      <a:pt x="1830543" y="317507"/>
                    </a:cubicBezTo>
                    <a:cubicBezTo>
                      <a:pt x="1829781" y="293756"/>
                      <a:pt x="1829305" y="269910"/>
                      <a:pt x="1828924" y="246823"/>
                    </a:cubicBezTo>
                    <a:cubicBezTo>
                      <a:pt x="1828066" y="200176"/>
                      <a:pt x="1827114" y="152103"/>
                      <a:pt x="1823875" y="105076"/>
                    </a:cubicBezTo>
                    <a:cubicBezTo>
                      <a:pt x="1816732" y="1425"/>
                      <a:pt x="1782537" y="1425"/>
                      <a:pt x="1771298" y="1425"/>
                    </a:cubicBezTo>
                    <a:cubicBezTo>
                      <a:pt x="1745771" y="1425"/>
                      <a:pt x="1725387" y="12636"/>
                      <a:pt x="1705670" y="23466"/>
                    </a:cubicBezTo>
                    <a:cubicBezTo>
                      <a:pt x="1683382" y="35722"/>
                      <a:pt x="1662332" y="47313"/>
                      <a:pt x="1632232" y="47313"/>
                    </a:cubicBezTo>
                    <a:cubicBezTo>
                      <a:pt x="1602133" y="47313"/>
                      <a:pt x="1575844" y="37052"/>
                      <a:pt x="1548413" y="26221"/>
                    </a:cubicBezTo>
                    <a:cubicBezTo>
                      <a:pt x="1515932" y="13396"/>
                      <a:pt x="1482404" y="95"/>
                      <a:pt x="1435541" y="95"/>
                    </a:cubicBezTo>
                    <a:cubicBezTo>
                      <a:pt x="1401251" y="95"/>
                      <a:pt x="1359913" y="14061"/>
                      <a:pt x="1319812" y="27646"/>
                    </a:cubicBezTo>
                    <a:cubicBezTo>
                      <a:pt x="1280855" y="40852"/>
                      <a:pt x="1243994" y="53298"/>
                      <a:pt x="1214466" y="53298"/>
                    </a:cubicBezTo>
                    <a:cubicBezTo>
                      <a:pt x="1187987" y="53298"/>
                      <a:pt x="1101595" y="58238"/>
                      <a:pt x="1101595" y="122082"/>
                    </a:cubicBezTo>
                    <a:cubicBezTo>
                      <a:pt x="1101595" y="175475"/>
                      <a:pt x="1152363" y="218987"/>
                      <a:pt x="1189320" y="250814"/>
                    </a:cubicBezTo>
                    <a:cubicBezTo>
                      <a:pt x="1201798" y="261549"/>
                      <a:pt x="1212561" y="270765"/>
                      <a:pt x="1219705" y="278840"/>
                    </a:cubicBezTo>
                    <a:cubicBezTo>
                      <a:pt x="1256471" y="320452"/>
                      <a:pt x="1277712" y="370235"/>
                      <a:pt x="1282760" y="426763"/>
                    </a:cubicBezTo>
                    <a:cubicBezTo>
                      <a:pt x="1287904" y="483956"/>
                      <a:pt x="1278283" y="540769"/>
                      <a:pt x="1268187" y="588842"/>
                    </a:cubicBezTo>
                    <a:cubicBezTo>
                      <a:pt x="1266853" y="595017"/>
                      <a:pt x="1265615" y="601763"/>
                      <a:pt x="1264282" y="608983"/>
                    </a:cubicBezTo>
                    <a:cubicBezTo>
                      <a:pt x="1255995" y="654015"/>
                      <a:pt x="1244660" y="715674"/>
                      <a:pt x="1201131" y="732300"/>
                    </a:cubicBezTo>
                    <a:cubicBezTo>
                      <a:pt x="1189606" y="736670"/>
                      <a:pt x="1178652" y="738950"/>
                      <a:pt x="1168556" y="738950"/>
                    </a:cubicBezTo>
                    <a:cubicBezTo>
                      <a:pt x="1157697" y="738950"/>
                      <a:pt x="1147505" y="736385"/>
                      <a:pt x="1138266" y="731350"/>
                    </a:cubicBezTo>
                    <a:cubicBezTo>
                      <a:pt x="1089784" y="704843"/>
                      <a:pt x="1071400" y="615253"/>
                      <a:pt x="1057970" y="549795"/>
                    </a:cubicBezTo>
                    <a:cubicBezTo>
                      <a:pt x="1053494" y="528134"/>
                      <a:pt x="1049683" y="509513"/>
                      <a:pt x="1045492" y="496307"/>
                    </a:cubicBezTo>
                    <a:lnTo>
                      <a:pt x="1044349" y="492792"/>
                    </a:lnTo>
                    <a:cubicBezTo>
                      <a:pt x="1030062" y="448329"/>
                      <a:pt x="1006059" y="374035"/>
                      <a:pt x="962434" y="348574"/>
                    </a:cubicBezTo>
                    <a:cubicBezTo>
                      <a:pt x="952528" y="342779"/>
                      <a:pt x="943194" y="339833"/>
                      <a:pt x="934717" y="339833"/>
                    </a:cubicBezTo>
                    <a:cubicBezTo>
                      <a:pt x="927573" y="339833"/>
                      <a:pt x="921001" y="341923"/>
                      <a:pt x="915381" y="346009"/>
                    </a:cubicBezTo>
                    <a:cubicBezTo>
                      <a:pt x="895188" y="360544"/>
                      <a:pt x="888997" y="399497"/>
                      <a:pt x="894807" y="427238"/>
                    </a:cubicBezTo>
                    <a:cubicBezTo>
                      <a:pt x="900712" y="455265"/>
                      <a:pt x="911190" y="483766"/>
                      <a:pt x="921382" y="511318"/>
                    </a:cubicBezTo>
                    <a:cubicBezTo>
                      <a:pt x="949957" y="588937"/>
                      <a:pt x="977008" y="662186"/>
                      <a:pt x="914333" y="733345"/>
                    </a:cubicBezTo>
                    <a:cubicBezTo>
                      <a:pt x="845944" y="811059"/>
                      <a:pt x="730977" y="817519"/>
                      <a:pt x="628583" y="817519"/>
                    </a:cubicBezTo>
                    <a:cubicBezTo>
                      <a:pt x="621820" y="817519"/>
                      <a:pt x="615153" y="817519"/>
                      <a:pt x="608581" y="817519"/>
                    </a:cubicBezTo>
                    <a:cubicBezTo>
                      <a:pt x="555336" y="817329"/>
                      <a:pt x="494471" y="813149"/>
                      <a:pt x="446560" y="783792"/>
                    </a:cubicBezTo>
                    <a:cubicBezTo>
                      <a:pt x="423510" y="769637"/>
                      <a:pt x="400650" y="738190"/>
                      <a:pt x="378647" y="707788"/>
                    </a:cubicBezTo>
                    <a:cubicBezTo>
                      <a:pt x="347881" y="665321"/>
                      <a:pt x="318735" y="625324"/>
                      <a:pt x="287207" y="625324"/>
                    </a:cubicBezTo>
                    <a:cubicBezTo>
                      <a:pt x="278349" y="625324"/>
                      <a:pt x="271396" y="627889"/>
                      <a:pt x="266348" y="633019"/>
                    </a:cubicBezTo>
                    <a:cubicBezTo>
                      <a:pt x="255108" y="644420"/>
                      <a:pt x="255584" y="666176"/>
                      <a:pt x="255965" y="687172"/>
                    </a:cubicBezTo>
                    <a:cubicBezTo>
                      <a:pt x="256251" y="702468"/>
                      <a:pt x="256537" y="716909"/>
                      <a:pt x="252346" y="725934"/>
                    </a:cubicBezTo>
                    <a:cubicBezTo>
                      <a:pt x="242630" y="747025"/>
                      <a:pt x="226628" y="752251"/>
                      <a:pt x="211102" y="757381"/>
                    </a:cubicBezTo>
                    <a:cubicBezTo>
                      <a:pt x="193195" y="763271"/>
                      <a:pt x="176336" y="768877"/>
                      <a:pt x="176336" y="798613"/>
                    </a:cubicBezTo>
                    <a:cubicBezTo>
                      <a:pt x="176336" y="836235"/>
                      <a:pt x="216341" y="848396"/>
                      <a:pt x="262633" y="862552"/>
                    </a:cubicBezTo>
                    <a:cubicBezTo>
                      <a:pt x="331213" y="883548"/>
                      <a:pt x="409032" y="907299"/>
                      <a:pt x="409032" y="1014940"/>
                    </a:cubicBezTo>
                    <a:cubicBezTo>
                      <a:pt x="409032" y="1089899"/>
                      <a:pt x="317592" y="1122676"/>
                      <a:pt x="244154" y="1148897"/>
                    </a:cubicBezTo>
                    <a:cubicBezTo>
                      <a:pt x="190719" y="1167993"/>
                      <a:pt x="144523" y="1184524"/>
                      <a:pt x="144523" y="1212931"/>
                    </a:cubicBezTo>
                    <a:cubicBezTo>
                      <a:pt x="144523" y="1249793"/>
                      <a:pt x="184432" y="1256538"/>
                      <a:pt x="226628" y="1263568"/>
                    </a:cubicBezTo>
                    <a:cubicBezTo>
                      <a:pt x="254536" y="1268224"/>
                      <a:pt x="283302" y="1273069"/>
                      <a:pt x="303114" y="1286655"/>
                    </a:cubicBezTo>
                    <a:cubicBezTo>
                      <a:pt x="315973" y="1295490"/>
                      <a:pt x="345595" y="1319526"/>
                      <a:pt x="342357" y="1351258"/>
                    </a:cubicBezTo>
                    <a:cubicBezTo>
                      <a:pt x="340357" y="1370734"/>
                      <a:pt x="327212" y="1381945"/>
                      <a:pt x="313306" y="1393725"/>
                    </a:cubicBezTo>
                    <a:cubicBezTo>
                      <a:pt x="302828" y="1402656"/>
                      <a:pt x="291970" y="1411871"/>
                      <a:pt x="285874" y="1424982"/>
                    </a:cubicBezTo>
                    <a:cubicBezTo>
                      <a:pt x="273301" y="1451964"/>
                      <a:pt x="282921" y="1478755"/>
                      <a:pt x="292160" y="1504596"/>
                    </a:cubicBezTo>
                    <a:cubicBezTo>
                      <a:pt x="301971" y="1531958"/>
                      <a:pt x="311210" y="1557799"/>
                      <a:pt x="298542" y="1585826"/>
                    </a:cubicBezTo>
                    <a:cubicBezTo>
                      <a:pt x="295780" y="1592001"/>
                      <a:pt x="292541" y="1597987"/>
                      <a:pt x="289398" y="1603687"/>
                    </a:cubicBezTo>
                    <a:cubicBezTo>
                      <a:pt x="279397" y="1622023"/>
                      <a:pt x="269967" y="1639314"/>
                      <a:pt x="274444" y="1662970"/>
                    </a:cubicBezTo>
                    <a:cubicBezTo>
                      <a:pt x="279587" y="1690332"/>
                      <a:pt x="300828" y="1715128"/>
                      <a:pt x="328546" y="1726243"/>
                    </a:cubicBezTo>
                    <a:cubicBezTo>
                      <a:pt x="338642" y="1730329"/>
                      <a:pt x="349215" y="1732324"/>
                      <a:pt x="359788" y="1732324"/>
                    </a:cubicBezTo>
                    <a:cubicBezTo>
                      <a:pt x="372646" y="1732324"/>
                      <a:pt x="385410" y="1729379"/>
                      <a:pt x="397792" y="1723488"/>
                    </a:cubicBezTo>
                    <a:cubicBezTo>
                      <a:pt x="427034" y="1709523"/>
                      <a:pt x="451513" y="1680356"/>
                      <a:pt x="461800" y="1647199"/>
                    </a:cubicBezTo>
                    <a:cubicBezTo>
                      <a:pt x="464467" y="1638649"/>
                      <a:pt x="465991" y="1629908"/>
                      <a:pt x="467515" y="1621548"/>
                    </a:cubicBezTo>
                    <a:cubicBezTo>
                      <a:pt x="470849" y="1603307"/>
                      <a:pt x="473897" y="1586016"/>
                      <a:pt x="487423" y="1571575"/>
                    </a:cubicBezTo>
                    <a:cubicBezTo>
                      <a:pt x="505330" y="1552384"/>
                      <a:pt x="534190" y="1538323"/>
                      <a:pt x="559717" y="1525973"/>
                    </a:cubicBezTo>
                    <a:cubicBezTo>
                      <a:pt x="569528" y="1521222"/>
                      <a:pt x="579625" y="1516282"/>
                      <a:pt x="588578" y="1511342"/>
                    </a:cubicBezTo>
                    <a:cubicBezTo>
                      <a:pt x="603628" y="1502981"/>
                      <a:pt x="619439" y="1492911"/>
                      <a:pt x="636203" y="1482365"/>
                    </a:cubicBezTo>
                    <a:cubicBezTo>
                      <a:pt x="687543" y="1449779"/>
                      <a:pt x="745836" y="1412822"/>
                      <a:pt x="801081" y="1412822"/>
                    </a:cubicBezTo>
                    <a:cubicBezTo>
                      <a:pt x="844706" y="1412822"/>
                      <a:pt x="867470" y="1458804"/>
                      <a:pt x="887473" y="1499371"/>
                    </a:cubicBezTo>
                    <a:cubicBezTo>
                      <a:pt x="901570" y="1527873"/>
                      <a:pt x="913762" y="1552574"/>
                      <a:pt x="931097" y="1552574"/>
                    </a:cubicBezTo>
                    <a:cubicBezTo>
                      <a:pt x="948433" y="1552574"/>
                      <a:pt x="960339" y="1527303"/>
                      <a:pt x="983104" y="1473720"/>
                    </a:cubicBezTo>
                    <a:cubicBezTo>
                      <a:pt x="1007392" y="1416527"/>
                      <a:pt x="1037682" y="1345368"/>
                      <a:pt x="1083402" y="1345368"/>
                    </a:cubicBezTo>
                    <a:cubicBezTo>
                      <a:pt x="1093213" y="1345368"/>
                      <a:pt x="1100261" y="1348503"/>
                      <a:pt x="1104452" y="1354773"/>
                    </a:cubicBezTo>
                    <a:cubicBezTo>
                      <a:pt x="1109786" y="1362849"/>
                      <a:pt x="1109596" y="1375294"/>
                      <a:pt x="1103881" y="1388880"/>
                    </a:cubicBezTo>
                    <a:cubicBezTo>
                      <a:pt x="1083497" y="1436858"/>
                      <a:pt x="1050541" y="1483600"/>
                      <a:pt x="1018632" y="1528918"/>
                    </a:cubicBezTo>
                    <a:cubicBezTo>
                      <a:pt x="1003011" y="1551054"/>
                      <a:pt x="988342" y="1571860"/>
                      <a:pt x="975007" y="1592856"/>
                    </a:cubicBezTo>
                    <a:cubicBezTo>
                      <a:pt x="964816" y="1608817"/>
                      <a:pt x="953671" y="1625253"/>
                      <a:pt x="942813" y="1641119"/>
                    </a:cubicBezTo>
                    <a:cubicBezTo>
                      <a:pt x="909952" y="1689192"/>
                      <a:pt x="875948" y="1738974"/>
                      <a:pt x="858517" y="1792747"/>
                    </a:cubicBezTo>
                    <a:cubicBezTo>
                      <a:pt x="837848" y="1856400"/>
                      <a:pt x="856802" y="1915494"/>
                      <a:pt x="876995" y="1978007"/>
                    </a:cubicBezTo>
                    <a:cubicBezTo>
                      <a:pt x="895378" y="2035010"/>
                      <a:pt x="914333" y="2094008"/>
                      <a:pt x="896807" y="2153292"/>
                    </a:cubicBezTo>
                    <a:cubicBezTo>
                      <a:pt x="881853" y="2203834"/>
                      <a:pt x="834704" y="2241551"/>
                      <a:pt x="779459" y="2247062"/>
                    </a:cubicBezTo>
                    <a:cubicBezTo>
                      <a:pt x="774982" y="2247537"/>
                      <a:pt x="770506" y="2247727"/>
                      <a:pt x="766124" y="2247727"/>
                    </a:cubicBezTo>
                    <a:cubicBezTo>
                      <a:pt x="719642" y="2247727"/>
                      <a:pt x="677256" y="2221980"/>
                      <a:pt x="643442" y="2173338"/>
                    </a:cubicBezTo>
                    <a:cubicBezTo>
                      <a:pt x="639537" y="2167732"/>
                      <a:pt x="635727" y="2162127"/>
                      <a:pt x="631917" y="2156617"/>
                    </a:cubicBezTo>
                    <a:cubicBezTo>
                      <a:pt x="598008" y="2107309"/>
                      <a:pt x="568861" y="2065032"/>
                      <a:pt x="523713" y="2024180"/>
                    </a:cubicBezTo>
                    <a:cubicBezTo>
                      <a:pt x="480755" y="1985323"/>
                      <a:pt x="426177" y="1963281"/>
                      <a:pt x="373504" y="1942000"/>
                    </a:cubicBezTo>
                    <a:cubicBezTo>
                      <a:pt x="361978" y="1937345"/>
                      <a:pt x="350453" y="1932690"/>
                      <a:pt x="339214" y="1927939"/>
                    </a:cubicBezTo>
                    <a:cubicBezTo>
                      <a:pt x="273872" y="1900293"/>
                      <a:pt x="222247" y="1865426"/>
                      <a:pt x="171859" y="1814883"/>
                    </a:cubicBezTo>
                    <a:cubicBezTo>
                      <a:pt x="165763" y="1808803"/>
                      <a:pt x="157953" y="1799872"/>
                      <a:pt x="148809" y="1789517"/>
                    </a:cubicBezTo>
                    <a:cubicBezTo>
                      <a:pt x="108042" y="1743344"/>
                      <a:pt x="61750" y="1694037"/>
                      <a:pt x="28699" y="1694037"/>
                    </a:cubicBezTo>
                    <a:cubicBezTo>
                      <a:pt x="24698" y="1694037"/>
                      <a:pt x="20888" y="1694702"/>
                      <a:pt x="17459" y="1696127"/>
                    </a:cubicBezTo>
                    <a:cubicBezTo>
                      <a:pt x="9077" y="1699452"/>
                      <a:pt x="3457" y="1706102"/>
                      <a:pt x="1171" y="1715223"/>
                    </a:cubicBezTo>
                    <a:cubicBezTo>
                      <a:pt x="-4734" y="1739069"/>
                      <a:pt x="12030" y="1778401"/>
                      <a:pt x="43748" y="1815263"/>
                    </a:cubicBezTo>
                    <a:cubicBezTo>
                      <a:pt x="90230" y="1869226"/>
                      <a:pt x="150047" y="1909508"/>
                      <a:pt x="213293" y="1952261"/>
                    </a:cubicBezTo>
                    <a:cubicBezTo>
                      <a:pt x="265109" y="1987223"/>
                      <a:pt x="318640" y="2023230"/>
                      <a:pt x="369694" y="2069782"/>
                    </a:cubicBezTo>
                    <a:cubicBezTo>
                      <a:pt x="376266" y="2075767"/>
                      <a:pt x="382933" y="2081753"/>
                      <a:pt x="389601" y="2087738"/>
                    </a:cubicBezTo>
                    <a:cubicBezTo>
                      <a:pt x="442846" y="2135621"/>
                      <a:pt x="497900" y="2185118"/>
                      <a:pt x="526475" y="2251432"/>
                    </a:cubicBezTo>
                    <a:cubicBezTo>
                      <a:pt x="536857" y="2275563"/>
                      <a:pt x="534190" y="2301690"/>
                      <a:pt x="519522" y="2317840"/>
                    </a:cubicBezTo>
                    <a:cubicBezTo>
                      <a:pt x="511616" y="2326581"/>
                      <a:pt x="501139" y="2331236"/>
                      <a:pt x="489423" y="2331236"/>
                    </a:cubicBezTo>
                    <a:cubicBezTo>
                      <a:pt x="484470" y="2331236"/>
                      <a:pt x="479231" y="2330381"/>
                      <a:pt x="473992" y="2328766"/>
                    </a:cubicBezTo>
                    <a:lnTo>
                      <a:pt x="455990" y="2323066"/>
                    </a:lnTo>
                    <a:cubicBezTo>
                      <a:pt x="405698" y="2307010"/>
                      <a:pt x="373599" y="2297320"/>
                      <a:pt x="351501" y="2297320"/>
                    </a:cubicBezTo>
                    <a:cubicBezTo>
                      <a:pt x="333784" y="2297320"/>
                      <a:pt x="322164" y="2304065"/>
                      <a:pt x="316925" y="2317461"/>
                    </a:cubicBezTo>
                    <a:cubicBezTo>
                      <a:pt x="308162" y="2340262"/>
                      <a:pt x="328546" y="2361258"/>
                      <a:pt x="352168" y="2385579"/>
                    </a:cubicBezTo>
                    <a:cubicBezTo>
                      <a:pt x="381314" y="2415601"/>
                      <a:pt x="414271" y="2449613"/>
                      <a:pt x="404460" y="2497020"/>
                    </a:cubicBezTo>
                    <a:cubicBezTo>
                      <a:pt x="399412" y="2521437"/>
                      <a:pt x="375218" y="2532267"/>
                      <a:pt x="325879" y="2532267"/>
                    </a:cubicBezTo>
                    <a:cubicBezTo>
                      <a:pt x="315211" y="2532267"/>
                      <a:pt x="304257" y="2531792"/>
                      <a:pt x="294637" y="2531412"/>
                    </a:cubicBezTo>
                    <a:cubicBezTo>
                      <a:pt x="285683" y="2531032"/>
                      <a:pt x="276444" y="2530652"/>
                      <a:pt x="268252" y="2530652"/>
                    </a:cubicBezTo>
                    <a:cubicBezTo>
                      <a:pt x="262347" y="2530652"/>
                      <a:pt x="257489" y="2530842"/>
                      <a:pt x="253393" y="2531317"/>
                    </a:cubicBezTo>
                    <a:cubicBezTo>
                      <a:pt x="230152" y="2533787"/>
                      <a:pt x="211864" y="2541673"/>
                      <a:pt x="203387" y="2552978"/>
                    </a:cubicBezTo>
                    <a:cubicBezTo>
                      <a:pt x="198244" y="2559819"/>
                      <a:pt x="196529" y="2567894"/>
                      <a:pt x="198148" y="2576920"/>
                    </a:cubicBezTo>
                    <a:cubicBezTo>
                      <a:pt x="203292" y="2604851"/>
                      <a:pt x="242249" y="2618532"/>
                      <a:pt x="262156" y="2621857"/>
                    </a:cubicBezTo>
                    <a:cubicBezTo>
                      <a:pt x="270443" y="2623282"/>
                      <a:pt x="279111" y="2623947"/>
                      <a:pt x="288445" y="2623947"/>
                    </a:cubicBezTo>
                    <a:cubicBezTo>
                      <a:pt x="305305" y="2623947"/>
                      <a:pt x="321688" y="2621762"/>
                      <a:pt x="337594" y="2619672"/>
                    </a:cubicBezTo>
                    <a:cubicBezTo>
                      <a:pt x="352739" y="2617677"/>
                      <a:pt x="368265" y="2615587"/>
                      <a:pt x="383600" y="2615587"/>
                    </a:cubicBezTo>
                    <a:cubicBezTo>
                      <a:pt x="410175" y="2615587"/>
                      <a:pt x="431797" y="2622142"/>
                      <a:pt x="451513" y="2636203"/>
                    </a:cubicBezTo>
                    <a:cubicBezTo>
                      <a:pt x="481803" y="2657769"/>
                      <a:pt x="504377" y="2688551"/>
                      <a:pt x="526190" y="2718382"/>
                    </a:cubicBezTo>
                    <a:cubicBezTo>
                      <a:pt x="538382" y="2735008"/>
                      <a:pt x="550859" y="2752109"/>
                      <a:pt x="564575" y="2767405"/>
                    </a:cubicBezTo>
                    <a:cubicBezTo>
                      <a:pt x="596389" y="2802937"/>
                      <a:pt x="634584" y="2832673"/>
                      <a:pt x="671446" y="2861365"/>
                    </a:cubicBezTo>
                    <a:lnTo>
                      <a:pt x="671922" y="2861745"/>
                    </a:lnTo>
                    <a:cubicBezTo>
                      <a:pt x="684590" y="2871530"/>
                      <a:pt x="697640" y="2881696"/>
                      <a:pt x="710212" y="2891957"/>
                    </a:cubicBezTo>
                    <a:lnTo>
                      <a:pt x="721071" y="2900792"/>
                    </a:lnTo>
                    <a:cubicBezTo>
                      <a:pt x="768410" y="2939079"/>
                      <a:pt x="809273" y="2972141"/>
                      <a:pt x="835276" y="3025439"/>
                    </a:cubicBezTo>
                    <a:cubicBezTo>
                      <a:pt x="849373" y="3054320"/>
                      <a:pt x="865565" y="3068856"/>
                      <a:pt x="883282" y="3068856"/>
                    </a:cubicBezTo>
                    <a:cubicBezTo>
                      <a:pt x="889568" y="3068856"/>
                      <a:pt x="894236" y="3066956"/>
                      <a:pt x="896807" y="3066006"/>
                    </a:cubicBezTo>
                    <a:cubicBezTo>
                      <a:pt x="922239" y="3055935"/>
                      <a:pt x="931954" y="3031804"/>
                      <a:pt x="923096" y="3001118"/>
                    </a:cubicBezTo>
                    <a:cubicBezTo>
                      <a:pt x="946337" y="3003398"/>
                      <a:pt x="967387" y="3004633"/>
                      <a:pt x="985771" y="3004633"/>
                    </a:cubicBezTo>
                    <a:cubicBezTo>
                      <a:pt x="1022061" y="3004633"/>
                      <a:pt x="1049493" y="3000263"/>
                      <a:pt x="1069591" y="2991332"/>
                    </a:cubicBezTo>
                    <a:cubicBezTo>
                      <a:pt x="1084450" y="2984682"/>
                      <a:pt x="1092070" y="2976416"/>
                      <a:pt x="1092165" y="2966726"/>
                    </a:cubicBezTo>
                    <a:cubicBezTo>
                      <a:pt x="1092356" y="2951145"/>
                      <a:pt x="1072544" y="2936134"/>
                      <a:pt x="1053874" y="2927204"/>
                    </a:cubicBezTo>
                    <a:cubicBezTo>
                      <a:pt x="1014441" y="2908392"/>
                      <a:pt x="970054" y="2895567"/>
                      <a:pt x="927097" y="2883026"/>
                    </a:cubicBezTo>
                    <a:cubicBezTo>
                      <a:pt x="868994" y="2866210"/>
                      <a:pt x="809082" y="2848729"/>
                      <a:pt x="764315" y="2816998"/>
                    </a:cubicBezTo>
                    <a:cubicBezTo>
                      <a:pt x="719928" y="2785456"/>
                      <a:pt x="665350" y="2736718"/>
                      <a:pt x="657634" y="2683990"/>
                    </a:cubicBezTo>
                    <a:cubicBezTo>
                      <a:pt x="654206" y="2660334"/>
                      <a:pt x="660682" y="2637818"/>
                      <a:pt x="677065" y="2617012"/>
                    </a:cubicBezTo>
                    <a:cubicBezTo>
                      <a:pt x="694306" y="2594971"/>
                      <a:pt x="713451" y="2584330"/>
                      <a:pt x="735454" y="2584330"/>
                    </a:cubicBezTo>
                    <a:cubicBezTo>
                      <a:pt x="771649" y="2584330"/>
                      <a:pt x="810511" y="2612736"/>
                      <a:pt x="844801" y="2637818"/>
                    </a:cubicBezTo>
                    <a:cubicBezTo>
                      <a:pt x="859469" y="2648554"/>
                      <a:pt x="873281" y="2658624"/>
                      <a:pt x="886330" y="2666320"/>
                    </a:cubicBezTo>
                    <a:cubicBezTo>
                      <a:pt x="971864" y="2716482"/>
                      <a:pt x="1060256" y="2744319"/>
                      <a:pt x="1149029" y="2749069"/>
                    </a:cubicBezTo>
                    <a:cubicBezTo>
                      <a:pt x="1154363" y="2749354"/>
                      <a:pt x="1161126" y="2749544"/>
                      <a:pt x="1168460" y="2749544"/>
                    </a:cubicBezTo>
                    <a:cubicBezTo>
                      <a:pt x="1183986" y="2749544"/>
                      <a:pt x="1321146" y="2748404"/>
                      <a:pt x="1365152" y="2708502"/>
                    </a:cubicBezTo>
                    <a:cubicBezTo>
                      <a:pt x="1373343" y="2701091"/>
                      <a:pt x="1377724" y="2692636"/>
                      <a:pt x="1378106" y="2683515"/>
                    </a:cubicBezTo>
                    <a:cubicBezTo>
                      <a:pt x="1378391" y="2675820"/>
                      <a:pt x="1376296" y="2670025"/>
                      <a:pt x="1371724" y="2666035"/>
                    </a:cubicBezTo>
                    <a:cubicBezTo>
                      <a:pt x="1367628" y="2662519"/>
                      <a:pt x="1361723" y="2660714"/>
                      <a:pt x="1354198" y="2660714"/>
                    </a:cubicBezTo>
                    <a:cubicBezTo>
                      <a:pt x="1350674" y="2660714"/>
                      <a:pt x="1346863" y="2661094"/>
                      <a:pt x="1342863" y="2661854"/>
                    </a:cubicBezTo>
                    <a:cubicBezTo>
                      <a:pt x="1334005" y="2663564"/>
                      <a:pt x="1325813" y="2666224"/>
                      <a:pt x="1317145" y="2668980"/>
                    </a:cubicBezTo>
                    <a:cubicBezTo>
                      <a:pt x="1307049" y="2672305"/>
                      <a:pt x="1296571" y="2675630"/>
                      <a:pt x="1285808" y="2676960"/>
                    </a:cubicBezTo>
                    <a:cubicBezTo>
                      <a:pt x="1276188" y="2678195"/>
                      <a:pt x="1266187" y="2678765"/>
                      <a:pt x="1256186" y="2678765"/>
                    </a:cubicBezTo>
                    <a:cubicBezTo>
                      <a:pt x="1227991" y="2678765"/>
                      <a:pt x="1198274" y="2673920"/>
                      <a:pt x="1168079" y="2664419"/>
                    </a:cubicBezTo>
                    <a:cubicBezTo>
                      <a:pt x="1084450" y="2638008"/>
                      <a:pt x="1007964" y="2581955"/>
                      <a:pt x="968435" y="2518111"/>
                    </a:cubicBezTo>
                    <a:cubicBezTo>
                      <a:pt x="937765" y="2468519"/>
                      <a:pt x="931954" y="2427191"/>
                      <a:pt x="951195" y="2395460"/>
                    </a:cubicBezTo>
                    <a:cubicBezTo>
                      <a:pt x="962434" y="2376934"/>
                      <a:pt x="986247" y="2374179"/>
                      <a:pt x="999487" y="2374179"/>
                    </a:cubicBezTo>
                    <a:cubicBezTo>
                      <a:pt x="1012727" y="2374179"/>
                      <a:pt x="1027586" y="2376934"/>
                      <a:pt x="1039111" y="2381874"/>
                    </a:cubicBezTo>
                    <a:cubicBezTo>
                      <a:pt x="1079020" y="2398690"/>
                      <a:pt x="1189796" y="2430897"/>
                      <a:pt x="1243994" y="2430897"/>
                    </a:cubicBezTo>
                    <a:cubicBezTo>
                      <a:pt x="1291619" y="2430897"/>
                      <a:pt x="1378106" y="2412941"/>
                      <a:pt x="1399727" y="2345487"/>
                    </a:cubicBezTo>
                    <a:cubicBezTo>
                      <a:pt x="1424397" y="2268533"/>
                      <a:pt x="1458973" y="2232621"/>
                      <a:pt x="1508407" y="2232621"/>
                    </a:cubicBezTo>
                    <a:cubicBezTo>
                      <a:pt x="1569272" y="2232621"/>
                      <a:pt x="1635471" y="2254852"/>
                      <a:pt x="1705575" y="2278413"/>
                    </a:cubicBezTo>
                    <a:cubicBezTo>
                      <a:pt x="1788633" y="2306345"/>
                      <a:pt x="1882740" y="2337982"/>
                      <a:pt x="1985800" y="2337982"/>
                    </a:cubicBezTo>
                    <a:cubicBezTo>
                      <a:pt x="2098481" y="2337982"/>
                      <a:pt x="2191445" y="2305680"/>
                      <a:pt x="2273456" y="2277273"/>
                    </a:cubicBezTo>
                    <a:cubicBezTo>
                      <a:pt x="2339654" y="2254282"/>
                      <a:pt x="2402138" y="2232621"/>
                      <a:pt x="2463098" y="2232621"/>
                    </a:cubicBezTo>
                    <a:cubicBezTo>
                      <a:pt x="2512533" y="2232621"/>
                      <a:pt x="2547014" y="2268438"/>
                      <a:pt x="2571779" y="2345487"/>
                    </a:cubicBezTo>
                    <a:cubicBezTo>
                      <a:pt x="2593400" y="2412941"/>
                      <a:pt x="2679887" y="2430897"/>
                      <a:pt x="2727512" y="2430897"/>
                    </a:cubicBezTo>
                    <a:cubicBezTo>
                      <a:pt x="2781709" y="2430897"/>
                      <a:pt x="2892485" y="2398690"/>
                      <a:pt x="2932395" y="2381874"/>
                    </a:cubicBezTo>
                    <a:cubicBezTo>
                      <a:pt x="2943920" y="2377029"/>
                      <a:pt x="2958398" y="2374179"/>
                      <a:pt x="2972019" y="2374179"/>
                    </a:cubicBezTo>
                    <a:cubicBezTo>
                      <a:pt x="2985259" y="2374179"/>
                      <a:pt x="3009071" y="2376934"/>
                      <a:pt x="3020311" y="2395460"/>
                    </a:cubicBezTo>
                    <a:cubicBezTo>
                      <a:pt x="3039551" y="2427191"/>
                      <a:pt x="3033741" y="2468519"/>
                      <a:pt x="3003071" y="2518111"/>
                    </a:cubicBezTo>
                    <a:cubicBezTo>
                      <a:pt x="2963637" y="2581955"/>
                      <a:pt x="2887151" y="2638008"/>
                      <a:pt x="2803426" y="2664419"/>
                    </a:cubicBezTo>
                    <a:cubicBezTo>
                      <a:pt x="2773137" y="2674015"/>
                      <a:pt x="2743514" y="2678765"/>
                      <a:pt x="2715320" y="2678765"/>
                    </a:cubicBezTo>
                    <a:cubicBezTo>
                      <a:pt x="2705319" y="2678765"/>
                      <a:pt x="2695318" y="2678195"/>
                      <a:pt x="2685698" y="2676960"/>
                    </a:cubicBezTo>
                    <a:cubicBezTo>
                      <a:pt x="2674839" y="2675630"/>
                      <a:pt x="2664457" y="2672210"/>
                      <a:pt x="2654360" y="2668980"/>
                    </a:cubicBezTo>
                    <a:cubicBezTo>
                      <a:pt x="2645693" y="2666129"/>
                      <a:pt x="2637501" y="2663469"/>
                      <a:pt x="2628643" y="2661854"/>
                    </a:cubicBezTo>
                    <a:cubicBezTo>
                      <a:pt x="2624642" y="2661094"/>
                      <a:pt x="2620832" y="2660714"/>
                      <a:pt x="2617308" y="2660714"/>
                    </a:cubicBezTo>
                    <a:cubicBezTo>
                      <a:pt x="2609783" y="2660714"/>
                      <a:pt x="2603878" y="2662519"/>
                      <a:pt x="2599782" y="2666035"/>
                    </a:cubicBezTo>
                    <a:cubicBezTo>
                      <a:pt x="2595210" y="2669930"/>
                      <a:pt x="2593115" y="2675820"/>
                      <a:pt x="2593400" y="2683515"/>
                    </a:cubicBezTo>
                    <a:cubicBezTo>
                      <a:pt x="2593781" y="2692636"/>
                      <a:pt x="2598163" y="2701091"/>
                      <a:pt x="2606354" y="2708502"/>
                    </a:cubicBezTo>
                    <a:cubicBezTo>
                      <a:pt x="2650360" y="2748404"/>
                      <a:pt x="2787615" y="2749544"/>
                      <a:pt x="2803046" y="2749544"/>
                    </a:cubicBezTo>
                    <a:cubicBezTo>
                      <a:pt x="2810380" y="2749544"/>
                      <a:pt x="2817143" y="2749354"/>
                      <a:pt x="2822476" y="2749069"/>
                    </a:cubicBezTo>
                    <a:cubicBezTo>
                      <a:pt x="2911345" y="2744224"/>
                      <a:pt x="2999737" y="2716387"/>
                      <a:pt x="3085176" y="2666320"/>
                    </a:cubicBezTo>
                    <a:cubicBezTo>
                      <a:pt x="3098225" y="2658624"/>
                      <a:pt x="3112036" y="2648554"/>
                      <a:pt x="3126610" y="2637913"/>
                    </a:cubicBezTo>
                    <a:cubicBezTo>
                      <a:pt x="3160995" y="2612832"/>
                      <a:pt x="3199857" y="2584425"/>
                      <a:pt x="3236052" y="2584425"/>
                    </a:cubicBezTo>
                    <a:cubicBezTo>
                      <a:pt x="3258055" y="2584425"/>
                      <a:pt x="3277200" y="2595160"/>
                      <a:pt x="3294440" y="2617107"/>
                    </a:cubicBezTo>
                    <a:cubicBezTo>
                      <a:pt x="3310728" y="2637913"/>
                      <a:pt x="3317300" y="2660429"/>
                      <a:pt x="3313871" y="2684085"/>
                    </a:cubicBezTo>
                    <a:cubicBezTo>
                      <a:pt x="3306156" y="2736813"/>
                      <a:pt x="3251673" y="2785551"/>
                      <a:pt x="3207191" y="2817093"/>
                    </a:cubicBezTo>
                    <a:cubicBezTo>
                      <a:pt x="3162519" y="2848919"/>
                      <a:pt x="3102511" y="2866305"/>
                      <a:pt x="3044504" y="2883121"/>
                    </a:cubicBezTo>
                    <a:cubicBezTo>
                      <a:pt x="3001451" y="2895567"/>
                      <a:pt x="2957065" y="2908488"/>
                      <a:pt x="2917631" y="2927299"/>
                    </a:cubicBezTo>
                    <a:cubicBezTo>
                      <a:pt x="2899058" y="2936134"/>
                      <a:pt x="2879150" y="2951240"/>
                      <a:pt x="2879341" y="2966821"/>
                    </a:cubicBezTo>
                    <a:cubicBezTo>
                      <a:pt x="2879436" y="2976511"/>
                      <a:pt x="2887056" y="2984777"/>
                      <a:pt x="2901915" y="2991427"/>
                    </a:cubicBezTo>
                    <a:cubicBezTo>
                      <a:pt x="2922013" y="3000452"/>
                      <a:pt x="2949445" y="3004823"/>
                      <a:pt x="2985735" y="3004823"/>
                    </a:cubicBezTo>
                    <a:cubicBezTo>
                      <a:pt x="3004118" y="3004823"/>
                      <a:pt x="3025264" y="3003683"/>
                      <a:pt x="3048409" y="3001307"/>
                    </a:cubicBezTo>
                    <a:cubicBezTo>
                      <a:pt x="3039551" y="3031994"/>
                      <a:pt x="3049267" y="3056126"/>
                      <a:pt x="3074699" y="3066196"/>
                    </a:cubicBezTo>
                    <a:cubicBezTo>
                      <a:pt x="3077270" y="3067241"/>
                      <a:pt x="3081938" y="3069046"/>
                      <a:pt x="3088224" y="3069046"/>
                    </a:cubicBezTo>
                    <a:cubicBezTo>
                      <a:pt x="3106036" y="3069046"/>
                      <a:pt x="3122133" y="3054415"/>
                      <a:pt x="3136230" y="3025629"/>
                    </a:cubicBezTo>
                    <a:cubicBezTo>
                      <a:pt x="3162233" y="2972426"/>
                      <a:pt x="3203096" y="2939364"/>
                      <a:pt x="3250435" y="2900982"/>
                    </a:cubicBezTo>
                    <a:lnTo>
                      <a:pt x="3261293" y="2892147"/>
                    </a:lnTo>
                    <a:cubicBezTo>
                      <a:pt x="3273866" y="2881886"/>
                      <a:pt x="3286916" y="2871721"/>
                      <a:pt x="3299584" y="2861935"/>
                    </a:cubicBezTo>
                    <a:lnTo>
                      <a:pt x="3300060" y="2861555"/>
                    </a:lnTo>
                    <a:cubicBezTo>
                      <a:pt x="3336922" y="2832864"/>
                      <a:pt x="3375117" y="2803127"/>
                      <a:pt x="3406931" y="2767595"/>
                    </a:cubicBezTo>
                    <a:cubicBezTo>
                      <a:pt x="3420647" y="2752299"/>
                      <a:pt x="3433124" y="2735198"/>
                      <a:pt x="3445316" y="2718667"/>
                    </a:cubicBezTo>
                    <a:cubicBezTo>
                      <a:pt x="3467224" y="2688741"/>
                      <a:pt x="3489798" y="2657959"/>
                      <a:pt x="3520088" y="2636393"/>
                    </a:cubicBezTo>
                    <a:cubicBezTo>
                      <a:pt x="3539804" y="2622332"/>
                      <a:pt x="3561426" y="2615777"/>
                      <a:pt x="3588001" y="2615777"/>
                    </a:cubicBezTo>
                    <a:cubicBezTo>
                      <a:pt x="3603241" y="2615777"/>
                      <a:pt x="3618862" y="2617867"/>
                      <a:pt x="3634007" y="2619862"/>
                    </a:cubicBezTo>
                    <a:cubicBezTo>
                      <a:pt x="3649913" y="2621952"/>
                      <a:pt x="3666296" y="2624137"/>
                      <a:pt x="3683156" y="2624137"/>
                    </a:cubicBezTo>
                    <a:cubicBezTo>
                      <a:pt x="3692585" y="2624137"/>
                      <a:pt x="3701158" y="2623472"/>
                      <a:pt x="3709444" y="2622047"/>
                    </a:cubicBezTo>
                    <a:cubicBezTo>
                      <a:pt x="3729352" y="2618722"/>
                      <a:pt x="3768404" y="2605041"/>
                      <a:pt x="3773452" y="2577110"/>
                    </a:cubicBezTo>
                    <a:cubicBezTo>
                      <a:pt x="3775072" y="2568084"/>
                      <a:pt x="3773357" y="2560009"/>
                      <a:pt x="3768214" y="2553168"/>
                    </a:cubicBezTo>
                    <a:cubicBezTo>
                      <a:pt x="3759736" y="2541863"/>
                      <a:pt x="3741449" y="2533882"/>
                      <a:pt x="3718208" y="2531412"/>
                    </a:cubicBezTo>
                    <a:cubicBezTo>
                      <a:pt x="3714112" y="2530937"/>
                      <a:pt x="3709254" y="2530747"/>
                      <a:pt x="3703349" y="2530747"/>
                    </a:cubicBezTo>
                    <a:cubicBezTo>
                      <a:pt x="3695157" y="2530747"/>
                      <a:pt x="3685918" y="2531127"/>
                      <a:pt x="3676964" y="2531507"/>
                    </a:cubicBezTo>
                    <a:cubicBezTo>
                      <a:pt x="3667344" y="2531887"/>
                      <a:pt x="3656485" y="2532362"/>
                      <a:pt x="3645722" y="2532362"/>
                    </a:cubicBezTo>
                    <a:cubicBezTo>
                      <a:pt x="3596478" y="2532362"/>
                      <a:pt x="3572189" y="2521437"/>
                      <a:pt x="3567141" y="2497115"/>
                    </a:cubicBezTo>
                    <a:cubicBezTo>
                      <a:pt x="3557330" y="2449708"/>
                      <a:pt x="3590382" y="2415696"/>
                      <a:pt x="3619433" y="2385674"/>
                    </a:cubicBezTo>
                    <a:cubicBezTo>
                      <a:pt x="3643055" y="2361353"/>
                      <a:pt x="3663343" y="2340357"/>
                      <a:pt x="3654676" y="2317651"/>
                    </a:cubicBezTo>
                    <a:cubicBezTo>
                      <a:pt x="3649342" y="2304160"/>
                      <a:pt x="3637721" y="2297414"/>
                      <a:pt x="3620005" y="2297414"/>
                    </a:cubicBezTo>
                    <a:cubicBezTo>
                      <a:pt x="3597907" y="2297414"/>
                      <a:pt x="3565808" y="2307105"/>
                      <a:pt x="3515420" y="2323161"/>
                    </a:cubicBezTo>
                    <a:lnTo>
                      <a:pt x="3497418" y="2328861"/>
                    </a:lnTo>
                    <a:cubicBezTo>
                      <a:pt x="3492179" y="2330476"/>
                      <a:pt x="3486941" y="2331331"/>
                      <a:pt x="3481988" y="2331331"/>
                    </a:cubicBezTo>
                    <a:cubicBezTo>
                      <a:pt x="3470272" y="2331331"/>
                      <a:pt x="3459890" y="2326676"/>
                      <a:pt x="3451889" y="2317936"/>
                    </a:cubicBezTo>
                    <a:cubicBezTo>
                      <a:pt x="3437220" y="2301785"/>
                      <a:pt x="3434458" y="2275753"/>
                      <a:pt x="3444935" y="2251527"/>
                    </a:cubicBezTo>
                    <a:cubicBezTo>
                      <a:pt x="3473510" y="2185213"/>
                      <a:pt x="3528565" y="2135716"/>
                      <a:pt x="3581809" y="2087833"/>
                    </a:cubicBezTo>
                    <a:cubicBezTo>
                      <a:pt x="3588572" y="2081753"/>
                      <a:pt x="3595144" y="2075862"/>
                      <a:pt x="3601717" y="2069877"/>
                    </a:cubicBezTo>
                    <a:cubicBezTo>
                      <a:pt x="3652771" y="2023325"/>
                      <a:pt x="3706301" y="1987318"/>
                      <a:pt x="3758022" y="1952451"/>
                    </a:cubicBezTo>
                    <a:cubicBezTo>
                      <a:pt x="3821459" y="1909698"/>
                      <a:pt x="3881276" y="1869416"/>
                      <a:pt x="3927662" y="1815453"/>
                    </a:cubicBezTo>
                    <a:cubicBezTo>
                      <a:pt x="3959381" y="1778591"/>
                      <a:pt x="3976145" y="1739259"/>
                      <a:pt x="3970239" y="1715413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" name="Graphic 12">
              <a:extLst>
                <a:ext uri="{FF2B5EF4-FFF2-40B4-BE49-F238E27FC236}">
                  <a16:creationId xmlns:a16="http://schemas.microsoft.com/office/drawing/2014/main" id="{3D22FD1F-4788-1C7A-66D5-CE0DC2272A61}"/>
                </a:ext>
              </a:extLst>
            </p:cNvPr>
            <p:cNvGrpSpPr/>
            <p:nvPr/>
          </p:nvGrpSpPr>
          <p:grpSpPr>
            <a:xfrm>
              <a:off x="8699060" y="3954783"/>
              <a:ext cx="242362" cy="277313"/>
              <a:chOff x="8439918" y="4282703"/>
              <a:chExt cx="300414" cy="343737"/>
            </a:xfrm>
            <a:solidFill>
              <a:srgbClr val="CECAB7"/>
            </a:solidFill>
          </p:grpSpPr>
          <p:grpSp>
            <p:nvGrpSpPr>
              <p:cNvPr id="27" name="Graphic 12">
                <a:extLst>
                  <a:ext uri="{FF2B5EF4-FFF2-40B4-BE49-F238E27FC236}">
                    <a16:creationId xmlns:a16="http://schemas.microsoft.com/office/drawing/2014/main" id="{3CF53B5B-E47C-F4D2-FA18-A0AD6BB65703}"/>
                  </a:ext>
                </a:extLst>
              </p:cNvPr>
              <p:cNvGrpSpPr/>
              <p:nvPr/>
            </p:nvGrpSpPr>
            <p:grpSpPr>
              <a:xfrm>
                <a:off x="8439918" y="4282703"/>
                <a:ext cx="300414" cy="343737"/>
                <a:chOff x="8439918" y="4282703"/>
                <a:chExt cx="300414" cy="343737"/>
              </a:xfrm>
              <a:grpFill/>
            </p:grpSpPr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23302FA0-66DA-BA2C-53EB-F8EAA6D1A292}"/>
                    </a:ext>
                  </a:extLst>
                </p:cNvPr>
                <p:cNvSpPr/>
                <p:nvPr/>
              </p:nvSpPr>
              <p:spPr>
                <a:xfrm>
                  <a:off x="8439918" y="4282703"/>
                  <a:ext cx="300414" cy="343737"/>
                </a:xfrm>
                <a:custGeom>
                  <a:avLst/>
                  <a:gdLst>
                    <a:gd name="csX0" fmla="*/ 275075 w 300414"/>
                    <a:gd name="csY0" fmla="*/ 230765 h 343737"/>
                    <a:gd name="csX1" fmla="*/ 248691 w 300414"/>
                    <a:gd name="csY1" fmla="*/ 173952 h 343737"/>
                    <a:gd name="csX2" fmla="*/ 247738 w 300414"/>
                    <a:gd name="csY2" fmla="*/ 171482 h 343737"/>
                    <a:gd name="csX3" fmla="*/ 246310 w 300414"/>
                    <a:gd name="csY3" fmla="*/ 167587 h 343737"/>
                    <a:gd name="csX4" fmla="*/ 184873 w 300414"/>
                    <a:gd name="csY4" fmla="*/ 2183 h 343737"/>
                    <a:gd name="csX5" fmla="*/ 124104 w 300414"/>
                    <a:gd name="csY5" fmla="*/ 31064 h 343737"/>
                    <a:gd name="csX6" fmla="*/ 11518 w 300414"/>
                    <a:gd name="csY6" fmla="*/ 222785 h 343737"/>
                    <a:gd name="csX7" fmla="*/ 9328 w 300414"/>
                    <a:gd name="csY7" fmla="*/ 329190 h 343737"/>
                    <a:gd name="csX8" fmla="*/ 143535 w 300414"/>
                    <a:gd name="csY8" fmla="*/ 332326 h 343737"/>
                    <a:gd name="csX9" fmla="*/ 228022 w 300414"/>
                    <a:gd name="csY9" fmla="*/ 316460 h 343737"/>
                    <a:gd name="csX10" fmla="*/ 294125 w 300414"/>
                    <a:gd name="csY10" fmla="*/ 306389 h 343737"/>
                    <a:gd name="csX11" fmla="*/ 275075 w 300414"/>
                    <a:gd name="csY11" fmla="*/ 230860 h 34373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300414" h="343737">
                      <a:moveTo>
                        <a:pt x="275075" y="230765"/>
                      </a:moveTo>
                      <a:cubicBezTo>
                        <a:pt x="270408" y="219649"/>
                        <a:pt x="256406" y="195043"/>
                        <a:pt x="248691" y="173952"/>
                      </a:cubicBezTo>
                      <a:cubicBezTo>
                        <a:pt x="248500" y="173287"/>
                        <a:pt x="248215" y="172432"/>
                        <a:pt x="247738" y="171482"/>
                      </a:cubicBezTo>
                      <a:cubicBezTo>
                        <a:pt x="247262" y="170152"/>
                        <a:pt x="246786" y="168822"/>
                        <a:pt x="246310" y="167587"/>
                      </a:cubicBezTo>
                      <a:cubicBezTo>
                        <a:pt x="235832" y="135760"/>
                        <a:pt x="215830" y="13488"/>
                        <a:pt x="184873" y="2183"/>
                      </a:cubicBezTo>
                      <a:cubicBezTo>
                        <a:pt x="159823" y="-7033"/>
                        <a:pt x="139344" y="14913"/>
                        <a:pt x="124104" y="31064"/>
                      </a:cubicBezTo>
                      <a:cubicBezTo>
                        <a:pt x="74669" y="83317"/>
                        <a:pt x="31235" y="155236"/>
                        <a:pt x="11518" y="222785"/>
                      </a:cubicBezTo>
                      <a:cubicBezTo>
                        <a:pt x="3994" y="248816"/>
                        <a:pt x="-8960" y="303539"/>
                        <a:pt x="9328" y="329190"/>
                      </a:cubicBezTo>
                      <a:cubicBezTo>
                        <a:pt x="27616" y="354842"/>
                        <a:pt x="98482" y="340401"/>
                        <a:pt x="143535" y="332326"/>
                      </a:cubicBezTo>
                      <a:cubicBezTo>
                        <a:pt x="188588" y="324250"/>
                        <a:pt x="200399" y="317885"/>
                        <a:pt x="228022" y="316460"/>
                      </a:cubicBezTo>
                      <a:cubicBezTo>
                        <a:pt x="247738" y="315415"/>
                        <a:pt x="279742" y="323490"/>
                        <a:pt x="294125" y="306389"/>
                      </a:cubicBezTo>
                      <a:cubicBezTo>
                        <a:pt x="312889" y="284158"/>
                        <a:pt x="284600" y="253471"/>
                        <a:pt x="275075" y="230860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6CC36EBB-3F8E-4E95-8ECD-5A26F273A5D3}"/>
                    </a:ext>
                  </a:extLst>
                </p:cNvPr>
                <p:cNvSpPr/>
                <p:nvPr/>
              </p:nvSpPr>
              <p:spPr>
                <a:xfrm>
                  <a:off x="8439918" y="4282703"/>
                  <a:ext cx="300414" cy="343737"/>
                </a:xfrm>
                <a:custGeom>
                  <a:avLst/>
                  <a:gdLst>
                    <a:gd name="csX0" fmla="*/ 275075 w 300414"/>
                    <a:gd name="csY0" fmla="*/ 230765 h 343737"/>
                    <a:gd name="csX1" fmla="*/ 248691 w 300414"/>
                    <a:gd name="csY1" fmla="*/ 173952 h 343737"/>
                    <a:gd name="csX2" fmla="*/ 247738 w 300414"/>
                    <a:gd name="csY2" fmla="*/ 171482 h 343737"/>
                    <a:gd name="csX3" fmla="*/ 246310 w 300414"/>
                    <a:gd name="csY3" fmla="*/ 167587 h 343737"/>
                    <a:gd name="csX4" fmla="*/ 184873 w 300414"/>
                    <a:gd name="csY4" fmla="*/ 2183 h 343737"/>
                    <a:gd name="csX5" fmla="*/ 124104 w 300414"/>
                    <a:gd name="csY5" fmla="*/ 31064 h 343737"/>
                    <a:gd name="csX6" fmla="*/ 11518 w 300414"/>
                    <a:gd name="csY6" fmla="*/ 222785 h 343737"/>
                    <a:gd name="csX7" fmla="*/ 9328 w 300414"/>
                    <a:gd name="csY7" fmla="*/ 329190 h 343737"/>
                    <a:gd name="csX8" fmla="*/ 143535 w 300414"/>
                    <a:gd name="csY8" fmla="*/ 332326 h 343737"/>
                    <a:gd name="csX9" fmla="*/ 228022 w 300414"/>
                    <a:gd name="csY9" fmla="*/ 316460 h 343737"/>
                    <a:gd name="csX10" fmla="*/ 294125 w 300414"/>
                    <a:gd name="csY10" fmla="*/ 306389 h 343737"/>
                    <a:gd name="csX11" fmla="*/ 275075 w 300414"/>
                    <a:gd name="csY11" fmla="*/ 230860 h 34373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300414" h="343737">
                      <a:moveTo>
                        <a:pt x="275075" y="230765"/>
                      </a:moveTo>
                      <a:cubicBezTo>
                        <a:pt x="270408" y="219649"/>
                        <a:pt x="256406" y="195043"/>
                        <a:pt x="248691" y="173952"/>
                      </a:cubicBezTo>
                      <a:cubicBezTo>
                        <a:pt x="248500" y="173287"/>
                        <a:pt x="248215" y="172432"/>
                        <a:pt x="247738" y="171482"/>
                      </a:cubicBezTo>
                      <a:cubicBezTo>
                        <a:pt x="247262" y="170152"/>
                        <a:pt x="246786" y="168822"/>
                        <a:pt x="246310" y="167587"/>
                      </a:cubicBezTo>
                      <a:cubicBezTo>
                        <a:pt x="235832" y="135760"/>
                        <a:pt x="215830" y="13488"/>
                        <a:pt x="184873" y="2183"/>
                      </a:cubicBezTo>
                      <a:cubicBezTo>
                        <a:pt x="159823" y="-7033"/>
                        <a:pt x="139344" y="14913"/>
                        <a:pt x="124104" y="31064"/>
                      </a:cubicBezTo>
                      <a:cubicBezTo>
                        <a:pt x="74669" y="83317"/>
                        <a:pt x="31235" y="155236"/>
                        <a:pt x="11518" y="222785"/>
                      </a:cubicBezTo>
                      <a:cubicBezTo>
                        <a:pt x="3994" y="248816"/>
                        <a:pt x="-8960" y="303539"/>
                        <a:pt x="9328" y="329190"/>
                      </a:cubicBezTo>
                      <a:cubicBezTo>
                        <a:pt x="27616" y="354842"/>
                        <a:pt x="98482" y="340401"/>
                        <a:pt x="143535" y="332326"/>
                      </a:cubicBezTo>
                      <a:cubicBezTo>
                        <a:pt x="188588" y="324250"/>
                        <a:pt x="200399" y="317885"/>
                        <a:pt x="228022" y="316460"/>
                      </a:cubicBezTo>
                      <a:cubicBezTo>
                        <a:pt x="247738" y="315415"/>
                        <a:pt x="279742" y="323490"/>
                        <a:pt x="294125" y="306389"/>
                      </a:cubicBezTo>
                      <a:cubicBezTo>
                        <a:pt x="312889" y="284158"/>
                        <a:pt x="284600" y="253471"/>
                        <a:pt x="275075" y="230860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" name="Graphic 12">
                <a:extLst>
                  <a:ext uri="{FF2B5EF4-FFF2-40B4-BE49-F238E27FC236}">
                    <a16:creationId xmlns:a16="http://schemas.microsoft.com/office/drawing/2014/main" id="{A2DA0051-DE09-E71D-6072-BEE34B3F41E9}"/>
                  </a:ext>
                </a:extLst>
              </p:cNvPr>
              <p:cNvGrpSpPr/>
              <p:nvPr/>
            </p:nvGrpSpPr>
            <p:grpSpPr>
              <a:xfrm>
                <a:off x="8439918" y="4282703"/>
                <a:ext cx="300414" cy="343737"/>
                <a:chOff x="8439918" y="4282703"/>
                <a:chExt cx="300414" cy="343737"/>
              </a:xfrm>
              <a:grpFill/>
            </p:grpSpPr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F4CC26FD-29A1-C1D6-03CD-5E9A07A3D51A}"/>
                    </a:ext>
                  </a:extLst>
                </p:cNvPr>
                <p:cNvSpPr/>
                <p:nvPr/>
              </p:nvSpPr>
              <p:spPr>
                <a:xfrm>
                  <a:off x="8439918" y="4282703"/>
                  <a:ext cx="300414" cy="343737"/>
                </a:xfrm>
                <a:custGeom>
                  <a:avLst/>
                  <a:gdLst>
                    <a:gd name="csX0" fmla="*/ 275075 w 300414"/>
                    <a:gd name="csY0" fmla="*/ 230765 h 343737"/>
                    <a:gd name="csX1" fmla="*/ 248691 w 300414"/>
                    <a:gd name="csY1" fmla="*/ 173952 h 343737"/>
                    <a:gd name="csX2" fmla="*/ 247738 w 300414"/>
                    <a:gd name="csY2" fmla="*/ 171482 h 343737"/>
                    <a:gd name="csX3" fmla="*/ 246310 w 300414"/>
                    <a:gd name="csY3" fmla="*/ 167587 h 343737"/>
                    <a:gd name="csX4" fmla="*/ 184873 w 300414"/>
                    <a:gd name="csY4" fmla="*/ 2183 h 343737"/>
                    <a:gd name="csX5" fmla="*/ 124104 w 300414"/>
                    <a:gd name="csY5" fmla="*/ 31064 h 343737"/>
                    <a:gd name="csX6" fmla="*/ 11518 w 300414"/>
                    <a:gd name="csY6" fmla="*/ 222785 h 343737"/>
                    <a:gd name="csX7" fmla="*/ 9328 w 300414"/>
                    <a:gd name="csY7" fmla="*/ 329190 h 343737"/>
                    <a:gd name="csX8" fmla="*/ 143535 w 300414"/>
                    <a:gd name="csY8" fmla="*/ 332326 h 343737"/>
                    <a:gd name="csX9" fmla="*/ 228022 w 300414"/>
                    <a:gd name="csY9" fmla="*/ 316460 h 343737"/>
                    <a:gd name="csX10" fmla="*/ 294125 w 300414"/>
                    <a:gd name="csY10" fmla="*/ 306389 h 343737"/>
                    <a:gd name="csX11" fmla="*/ 275075 w 300414"/>
                    <a:gd name="csY11" fmla="*/ 230860 h 34373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300414" h="343737">
                      <a:moveTo>
                        <a:pt x="275075" y="230765"/>
                      </a:moveTo>
                      <a:cubicBezTo>
                        <a:pt x="270408" y="219649"/>
                        <a:pt x="256406" y="195043"/>
                        <a:pt x="248691" y="173952"/>
                      </a:cubicBezTo>
                      <a:cubicBezTo>
                        <a:pt x="248500" y="173287"/>
                        <a:pt x="248215" y="172432"/>
                        <a:pt x="247738" y="171482"/>
                      </a:cubicBezTo>
                      <a:cubicBezTo>
                        <a:pt x="247262" y="170152"/>
                        <a:pt x="246786" y="168822"/>
                        <a:pt x="246310" y="167587"/>
                      </a:cubicBezTo>
                      <a:cubicBezTo>
                        <a:pt x="235832" y="135760"/>
                        <a:pt x="215830" y="13488"/>
                        <a:pt x="184873" y="2183"/>
                      </a:cubicBezTo>
                      <a:cubicBezTo>
                        <a:pt x="159823" y="-7033"/>
                        <a:pt x="139344" y="14913"/>
                        <a:pt x="124104" y="31064"/>
                      </a:cubicBezTo>
                      <a:cubicBezTo>
                        <a:pt x="74669" y="83317"/>
                        <a:pt x="31235" y="155236"/>
                        <a:pt x="11518" y="222785"/>
                      </a:cubicBezTo>
                      <a:cubicBezTo>
                        <a:pt x="3994" y="248816"/>
                        <a:pt x="-8960" y="303539"/>
                        <a:pt x="9328" y="329190"/>
                      </a:cubicBezTo>
                      <a:cubicBezTo>
                        <a:pt x="27616" y="354842"/>
                        <a:pt x="98482" y="340401"/>
                        <a:pt x="143535" y="332326"/>
                      </a:cubicBezTo>
                      <a:cubicBezTo>
                        <a:pt x="188588" y="324250"/>
                        <a:pt x="200399" y="317885"/>
                        <a:pt x="228022" y="316460"/>
                      </a:cubicBezTo>
                      <a:cubicBezTo>
                        <a:pt x="247738" y="315415"/>
                        <a:pt x="279742" y="323490"/>
                        <a:pt x="294125" y="306389"/>
                      </a:cubicBezTo>
                      <a:cubicBezTo>
                        <a:pt x="312889" y="284158"/>
                        <a:pt x="284600" y="253471"/>
                        <a:pt x="275075" y="230860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F0386576-B390-AF22-CF8E-6DB28E35D941}"/>
                    </a:ext>
                  </a:extLst>
                </p:cNvPr>
                <p:cNvSpPr/>
                <p:nvPr/>
              </p:nvSpPr>
              <p:spPr>
                <a:xfrm>
                  <a:off x="8439918" y="4282703"/>
                  <a:ext cx="300414" cy="343737"/>
                </a:xfrm>
                <a:custGeom>
                  <a:avLst/>
                  <a:gdLst>
                    <a:gd name="csX0" fmla="*/ 275075 w 300414"/>
                    <a:gd name="csY0" fmla="*/ 230765 h 343737"/>
                    <a:gd name="csX1" fmla="*/ 248691 w 300414"/>
                    <a:gd name="csY1" fmla="*/ 173952 h 343737"/>
                    <a:gd name="csX2" fmla="*/ 247738 w 300414"/>
                    <a:gd name="csY2" fmla="*/ 171482 h 343737"/>
                    <a:gd name="csX3" fmla="*/ 246310 w 300414"/>
                    <a:gd name="csY3" fmla="*/ 167587 h 343737"/>
                    <a:gd name="csX4" fmla="*/ 184873 w 300414"/>
                    <a:gd name="csY4" fmla="*/ 2183 h 343737"/>
                    <a:gd name="csX5" fmla="*/ 124104 w 300414"/>
                    <a:gd name="csY5" fmla="*/ 31064 h 343737"/>
                    <a:gd name="csX6" fmla="*/ 11518 w 300414"/>
                    <a:gd name="csY6" fmla="*/ 222785 h 343737"/>
                    <a:gd name="csX7" fmla="*/ 9328 w 300414"/>
                    <a:gd name="csY7" fmla="*/ 329190 h 343737"/>
                    <a:gd name="csX8" fmla="*/ 143535 w 300414"/>
                    <a:gd name="csY8" fmla="*/ 332326 h 343737"/>
                    <a:gd name="csX9" fmla="*/ 228022 w 300414"/>
                    <a:gd name="csY9" fmla="*/ 316460 h 343737"/>
                    <a:gd name="csX10" fmla="*/ 294125 w 300414"/>
                    <a:gd name="csY10" fmla="*/ 306389 h 343737"/>
                    <a:gd name="csX11" fmla="*/ 275075 w 300414"/>
                    <a:gd name="csY11" fmla="*/ 230860 h 34373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300414" h="343737">
                      <a:moveTo>
                        <a:pt x="275075" y="230765"/>
                      </a:moveTo>
                      <a:cubicBezTo>
                        <a:pt x="270408" y="219649"/>
                        <a:pt x="256406" y="195043"/>
                        <a:pt x="248691" y="173952"/>
                      </a:cubicBezTo>
                      <a:cubicBezTo>
                        <a:pt x="248500" y="173287"/>
                        <a:pt x="248215" y="172432"/>
                        <a:pt x="247738" y="171482"/>
                      </a:cubicBezTo>
                      <a:cubicBezTo>
                        <a:pt x="247262" y="170152"/>
                        <a:pt x="246786" y="168822"/>
                        <a:pt x="246310" y="167587"/>
                      </a:cubicBezTo>
                      <a:cubicBezTo>
                        <a:pt x="235832" y="135760"/>
                        <a:pt x="215830" y="13488"/>
                        <a:pt x="184873" y="2183"/>
                      </a:cubicBezTo>
                      <a:cubicBezTo>
                        <a:pt x="159823" y="-7033"/>
                        <a:pt x="139344" y="14913"/>
                        <a:pt x="124104" y="31064"/>
                      </a:cubicBezTo>
                      <a:cubicBezTo>
                        <a:pt x="74669" y="83317"/>
                        <a:pt x="31235" y="155236"/>
                        <a:pt x="11518" y="222785"/>
                      </a:cubicBezTo>
                      <a:cubicBezTo>
                        <a:pt x="3994" y="248816"/>
                        <a:pt x="-8960" y="303539"/>
                        <a:pt x="9328" y="329190"/>
                      </a:cubicBezTo>
                      <a:cubicBezTo>
                        <a:pt x="27616" y="354842"/>
                        <a:pt x="98482" y="340401"/>
                        <a:pt x="143535" y="332326"/>
                      </a:cubicBezTo>
                      <a:cubicBezTo>
                        <a:pt x="188588" y="324250"/>
                        <a:pt x="200399" y="317885"/>
                        <a:pt x="228022" y="316460"/>
                      </a:cubicBezTo>
                      <a:cubicBezTo>
                        <a:pt x="247738" y="315415"/>
                        <a:pt x="279742" y="323490"/>
                        <a:pt x="294125" y="306389"/>
                      </a:cubicBezTo>
                      <a:cubicBezTo>
                        <a:pt x="312889" y="284158"/>
                        <a:pt x="284600" y="253471"/>
                        <a:pt x="275075" y="230860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33" name="Graphic 12">
              <a:extLst>
                <a:ext uri="{FF2B5EF4-FFF2-40B4-BE49-F238E27FC236}">
                  <a16:creationId xmlns:a16="http://schemas.microsoft.com/office/drawing/2014/main" id="{AF4F6A95-CD23-39CA-1305-51BFEE2F3AAA}"/>
                </a:ext>
              </a:extLst>
            </p:cNvPr>
            <p:cNvGrpSpPr/>
            <p:nvPr/>
          </p:nvGrpSpPr>
          <p:grpSpPr>
            <a:xfrm>
              <a:off x="8585912" y="3801862"/>
              <a:ext cx="226621" cy="432598"/>
              <a:chOff x="8299668" y="4093153"/>
              <a:chExt cx="280903" cy="536216"/>
            </a:xfrm>
            <a:solidFill>
              <a:srgbClr val="CECAB7"/>
            </a:solidFill>
          </p:grpSpPr>
          <p:grpSp>
            <p:nvGrpSpPr>
              <p:cNvPr id="34" name="Graphic 12">
                <a:extLst>
                  <a:ext uri="{FF2B5EF4-FFF2-40B4-BE49-F238E27FC236}">
                    <a16:creationId xmlns:a16="http://schemas.microsoft.com/office/drawing/2014/main" id="{5C0B933A-1942-AFFF-4496-EF2E6B9D4B36}"/>
                  </a:ext>
                </a:extLst>
              </p:cNvPr>
              <p:cNvGrpSpPr/>
              <p:nvPr/>
            </p:nvGrpSpPr>
            <p:grpSpPr>
              <a:xfrm>
                <a:off x="8299668" y="4093153"/>
                <a:ext cx="280903" cy="536216"/>
                <a:chOff x="8299668" y="4093153"/>
                <a:chExt cx="280903" cy="536216"/>
              </a:xfrm>
              <a:grpFill/>
            </p:grpSpPr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6EE2427D-0FDB-0119-5F0B-3DDBC2EF4E2B}"/>
                    </a:ext>
                  </a:extLst>
                </p:cNvPr>
                <p:cNvSpPr/>
                <p:nvPr/>
              </p:nvSpPr>
              <p:spPr>
                <a:xfrm>
                  <a:off x="8299668" y="4093153"/>
                  <a:ext cx="280903" cy="536216"/>
                </a:xfrm>
                <a:custGeom>
                  <a:avLst/>
                  <a:gdLst>
                    <a:gd name="csX0" fmla="*/ 276642 w 280903"/>
                    <a:gd name="csY0" fmla="*/ 156390 h 536216"/>
                    <a:gd name="csX1" fmla="*/ 225874 w 280903"/>
                    <a:gd name="csY1" fmla="*/ 35733 h 536216"/>
                    <a:gd name="csX2" fmla="*/ 167581 w 280903"/>
                    <a:gd name="csY2" fmla="*/ 10747 h 536216"/>
                    <a:gd name="csX3" fmla="*/ 19276 w 280903"/>
                    <a:gd name="csY3" fmla="*/ 246645 h 536216"/>
                    <a:gd name="csX4" fmla="*/ 36 w 280903"/>
                    <a:gd name="csY4" fmla="*/ 420789 h 536216"/>
                    <a:gd name="csX5" fmla="*/ 25277 w 280903"/>
                    <a:gd name="csY5" fmla="*/ 518740 h 536216"/>
                    <a:gd name="csX6" fmla="*/ 105668 w 280903"/>
                    <a:gd name="csY6" fmla="*/ 517694 h 536216"/>
                    <a:gd name="csX7" fmla="*/ 101572 w 280903"/>
                    <a:gd name="csY7" fmla="*/ 474087 h 536216"/>
                    <a:gd name="csX8" fmla="*/ 110526 w 280903"/>
                    <a:gd name="csY8" fmla="*/ 395518 h 536216"/>
                    <a:gd name="csX9" fmla="*/ 193679 w 280903"/>
                    <a:gd name="csY9" fmla="*/ 241325 h 536216"/>
                    <a:gd name="csX10" fmla="*/ 276642 w 280903"/>
                    <a:gd name="csY10" fmla="*/ 156295 h 536216"/>
                    <a:gd name="csX11" fmla="*/ 276642 w 280903"/>
                    <a:gd name="csY11" fmla="*/ 156295 h 53621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280903" h="536216">
                      <a:moveTo>
                        <a:pt x="276642" y="156390"/>
                      </a:moveTo>
                      <a:cubicBezTo>
                        <a:pt x="296644" y="143564"/>
                        <a:pt x="235494" y="51314"/>
                        <a:pt x="225874" y="35733"/>
                      </a:cubicBezTo>
                      <a:cubicBezTo>
                        <a:pt x="208443" y="7327"/>
                        <a:pt x="196727" y="-13669"/>
                        <a:pt x="167581" y="10747"/>
                      </a:cubicBezTo>
                      <a:cubicBezTo>
                        <a:pt x="96333" y="70220"/>
                        <a:pt x="39945" y="159620"/>
                        <a:pt x="19276" y="246645"/>
                      </a:cubicBezTo>
                      <a:cubicBezTo>
                        <a:pt x="5751" y="303553"/>
                        <a:pt x="-536" y="362551"/>
                        <a:pt x="36" y="420789"/>
                      </a:cubicBezTo>
                      <a:cubicBezTo>
                        <a:pt x="321" y="451951"/>
                        <a:pt x="-1869" y="495558"/>
                        <a:pt x="25277" y="518740"/>
                      </a:cubicBezTo>
                      <a:cubicBezTo>
                        <a:pt x="43946" y="534700"/>
                        <a:pt x="103573" y="548856"/>
                        <a:pt x="105668" y="517694"/>
                      </a:cubicBezTo>
                      <a:cubicBezTo>
                        <a:pt x="106620" y="503824"/>
                        <a:pt x="101763" y="488243"/>
                        <a:pt x="101572" y="474087"/>
                      </a:cubicBezTo>
                      <a:cubicBezTo>
                        <a:pt x="101191" y="447676"/>
                        <a:pt x="104430" y="421264"/>
                        <a:pt x="110526" y="395518"/>
                      </a:cubicBezTo>
                      <a:cubicBezTo>
                        <a:pt x="124337" y="338040"/>
                        <a:pt x="155865" y="287592"/>
                        <a:pt x="193679" y="241325"/>
                      </a:cubicBezTo>
                      <a:cubicBezTo>
                        <a:pt x="217111" y="212633"/>
                        <a:pt x="244257" y="177006"/>
                        <a:pt x="276642" y="156295"/>
                      </a:cubicBezTo>
                      <a:cubicBezTo>
                        <a:pt x="291406" y="146889"/>
                        <a:pt x="261878" y="165701"/>
                        <a:pt x="276642" y="156295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B317EA66-49CB-EC76-7410-BB75C5A92AFE}"/>
                    </a:ext>
                  </a:extLst>
                </p:cNvPr>
                <p:cNvSpPr/>
                <p:nvPr/>
              </p:nvSpPr>
              <p:spPr>
                <a:xfrm>
                  <a:off x="8299668" y="4093153"/>
                  <a:ext cx="280903" cy="536216"/>
                </a:xfrm>
                <a:custGeom>
                  <a:avLst/>
                  <a:gdLst>
                    <a:gd name="csX0" fmla="*/ 276642 w 280903"/>
                    <a:gd name="csY0" fmla="*/ 156390 h 536216"/>
                    <a:gd name="csX1" fmla="*/ 225874 w 280903"/>
                    <a:gd name="csY1" fmla="*/ 35733 h 536216"/>
                    <a:gd name="csX2" fmla="*/ 167581 w 280903"/>
                    <a:gd name="csY2" fmla="*/ 10747 h 536216"/>
                    <a:gd name="csX3" fmla="*/ 19276 w 280903"/>
                    <a:gd name="csY3" fmla="*/ 246645 h 536216"/>
                    <a:gd name="csX4" fmla="*/ 36 w 280903"/>
                    <a:gd name="csY4" fmla="*/ 420789 h 536216"/>
                    <a:gd name="csX5" fmla="*/ 25277 w 280903"/>
                    <a:gd name="csY5" fmla="*/ 518740 h 536216"/>
                    <a:gd name="csX6" fmla="*/ 105668 w 280903"/>
                    <a:gd name="csY6" fmla="*/ 517694 h 536216"/>
                    <a:gd name="csX7" fmla="*/ 101572 w 280903"/>
                    <a:gd name="csY7" fmla="*/ 474087 h 536216"/>
                    <a:gd name="csX8" fmla="*/ 110526 w 280903"/>
                    <a:gd name="csY8" fmla="*/ 395518 h 536216"/>
                    <a:gd name="csX9" fmla="*/ 193679 w 280903"/>
                    <a:gd name="csY9" fmla="*/ 241325 h 536216"/>
                    <a:gd name="csX10" fmla="*/ 276642 w 280903"/>
                    <a:gd name="csY10" fmla="*/ 156295 h 536216"/>
                    <a:gd name="csX11" fmla="*/ 276642 w 280903"/>
                    <a:gd name="csY11" fmla="*/ 156295 h 53621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280903" h="536216">
                      <a:moveTo>
                        <a:pt x="276642" y="156390"/>
                      </a:moveTo>
                      <a:cubicBezTo>
                        <a:pt x="296644" y="143564"/>
                        <a:pt x="235494" y="51314"/>
                        <a:pt x="225874" y="35733"/>
                      </a:cubicBezTo>
                      <a:cubicBezTo>
                        <a:pt x="208443" y="7327"/>
                        <a:pt x="196727" y="-13669"/>
                        <a:pt x="167581" y="10747"/>
                      </a:cubicBezTo>
                      <a:cubicBezTo>
                        <a:pt x="96333" y="70220"/>
                        <a:pt x="39945" y="159620"/>
                        <a:pt x="19276" y="246645"/>
                      </a:cubicBezTo>
                      <a:cubicBezTo>
                        <a:pt x="5751" y="303553"/>
                        <a:pt x="-536" y="362551"/>
                        <a:pt x="36" y="420789"/>
                      </a:cubicBezTo>
                      <a:cubicBezTo>
                        <a:pt x="321" y="451951"/>
                        <a:pt x="-1869" y="495558"/>
                        <a:pt x="25277" y="518740"/>
                      </a:cubicBezTo>
                      <a:cubicBezTo>
                        <a:pt x="43946" y="534700"/>
                        <a:pt x="103573" y="548856"/>
                        <a:pt x="105668" y="517694"/>
                      </a:cubicBezTo>
                      <a:cubicBezTo>
                        <a:pt x="106620" y="503824"/>
                        <a:pt x="101763" y="488243"/>
                        <a:pt x="101572" y="474087"/>
                      </a:cubicBezTo>
                      <a:cubicBezTo>
                        <a:pt x="101191" y="447676"/>
                        <a:pt x="104430" y="421264"/>
                        <a:pt x="110526" y="395518"/>
                      </a:cubicBezTo>
                      <a:cubicBezTo>
                        <a:pt x="124337" y="338040"/>
                        <a:pt x="155865" y="287592"/>
                        <a:pt x="193679" y="241325"/>
                      </a:cubicBezTo>
                      <a:cubicBezTo>
                        <a:pt x="217111" y="212633"/>
                        <a:pt x="244257" y="177006"/>
                        <a:pt x="276642" y="156295"/>
                      </a:cubicBezTo>
                      <a:cubicBezTo>
                        <a:pt x="291406" y="146889"/>
                        <a:pt x="261878" y="165701"/>
                        <a:pt x="276642" y="156295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7" name="Graphic 12">
                <a:extLst>
                  <a:ext uri="{FF2B5EF4-FFF2-40B4-BE49-F238E27FC236}">
                    <a16:creationId xmlns:a16="http://schemas.microsoft.com/office/drawing/2014/main" id="{036D7B37-0B26-739C-CDBC-6BF3A0586DD4}"/>
                  </a:ext>
                </a:extLst>
              </p:cNvPr>
              <p:cNvGrpSpPr/>
              <p:nvPr/>
            </p:nvGrpSpPr>
            <p:grpSpPr>
              <a:xfrm>
                <a:off x="8299668" y="4093153"/>
                <a:ext cx="280903" cy="536216"/>
                <a:chOff x="8299668" y="4093153"/>
                <a:chExt cx="280903" cy="536216"/>
              </a:xfrm>
              <a:grpFill/>
            </p:grpSpPr>
            <p:sp>
              <p:nvSpPr>
                <p:cNvPr id="38" name="Freeform 37">
                  <a:extLst>
                    <a:ext uri="{FF2B5EF4-FFF2-40B4-BE49-F238E27FC236}">
                      <a16:creationId xmlns:a16="http://schemas.microsoft.com/office/drawing/2014/main" id="{70DC6924-D5C8-5352-009F-E4BF54A4A62B}"/>
                    </a:ext>
                  </a:extLst>
                </p:cNvPr>
                <p:cNvSpPr/>
                <p:nvPr/>
              </p:nvSpPr>
              <p:spPr>
                <a:xfrm>
                  <a:off x="8299668" y="4093153"/>
                  <a:ext cx="280903" cy="536216"/>
                </a:xfrm>
                <a:custGeom>
                  <a:avLst/>
                  <a:gdLst>
                    <a:gd name="csX0" fmla="*/ 276642 w 280903"/>
                    <a:gd name="csY0" fmla="*/ 156390 h 536216"/>
                    <a:gd name="csX1" fmla="*/ 225874 w 280903"/>
                    <a:gd name="csY1" fmla="*/ 35733 h 536216"/>
                    <a:gd name="csX2" fmla="*/ 167581 w 280903"/>
                    <a:gd name="csY2" fmla="*/ 10747 h 536216"/>
                    <a:gd name="csX3" fmla="*/ 19276 w 280903"/>
                    <a:gd name="csY3" fmla="*/ 246645 h 536216"/>
                    <a:gd name="csX4" fmla="*/ 36 w 280903"/>
                    <a:gd name="csY4" fmla="*/ 420789 h 536216"/>
                    <a:gd name="csX5" fmla="*/ 25277 w 280903"/>
                    <a:gd name="csY5" fmla="*/ 518740 h 536216"/>
                    <a:gd name="csX6" fmla="*/ 105668 w 280903"/>
                    <a:gd name="csY6" fmla="*/ 517694 h 536216"/>
                    <a:gd name="csX7" fmla="*/ 101572 w 280903"/>
                    <a:gd name="csY7" fmla="*/ 474087 h 536216"/>
                    <a:gd name="csX8" fmla="*/ 110526 w 280903"/>
                    <a:gd name="csY8" fmla="*/ 395518 h 536216"/>
                    <a:gd name="csX9" fmla="*/ 193679 w 280903"/>
                    <a:gd name="csY9" fmla="*/ 241325 h 536216"/>
                    <a:gd name="csX10" fmla="*/ 276642 w 280903"/>
                    <a:gd name="csY10" fmla="*/ 156295 h 536216"/>
                    <a:gd name="csX11" fmla="*/ 276642 w 280903"/>
                    <a:gd name="csY11" fmla="*/ 156295 h 53621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280903" h="536216">
                      <a:moveTo>
                        <a:pt x="276642" y="156390"/>
                      </a:moveTo>
                      <a:cubicBezTo>
                        <a:pt x="296644" y="143564"/>
                        <a:pt x="235494" y="51314"/>
                        <a:pt x="225874" y="35733"/>
                      </a:cubicBezTo>
                      <a:cubicBezTo>
                        <a:pt x="208443" y="7327"/>
                        <a:pt x="196727" y="-13669"/>
                        <a:pt x="167581" y="10747"/>
                      </a:cubicBezTo>
                      <a:cubicBezTo>
                        <a:pt x="96333" y="70220"/>
                        <a:pt x="39945" y="159620"/>
                        <a:pt x="19276" y="246645"/>
                      </a:cubicBezTo>
                      <a:cubicBezTo>
                        <a:pt x="5751" y="303553"/>
                        <a:pt x="-536" y="362551"/>
                        <a:pt x="36" y="420789"/>
                      </a:cubicBezTo>
                      <a:cubicBezTo>
                        <a:pt x="321" y="451951"/>
                        <a:pt x="-1869" y="495558"/>
                        <a:pt x="25277" y="518740"/>
                      </a:cubicBezTo>
                      <a:cubicBezTo>
                        <a:pt x="43946" y="534700"/>
                        <a:pt x="103573" y="548856"/>
                        <a:pt x="105668" y="517694"/>
                      </a:cubicBezTo>
                      <a:cubicBezTo>
                        <a:pt x="106620" y="503824"/>
                        <a:pt x="101763" y="488243"/>
                        <a:pt x="101572" y="474087"/>
                      </a:cubicBezTo>
                      <a:cubicBezTo>
                        <a:pt x="101191" y="447676"/>
                        <a:pt x="104430" y="421264"/>
                        <a:pt x="110526" y="395518"/>
                      </a:cubicBezTo>
                      <a:cubicBezTo>
                        <a:pt x="124337" y="338040"/>
                        <a:pt x="155865" y="287592"/>
                        <a:pt x="193679" y="241325"/>
                      </a:cubicBezTo>
                      <a:cubicBezTo>
                        <a:pt x="217111" y="212633"/>
                        <a:pt x="244257" y="177006"/>
                        <a:pt x="276642" y="156295"/>
                      </a:cubicBezTo>
                      <a:cubicBezTo>
                        <a:pt x="291406" y="146889"/>
                        <a:pt x="261878" y="165701"/>
                        <a:pt x="276642" y="156295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" name="Freeform 38">
                  <a:extLst>
                    <a:ext uri="{FF2B5EF4-FFF2-40B4-BE49-F238E27FC236}">
                      <a16:creationId xmlns:a16="http://schemas.microsoft.com/office/drawing/2014/main" id="{CB07F90F-163B-94D6-1916-6C7C333581DB}"/>
                    </a:ext>
                  </a:extLst>
                </p:cNvPr>
                <p:cNvSpPr/>
                <p:nvPr/>
              </p:nvSpPr>
              <p:spPr>
                <a:xfrm>
                  <a:off x="8299668" y="4093153"/>
                  <a:ext cx="280903" cy="536216"/>
                </a:xfrm>
                <a:custGeom>
                  <a:avLst/>
                  <a:gdLst>
                    <a:gd name="csX0" fmla="*/ 276642 w 280903"/>
                    <a:gd name="csY0" fmla="*/ 156390 h 536216"/>
                    <a:gd name="csX1" fmla="*/ 225874 w 280903"/>
                    <a:gd name="csY1" fmla="*/ 35733 h 536216"/>
                    <a:gd name="csX2" fmla="*/ 167581 w 280903"/>
                    <a:gd name="csY2" fmla="*/ 10747 h 536216"/>
                    <a:gd name="csX3" fmla="*/ 19276 w 280903"/>
                    <a:gd name="csY3" fmla="*/ 246645 h 536216"/>
                    <a:gd name="csX4" fmla="*/ 36 w 280903"/>
                    <a:gd name="csY4" fmla="*/ 420789 h 536216"/>
                    <a:gd name="csX5" fmla="*/ 25277 w 280903"/>
                    <a:gd name="csY5" fmla="*/ 518740 h 536216"/>
                    <a:gd name="csX6" fmla="*/ 105668 w 280903"/>
                    <a:gd name="csY6" fmla="*/ 517694 h 536216"/>
                    <a:gd name="csX7" fmla="*/ 101572 w 280903"/>
                    <a:gd name="csY7" fmla="*/ 474087 h 536216"/>
                    <a:gd name="csX8" fmla="*/ 110526 w 280903"/>
                    <a:gd name="csY8" fmla="*/ 395518 h 536216"/>
                    <a:gd name="csX9" fmla="*/ 193679 w 280903"/>
                    <a:gd name="csY9" fmla="*/ 241325 h 536216"/>
                    <a:gd name="csX10" fmla="*/ 276642 w 280903"/>
                    <a:gd name="csY10" fmla="*/ 156295 h 536216"/>
                    <a:gd name="csX11" fmla="*/ 276642 w 280903"/>
                    <a:gd name="csY11" fmla="*/ 156295 h 53621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280903" h="536216">
                      <a:moveTo>
                        <a:pt x="276642" y="156390"/>
                      </a:moveTo>
                      <a:cubicBezTo>
                        <a:pt x="296644" y="143564"/>
                        <a:pt x="235494" y="51314"/>
                        <a:pt x="225874" y="35733"/>
                      </a:cubicBezTo>
                      <a:cubicBezTo>
                        <a:pt x="208443" y="7327"/>
                        <a:pt x="196727" y="-13669"/>
                        <a:pt x="167581" y="10747"/>
                      </a:cubicBezTo>
                      <a:cubicBezTo>
                        <a:pt x="96333" y="70220"/>
                        <a:pt x="39945" y="159620"/>
                        <a:pt x="19276" y="246645"/>
                      </a:cubicBezTo>
                      <a:cubicBezTo>
                        <a:pt x="5751" y="303553"/>
                        <a:pt x="-536" y="362551"/>
                        <a:pt x="36" y="420789"/>
                      </a:cubicBezTo>
                      <a:cubicBezTo>
                        <a:pt x="321" y="451951"/>
                        <a:pt x="-1869" y="495558"/>
                        <a:pt x="25277" y="518740"/>
                      </a:cubicBezTo>
                      <a:cubicBezTo>
                        <a:pt x="43946" y="534700"/>
                        <a:pt x="103573" y="548856"/>
                        <a:pt x="105668" y="517694"/>
                      </a:cubicBezTo>
                      <a:cubicBezTo>
                        <a:pt x="106620" y="503824"/>
                        <a:pt x="101763" y="488243"/>
                        <a:pt x="101572" y="474087"/>
                      </a:cubicBezTo>
                      <a:cubicBezTo>
                        <a:pt x="101191" y="447676"/>
                        <a:pt x="104430" y="421264"/>
                        <a:pt x="110526" y="395518"/>
                      </a:cubicBezTo>
                      <a:cubicBezTo>
                        <a:pt x="124337" y="338040"/>
                        <a:pt x="155865" y="287592"/>
                        <a:pt x="193679" y="241325"/>
                      </a:cubicBezTo>
                      <a:cubicBezTo>
                        <a:pt x="217111" y="212633"/>
                        <a:pt x="244257" y="177006"/>
                        <a:pt x="276642" y="156295"/>
                      </a:cubicBezTo>
                      <a:cubicBezTo>
                        <a:pt x="291406" y="146889"/>
                        <a:pt x="261878" y="165701"/>
                        <a:pt x="276642" y="156295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40" name="Graphic 12">
              <a:extLst>
                <a:ext uri="{FF2B5EF4-FFF2-40B4-BE49-F238E27FC236}">
                  <a16:creationId xmlns:a16="http://schemas.microsoft.com/office/drawing/2014/main" id="{D34F5B53-BDC9-1F72-4170-14439044199C}"/>
                </a:ext>
              </a:extLst>
            </p:cNvPr>
            <p:cNvGrpSpPr/>
            <p:nvPr/>
          </p:nvGrpSpPr>
          <p:grpSpPr>
            <a:xfrm>
              <a:off x="9094341" y="3639841"/>
              <a:ext cx="565570" cy="695258"/>
              <a:chOff x="8929878" y="3892324"/>
              <a:chExt cx="701039" cy="861791"/>
            </a:xfrm>
            <a:solidFill>
              <a:srgbClr val="CECAB7"/>
            </a:solidFill>
          </p:grpSpPr>
          <p:grpSp>
            <p:nvGrpSpPr>
              <p:cNvPr id="41" name="Graphic 12">
                <a:extLst>
                  <a:ext uri="{FF2B5EF4-FFF2-40B4-BE49-F238E27FC236}">
                    <a16:creationId xmlns:a16="http://schemas.microsoft.com/office/drawing/2014/main" id="{B08A09EE-BBB8-D3F0-C000-BAA8F3D11FAE}"/>
                  </a:ext>
                </a:extLst>
              </p:cNvPr>
              <p:cNvGrpSpPr/>
              <p:nvPr/>
            </p:nvGrpSpPr>
            <p:grpSpPr>
              <a:xfrm>
                <a:off x="8929878" y="3892324"/>
                <a:ext cx="701039" cy="861791"/>
                <a:chOff x="8929878" y="3892324"/>
                <a:chExt cx="701039" cy="861791"/>
              </a:xfrm>
              <a:grpFill/>
            </p:grpSpPr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6BD6E405-F2A3-A52C-6452-7ABF7A22FC43}"/>
                    </a:ext>
                  </a:extLst>
                </p:cNvPr>
                <p:cNvSpPr/>
                <p:nvPr/>
              </p:nvSpPr>
              <p:spPr>
                <a:xfrm>
                  <a:off x="8929878" y="3892324"/>
                  <a:ext cx="701039" cy="861791"/>
                </a:xfrm>
                <a:custGeom>
                  <a:avLst/>
                  <a:gdLst>
                    <a:gd name="csX0" fmla="*/ 350520 w 701039"/>
                    <a:gd name="csY0" fmla="*/ 376885 h 861791"/>
                    <a:gd name="csX1" fmla="*/ 421576 w 701039"/>
                    <a:gd name="csY1" fmla="*/ 277130 h 861791"/>
                    <a:gd name="csX2" fmla="*/ 377761 w 701039"/>
                    <a:gd name="csY2" fmla="*/ 210341 h 861791"/>
                    <a:gd name="csX3" fmla="*/ 558927 w 701039"/>
                    <a:gd name="csY3" fmla="*/ 91205 h 861791"/>
                    <a:gd name="csX4" fmla="*/ 685133 w 701039"/>
                    <a:gd name="csY4" fmla="*/ 0 h 861791"/>
                    <a:gd name="csX5" fmla="*/ 701040 w 701039"/>
                    <a:gd name="csY5" fmla="*/ 18716 h 861791"/>
                    <a:gd name="csX6" fmla="*/ 628936 w 701039"/>
                    <a:gd name="csY6" fmla="*/ 146783 h 861791"/>
                    <a:gd name="csX7" fmla="*/ 509206 w 701039"/>
                    <a:gd name="csY7" fmla="*/ 292046 h 861791"/>
                    <a:gd name="csX8" fmla="*/ 382333 w 701039"/>
                    <a:gd name="csY8" fmla="*/ 473316 h 861791"/>
                    <a:gd name="csX9" fmla="*/ 412147 w 701039"/>
                    <a:gd name="csY9" fmla="*/ 693442 h 861791"/>
                    <a:gd name="csX10" fmla="*/ 350520 w 701039"/>
                    <a:gd name="csY10" fmla="*/ 861792 h 861791"/>
                    <a:gd name="csX11" fmla="*/ 288893 w 701039"/>
                    <a:gd name="csY11" fmla="*/ 693442 h 861791"/>
                    <a:gd name="csX12" fmla="*/ 318706 w 701039"/>
                    <a:gd name="csY12" fmla="*/ 473316 h 861791"/>
                    <a:gd name="csX13" fmla="*/ 191833 w 701039"/>
                    <a:gd name="csY13" fmla="*/ 292046 h 861791"/>
                    <a:gd name="csX14" fmla="*/ 72104 w 701039"/>
                    <a:gd name="csY14" fmla="*/ 146783 h 861791"/>
                    <a:gd name="csX15" fmla="*/ 0 w 701039"/>
                    <a:gd name="csY15" fmla="*/ 18716 h 861791"/>
                    <a:gd name="csX16" fmla="*/ 15907 w 701039"/>
                    <a:gd name="csY16" fmla="*/ 0 h 861791"/>
                    <a:gd name="csX17" fmla="*/ 132683 w 701039"/>
                    <a:gd name="csY17" fmla="*/ 79139 h 861791"/>
                    <a:gd name="csX18" fmla="*/ 309753 w 701039"/>
                    <a:gd name="csY18" fmla="*/ 212906 h 861791"/>
                    <a:gd name="csX19" fmla="*/ 268605 w 701039"/>
                    <a:gd name="csY19" fmla="*/ 277130 h 861791"/>
                    <a:gd name="csX20" fmla="*/ 350425 w 701039"/>
                    <a:gd name="csY20" fmla="*/ 376885 h 86179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701039" h="861791">
                      <a:moveTo>
                        <a:pt x="350520" y="376885"/>
                      </a:moveTo>
                      <a:cubicBezTo>
                        <a:pt x="393763" y="376885"/>
                        <a:pt x="421576" y="277130"/>
                        <a:pt x="421576" y="277130"/>
                      </a:cubicBezTo>
                      <a:cubicBezTo>
                        <a:pt x="421576" y="277130"/>
                        <a:pt x="377761" y="254804"/>
                        <a:pt x="377761" y="210341"/>
                      </a:cubicBezTo>
                      <a:cubicBezTo>
                        <a:pt x="377761" y="139848"/>
                        <a:pt x="494062" y="129777"/>
                        <a:pt x="558927" y="91205"/>
                      </a:cubicBezTo>
                      <a:cubicBezTo>
                        <a:pt x="620649" y="54628"/>
                        <a:pt x="675037" y="0"/>
                        <a:pt x="685133" y="0"/>
                      </a:cubicBezTo>
                      <a:cubicBezTo>
                        <a:pt x="695230" y="0"/>
                        <a:pt x="701040" y="0"/>
                        <a:pt x="701040" y="18716"/>
                      </a:cubicBezTo>
                      <a:cubicBezTo>
                        <a:pt x="701040" y="37432"/>
                        <a:pt x="651986" y="60423"/>
                        <a:pt x="628936" y="146783"/>
                      </a:cubicBezTo>
                      <a:cubicBezTo>
                        <a:pt x="605885" y="233143"/>
                        <a:pt x="574167" y="263259"/>
                        <a:pt x="509206" y="292046"/>
                      </a:cubicBezTo>
                      <a:cubicBezTo>
                        <a:pt x="444246" y="320832"/>
                        <a:pt x="382333" y="394176"/>
                        <a:pt x="382333" y="473316"/>
                      </a:cubicBezTo>
                      <a:cubicBezTo>
                        <a:pt x="382333" y="552455"/>
                        <a:pt x="412147" y="605658"/>
                        <a:pt x="412147" y="693442"/>
                      </a:cubicBezTo>
                      <a:cubicBezTo>
                        <a:pt x="412147" y="781227"/>
                        <a:pt x="377952" y="861792"/>
                        <a:pt x="350520" y="861792"/>
                      </a:cubicBezTo>
                      <a:cubicBezTo>
                        <a:pt x="323088" y="861792"/>
                        <a:pt x="288893" y="781227"/>
                        <a:pt x="288893" y="693442"/>
                      </a:cubicBezTo>
                      <a:cubicBezTo>
                        <a:pt x="288893" y="605658"/>
                        <a:pt x="318706" y="552455"/>
                        <a:pt x="318706" y="473316"/>
                      </a:cubicBezTo>
                      <a:cubicBezTo>
                        <a:pt x="318706" y="394176"/>
                        <a:pt x="256699" y="320832"/>
                        <a:pt x="191833" y="292046"/>
                      </a:cubicBezTo>
                      <a:cubicBezTo>
                        <a:pt x="126968" y="263259"/>
                        <a:pt x="95250" y="233048"/>
                        <a:pt x="72104" y="146783"/>
                      </a:cubicBezTo>
                      <a:cubicBezTo>
                        <a:pt x="49054" y="60423"/>
                        <a:pt x="0" y="37432"/>
                        <a:pt x="0" y="18716"/>
                      </a:cubicBezTo>
                      <a:cubicBezTo>
                        <a:pt x="0" y="0"/>
                        <a:pt x="5810" y="0"/>
                        <a:pt x="15907" y="0"/>
                      </a:cubicBezTo>
                      <a:cubicBezTo>
                        <a:pt x="26003" y="0"/>
                        <a:pt x="66389" y="51778"/>
                        <a:pt x="132683" y="79139"/>
                      </a:cubicBezTo>
                      <a:cubicBezTo>
                        <a:pt x="199072" y="106501"/>
                        <a:pt x="309753" y="160559"/>
                        <a:pt x="309753" y="212906"/>
                      </a:cubicBezTo>
                      <a:cubicBezTo>
                        <a:pt x="309753" y="269910"/>
                        <a:pt x="268605" y="277130"/>
                        <a:pt x="268605" y="277130"/>
                      </a:cubicBezTo>
                      <a:cubicBezTo>
                        <a:pt x="268605" y="277130"/>
                        <a:pt x="307181" y="376885"/>
                        <a:pt x="350425" y="376885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Freeform 42">
                  <a:extLst>
                    <a:ext uri="{FF2B5EF4-FFF2-40B4-BE49-F238E27FC236}">
                      <a16:creationId xmlns:a16="http://schemas.microsoft.com/office/drawing/2014/main" id="{5B6F3D7A-DEA6-3CCC-BC98-6325DD90E765}"/>
                    </a:ext>
                  </a:extLst>
                </p:cNvPr>
                <p:cNvSpPr/>
                <p:nvPr/>
              </p:nvSpPr>
              <p:spPr>
                <a:xfrm>
                  <a:off x="8929878" y="3892324"/>
                  <a:ext cx="701039" cy="861791"/>
                </a:xfrm>
                <a:custGeom>
                  <a:avLst/>
                  <a:gdLst>
                    <a:gd name="csX0" fmla="*/ 350520 w 701039"/>
                    <a:gd name="csY0" fmla="*/ 376885 h 861791"/>
                    <a:gd name="csX1" fmla="*/ 421576 w 701039"/>
                    <a:gd name="csY1" fmla="*/ 277130 h 861791"/>
                    <a:gd name="csX2" fmla="*/ 377761 w 701039"/>
                    <a:gd name="csY2" fmla="*/ 210341 h 861791"/>
                    <a:gd name="csX3" fmla="*/ 558927 w 701039"/>
                    <a:gd name="csY3" fmla="*/ 91205 h 861791"/>
                    <a:gd name="csX4" fmla="*/ 685133 w 701039"/>
                    <a:gd name="csY4" fmla="*/ 0 h 861791"/>
                    <a:gd name="csX5" fmla="*/ 701040 w 701039"/>
                    <a:gd name="csY5" fmla="*/ 18716 h 861791"/>
                    <a:gd name="csX6" fmla="*/ 628936 w 701039"/>
                    <a:gd name="csY6" fmla="*/ 146783 h 861791"/>
                    <a:gd name="csX7" fmla="*/ 509206 w 701039"/>
                    <a:gd name="csY7" fmla="*/ 292046 h 861791"/>
                    <a:gd name="csX8" fmla="*/ 382333 w 701039"/>
                    <a:gd name="csY8" fmla="*/ 473316 h 861791"/>
                    <a:gd name="csX9" fmla="*/ 412147 w 701039"/>
                    <a:gd name="csY9" fmla="*/ 693442 h 861791"/>
                    <a:gd name="csX10" fmla="*/ 350520 w 701039"/>
                    <a:gd name="csY10" fmla="*/ 861792 h 861791"/>
                    <a:gd name="csX11" fmla="*/ 288893 w 701039"/>
                    <a:gd name="csY11" fmla="*/ 693442 h 861791"/>
                    <a:gd name="csX12" fmla="*/ 318706 w 701039"/>
                    <a:gd name="csY12" fmla="*/ 473316 h 861791"/>
                    <a:gd name="csX13" fmla="*/ 191833 w 701039"/>
                    <a:gd name="csY13" fmla="*/ 292046 h 861791"/>
                    <a:gd name="csX14" fmla="*/ 72104 w 701039"/>
                    <a:gd name="csY14" fmla="*/ 146783 h 861791"/>
                    <a:gd name="csX15" fmla="*/ 0 w 701039"/>
                    <a:gd name="csY15" fmla="*/ 18716 h 861791"/>
                    <a:gd name="csX16" fmla="*/ 15907 w 701039"/>
                    <a:gd name="csY16" fmla="*/ 0 h 861791"/>
                    <a:gd name="csX17" fmla="*/ 132683 w 701039"/>
                    <a:gd name="csY17" fmla="*/ 79139 h 861791"/>
                    <a:gd name="csX18" fmla="*/ 309753 w 701039"/>
                    <a:gd name="csY18" fmla="*/ 212906 h 861791"/>
                    <a:gd name="csX19" fmla="*/ 268605 w 701039"/>
                    <a:gd name="csY19" fmla="*/ 277130 h 861791"/>
                    <a:gd name="csX20" fmla="*/ 350425 w 701039"/>
                    <a:gd name="csY20" fmla="*/ 376885 h 86179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701039" h="861791">
                      <a:moveTo>
                        <a:pt x="350520" y="376885"/>
                      </a:moveTo>
                      <a:cubicBezTo>
                        <a:pt x="393763" y="376885"/>
                        <a:pt x="421576" y="277130"/>
                        <a:pt x="421576" y="277130"/>
                      </a:cubicBezTo>
                      <a:cubicBezTo>
                        <a:pt x="421576" y="277130"/>
                        <a:pt x="377761" y="254804"/>
                        <a:pt x="377761" y="210341"/>
                      </a:cubicBezTo>
                      <a:cubicBezTo>
                        <a:pt x="377761" y="139848"/>
                        <a:pt x="494062" y="129777"/>
                        <a:pt x="558927" y="91205"/>
                      </a:cubicBezTo>
                      <a:cubicBezTo>
                        <a:pt x="620649" y="54628"/>
                        <a:pt x="675037" y="0"/>
                        <a:pt x="685133" y="0"/>
                      </a:cubicBezTo>
                      <a:cubicBezTo>
                        <a:pt x="695230" y="0"/>
                        <a:pt x="701040" y="0"/>
                        <a:pt x="701040" y="18716"/>
                      </a:cubicBezTo>
                      <a:cubicBezTo>
                        <a:pt x="701040" y="37432"/>
                        <a:pt x="651986" y="60423"/>
                        <a:pt x="628936" y="146783"/>
                      </a:cubicBezTo>
                      <a:cubicBezTo>
                        <a:pt x="605885" y="233143"/>
                        <a:pt x="574167" y="263259"/>
                        <a:pt x="509206" y="292046"/>
                      </a:cubicBezTo>
                      <a:cubicBezTo>
                        <a:pt x="444246" y="320832"/>
                        <a:pt x="382333" y="394176"/>
                        <a:pt x="382333" y="473316"/>
                      </a:cubicBezTo>
                      <a:cubicBezTo>
                        <a:pt x="382333" y="552455"/>
                        <a:pt x="412147" y="605658"/>
                        <a:pt x="412147" y="693442"/>
                      </a:cubicBezTo>
                      <a:cubicBezTo>
                        <a:pt x="412147" y="781227"/>
                        <a:pt x="377952" y="861792"/>
                        <a:pt x="350520" y="861792"/>
                      </a:cubicBezTo>
                      <a:cubicBezTo>
                        <a:pt x="323088" y="861792"/>
                        <a:pt x="288893" y="781227"/>
                        <a:pt x="288893" y="693442"/>
                      </a:cubicBezTo>
                      <a:cubicBezTo>
                        <a:pt x="288893" y="605658"/>
                        <a:pt x="318706" y="552455"/>
                        <a:pt x="318706" y="473316"/>
                      </a:cubicBezTo>
                      <a:cubicBezTo>
                        <a:pt x="318706" y="394176"/>
                        <a:pt x="256699" y="320832"/>
                        <a:pt x="191833" y="292046"/>
                      </a:cubicBezTo>
                      <a:cubicBezTo>
                        <a:pt x="126968" y="263259"/>
                        <a:pt x="95250" y="233048"/>
                        <a:pt x="72104" y="146783"/>
                      </a:cubicBezTo>
                      <a:cubicBezTo>
                        <a:pt x="49054" y="60423"/>
                        <a:pt x="0" y="37432"/>
                        <a:pt x="0" y="18716"/>
                      </a:cubicBezTo>
                      <a:cubicBezTo>
                        <a:pt x="0" y="0"/>
                        <a:pt x="5810" y="0"/>
                        <a:pt x="15907" y="0"/>
                      </a:cubicBezTo>
                      <a:cubicBezTo>
                        <a:pt x="26003" y="0"/>
                        <a:pt x="66389" y="51778"/>
                        <a:pt x="132683" y="79139"/>
                      </a:cubicBezTo>
                      <a:cubicBezTo>
                        <a:pt x="199072" y="106501"/>
                        <a:pt x="309753" y="160559"/>
                        <a:pt x="309753" y="212906"/>
                      </a:cubicBezTo>
                      <a:cubicBezTo>
                        <a:pt x="309753" y="269910"/>
                        <a:pt x="268605" y="277130"/>
                        <a:pt x="268605" y="277130"/>
                      </a:cubicBezTo>
                      <a:cubicBezTo>
                        <a:pt x="268605" y="277130"/>
                        <a:pt x="307181" y="376885"/>
                        <a:pt x="350425" y="376885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4" name="Graphic 12">
                <a:extLst>
                  <a:ext uri="{FF2B5EF4-FFF2-40B4-BE49-F238E27FC236}">
                    <a16:creationId xmlns:a16="http://schemas.microsoft.com/office/drawing/2014/main" id="{788A8E95-9CDC-2A08-9618-D82267643DB5}"/>
                  </a:ext>
                </a:extLst>
              </p:cNvPr>
              <p:cNvGrpSpPr/>
              <p:nvPr/>
            </p:nvGrpSpPr>
            <p:grpSpPr>
              <a:xfrm>
                <a:off x="8929878" y="3892324"/>
                <a:ext cx="701039" cy="861791"/>
                <a:chOff x="8929878" y="3892324"/>
                <a:chExt cx="701039" cy="861791"/>
              </a:xfrm>
              <a:grpFill/>
            </p:grpSpPr>
            <p:sp>
              <p:nvSpPr>
                <p:cNvPr id="45" name="Freeform 44">
                  <a:extLst>
                    <a:ext uri="{FF2B5EF4-FFF2-40B4-BE49-F238E27FC236}">
                      <a16:creationId xmlns:a16="http://schemas.microsoft.com/office/drawing/2014/main" id="{F6F14498-BAE6-A1C2-849E-0E9CAE6D3FBD}"/>
                    </a:ext>
                  </a:extLst>
                </p:cNvPr>
                <p:cNvSpPr/>
                <p:nvPr/>
              </p:nvSpPr>
              <p:spPr>
                <a:xfrm>
                  <a:off x="8929878" y="3892324"/>
                  <a:ext cx="701039" cy="861791"/>
                </a:xfrm>
                <a:custGeom>
                  <a:avLst/>
                  <a:gdLst>
                    <a:gd name="csX0" fmla="*/ 350520 w 701039"/>
                    <a:gd name="csY0" fmla="*/ 376885 h 861791"/>
                    <a:gd name="csX1" fmla="*/ 421576 w 701039"/>
                    <a:gd name="csY1" fmla="*/ 277130 h 861791"/>
                    <a:gd name="csX2" fmla="*/ 377761 w 701039"/>
                    <a:gd name="csY2" fmla="*/ 210341 h 861791"/>
                    <a:gd name="csX3" fmla="*/ 558927 w 701039"/>
                    <a:gd name="csY3" fmla="*/ 91205 h 861791"/>
                    <a:gd name="csX4" fmla="*/ 685133 w 701039"/>
                    <a:gd name="csY4" fmla="*/ 0 h 861791"/>
                    <a:gd name="csX5" fmla="*/ 701040 w 701039"/>
                    <a:gd name="csY5" fmla="*/ 18716 h 861791"/>
                    <a:gd name="csX6" fmla="*/ 628936 w 701039"/>
                    <a:gd name="csY6" fmla="*/ 146783 h 861791"/>
                    <a:gd name="csX7" fmla="*/ 509206 w 701039"/>
                    <a:gd name="csY7" fmla="*/ 292046 h 861791"/>
                    <a:gd name="csX8" fmla="*/ 382333 w 701039"/>
                    <a:gd name="csY8" fmla="*/ 473316 h 861791"/>
                    <a:gd name="csX9" fmla="*/ 412147 w 701039"/>
                    <a:gd name="csY9" fmla="*/ 693442 h 861791"/>
                    <a:gd name="csX10" fmla="*/ 350520 w 701039"/>
                    <a:gd name="csY10" fmla="*/ 861792 h 861791"/>
                    <a:gd name="csX11" fmla="*/ 288893 w 701039"/>
                    <a:gd name="csY11" fmla="*/ 693442 h 861791"/>
                    <a:gd name="csX12" fmla="*/ 318706 w 701039"/>
                    <a:gd name="csY12" fmla="*/ 473316 h 861791"/>
                    <a:gd name="csX13" fmla="*/ 191833 w 701039"/>
                    <a:gd name="csY13" fmla="*/ 292046 h 861791"/>
                    <a:gd name="csX14" fmla="*/ 72104 w 701039"/>
                    <a:gd name="csY14" fmla="*/ 146783 h 861791"/>
                    <a:gd name="csX15" fmla="*/ 0 w 701039"/>
                    <a:gd name="csY15" fmla="*/ 18716 h 861791"/>
                    <a:gd name="csX16" fmla="*/ 15907 w 701039"/>
                    <a:gd name="csY16" fmla="*/ 0 h 861791"/>
                    <a:gd name="csX17" fmla="*/ 132683 w 701039"/>
                    <a:gd name="csY17" fmla="*/ 79139 h 861791"/>
                    <a:gd name="csX18" fmla="*/ 309753 w 701039"/>
                    <a:gd name="csY18" fmla="*/ 212906 h 861791"/>
                    <a:gd name="csX19" fmla="*/ 268605 w 701039"/>
                    <a:gd name="csY19" fmla="*/ 277130 h 861791"/>
                    <a:gd name="csX20" fmla="*/ 350425 w 701039"/>
                    <a:gd name="csY20" fmla="*/ 376885 h 86179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701039" h="861791">
                      <a:moveTo>
                        <a:pt x="350520" y="376885"/>
                      </a:moveTo>
                      <a:cubicBezTo>
                        <a:pt x="393763" y="376885"/>
                        <a:pt x="421576" y="277130"/>
                        <a:pt x="421576" y="277130"/>
                      </a:cubicBezTo>
                      <a:cubicBezTo>
                        <a:pt x="421576" y="277130"/>
                        <a:pt x="377761" y="254804"/>
                        <a:pt x="377761" y="210341"/>
                      </a:cubicBezTo>
                      <a:cubicBezTo>
                        <a:pt x="377761" y="139848"/>
                        <a:pt x="494062" y="129777"/>
                        <a:pt x="558927" y="91205"/>
                      </a:cubicBezTo>
                      <a:cubicBezTo>
                        <a:pt x="620649" y="54628"/>
                        <a:pt x="675037" y="0"/>
                        <a:pt x="685133" y="0"/>
                      </a:cubicBezTo>
                      <a:cubicBezTo>
                        <a:pt x="695230" y="0"/>
                        <a:pt x="701040" y="0"/>
                        <a:pt x="701040" y="18716"/>
                      </a:cubicBezTo>
                      <a:cubicBezTo>
                        <a:pt x="701040" y="37432"/>
                        <a:pt x="651986" y="60423"/>
                        <a:pt x="628936" y="146783"/>
                      </a:cubicBezTo>
                      <a:cubicBezTo>
                        <a:pt x="605885" y="233143"/>
                        <a:pt x="574167" y="263259"/>
                        <a:pt x="509206" y="292046"/>
                      </a:cubicBezTo>
                      <a:cubicBezTo>
                        <a:pt x="444246" y="320832"/>
                        <a:pt x="382333" y="394176"/>
                        <a:pt x="382333" y="473316"/>
                      </a:cubicBezTo>
                      <a:cubicBezTo>
                        <a:pt x="382333" y="552455"/>
                        <a:pt x="412147" y="605658"/>
                        <a:pt x="412147" y="693442"/>
                      </a:cubicBezTo>
                      <a:cubicBezTo>
                        <a:pt x="412147" y="781227"/>
                        <a:pt x="377952" y="861792"/>
                        <a:pt x="350520" y="861792"/>
                      </a:cubicBezTo>
                      <a:cubicBezTo>
                        <a:pt x="323088" y="861792"/>
                        <a:pt x="288893" y="781227"/>
                        <a:pt x="288893" y="693442"/>
                      </a:cubicBezTo>
                      <a:cubicBezTo>
                        <a:pt x="288893" y="605658"/>
                        <a:pt x="318706" y="552455"/>
                        <a:pt x="318706" y="473316"/>
                      </a:cubicBezTo>
                      <a:cubicBezTo>
                        <a:pt x="318706" y="394176"/>
                        <a:pt x="256699" y="320832"/>
                        <a:pt x="191833" y="292046"/>
                      </a:cubicBezTo>
                      <a:cubicBezTo>
                        <a:pt x="126968" y="263259"/>
                        <a:pt x="95250" y="233048"/>
                        <a:pt x="72104" y="146783"/>
                      </a:cubicBezTo>
                      <a:cubicBezTo>
                        <a:pt x="49054" y="60423"/>
                        <a:pt x="0" y="37432"/>
                        <a:pt x="0" y="18716"/>
                      </a:cubicBezTo>
                      <a:cubicBezTo>
                        <a:pt x="0" y="0"/>
                        <a:pt x="5810" y="0"/>
                        <a:pt x="15907" y="0"/>
                      </a:cubicBezTo>
                      <a:cubicBezTo>
                        <a:pt x="26003" y="0"/>
                        <a:pt x="66389" y="51778"/>
                        <a:pt x="132683" y="79139"/>
                      </a:cubicBezTo>
                      <a:cubicBezTo>
                        <a:pt x="199072" y="106501"/>
                        <a:pt x="309753" y="160559"/>
                        <a:pt x="309753" y="212906"/>
                      </a:cubicBezTo>
                      <a:cubicBezTo>
                        <a:pt x="309753" y="269910"/>
                        <a:pt x="268605" y="277130"/>
                        <a:pt x="268605" y="277130"/>
                      </a:cubicBezTo>
                      <a:cubicBezTo>
                        <a:pt x="268605" y="277130"/>
                        <a:pt x="307181" y="376885"/>
                        <a:pt x="350425" y="376885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" name="Freeform 45">
                  <a:extLst>
                    <a:ext uri="{FF2B5EF4-FFF2-40B4-BE49-F238E27FC236}">
                      <a16:creationId xmlns:a16="http://schemas.microsoft.com/office/drawing/2014/main" id="{28116A8E-95BA-4CEF-E8FE-E927E973FF21}"/>
                    </a:ext>
                  </a:extLst>
                </p:cNvPr>
                <p:cNvSpPr/>
                <p:nvPr/>
              </p:nvSpPr>
              <p:spPr>
                <a:xfrm>
                  <a:off x="8929878" y="3892324"/>
                  <a:ext cx="701039" cy="861791"/>
                </a:xfrm>
                <a:custGeom>
                  <a:avLst/>
                  <a:gdLst>
                    <a:gd name="csX0" fmla="*/ 350520 w 701039"/>
                    <a:gd name="csY0" fmla="*/ 376885 h 861791"/>
                    <a:gd name="csX1" fmla="*/ 421576 w 701039"/>
                    <a:gd name="csY1" fmla="*/ 277130 h 861791"/>
                    <a:gd name="csX2" fmla="*/ 377761 w 701039"/>
                    <a:gd name="csY2" fmla="*/ 210341 h 861791"/>
                    <a:gd name="csX3" fmla="*/ 558927 w 701039"/>
                    <a:gd name="csY3" fmla="*/ 91205 h 861791"/>
                    <a:gd name="csX4" fmla="*/ 685133 w 701039"/>
                    <a:gd name="csY4" fmla="*/ 0 h 861791"/>
                    <a:gd name="csX5" fmla="*/ 701040 w 701039"/>
                    <a:gd name="csY5" fmla="*/ 18716 h 861791"/>
                    <a:gd name="csX6" fmla="*/ 628936 w 701039"/>
                    <a:gd name="csY6" fmla="*/ 146783 h 861791"/>
                    <a:gd name="csX7" fmla="*/ 509206 w 701039"/>
                    <a:gd name="csY7" fmla="*/ 292046 h 861791"/>
                    <a:gd name="csX8" fmla="*/ 382333 w 701039"/>
                    <a:gd name="csY8" fmla="*/ 473316 h 861791"/>
                    <a:gd name="csX9" fmla="*/ 412147 w 701039"/>
                    <a:gd name="csY9" fmla="*/ 693442 h 861791"/>
                    <a:gd name="csX10" fmla="*/ 350520 w 701039"/>
                    <a:gd name="csY10" fmla="*/ 861792 h 861791"/>
                    <a:gd name="csX11" fmla="*/ 288893 w 701039"/>
                    <a:gd name="csY11" fmla="*/ 693442 h 861791"/>
                    <a:gd name="csX12" fmla="*/ 318706 w 701039"/>
                    <a:gd name="csY12" fmla="*/ 473316 h 861791"/>
                    <a:gd name="csX13" fmla="*/ 191833 w 701039"/>
                    <a:gd name="csY13" fmla="*/ 292046 h 861791"/>
                    <a:gd name="csX14" fmla="*/ 72104 w 701039"/>
                    <a:gd name="csY14" fmla="*/ 146783 h 861791"/>
                    <a:gd name="csX15" fmla="*/ 0 w 701039"/>
                    <a:gd name="csY15" fmla="*/ 18716 h 861791"/>
                    <a:gd name="csX16" fmla="*/ 15907 w 701039"/>
                    <a:gd name="csY16" fmla="*/ 0 h 861791"/>
                    <a:gd name="csX17" fmla="*/ 132683 w 701039"/>
                    <a:gd name="csY17" fmla="*/ 79139 h 861791"/>
                    <a:gd name="csX18" fmla="*/ 309753 w 701039"/>
                    <a:gd name="csY18" fmla="*/ 212906 h 861791"/>
                    <a:gd name="csX19" fmla="*/ 268605 w 701039"/>
                    <a:gd name="csY19" fmla="*/ 277130 h 861791"/>
                    <a:gd name="csX20" fmla="*/ 350425 w 701039"/>
                    <a:gd name="csY20" fmla="*/ 376885 h 86179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701039" h="861791">
                      <a:moveTo>
                        <a:pt x="350520" y="376885"/>
                      </a:moveTo>
                      <a:cubicBezTo>
                        <a:pt x="393763" y="376885"/>
                        <a:pt x="421576" y="277130"/>
                        <a:pt x="421576" y="277130"/>
                      </a:cubicBezTo>
                      <a:cubicBezTo>
                        <a:pt x="421576" y="277130"/>
                        <a:pt x="377761" y="254804"/>
                        <a:pt x="377761" y="210341"/>
                      </a:cubicBezTo>
                      <a:cubicBezTo>
                        <a:pt x="377761" y="139848"/>
                        <a:pt x="494062" y="129777"/>
                        <a:pt x="558927" y="91205"/>
                      </a:cubicBezTo>
                      <a:cubicBezTo>
                        <a:pt x="620649" y="54628"/>
                        <a:pt x="675037" y="0"/>
                        <a:pt x="685133" y="0"/>
                      </a:cubicBezTo>
                      <a:cubicBezTo>
                        <a:pt x="695230" y="0"/>
                        <a:pt x="701040" y="0"/>
                        <a:pt x="701040" y="18716"/>
                      </a:cubicBezTo>
                      <a:cubicBezTo>
                        <a:pt x="701040" y="37432"/>
                        <a:pt x="651986" y="60423"/>
                        <a:pt x="628936" y="146783"/>
                      </a:cubicBezTo>
                      <a:cubicBezTo>
                        <a:pt x="605885" y="233143"/>
                        <a:pt x="574167" y="263259"/>
                        <a:pt x="509206" y="292046"/>
                      </a:cubicBezTo>
                      <a:cubicBezTo>
                        <a:pt x="444246" y="320832"/>
                        <a:pt x="382333" y="394176"/>
                        <a:pt x="382333" y="473316"/>
                      </a:cubicBezTo>
                      <a:cubicBezTo>
                        <a:pt x="382333" y="552455"/>
                        <a:pt x="412147" y="605658"/>
                        <a:pt x="412147" y="693442"/>
                      </a:cubicBezTo>
                      <a:cubicBezTo>
                        <a:pt x="412147" y="781227"/>
                        <a:pt x="377952" y="861792"/>
                        <a:pt x="350520" y="861792"/>
                      </a:cubicBezTo>
                      <a:cubicBezTo>
                        <a:pt x="323088" y="861792"/>
                        <a:pt x="288893" y="781227"/>
                        <a:pt x="288893" y="693442"/>
                      </a:cubicBezTo>
                      <a:cubicBezTo>
                        <a:pt x="288893" y="605658"/>
                        <a:pt x="318706" y="552455"/>
                        <a:pt x="318706" y="473316"/>
                      </a:cubicBezTo>
                      <a:cubicBezTo>
                        <a:pt x="318706" y="394176"/>
                        <a:pt x="256699" y="320832"/>
                        <a:pt x="191833" y="292046"/>
                      </a:cubicBezTo>
                      <a:cubicBezTo>
                        <a:pt x="126968" y="263259"/>
                        <a:pt x="95250" y="233048"/>
                        <a:pt x="72104" y="146783"/>
                      </a:cubicBezTo>
                      <a:cubicBezTo>
                        <a:pt x="49054" y="60423"/>
                        <a:pt x="0" y="37432"/>
                        <a:pt x="0" y="18716"/>
                      </a:cubicBezTo>
                      <a:cubicBezTo>
                        <a:pt x="0" y="0"/>
                        <a:pt x="5810" y="0"/>
                        <a:pt x="15907" y="0"/>
                      </a:cubicBezTo>
                      <a:cubicBezTo>
                        <a:pt x="26003" y="0"/>
                        <a:pt x="66389" y="51778"/>
                        <a:pt x="132683" y="79139"/>
                      </a:cubicBezTo>
                      <a:cubicBezTo>
                        <a:pt x="199072" y="106501"/>
                        <a:pt x="309753" y="160559"/>
                        <a:pt x="309753" y="212906"/>
                      </a:cubicBezTo>
                      <a:cubicBezTo>
                        <a:pt x="309753" y="269910"/>
                        <a:pt x="268605" y="277130"/>
                        <a:pt x="268605" y="277130"/>
                      </a:cubicBezTo>
                      <a:cubicBezTo>
                        <a:pt x="268605" y="277130"/>
                        <a:pt x="307181" y="376885"/>
                        <a:pt x="350425" y="376885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47" name="Graphic 12">
              <a:extLst>
                <a:ext uri="{FF2B5EF4-FFF2-40B4-BE49-F238E27FC236}">
                  <a16:creationId xmlns:a16="http://schemas.microsoft.com/office/drawing/2014/main" id="{16D44AC9-BC03-D2F5-C1A4-70C091AF3E87}"/>
                </a:ext>
              </a:extLst>
            </p:cNvPr>
            <p:cNvGrpSpPr/>
            <p:nvPr/>
          </p:nvGrpSpPr>
          <p:grpSpPr>
            <a:xfrm>
              <a:off x="8923089" y="3812571"/>
              <a:ext cx="333585" cy="379009"/>
              <a:chOff x="8717607" y="4106428"/>
              <a:chExt cx="413487" cy="469792"/>
            </a:xfrm>
            <a:solidFill>
              <a:srgbClr val="CECAB7"/>
            </a:solidFill>
          </p:grpSpPr>
          <p:grpSp>
            <p:nvGrpSpPr>
              <p:cNvPr id="48" name="Graphic 12">
                <a:extLst>
                  <a:ext uri="{FF2B5EF4-FFF2-40B4-BE49-F238E27FC236}">
                    <a16:creationId xmlns:a16="http://schemas.microsoft.com/office/drawing/2014/main" id="{3339FD37-2FAA-2304-0674-6FCD5810E615}"/>
                  </a:ext>
                </a:extLst>
              </p:cNvPr>
              <p:cNvGrpSpPr/>
              <p:nvPr/>
            </p:nvGrpSpPr>
            <p:grpSpPr>
              <a:xfrm>
                <a:off x="8717607" y="4106428"/>
                <a:ext cx="413487" cy="469792"/>
                <a:chOff x="8717607" y="4106428"/>
                <a:chExt cx="413487" cy="469792"/>
              </a:xfrm>
              <a:grpFill/>
            </p:grpSpPr>
            <p:sp>
              <p:nvSpPr>
                <p:cNvPr id="49" name="Freeform 48">
                  <a:extLst>
                    <a:ext uri="{FF2B5EF4-FFF2-40B4-BE49-F238E27FC236}">
                      <a16:creationId xmlns:a16="http://schemas.microsoft.com/office/drawing/2014/main" id="{CEF4A02F-940A-6EF1-1A68-10854E2B6D50}"/>
                    </a:ext>
                  </a:extLst>
                </p:cNvPr>
                <p:cNvSpPr/>
                <p:nvPr/>
              </p:nvSpPr>
              <p:spPr>
                <a:xfrm>
                  <a:off x="8717607" y="4106428"/>
                  <a:ext cx="413487" cy="469792"/>
                </a:xfrm>
                <a:custGeom>
                  <a:avLst/>
                  <a:gdLst>
                    <a:gd name="csX0" fmla="*/ 364575 w 413487"/>
                    <a:gd name="csY0" fmla="*/ 196604 h 469792"/>
                    <a:gd name="csX1" fmla="*/ 63014 w 413487"/>
                    <a:gd name="csY1" fmla="*/ 4503 h 469792"/>
                    <a:gd name="csX2" fmla="*/ 25104 w 413487"/>
                    <a:gd name="csY2" fmla="*/ 255507 h 469792"/>
                    <a:gd name="csX3" fmla="*/ 358193 w 413487"/>
                    <a:gd name="csY3" fmla="*/ 467083 h 469792"/>
                    <a:gd name="csX4" fmla="*/ 409819 w 413487"/>
                    <a:gd name="csY4" fmla="*/ 435827 h 469792"/>
                    <a:gd name="csX5" fmla="*/ 364575 w 413487"/>
                    <a:gd name="csY5" fmla="*/ 196604 h 46979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413487" h="469792">
                      <a:moveTo>
                        <a:pt x="364575" y="196604"/>
                      </a:moveTo>
                      <a:cubicBezTo>
                        <a:pt x="296472" y="-2717"/>
                        <a:pt x="103685" y="-9367"/>
                        <a:pt x="63014" y="4503"/>
                      </a:cubicBezTo>
                      <a:cubicBezTo>
                        <a:pt x="22342" y="18374"/>
                        <a:pt x="-32903" y="85923"/>
                        <a:pt x="25104" y="255507"/>
                      </a:cubicBezTo>
                      <a:cubicBezTo>
                        <a:pt x="83016" y="425091"/>
                        <a:pt x="309616" y="483709"/>
                        <a:pt x="358193" y="467083"/>
                      </a:cubicBezTo>
                      <a:cubicBezTo>
                        <a:pt x="388483" y="456823"/>
                        <a:pt x="404104" y="446847"/>
                        <a:pt x="409819" y="435827"/>
                      </a:cubicBezTo>
                      <a:cubicBezTo>
                        <a:pt x="417915" y="420436"/>
                        <a:pt x="416486" y="348707"/>
                        <a:pt x="364575" y="196604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" name="Freeform 49">
                  <a:extLst>
                    <a:ext uri="{FF2B5EF4-FFF2-40B4-BE49-F238E27FC236}">
                      <a16:creationId xmlns:a16="http://schemas.microsoft.com/office/drawing/2014/main" id="{D079A444-B2AE-CFC9-865C-9AF5ECBDAB92}"/>
                    </a:ext>
                  </a:extLst>
                </p:cNvPr>
                <p:cNvSpPr/>
                <p:nvPr/>
              </p:nvSpPr>
              <p:spPr>
                <a:xfrm>
                  <a:off x="8717607" y="4106428"/>
                  <a:ext cx="413487" cy="469792"/>
                </a:xfrm>
                <a:custGeom>
                  <a:avLst/>
                  <a:gdLst>
                    <a:gd name="csX0" fmla="*/ 364575 w 413487"/>
                    <a:gd name="csY0" fmla="*/ 196604 h 469792"/>
                    <a:gd name="csX1" fmla="*/ 63014 w 413487"/>
                    <a:gd name="csY1" fmla="*/ 4503 h 469792"/>
                    <a:gd name="csX2" fmla="*/ 25104 w 413487"/>
                    <a:gd name="csY2" fmla="*/ 255507 h 469792"/>
                    <a:gd name="csX3" fmla="*/ 358193 w 413487"/>
                    <a:gd name="csY3" fmla="*/ 467083 h 469792"/>
                    <a:gd name="csX4" fmla="*/ 409819 w 413487"/>
                    <a:gd name="csY4" fmla="*/ 435827 h 469792"/>
                    <a:gd name="csX5" fmla="*/ 364575 w 413487"/>
                    <a:gd name="csY5" fmla="*/ 196604 h 46979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413487" h="469792">
                      <a:moveTo>
                        <a:pt x="364575" y="196604"/>
                      </a:moveTo>
                      <a:cubicBezTo>
                        <a:pt x="296472" y="-2717"/>
                        <a:pt x="103685" y="-9367"/>
                        <a:pt x="63014" y="4503"/>
                      </a:cubicBezTo>
                      <a:cubicBezTo>
                        <a:pt x="22342" y="18374"/>
                        <a:pt x="-32903" y="85923"/>
                        <a:pt x="25104" y="255507"/>
                      </a:cubicBezTo>
                      <a:cubicBezTo>
                        <a:pt x="83016" y="425091"/>
                        <a:pt x="309616" y="483709"/>
                        <a:pt x="358193" y="467083"/>
                      </a:cubicBezTo>
                      <a:cubicBezTo>
                        <a:pt x="388483" y="456823"/>
                        <a:pt x="404104" y="446847"/>
                        <a:pt x="409819" y="435827"/>
                      </a:cubicBezTo>
                      <a:cubicBezTo>
                        <a:pt x="417915" y="420436"/>
                        <a:pt x="416486" y="348707"/>
                        <a:pt x="364575" y="196604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1" name="Graphic 12">
                <a:extLst>
                  <a:ext uri="{FF2B5EF4-FFF2-40B4-BE49-F238E27FC236}">
                    <a16:creationId xmlns:a16="http://schemas.microsoft.com/office/drawing/2014/main" id="{DE523DDF-7C9D-781D-AE32-5B1AB7D3168F}"/>
                  </a:ext>
                </a:extLst>
              </p:cNvPr>
              <p:cNvGrpSpPr/>
              <p:nvPr/>
            </p:nvGrpSpPr>
            <p:grpSpPr>
              <a:xfrm>
                <a:off x="8717607" y="4106428"/>
                <a:ext cx="413487" cy="469792"/>
                <a:chOff x="8717607" y="4106428"/>
                <a:chExt cx="413487" cy="469792"/>
              </a:xfrm>
              <a:grpFill/>
            </p:grpSpPr>
            <p:sp>
              <p:nvSpPr>
                <p:cNvPr id="52" name="Freeform 51">
                  <a:extLst>
                    <a:ext uri="{FF2B5EF4-FFF2-40B4-BE49-F238E27FC236}">
                      <a16:creationId xmlns:a16="http://schemas.microsoft.com/office/drawing/2014/main" id="{6521A6F7-E686-6343-78C7-7D0C71E79E78}"/>
                    </a:ext>
                  </a:extLst>
                </p:cNvPr>
                <p:cNvSpPr/>
                <p:nvPr/>
              </p:nvSpPr>
              <p:spPr>
                <a:xfrm>
                  <a:off x="8717607" y="4106428"/>
                  <a:ext cx="413487" cy="469792"/>
                </a:xfrm>
                <a:custGeom>
                  <a:avLst/>
                  <a:gdLst>
                    <a:gd name="csX0" fmla="*/ 364575 w 413487"/>
                    <a:gd name="csY0" fmla="*/ 196604 h 469792"/>
                    <a:gd name="csX1" fmla="*/ 63014 w 413487"/>
                    <a:gd name="csY1" fmla="*/ 4503 h 469792"/>
                    <a:gd name="csX2" fmla="*/ 25104 w 413487"/>
                    <a:gd name="csY2" fmla="*/ 255507 h 469792"/>
                    <a:gd name="csX3" fmla="*/ 358193 w 413487"/>
                    <a:gd name="csY3" fmla="*/ 467083 h 469792"/>
                    <a:gd name="csX4" fmla="*/ 409819 w 413487"/>
                    <a:gd name="csY4" fmla="*/ 435827 h 469792"/>
                    <a:gd name="csX5" fmla="*/ 364575 w 413487"/>
                    <a:gd name="csY5" fmla="*/ 196604 h 46979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413487" h="469792">
                      <a:moveTo>
                        <a:pt x="364575" y="196604"/>
                      </a:moveTo>
                      <a:cubicBezTo>
                        <a:pt x="296472" y="-2717"/>
                        <a:pt x="103685" y="-9367"/>
                        <a:pt x="63014" y="4503"/>
                      </a:cubicBezTo>
                      <a:cubicBezTo>
                        <a:pt x="22342" y="18374"/>
                        <a:pt x="-32903" y="85923"/>
                        <a:pt x="25104" y="255507"/>
                      </a:cubicBezTo>
                      <a:cubicBezTo>
                        <a:pt x="83016" y="425091"/>
                        <a:pt x="309616" y="483709"/>
                        <a:pt x="358193" y="467083"/>
                      </a:cubicBezTo>
                      <a:cubicBezTo>
                        <a:pt x="388483" y="456823"/>
                        <a:pt x="404104" y="446847"/>
                        <a:pt x="409819" y="435827"/>
                      </a:cubicBezTo>
                      <a:cubicBezTo>
                        <a:pt x="417915" y="420436"/>
                        <a:pt x="416486" y="348707"/>
                        <a:pt x="364575" y="196604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" name="Freeform 52">
                  <a:extLst>
                    <a:ext uri="{FF2B5EF4-FFF2-40B4-BE49-F238E27FC236}">
                      <a16:creationId xmlns:a16="http://schemas.microsoft.com/office/drawing/2014/main" id="{CEB155D4-FC6F-1484-AA5D-920DCFC3B4CC}"/>
                    </a:ext>
                  </a:extLst>
                </p:cNvPr>
                <p:cNvSpPr/>
                <p:nvPr/>
              </p:nvSpPr>
              <p:spPr>
                <a:xfrm>
                  <a:off x="8717607" y="4106428"/>
                  <a:ext cx="413487" cy="469792"/>
                </a:xfrm>
                <a:custGeom>
                  <a:avLst/>
                  <a:gdLst>
                    <a:gd name="csX0" fmla="*/ 364575 w 413487"/>
                    <a:gd name="csY0" fmla="*/ 196604 h 469792"/>
                    <a:gd name="csX1" fmla="*/ 63014 w 413487"/>
                    <a:gd name="csY1" fmla="*/ 4503 h 469792"/>
                    <a:gd name="csX2" fmla="*/ 25104 w 413487"/>
                    <a:gd name="csY2" fmla="*/ 255507 h 469792"/>
                    <a:gd name="csX3" fmla="*/ 358193 w 413487"/>
                    <a:gd name="csY3" fmla="*/ 467083 h 469792"/>
                    <a:gd name="csX4" fmla="*/ 409819 w 413487"/>
                    <a:gd name="csY4" fmla="*/ 435827 h 469792"/>
                    <a:gd name="csX5" fmla="*/ 364575 w 413487"/>
                    <a:gd name="csY5" fmla="*/ 196604 h 46979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413487" h="469792">
                      <a:moveTo>
                        <a:pt x="364575" y="196604"/>
                      </a:moveTo>
                      <a:cubicBezTo>
                        <a:pt x="296472" y="-2717"/>
                        <a:pt x="103685" y="-9367"/>
                        <a:pt x="63014" y="4503"/>
                      </a:cubicBezTo>
                      <a:cubicBezTo>
                        <a:pt x="22342" y="18374"/>
                        <a:pt x="-32903" y="85923"/>
                        <a:pt x="25104" y="255507"/>
                      </a:cubicBezTo>
                      <a:cubicBezTo>
                        <a:pt x="83016" y="425091"/>
                        <a:pt x="309616" y="483709"/>
                        <a:pt x="358193" y="467083"/>
                      </a:cubicBezTo>
                      <a:cubicBezTo>
                        <a:pt x="388483" y="456823"/>
                        <a:pt x="404104" y="446847"/>
                        <a:pt x="409819" y="435827"/>
                      </a:cubicBezTo>
                      <a:cubicBezTo>
                        <a:pt x="417915" y="420436"/>
                        <a:pt x="416486" y="348707"/>
                        <a:pt x="364575" y="196604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54" name="Graphic 12">
              <a:extLst>
                <a:ext uri="{FF2B5EF4-FFF2-40B4-BE49-F238E27FC236}">
                  <a16:creationId xmlns:a16="http://schemas.microsoft.com/office/drawing/2014/main" id="{4517BE3E-560E-A9C0-FB08-6B34183DD2D8}"/>
                </a:ext>
              </a:extLst>
            </p:cNvPr>
            <p:cNvGrpSpPr/>
            <p:nvPr/>
          </p:nvGrpSpPr>
          <p:grpSpPr>
            <a:xfrm>
              <a:off x="8792728" y="3416953"/>
              <a:ext cx="166674" cy="229939"/>
              <a:chOff x="8556021" y="3616049"/>
              <a:chExt cx="206597" cy="285015"/>
            </a:xfrm>
            <a:solidFill>
              <a:srgbClr val="CECAB7"/>
            </a:solidFill>
          </p:grpSpPr>
          <p:grpSp>
            <p:nvGrpSpPr>
              <p:cNvPr id="55" name="Graphic 12">
                <a:extLst>
                  <a:ext uri="{FF2B5EF4-FFF2-40B4-BE49-F238E27FC236}">
                    <a16:creationId xmlns:a16="http://schemas.microsoft.com/office/drawing/2014/main" id="{3983F679-1578-DE26-6195-CF6B415FA529}"/>
                  </a:ext>
                </a:extLst>
              </p:cNvPr>
              <p:cNvGrpSpPr/>
              <p:nvPr/>
            </p:nvGrpSpPr>
            <p:grpSpPr>
              <a:xfrm>
                <a:off x="8556021" y="3616049"/>
                <a:ext cx="206597" cy="285015"/>
                <a:chOff x="8556021" y="3616049"/>
                <a:chExt cx="206597" cy="285015"/>
              </a:xfrm>
              <a:grpFill/>
            </p:grpSpPr>
            <p:sp>
              <p:nvSpPr>
                <p:cNvPr id="56" name="Freeform 55">
                  <a:extLst>
                    <a:ext uri="{FF2B5EF4-FFF2-40B4-BE49-F238E27FC236}">
                      <a16:creationId xmlns:a16="http://schemas.microsoft.com/office/drawing/2014/main" id="{54297215-438B-87A6-4058-E359E51F4EE0}"/>
                    </a:ext>
                  </a:extLst>
                </p:cNvPr>
                <p:cNvSpPr/>
                <p:nvPr/>
              </p:nvSpPr>
              <p:spPr>
                <a:xfrm>
                  <a:off x="8556021" y="3616049"/>
                  <a:ext cx="206597" cy="285015"/>
                </a:xfrm>
                <a:custGeom>
                  <a:avLst/>
                  <a:gdLst>
                    <a:gd name="csX0" fmla="*/ 0 w 206597"/>
                    <a:gd name="csY0" fmla="*/ 114006 h 285015"/>
                    <a:gd name="csX1" fmla="*/ 76962 w 206597"/>
                    <a:gd name="csY1" fmla="*/ 0 h 285015"/>
                    <a:gd name="csX2" fmla="*/ 206597 w 206597"/>
                    <a:gd name="csY2" fmla="*/ 179750 h 285015"/>
                    <a:gd name="csX3" fmla="*/ 140684 w 206597"/>
                    <a:gd name="csY3" fmla="*/ 285015 h 285015"/>
                    <a:gd name="csX4" fmla="*/ 0 w 206597"/>
                    <a:gd name="csY4" fmla="*/ 114006 h 2850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206597" h="285015">
                      <a:moveTo>
                        <a:pt x="0" y="114006"/>
                      </a:moveTo>
                      <a:cubicBezTo>
                        <a:pt x="0" y="32872"/>
                        <a:pt x="37338" y="0"/>
                        <a:pt x="76962" y="0"/>
                      </a:cubicBezTo>
                      <a:cubicBezTo>
                        <a:pt x="116586" y="0"/>
                        <a:pt x="206597" y="81134"/>
                        <a:pt x="206597" y="179750"/>
                      </a:cubicBezTo>
                      <a:cubicBezTo>
                        <a:pt x="206597" y="256514"/>
                        <a:pt x="178022" y="285015"/>
                        <a:pt x="140684" y="285015"/>
                      </a:cubicBezTo>
                      <a:cubicBezTo>
                        <a:pt x="103346" y="285015"/>
                        <a:pt x="0" y="230197"/>
                        <a:pt x="0" y="114006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" name="Freeform 56">
                  <a:extLst>
                    <a:ext uri="{FF2B5EF4-FFF2-40B4-BE49-F238E27FC236}">
                      <a16:creationId xmlns:a16="http://schemas.microsoft.com/office/drawing/2014/main" id="{07E76DAD-6DC3-B542-8A90-E65258062410}"/>
                    </a:ext>
                  </a:extLst>
                </p:cNvPr>
                <p:cNvSpPr/>
                <p:nvPr/>
              </p:nvSpPr>
              <p:spPr>
                <a:xfrm>
                  <a:off x="8556021" y="3616049"/>
                  <a:ext cx="206597" cy="285015"/>
                </a:xfrm>
                <a:custGeom>
                  <a:avLst/>
                  <a:gdLst>
                    <a:gd name="csX0" fmla="*/ 0 w 206597"/>
                    <a:gd name="csY0" fmla="*/ 114006 h 285015"/>
                    <a:gd name="csX1" fmla="*/ 76962 w 206597"/>
                    <a:gd name="csY1" fmla="*/ 0 h 285015"/>
                    <a:gd name="csX2" fmla="*/ 206597 w 206597"/>
                    <a:gd name="csY2" fmla="*/ 179750 h 285015"/>
                    <a:gd name="csX3" fmla="*/ 140684 w 206597"/>
                    <a:gd name="csY3" fmla="*/ 285015 h 285015"/>
                    <a:gd name="csX4" fmla="*/ 0 w 206597"/>
                    <a:gd name="csY4" fmla="*/ 114006 h 2850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206597" h="285015">
                      <a:moveTo>
                        <a:pt x="0" y="114006"/>
                      </a:moveTo>
                      <a:cubicBezTo>
                        <a:pt x="0" y="32872"/>
                        <a:pt x="37338" y="0"/>
                        <a:pt x="76962" y="0"/>
                      </a:cubicBezTo>
                      <a:cubicBezTo>
                        <a:pt x="116586" y="0"/>
                        <a:pt x="206597" y="81134"/>
                        <a:pt x="206597" y="179750"/>
                      </a:cubicBezTo>
                      <a:cubicBezTo>
                        <a:pt x="206597" y="256514"/>
                        <a:pt x="178022" y="285015"/>
                        <a:pt x="140684" y="285015"/>
                      </a:cubicBezTo>
                      <a:cubicBezTo>
                        <a:pt x="103346" y="285015"/>
                        <a:pt x="0" y="230197"/>
                        <a:pt x="0" y="114006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8" name="Graphic 12">
                <a:extLst>
                  <a:ext uri="{FF2B5EF4-FFF2-40B4-BE49-F238E27FC236}">
                    <a16:creationId xmlns:a16="http://schemas.microsoft.com/office/drawing/2014/main" id="{554A5B00-E1CA-4FB5-CD88-B22E69175221}"/>
                  </a:ext>
                </a:extLst>
              </p:cNvPr>
              <p:cNvGrpSpPr/>
              <p:nvPr/>
            </p:nvGrpSpPr>
            <p:grpSpPr>
              <a:xfrm>
                <a:off x="8556021" y="3616049"/>
                <a:ext cx="206597" cy="285015"/>
                <a:chOff x="8556021" y="3616049"/>
                <a:chExt cx="206597" cy="285015"/>
              </a:xfrm>
              <a:grpFill/>
            </p:grpSpPr>
            <p:sp>
              <p:nvSpPr>
                <p:cNvPr id="59" name="Freeform 58">
                  <a:extLst>
                    <a:ext uri="{FF2B5EF4-FFF2-40B4-BE49-F238E27FC236}">
                      <a16:creationId xmlns:a16="http://schemas.microsoft.com/office/drawing/2014/main" id="{85B75F37-571B-CE59-098E-3A1A01064BEE}"/>
                    </a:ext>
                  </a:extLst>
                </p:cNvPr>
                <p:cNvSpPr/>
                <p:nvPr/>
              </p:nvSpPr>
              <p:spPr>
                <a:xfrm>
                  <a:off x="8556021" y="3616049"/>
                  <a:ext cx="206597" cy="285015"/>
                </a:xfrm>
                <a:custGeom>
                  <a:avLst/>
                  <a:gdLst>
                    <a:gd name="csX0" fmla="*/ 0 w 206597"/>
                    <a:gd name="csY0" fmla="*/ 114006 h 285015"/>
                    <a:gd name="csX1" fmla="*/ 76962 w 206597"/>
                    <a:gd name="csY1" fmla="*/ 0 h 285015"/>
                    <a:gd name="csX2" fmla="*/ 206597 w 206597"/>
                    <a:gd name="csY2" fmla="*/ 179750 h 285015"/>
                    <a:gd name="csX3" fmla="*/ 140684 w 206597"/>
                    <a:gd name="csY3" fmla="*/ 285015 h 285015"/>
                    <a:gd name="csX4" fmla="*/ 0 w 206597"/>
                    <a:gd name="csY4" fmla="*/ 114006 h 2850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206597" h="285015">
                      <a:moveTo>
                        <a:pt x="0" y="114006"/>
                      </a:moveTo>
                      <a:cubicBezTo>
                        <a:pt x="0" y="32872"/>
                        <a:pt x="37338" y="0"/>
                        <a:pt x="76962" y="0"/>
                      </a:cubicBezTo>
                      <a:cubicBezTo>
                        <a:pt x="116586" y="0"/>
                        <a:pt x="206597" y="81134"/>
                        <a:pt x="206597" y="179750"/>
                      </a:cubicBezTo>
                      <a:cubicBezTo>
                        <a:pt x="206597" y="256514"/>
                        <a:pt x="178022" y="285015"/>
                        <a:pt x="140684" y="285015"/>
                      </a:cubicBezTo>
                      <a:cubicBezTo>
                        <a:pt x="103346" y="285015"/>
                        <a:pt x="0" y="230197"/>
                        <a:pt x="0" y="114006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" name="Freeform 59">
                  <a:extLst>
                    <a:ext uri="{FF2B5EF4-FFF2-40B4-BE49-F238E27FC236}">
                      <a16:creationId xmlns:a16="http://schemas.microsoft.com/office/drawing/2014/main" id="{BA693063-BE8F-114F-ECCE-37FA81B63894}"/>
                    </a:ext>
                  </a:extLst>
                </p:cNvPr>
                <p:cNvSpPr/>
                <p:nvPr/>
              </p:nvSpPr>
              <p:spPr>
                <a:xfrm>
                  <a:off x="8556021" y="3616049"/>
                  <a:ext cx="206597" cy="285015"/>
                </a:xfrm>
                <a:custGeom>
                  <a:avLst/>
                  <a:gdLst>
                    <a:gd name="csX0" fmla="*/ 0 w 206597"/>
                    <a:gd name="csY0" fmla="*/ 114006 h 285015"/>
                    <a:gd name="csX1" fmla="*/ 76962 w 206597"/>
                    <a:gd name="csY1" fmla="*/ 0 h 285015"/>
                    <a:gd name="csX2" fmla="*/ 206597 w 206597"/>
                    <a:gd name="csY2" fmla="*/ 179750 h 285015"/>
                    <a:gd name="csX3" fmla="*/ 140684 w 206597"/>
                    <a:gd name="csY3" fmla="*/ 285015 h 285015"/>
                    <a:gd name="csX4" fmla="*/ 0 w 206597"/>
                    <a:gd name="csY4" fmla="*/ 114006 h 2850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206597" h="285015">
                      <a:moveTo>
                        <a:pt x="0" y="114006"/>
                      </a:moveTo>
                      <a:cubicBezTo>
                        <a:pt x="0" y="32872"/>
                        <a:pt x="37338" y="0"/>
                        <a:pt x="76962" y="0"/>
                      </a:cubicBezTo>
                      <a:cubicBezTo>
                        <a:pt x="116586" y="0"/>
                        <a:pt x="206597" y="81134"/>
                        <a:pt x="206597" y="179750"/>
                      </a:cubicBezTo>
                      <a:cubicBezTo>
                        <a:pt x="206597" y="256514"/>
                        <a:pt x="178022" y="285015"/>
                        <a:pt x="140684" y="285015"/>
                      </a:cubicBezTo>
                      <a:cubicBezTo>
                        <a:pt x="103346" y="285015"/>
                        <a:pt x="0" y="230197"/>
                        <a:pt x="0" y="114006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1" name="Graphic 12">
              <a:extLst>
                <a:ext uri="{FF2B5EF4-FFF2-40B4-BE49-F238E27FC236}">
                  <a16:creationId xmlns:a16="http://schemas.microsoft.com/office/drawing/2014/main" id="{5724D7E5-0A60-E65E-86A7-813FB27671DD}"/>
                </a:ext>
              </a:extLst>
            </p:cNvPr>
            <p:cNvGrpSpPr/>
            <p:nvPr/>
          </p:nvGrpSpPr>
          <p:grpSpPr>
            <a:xfrm>
              <a:off x="9794926" y="3416953"/>
              <a:ext cx="166674" cy="229939"/>
              <a:chOff x="9798272" y="3616049"/>
              <a:chExt cx="206597" cy="285015"/>
            </a:xfrm>
            <a:solidFill>
              <a:srgbClr val="CECAB7"/>
            </a:solidFill>
          </p:grpSpPr>
          <p:grpSp>
            <p:nvGrpSpPr>
              <p:cNvPr id="62" name="Graphic 12">
                <a:extLst>
                  <a:ext uri="{FF2B5EF4-FFF2-40B4-BE49-F238E27FC236}">
                    <a16:creationId xmlns:a16="http://schemas.microsoft.com/office/drawing/2014/main" id="{19672B8B-0673-E31C-294A-A62165483B49}"/>
                  </a:ext>
                </a:extLst>
              </p:cNvPr>
              <p:cNvGrpSpPr/>
              <p:nvPr/>
            </p:nvGrpSpPr>
            <p:grpSpPr>
              <a:xfrm>
                <a:off x="9798272" y="3616049"/>
                <a:ext cx="206597" cy="285015"/>
                <a:chOff x="9798272" y="3616049"/>
                <a:chExt cx="206597" cy="285015"/>
              </a:xfrm>
              <a:grpFill/>
            </p:grpSpPr>
            <p:sp>
              <p:nvSpPr>
                <p:cNvPr id="63" name="Freeform 62">
                  <a:extLst>
                    <a:ext uri="{FF2B5EF4-FFF2-40B4-BE49-F238E27FC236}">
                      <a16:creationId xmlns:a16="http://schemas.microsoft.com/office/drawing/2014/main" id="{3FE28F99-BB10-9B04-DCCC-5A5DD965DEE5}"/>
                    </a:ext>
                  </a:extLst>
                </p:cNvPr>
                <p:cNvSpPr/>
                <p:nvPr/>
              </p:nvSpPr>
              <p:spPr>
                <a:xfrm>
                  <a:off x="9798272" y="3616049"/>
                  <a:ext cx="206597" cy="285015"/>
                </a:xfrm>
                <a:custGeom>
                  <a:avLst/>
                  <a:gdLst>
                    <a:gd name="csX0" fmla="*/ 206597 w 206597"/>
                    <a:gd name="csY0" fmla="*/ 114006 h 285015"/>
                    <a:gd name="csX1" fmla="*/ 129635 w 206597"/>
                    <a:gd name="csY1" fmla="*/ 0 h 285015"/>
                    <a:gd name="csX2" fmla="*/ 0 w 206597"/>
                    <a:gd name="csY2" fmla="*/ 179750 h 285015"/>
                    <a:gd name="csX3" fmla="*/ 65913 w 206597"/>
                    <a:gd name="csY3" fmla="*/ 285015 h 285015"/>
                    <a:gd name="csX4" fmla="*/ 206597 w 206597"/>
                    <a:gd name="csY4" fmla="*/ 114006 h 2850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206597" h="285015">
                      <a:moveTo>
                        <a:pt x="206597" y="114006"/>
                      </a:moveTo>
                      <a:cubicBezTo>
                        <a:pt x="206597" y="32872"/>
                        <a:pt x="169259" y="0"/>
                        <a:pt x="129635" y="0"/>
                      </a:cubicBezTo>
                      <a:cubicBezTo>
                        <a:pt x="90011" y="0"/>
                        <a:pt x="0" y="81134"/>
                        <a:pt x="0" y="179750"/>
                      </a:cubicBezTo>
                      <a:cubicBezTo>
                        <a:pt x="0" y="256514"/>
                        <a:pt x="28575" y="285015"/>
                        <a:pt x="65913" y="285015"/>
                      </a:cubicBezTo>
                      <a:cubicBezTo>
                        <a:pt x="103251" y="285015"/>
                        <a:pt x="206597" y="230197"/>
                        <a:pt x="206597" y="114006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" name="Freeform 63">
                  <a:extLst>
                    <a:ext uri="{FF2B5EF4-FFF2-40B4-BE49-F238E27FC236}">
                      <a16:creationId xmlns:a16="http://schemas.microsoft.com/office/drawing/2014/main" id="{A30AA182-1D63-C353-25BF-B401A07C649B}"/>
                    </a:ext>
                  </a:extLst>
                </p:cNvPr>
                <p:cNvSpPr/>
                <p:nvPr/>
              </p:nvSpPr>
              <p:spPr>
                <a:xfrm>
                  <a:off x="9798272" y="3616049"/>
                  <a:ext cx="206597" cy="285015"/>
                </a:xfrm>
                <a:custGeom>
                  <a:avLst/>
                  <a:gdLst>
                    <a:gd name="csX0" fmla="*/ 206597 w 206597"/>
                    <a:gd name="csY0" fmla="*/ 114006 h 285015"/>
                    <a:gd name="csX1" fmla="*/ 129635 w 206597"/>
                    <a:gd name="csY1" fmla="*/ 0 h 285015"/>
                    <a:gd name="csX2" fmla="*/ 0 w 206597"/>
                    <a:gd name="csY2" fmla="*/ 179750 h 285015"/>
                    <a:gd name="csX3" fmla="*/ 65913 w 206597"/>
                    <a:gd name="csY3" fmla="*/ 285015 h 285015"/>
                    <a:gd name="csX4" fmla="*/ 206597 w 206597"/>
                    <a:gd name="csY4" fmla="*/ 114006 h 2850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206597" h="285015">
                      <a:moveTo>
                        <a:pt x="206597" y="114006"/>
                      </a:moveTo>
                      <a:cubicBezTo>
                        <a:pt x="206597" y="32872"/>
                        <a:pt x="169259" y="0"/>
                        <a:pt x="129635" y="0"/>
                      </a:cubicBezTo>
                      <a:cubicBezTo>
                        <a:pt x="90011" y="0"/>
                        <a:pt x="0" y="81134"/>
                        <a:pt x="0" y="179750"/>
                      </a:cubicBezTo>
                      <a:cubicBezTo>
                        <a:pt x="0" y="256514"/>
                        <a:pt x="28575" y="285015"/>
                        <a:pt x="65913" y="285015"/>
                      </a:cubicBezTo>
                      <a:cubicBezTo>
                        <a:pt x="103251" y="285015"/>
                        <a:pt x="206597" y="230197"/>
                        <a:pt x="206597" y="114006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5" name="Graphic 12">
                <a:extLst>
                  <a:ext uri="{FF2B5EF4-FFF2-40B4-BE49-F238E27FC236}">
                    <a16:creationId xmlns:a16="http://schemas.microsoft.com/office/drawing/2014/main" id="{154DEB54-04EF-49E2-0660-4E790008D1B9}"/>
                  </a:ext>
                </a:extLst>
              </p:cNvPr>
              <p:cNvGrpSpPr/>
              <p:nvPr/>
            </p:nvGrpSpPr>
            <p:grpSpPr>
              <a:xfrm>
                <a:off x="9798272" y="3616049"/>
                <a:ext cx="206597" cy="285015"/>
                <a:chOff x="9798272" y="3616049"/>
                <a:chExt cx="206597" cy="285015"/>
              </a:xfrm>
              <a:grpFill/>
            </p:grpSpPr>
            <p:sp>
              <p:nvSpPr>
                <p:cNvPr id="66" name="Freeform 65">
                  <a:extLst>
                    <a:ext uri="{FF2B5EF4-FFF2-40B4-BE49-F238E27FC236}">
                      <a16:creationId xmlns:a16="http://schemas.microsoft.com/office/drawing/2014/main" id="{CF17A236-D9EB-0D87-B07B-57DE66E3408B}"/>
                    </a:ext>
                  </a:extLst>
                </p:cNvPr>
                <p:cNvSpPr/>
                <p:nvPr/>
              </p:nvSpPr>
              <p:spPr>
                <a:xfrm>
                  <a:off x="9798272" y="3616049"/>
                  <a:ext cx="206597" cy="285015"/>
                </a:xfrm>
                <a:custGeom>
                  <a:avLst/>
                  <a:gdLst>
                    <a:gd name="csX0" fmla="*/ 206597 w 206597"/>
                    <a:gd name="csY0" fmla="*/ 114006 h 285015"/>
                    <a:gd name="csX1" fmla="*/ 129635 w 206597"/>
                    <a:gd name="csY1" fmla="*/ 0 h 285015"/>
                    <a:gd name="csX2" fmla="*/ 0 w 206597"/>
                    <a:gd name="csY2" fmla="*/ 179750 h 285015"/>
                    <a:gd name="csX3" fmla="*/ 65913 w 206597"/>
                    <a:gd name="csY3" fmla="*/ 285015 h 285015"/>
                    <a:gd name="csX4" fmla="*/ 206597 w 206597"/>
                    <a:gd name="csY4" fmla="*/ 114006 h 2850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206597" h="285015">
                      <a:moveTo>
                        <a:pt x="206597" y="114006"/>
                      </a:moveTo>
                      <a:cubicBezTo>
                        <a:pt x="206597" y="32872"/>
                        <a:pt x="169259" y="0"/>
                        <a:pt x="129635" y="0"/>
                      </a:cubicBezTo>
                      <a:cubicBezTo>
                        <a:pt x="90011" y="0"/>
                        <a:pt x="0" y="81134"/>
                        <a:pt x="0" y="179750"/>
                      </a:cubicBezTo>
                      <a:cubicBezTo>
                        <a:pt x="0" y="256514"/>
                        <a:pt x="28575" y="285015"/>
                        <a:pt x="65913" y="285015"/>
                      </a:cubicBezTo>
                      <a:cubicBezTo>
                        <a:pt x="103251" y="285015"/>
                        <a:pt x="206597" y="230197"/>
                        <a:pt x="206597" y="114006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" name="Freeform 66">
                  <a:extLst>
                    <a:ext uri="{FF2B5EF4-FFF2-40B4-BE49-F238E27FC236}">
                      <a16:creationId xmlns:a16="http://schemas.microsoft.com/office/drawing/2014/main" id="{9563ACAC-6E8A-4A07-9F4E-A9F52B828BEC}"/>
                    </a:ext>
                  </a:extLst>
                </p:cNvPr>
                <p:cNvSpPr/>
                <p:nvPr/>
              </p:nvSpPr>
              <p:spPr>
                <a:xfrm>
                  <a:off x="9798272" y="3616049"/>
                  <a:ext cx="206597" cy="285015"/>
                </a:xfrm>
                <a:custGeom>
                  <a:avLst/>
                  <a:gdLst>
                    <a:gd name="csX0" fmla="*/ 206597 w 206597"/>
                    <a:gd name="csY0" fmla="*/ 114006 h 285015"/>
                    <a:gd name="csX1" fmla="*/ 129635 w 206597"/>
                    <a:gd name="csY1" fmla="*/ 0 h 285015"/>
                    <a:gd name="csX2" fmla="*/ 0 w 206597"/>
                    <a:gd name="csY2" fmla="*/ 179750 h 285015"/>
                    <a:gd name="csX3" fmla="*/ 65913 w 206597"/>
                    <a:gd name="csY3" fmla="*/ 285015 h 285015"/>
                    <a:gd name="csX4" fmla="*/ 206597 w 206597"/>
                    <a:gd name="csY4" fmla="*/ 114006 h 2850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206597" h="285015">
                      <a:moveTo>
                        <a:pt x="206597" y="114006"/>
                      </a:moveTo>
                      <a:cubicBezTo>
                        <a:pt x="206597" y="32872"/>
                        <a:pt x="169259" y="0"/>
                        <a:pt x="129635" y="0"/>
                      </a:cubicBezTo>
                      <a:cubicBezTo>
                        <a:pt x="90011" y="0"/>
                        <a:pt x="0" y="81134"/>
                        <a:pt x="0" y="179750"/>
                      </a:cubicBezTo>
                      <a:cubicBezTo>
                        <a:pt x="0" y="256514"/>
                        <a:pt x="28575" y="285015"/>
                        <a:pt x="65913" y="285015"/>
                      </a:cubicBezTo>
                      <a:cubicBezTo>
                        <a:pt x="103251" y="285015"/>
                        <a:pt x="206597" y="230197"/>
                        <a:pt x="206597" y="114006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8" name="Graphic 12">
              <a:extLst>
                <a:ext uri="{FF2B5EF4-FFF2-40B4-BE49-F238E27FC236}">
                  <a16:creationId xmlns:a16="http://schemas.microsoft.com/office/drawing/2014/main" id="{367357AF-01D9-7D1E-6BB4-9BE41C7EC82A}"/>
                </a:ext>
              </a:extLst>
            </p:cNvPr>
            <p:cNvGrpSpPr/>
            <p:nvPr/>
          </p:nvGrpSpPr>
          <p:grpSpPr>
            <a:xfrm>
              <a:off x="9500190" y="3812571"/>
              <a:ext cx="333585" cy="379009"/>
              <a:chOff x="9432939" y="4106428"/>
              <a:chExt cx="413487" cy="469792"/>
            </a:xfrm>
            <a:solidFill>
              <a:srgbClr val="CECAB7"/>
            </a:solidFill>
          </p:grpSpPr>
          <p:grpSp>
            <p:nvGrpSpPr>
              <p:cNvPr id="69" name="Graphic 12">
                <a:extLst>
                  <a:ext uri="{FF2B5EF4-FFF2-40B4-BE49-F238E27FC236}">
                    <a16:creationId xmlns:a16="http://schemas.microsoft.com/office/drawing/2014/main" id="{7264B92B-53A0-6E85-4D8B-CB487490467F}"/>
                  </a:ext>
                </a:extLst>
              </p:cNvPr>
              <p:cNvGrpSpPr/>
              <p:nvPr/>
            </p:nvGrpSpPr>
            <p:grpSpPr>
              <a:xfrm>
                <a:off x="9432939" y="4106428"/>
                <a:ext cx="413487" cy="469792"/>
                <a:chOff x="9432939" y="4106428"/>
                <a:chExt cx="413487" cy="469792"/>
              </a:xfrm>
              <a:grpFill/>
            </p:grpSpPr>
            <p:sp>
              <p:nvSpPr>
                <p:cNvPr id="70" name="Freeform 69">
                  <a:extLst>
                    <a:ext uri="{FF2B5EF4-FFF2-40B4-BE49-F238E27FC236}">
                      <a16:creationId xmlns:a16="http://schemas.microsoft.com/office/drawing/2014/main" id="{70BA4018-B908-7A8D-D02B-969820862362}"/>
                    </a:ext>
                  </a:extLst>
                </p:cNvPr>
                <p:cNvSpPr/>
                <p:nvPr/>
              </p:nvSpPr>
              <p:spPr>
                <a:xfrm>
                  <a:off x="9432939" y="4106428"/>
                  <a:ext cx="413487" cy="469792"/>
                </a:xfrm>
                <a:custGeom>
                  <a:avLst/>
                  <a:gdLst>
                    <a:gd name="csX0" fmla="*/ 48912 w 413487"/>
                    <a:gd name="csY0" fmla="*/ 196604 h 469792"/>
                    <a:gd name="csX1" fmla="*/ 350474 w 413487"/>
                    <a:gd name="csY1" fmla="*/ 4503 h 469792"/>
                    <a:gd name="csX2" fmla="*/ 388384 w 413487"/>
                    <a:gd name="csY2" fmla="*/ 255507 h 469792"/>
                    <a:gd name="csX3" fmla="*/ 55294 w 413487"/>
                    <a:gd name="csY3" fmla="*/ 467083 h 469792"/>
                    <a:gd name="csX4" fmla="*/ 3669 w 413487"/>
                    <a:gd name="csY4" fmla="*/ 435827 h 469792"/>
                    <a:gd name="csX5" fmla="*/ 48912 w 413487"/>
                    <a:gd name="csY5" fmla="*/ 196604 h 46979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413487" h="469792">
                      <a:moveTo>
                        <a:pt x="48912" y="196604"/>
                      </a:moveTo>
                      <a:cubicBezTo>
                        <a:pt x="117016" y="-2717"/>
                        <a:pt x="309802" y="-9367"/>
                        <a:pt x="350474" y="4503"/>
                      </a:cubicBezTo>
                      <a:cubicBezTo>
                        <a:pt x="391146" y="18374"/>
                        <a:pt x="446391" y="85923"/>
                        <a:pt x="388384" y="255507"/>
                      </a:cubicBezTo>
                      <a:cubicBezTo>
                        <a:pt x="330471" y="425091"/>
                        <a:pt x="103872" y="483709"/>
                        <a:pt x="55294" y="467083"/>
                      </a:cubicBezTo>
                      <a:cubicBezTo>
                        <a:pt x="25005" y="456823"/>
                        <a:pt x="9384" y="446847"/>
                        <a:pt x="3669" y="435827"/>
                      </a:cubicBezTo>
                      <a:cubicBezTo>
                        <a:pt x="-4428" y="420436"/>
                        <a:pt x="-2999" y="348707"/>
                        <a:pt x="48912" y="196604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" name="Freeform 70">
                  <a:extLst>
                    <a:ext uri="{FF2B5EF4-FFF2-40B4-BE49-F238E27FC236}">
                      <a16:creationId xmlns:a16="http://schemas.microsoft.com/office/drawing/2014/main" id="{01AECDC1-20C4-A282-51C8-C14023170E3D}"/>
                    </a:ext>
                  </a:extLst>
                </p:cNvPr>
                <p:cNvSpPr/>
                <p:nvPr/>
              </p:nvSpPr>
              <p:spPr>
                <a:xfrm>
                  <a:off x="9432939" y="4106428"/>
                  <a:ext cx="413487" cy="469792"/>
                </a:xfrm>
                <a:custGeom>
                  <a:avLst/>
                  <a:gdLst>
                    <a:gd name="csX0" fmla="*/ 48912 w 413487"/>
                    <a:gd name="csY0" fmla="*/ 196604 h 469792"/>
                    <a:gd name="csX1" fmla="*/ 350474 w 413487"/>
                    <a:gd name="csY1" fmla="*/ 4503 h 469792"/>
                    <a:gd name="csX2" fmla="*/ 388384 w 413487"/>
                    <a:gd name="csY2" fmla="*/ 255507 h 469792"/>
                    <a:gd name="csX3" fmla="*/ 55294 w 413487"/>
                    <a:gd name="csY3" fmla="*/ 467083 h 469792"/>
                    <a:gd name="csX4" fmla="*/ 3669 w 413487"/>
                    <a:gd name="csY4" fmla="*/ 435827 h 469792"/>
                    <a:gd name="csX5" fmla="*/ 48912 w 413487"/>
                    <a:gd name="csY5" fmla="*/ 196604 h 46979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413487" h="469792">
                      <a:moveTo>
                        <a:pt x="48912" y="196604"/>
                      </a:moveTo>
                      <a:cubicBezTo>
                        <a:pt x="117016" y="-2717"/>
                        <a:pt x="309802" y="-9367"/>
                        <a:pt x="350474" y="4503"/>
                      </a:cubicBezTo>
                      <a:cubicBezTo>
                        <a:pt x="391146" y="18374"/>
                        <a:pt x="446391" y="85923"/>
                        <a:pt x="388384" y="255507"/>
                      </a:cubicBezTo>
                      <a:cubicBezTo>
                        <a:pt x="330471" y="425091"/>
                        <a:pt x="103872" y="483709"/>
                        <a:pt x="55294" y="467083"/>
                      </a:cubicBezTo>
                      <a:cubicBezTo>
                        <a:pt x="25005" y="456823"/>
                        <a:pt x="9384" y="446847"/>
                        <a:pt x="3669" y="435827"/>
                      </a:cubicBezTo>
                      <a:cubicBezTo>
                        <a:pt x="-4428" y="420436"/>
                        <a:pt x="-2999" y="348707"/>
                        <a:pt x="48912" y="196604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2" name="Graphic 12">
                <a:extLst>
                  <a:ext uri="{FF2B5EF4-FFF2-40B4-BE49-F238E27FC236}">
                    <a16:creationId xmlns:a16="http://schemas.microsoft.com/office/drawing/2014/main" id="{A08DB047-ED5D-0797-C381-71C3D55EBC58}"/>
                  </a:ext>
                </a:extLst>
              </p:cNvPr>
              <p:cNvGrpSpPr/>
              <p:nvPr/>
            </p:nvGrpSpPr>
            <p:grpSpPr>
              <a:xfrm>
                <a:off x="9432939" y="4106428"/>
                <a:ext cx="413487" cy="469792"/>
                <a:chOff x="9432939" y="4106428"/>
                <a:chExt cx="413487" cy="469792"/>
              </a:xfrm>
              <a:grpFill/>
            </p:grpSpPr>
            <p:sp>
              <p:nvSpPr>
                <p:cNvPr id="73" name="Freeform 72">
                  <a:extLst>
                    <a:ext uri="{FF2B5EF4-FFF2-40B4-BE49-F238E27FC236}">
                      <a16:creationId xmlns:a16="http://schemas.microsoft.com/office/drawing/2014/main" id="{54258AFB-2523-68EE-BE4E-B11ABB7FAF7E}"/>
                    </a:ext>
                  </a:extLst>
                </p:cNvPr>
                <p:cNvSpPr/>
                <p:nvPr/>
              </p:nvSpPr>
              <p:spPr>
                <a:xfrm>
                  <a:off x="9432939" y="4106428"/>
                  <a:ext cx="413487" cy="469792"/>
                </a:xfrm>
                <a:custGeom>
                  <a:avLst/>
                  <a:gdLst>
                    <a:gd name="csX0" fmla="*/ 48912 w 413487"/>
                    <a:gd name="csY0" fmla="*/ 196604 h 469792"/>
                    <a:gd name="csX1" fmla="*/ 350474 w 413487"/>
                    <a:gd name="csY1" fmla="*/ 4503 h 469792"/>
                    <a:gd name="csX2" fmla="*/ 388384 w 413487"/>
                    <a:gd name="csY2" fmla="*/ 255507 h 469792"/>
                    <a:gd name="csX3" fmla="*/ 55294 w 413487"/>
                    <a:gd name="csY3" fmla="*/ 467083 h 469792"/>
                    <a:gd name="csX4" fmla="*/ 3669 w 413487"/>
                    <a:gd name="csY4" fmla="*/ 435827 h 469792"/>
                    <a:gd name="csX5" fmla="*/ 48912 w 413487"/>
                    <a:gd name="csY5" fmla="*/ 196604 h 46979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413487" h="469792">
                      <a:moveTo>
                        <a:pt x="48912" y="196604"/>
                      </a:moveTo>
                      <a:cubicBezTo>
                        <a:pt x="117016" y="-2717"/>
                        <a:pt x="309802" y="-9367"/>
                        <a:pt x="350474" y="4503"/>
                      </a:cubicBezTo>
                      <a:cubicBezTo>
                        <a:pt x="391146" y="18374"/>
                        <a:pt x="446391" y="85923"/>
                        <a:pt x="388384" y="255507"/>
                      </a:cubicBezTo>
                      <a:cubicBezTo>
                        <a:pt x="330471" y="425091"/>
                        <a:pt x="103872" y="483709"/>
                        <a:pt x="55294" y="467083"/>
                      </a:cubicBezTo>
                      <a:cubicBezTo>
                        <a:pt x="25005" y="456823"/>
                        <a:pt x="9384" y="446847"/>
                        <a:pt x="3669" y="435827"/>
                      </a:cubicBezTo>
                      <a:cubicBezTo>
                        <a:pt x="-4428" y="420436"/>
                        <a:pt x="-2999" y="348707"/>
                        <a:pt x="48912" y="196604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" name="Freeform 73">
                  <a:extLst>
                    <a:ext uri="{FF2B5EF4-FFF2-40B4-BE49-F238E27FC236}">
                      <a16:creationId xmlns:a16="http://schemas.microsoft.com/office/drawing/2014/main" id="{986419F8-0576-93DB-62B1-DDD1E8BABB1E}"/>
                    </a:ext>
                  </a:extLst>
                </p:cNvPr>
                <p:cNvSpPr/>
                <p:nvPr/>
              </p:nvSpPr>
              <p:spPr>
                <a:xfrm>
                  <a:off x="9432939" y="4106428"/>
                  <a:ext cx="413487" cy="469792"/>
                </a:xfrm>
                <a:custGeom>
                  <a:avLst/>
                  <a:gdLst>
                    <a:gd name="csX0" fmla="*/ 48912 w 413487"/>
                    <a:gd name="csY0" fmla="*/ 196604 h 469792"/>
                    <a:gd name="csX1" fmla="*/ 350474 w 413487"/>
                    <a:gd name="csY1" fmla="*/ 4503 h 469792"/>
                    <a:gd name="csX2" fmla="*/ 388384 w 413487"/>
                    <a:gd name="csY2" fmla="*/ 255507 h 469792"/>
                    <a:gd name="csX3" fmla="*/ 55294 w 413487"/>
                    <a:gd name="csY3" fmla="*/ 467083 h 469792"/>
                    <a:gd name="csX4" fmla="*/ 3669 w 413487"/>
                    <a:gd name="csY4" fmla="*/ 435827 h 469792"/>
                    <a:gd name="csX5" fmla="*/ 48912 w 413487"/>
                    <a:gd name="csY5" fmla="*/ 196604 h 46979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413487" h="469792">
                      <a:moveTo>
                        <a:pt x="48912" y="196604"/>
                      </a:moveTo>
                      <a:cubicBezTo>
                        <a:pt x="117016" y="-2717"/>
                        <a:pt x="309802" y="-9367"/>
                        <a:pt x="350474" y="4503"/>
                      </a:cubicBezTo>
                      <a:cubicBezTo>
                        <a:pt x="391146" y="18374"/>
                        <a:pt x="446391" y="85923"/>
                        <a:pt x="388384" y="255507"/>
                      </a:cubicBezTo>
                      <a:cubicBezTo>
                        <a:pt x="330471" y="425091"/>
                        <a:pt x="103872" y="483709"/>
                        <a:pt x="55294" y="467083"/>
                      </a:cubicBezTo>
                      <a:cubicBezTo>
                        <a:pt x="25005" y="456823"/>
                        <a:pt x="9384" y="446847"/>
                        <a:pt x="3669" y="435827"/>
                      </a:cubicBezTo>
                      <a:cubicBezTo>
                        <a:pt x="-4428" y="420436"/>
                        <a:pt x="-2999" y="348707"/>
                        <a:pt x="48912" y="196604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75" name="Graphic 12">
              <a:extLst>
                <a:ext uri="{FF2B5EF4-FFF2-40B4-BE49-F238E27FC236}">
                  <a16:creationId xmlns:a16="http://schemas.microsoft.com/office/drawing/2014/main" id="{357E721D-92B0-ED42-08FE-41E3C20BF29F}"/>
                </a:ext>
              </a:extLst>
            </p:cNvPr>
            <p:cNvGrpSpPr/>
            <p:nvPr/>
          </p:nvGrpSpPr>
          <p:grpSpPr>
            <a:xfrm>
              <a:off x="9000534" y="4175465"/>
              <a:ext cx="102242" cy="84813"/>
              <a:chOff x="8813602" y="4556244"/>
              <a:chExt cx="126732" cy="105128"/>
            </a:xfrm>
            <a:solidFill>
              <a:srgbClr val="CECAB7"/>
            </a:solidFill>
          </p:grpSpPr>
          <p:grpSp>
            <p:nvGrpSpPr>
              <p:cNvPr id="76" name="Graphic 12">
                <a:extLst>
                  <a:ext uri="{FF2B5EF4-FFF2-40B4-BE49-F238E27FC236}">
                    <a16:creationId xmlns:a16="http://schemas.microsoft.com/office/drawing/2014/main" id="{0FD0FCD6-62E3-3AC6-87EB-76AF626DE09F}"/>
                  </a:ext>
                </a:extLst>
              </p:cNvPr>
              <p:cNvGrpSpPr/>
              <p:nvPr/>
            </p:nvGrpSpPr>
            <p:grpSpPr>
              <a:xfrm>
                <a:off x="8813602" y="4556244"/>
                <a:ext cx="126732" cy="105128"/>
                <a:chOff x="8813602" y="4556244"/>
                <a:chExt cx="126732" cy="105128"/>
              </a:xfrm>
              <a:grpFill/>
            </p:grpSpPr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CFA3A455-9C6F-A237-04AE-BC5456BE0802}"/>
                    </a:ext>
                  </a:extLst>
                </p:cNvPr>
                <p:cNvSpPr/>
                <p:nvPr/>
              </p:nvSpPr>
              <p:spPr>
                <a:xfrm rot="-4122000">
                  <a:off x="8841535" y="4554751"/>
                  <a:ext cx="70866" cy="108115"/>
                </a:xfrm>
                <a:prstGeom prst="ellipse">
                  <a:avLst/>
                </a:pr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217E2674-AA12-340A-EE55-B5D70552E0B0}"/>
                    </a:ext>
                  </a:extLst>
                </p:cNvPr>
                <p:cNvSpPr/>
                <p:nvPr/>
              </p:nvSpPr>
              <p:spPr>
                <a:xfrm rot="-4122000">
                  <a:off x="8841535" y="4554751"/>
                  <a:ext cx="70866" cy="108115"/>
                </a:xfrm>
                <a:prstGeom prst="ellipse">
                  <a:avLst/>
                </a:pr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9" name="Graphic 12">
                <a:extLst>
                  <a:ext uri="{FF2B5EF4-FFF2-40B4-BE49-F238E27FC236}">
                    <a16:creationId xmlns:a16="http://schemas.microsoft.com/office/drawing/2014/main" id="{120AF87C-5A60-F59D-7028-5C31DE320D58}"/>
                  </a:ext>
                </a:extLst>
              </p:cNvPr>
              <p:cNvGrpSpPr/>
              <p:nvPr/>
            </p:nvGrpSpPr>
            <p:grpSpPr>
              <a:xfrm>
                <a:off x="8813602" y="4556244"/>
                <a:ext cx="126732" cy="105128"/>
                <a:chOff x="8813602" y="4556244"/>
                <a:chExt cx="126732" cy="105128"/>
              </a:xfrm>
              <a:grpFill/>
            </p:grpSpPr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B3BA7283-07C0-366A-D648-9B6300C7C94F}"/>
                    </a:ext>
                  </a:extLst>
                </p:cNvPr>
                <p:cNvSpPr/>
                <p:nvPr/>
              </p:nvSpPr>
              <p:spPr>
                <a:xfrm rot="-4122000">
                  <a:off x="8841535" y="4554751"/>
                  <a:ext cx="70866" cy="108115"/>
                </a:xfrm>
                <a:prstGeom prst="ellipse">
                  <a:avLst/>
                </a:pr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9BB2C912-56D9-5A38-C809-4BF40943E9CD}"/>
                    </a:ext>
                  </a:extLst>
                </p:cNvPr>
                <p:cNvSpPr/>
                <p:nvPr/>
              </p:nvSpPr>
              <p:spPr>
                <a:xfrm rot="-4122000">
                  <a:off x="8841535" y="4554751"/>
                  <a:ext cx="70866" cy="108115"/>
                </a:xfrm>
                <a:prstGeom prst="ellipse">
                  <a:avLst/>
                </a:pr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82" name="Graphic 12">
              <a:extLst>
                <a:ext uri="{FF2B5EF4-FFF2-40B4-BE49-F238E27FC236}">
                  <a16:creationId xmlns:a16="http://schemas.microsoft.com/office/drawing/2014/main" id="{D08395B1-4972-A98F-D457-D8532B3B3AFC}"/>
                </a:ext>
              </a:extLst>
            </p:cNvPr>
            <p:cNvGrpSpPr/>
            <p:nvPr/>
          </p:nvGrpSpPr>
          <p:grpSpPr>
            <a:xfrm>
              <a:off x="9660355" y="4187168"/>
              <a:ext cx="84101" cy="61862"/>
              <a:chOff x="9631468" y="4570751"/>
              <a:chExt cx="104245" cy="76679"/>
            </a:xfrm>
            <a:solidFill>
              <a:srgbClr val="CECAB7"/>
            </a:solidFill>
          </p:grpSpPr>
          <p:grpSp>
            <p:nvGrpSpPr>
              <p:cNvPr id="83" name="Graphic 12">
                <a:extLst>
                  <a:ext uri="{FF2B5EF4-FFF2-40B4-BE49-F238E27FC236}">
                    <a16:creationId xmlns:a16="http://schemas.microsoft.com/office/drawing/2014/main" id="{59314CA3-6E42-792A-36B1-015BEB688A8B}"/>
                  </a:ext>
                </a:extLst>
              </p:cNvPr>
              <p:cNvGrpSpPr/>
              <p:nvPr/>
            </p:nvGrpSpPr>
            <p:grpSpPr>
              <a:xfrm>
                <a:off x="9631468" y="4570751"/>
                <a:ext cx="104245" cy="76679"/>
                <a:chOff x="9631468" y="4570751"/>
                <a:chExt cx="104245" cy="76679"/>
              </a:xfrm>
              <a:grpFill/>
            </p:grpSpPr>
            <p:sp>
              <p:nvSpPr>
                <p:cNvPr id="84" name="Freeform 83">
                  <a:extLst>
                    <a:ext uri="{FF2B5EF4-FFF2-40B4-BE49-F238E27FC236}">
                      <a16:creationId xmlns:a16="http://schemas.microsoft.com/office/drawing/2014/main" id="{7F4AF7DC-462A-7FA1-3025-AF2F24D82D78}"/>
                    </a:ext>
                  </a:extLst>
                </p:cNvPr>
                <p:cNvSpPr/>
                <p:nvPr/>
              </p:nvSpPr>
              <p:spPr>
                <a:xfrm>
                  <a:off x="9631468" y="4570751"/>
                  <a:ext cx="104245" cy="76679"/>
                </a:xfrm>
                <a:custGeom>
                  <a:avLst/>
                  <a:gdLst>
                    <a:gd name="csX0" fmla="*/ 39264 w 104245"/>
                    <a:gd name="csY0" fmla="*/ 5420 h 76679"/>
                    <a:gd name="csX1" fmla="*/ 102605 w 104245"/>
                    <a:gd name="csY1" fmla="*/ 18721 h 76679"/>
                    <a:gd name="csX2" fmla="*/ 64981 w 104245"/>
                    <a:gd name="csY2" fmla="*/ 71259 h 76679"/>
                    <a:gd name="csX3" fmla="*/ 1640 w 104245"/>
                    <a:gd name="csY3" fmla="*/ 57958 h 76679"/>
                    <a:gd name="csX4" fmla="*/ 39264 w 104245"/>
                    <a:gd name="csY4" fmla="*/ 5420 h 7667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104245" h="76679">
                      <a:moveTo>
                        <a:pt x="39264" y="5420"/>
                      </a:moveTo>
                      <a:cubicBezTo>
                        <a:pt x="67172" y="-5410"/>
                        <a:pt x="95461" y="480"/>
                        <a:pt x="102605" y="18721"/>
                      </a:cubicBezTo>
                      <a:cubicBezTo>
                        <a:pt x="109749" y="36867"/>
                        <a:pt x="92889" y="60428"/>
                        <a:pt x="64981" y="71259"/>
                      </a:cubicBezTo>
                      <a:cubicBezTo>
                        <a:pt x="37073" y="82089"/>
                        <a:pt x="8784" y="76199"/>
                        <a:pt x="1640" y="57958"/>
                      </a:cubicBezTo>
                      <a:cubicBezTo>
                        <a:pt x="-5504" y="39717"/>
                        <a:pt x="11355" y="16251"/>
                        <a:pt x="39264" y="5420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" name="Freeform 84">
                  <a:extLst>
                    <a:ext uri="{FF2B5EF4-FFF2-40B4-BE49-F238E27FC236}">
                      <a16:creationId xmlns:a16="http://schemas.microsoft.com/office/drawing/2014/main" id="{AE064811-CFB6-B792-7C51-5C215AB3E6C4}"/>
                    </a:ext>
                  </a:extLst>
                </p:cNvPr>
                <p:cNvSpPr/>
                <p:nvPr/>
              </p:nvSpPr>
              <p:spPr>
                <a:xfrm>
                  <a:off x="9631468" y="4570751"/>
                  <a:ext cx="104245" cy="76679"/>
                </a:xfrm>
                <a:custGeom>
                  <a:avLst/>
                  <a:gdLst>
                    <a:gd name="csX0" fmla="*/ 39264 w 104245"/>
                    <a:gd name="csY0" fmla="*/ 5420 h 76679"/>
                    <a:gd name="csX1" fmla="*/ 102605 w 104245"/>
                    <a:gd name="csY1" fmla="*/ 18721 h 76679"/>
                    <a:gd name="csX2" fmla="*/ 64981 w 104245"/>
                    <a:gd name="csY2" fmla="*/ 71259 h 76679"/>
                    <a:gd name="csX3" fmla="*/ 1640 w 104245"/>
                    <a:gd name="csY3" fmla="*/ 57958 h 76679"/>
                    <a:gd name="csX4" fmla="*/ 39264 w 104245"/>
                    <a:gd name="csY4" fmla="*/ 5420 h 7667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104245" h="76679">
                      <a:moveTo>
                        <a:pt x="39264" y="5420"/>
                      </a:moveTo>
                      <a:cubicBezTo>
                        <a:pt x="67172" y="-5410"/>
                        <a:pt x="95461" y="480"/>
                        <a:pt x="102605" y="18721"/>
                      </a:cubicBezTo>
                      <a:cubicBezTo>
                        <a:pt x="109749" y="36867"/>
                        <a:pt x="92889" y="60428"/>
                        <a:pt x="64981" y="71259"/>
                      </a:cubicBezTo>
                      <a:cubicBezTo>
                        <a:pt x="37073" y="82089"/>
                        <a:pt x="8784" y="76199"/>
                        <a:pt x="1640" y="57958"/>
                      </a:cubicBezTo>
                      <a:cubicBezTo>
                        <a:pt x="-5504" y="39717"/>
                        <a:pt x="11355" y="16251"/>
                        <a:pt x="39264" y="5420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6" name="Graphic 12">
                <a:extLst>
                  <a:ext uri="{FF2B5EF4-FFF2-40B4-BE49-F238E27FC236}">
                    <a16:creationId xmlns:a16="http://schemas.microsoft.com/office/drawing/2014/main" id="{B6D7597F-67D9-4832-8CF3-0014ACF637D0}"/>
                  </a:ext>
                </a:extLst>
              </p:cNvPr>
              <p:cNvGrpSpPr/>
              <p:nvPr/>
            </p:nvGrpSpPr>
            <p:grpSpPr>
              <a:xfrm>
                <a:off x="9631468" y="4570751"/>
                <a:ext cx="104245" cy="76679"/>
                <a:chOff x="9631468" y="4570751"/>
                <a:chExt cx="104245" cy="76679"/>
              </a:xfrm>
              <a:grpFill/>
            </p:grpSpPr>
            <p:sp>
              <p:nvSpPr>
                <p:cNvPr id="87" name="Freeform 86">
                  <a:extLst>
                    <a:ext uri="{FF2B5EF4-FFF2-40B4-BE49-F238E27FC236}">
                      <a16:creationId xmlns:a16="http://schemas.microsoft.com/office/drawing/2014/main" id="{FEF97774-DE08-AB7C-F5BE-5791DA8560D9}"/>
                    </a:ext>
                  </a:extLst>
                </p:cNvPr>
                <p:cNvSpPr/>
                <p:nvPr/>
              </p:nvSpPr>
              <p:spPr>
                <a:xfrm>
                  <a:off x="9631468" y="4570751"/>
                  <a:ext cx="104245" cy="76679"/>
                </a:xfrm>
                <a:custGeom>
                  <a:avLst/>
                  <a:gdLst>
                    <a:gd name="csX0" fmla="*/ 39264 w 104245"/>
                    <a:gd name="csY0" fmla="*/ 5420 h 76679"/>
                    <a:gd name="csX1" fmla="*/ 102605 w 104245"/>
                    <a:gd name="csY1" fmla="*/ 18721 h 76679"/>
                    <a:gd name="csX2" fmla="*/ 64981 w 104245"/>
                    <a:gd name="csY2" fmla="*/ 71259 h 76679"/>
                    <a:gd name="csX3" fmla="*/ 1640 w 104245"/>
                    <a:gd name="csY3" fmla="*/ 57958 h 76679"/>
                    <a:gd name="csX4" fmla="*/ 39264 w 104245"/>
                    <a:gd name="csY4" fmla="*/ 5420 h 7667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104245" h="76679">
                      <a:moveTo>
                        <a:pt x="39264" y="5420"/>
                      </a:moveTo>
                      <a:cubicBezTo>
                        <a:pt x="67172" y="-5410"/>
                        <a:pt x="95461" y="480"/>
                        <a:pt x="102605" y="18721"/>
                      </a:cubicBezTo>
                      <a:cubicBezTo>
                        <a:pt x="109749" y="36867"/>
                        <a:pt x="92889" y="60428"/>
                        <a:pt x="64981" y="71259"/>
                      </a:cubicBezTo>
                      <a:cubicBezTo>
                        <a:pt x="37073" y="82089"/>
                        <a:pt x="8784" y="76199"/>
                        <a:pt x="1640" y="57958"/>
                      </a:cubicBezTo>
                      <a:cubicBezTo>
                        <a:pt x="-5504" y="39717"/>
                        <a:pt x="11355" y="16251"/>
                        <a:pt x="39264" y="5420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" name="Freeform 87">
                  <a:extLst>
                    <a:ext uri="{FF2B5EF4-FFF2-40B4-BE49-F238E27FC236}">
                      <a16:creationId xmlns:a16="http://schemas.microsoft.com/office/drawing/2014/main" id="{DE50A57F-F910-2A34-E893-0C50F1AEAA8C}"/>
                    </a:ext>
                  </a:extLst>
                </p:cNvPr>
                <p:cNvSpPr/>
                <p:nvPr/>
              </p:nvSpPr>
              <p:spPr>
                <a:xfrm>
                  <a:off x="9631468" y="4570751"/>
                  <a:ext cx="104245" cy="76679"/>
                </a:xfrm>
                <a:custGeom>
                  <a:avLst/>
                  <a:gdLst>
                    <a:gd name="csX0" fmla="*/ 39264 w 104245"/>
                    <a:gd name="csY0" fmla="*/ 5420 h 76679"/>
                    <a:gd name="csX1" fmla="*/ 102605 w 104245"/>
                    <a:gd name="csY1" fmla="*/ 18721 h 76679"/>
                    <a:gd name="csX2" fmla="*/ 64981 w 104245"/>
                    <a:gd name="csY2" fmla="*/ 71259 h 76679"/>
                    <a:gd name="csX3" fmla="*/ 1640 w 104245"/>
                    <a:gd name="csY3" fmla="*/ 57958 h 76679"/>
                    <a:gd name="csX4" fmla="*/ 39264 w 104245"/>
                    <a:gd name="csY4" fmla="*/ 5420 h 7667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104245" h="76679">
                      <a:moveTo>
                        <a:pt x="39264" y="5420"/>
                      </a:moveTo>
                      <a:cubicBezTo>
                        <a:pt x="67172" y="-5410"/>
                        <a:pt x="95461" y="480"/>
                        <a:pt x="102605" y="18721"/>
                      </a:cubicBezTo>
                      <a:cubicBezTo>
                        <a:pt x="109749" y="36867"/>
                        <a:pt x="92889" y="60428"/>
                        <a:pt x="64981" y="71259"/>
                      </a:cubicBezTo>
                      <a:cubicBezTo>
                        <a:pt x="37073" y="82089"/>
                        <a:pt x="8784" y="76199"/>
                        <a:pt x="1640" y="57958"/>
                      </a:cubicBezTo>
                      <a:cubicBezTo>
                        <a:pt x="-5504" y="39717"/>
                        <a:pt x="11355" y="16251"/>
                        <a:pt x="39264" y="5420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89" name="Graphic 12">
              <a:extLst>
                <a:ext uri="{FF2B5EF4-FFF2-40B4-BE49-F238E27FC236}">
                  <a16:creationId xmlns:a16="http://schemas.microsoft.com/office/drawing/2014/main" id="{7055CC38-F1D4-DF20-CDF1-931DEBD05543}"/>
                </a:ext>
              </a:extLst>
            </p:cNvPr>
            <p:cNvGrpSpPr/>
            <p:nvPr/>
          </p:nvGrpSpPr>
          <p:grpSpPr>
            <a:xfrm>
              <a:off x="9208914" y="4248106"/>
              <a:ext cx="88063" cy="87836"/>
              <a:chOff x="9071895" y="4646285"/>
              <a:chExt cx="109156" cy="108875"/>
            </a:xfrm>
            <a:solidFill>
              <a:srgbClr val="CECAB7"/>
            </a:solidFill>
          </p:grpSpPr>
          <p:grpSp>
            <p:nvGrpSpPr>
              <p:cNvPr id="90" name="Graphic 12">
                <a:extLst>
                  <a:ext uri="{FF2B5EF4-FFF2-40B4-BE49-F238E27FC236}">
                    <a16:creationId xmlns:a16="http://schemas.microsoft.com/office/drawing/2014/main" id="{AE6ADE1D-98F1-F9BE-35AE-DFDF88D51ECC}"/>
                  </a:ext>
                </a:extLst>
              </p:cNvPr>
              <p:cNvGrpSpPr/>
              <p:nvPr/>
            </p:nvGrpSpPr>
            <p:grpSpPr>
              <a:xfrm>
                <a:off x="9071895" y="4646285"/>
                <a:ext cx="109156" cy="108875"/>
                <a:chOff x="9071895" y="4646285"/>
                <a:chExt cx="109156" cy="108875"/>
              </a:xfrm>
              <a:grpFill/>
            </p:grpSpPr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A4D32435-BE69-BDB4-FB50-E27BDA19C347}"/>
                    </a:ext>
                  </a:extLst>
                </p:cNvPr>
                <p:cNvSpPr/>
                <p:nvPr/>
              </p:nvSpPr>
              <p:spPr>
                <a:xfrm>
                  <a:off x="9071895" y="4646285"/>
                  <a:ext cx="109156" cy="108875"/>
                </a:xfrm>
                <a:prstGeom prst="ellipse">
                  <a:avLst/>
                </a:pr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D13290CA-B903-6291-8FA7-CAA35E161277}"/>
                    </a:ext>
                  </a:extLst>
                </p:cNvPr>
                <p:cNvSpPr/>
                <p:nvPr/>
              </p:nvSpPr>
              <p:spPr>
                <a:xfrm>
                  <a:off x="9071895" y="4646285"/>
                  <a:ext cx="109156" cy="108875"/>
                </a:xfrm>
                <a:prstGeom prst="ellipse">
                  <a:avLst/>
                </a:pr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3" name="Graphic 12">
                <a:extLst>
                  <a:ext uri="{FF2B5EF4-FFF2-40B4-BE49-F238E27FC236}">
                    <a16:creationId xmlns:a16="http://schemas.microsoft.com/office/drawing/2014/main" id="{C627479A-E9AD-8E40-09A6-6B6C03C7D614}"/>
                  </a:ext>
                </a:extLst>
              </p:cNvPr>
              <p:cNvGrpSpPr/>
              <p:nvPr/>
            </p:nvGrpSpPr>
            <p:grpSpPr>
              <a:xfrm>
                <a:off x="9071895" y="4646285"/>
                <a:ext cx="109156" cy="108875"/>
                <a:chOff x="9071895" y="4646285"/>
                <a:chExt cx="109156" cy="108875"/>
              </a:xfrm>
              <a:grpFill/>
            </p:grpSpPr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607BDD18-36F8-21EC-1A59-A1A3AD19D2E0}"/>
                    </a:ext>
                  </a:extLst>
                </p:cNvPr>
                <p:cNvSpPr/>
                <p:nvPr/>
              </p:nvSpPr>
              <p:spPr>
                <a:xfrm>
                  <a:off x="9071895" y="4646285"/>
                  <a:ext cx="109156" cy="108875"/>
                </a:xfrm>
                <a:prstGeom prst="ellipse">
                  <a:avLst/>
                </a:pr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399EAA5-913F-25C6-7F53-69CDA07A8454}"/>
                    </a:ext>
                  </a:extLst>
                </p:cNvPr>
                <p:cNvSpPr/>
                <p:nvPr/>
              </p:nvSpPr>
              <p:spPr>
                <a:xfrm>
                  <a:off x="9071895" y="4646285"/>
                  <a:ext cx="109156" cy="108875"/>
                </a:xfrm>
                <a:prstGeom prst="ellipse">
                  <a:avLst/>
                </a:pr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96" name="Graphic 12">
              <a:extLst>
                <a:ext uri="{FF2B5EF4-FFF2-40B4-BE49-F238E27FC236}">
                  <a16:creationId xmlns:a16="http://schemas.microsoft.com/office/drawing/2014/main" id="{5F0D47D3-EF42-ABC9-DFEE-5AECCFF03789}"/>
                </a:ext>
              </a:extLst>
            </p:cNvPr>
            <p:cNvGrpSpPr/>
            <p:nvPr/>
          </p:nvGrpSpPr>
          <p:grpSpPr>
            <a:xfrm>
              <a:off x="9815441" y="3954732"/>
              <a:ext cx="242382" cy="277101"/>
              <a:chOff x="9823701" y="4282640"/>
              <a:chExt cx="300439" cy="343474"/>
            </a:xfrm>
            <a:solidFill>
              <a:srgbClr val="CECAB7"/>
            </a:solidFill>
          </p:grpSpPr>
          <p:grpSp>
            <p:nvGrpSpPr>
              <p:cNvPr id="97" name="Graphic 12">
                <a:extLst>
                  <a:ext uri="{FF2B5EF4-FFF2-40B4-BE49-F238E27FC236}">
                    <a16:creationId xmlns:a16="http://schemas.microsoft.com/office/drawing/2014/main" id="{1FC3F671-F04F-4F92-2794-7097D9B41C6E}"/>
                  </a:ext>
                </a:extLst>
              </p:cNvPr>
              <p:cNvGrpSpPr/>
              <p:nvPr/>
            </p:nvGrpSpPr>
            <p:grpSpPr>
              <a:xfrm>
                <a:off x="9823701" y="4282640"/>
                <a:ext cx="300439" cy="343474"/>
                <a:chOff x="9823701" y="4282640"/>
                <a:chExt cx="300439" cy="343474"/>
              </a:xfrm>
              <a:grpFill/>
            </p:grpSpPr>
            <p:sp>
              <p:nvSpPr>
                <p:cNvPr id="98" name="Freeform 97">
                  <a:extLst>
                    <a:ext uri="{FF2B5EF4-FFF2-40B4-BE49-F238E27FC236}">
                      <a16:creationId xmlns:a16="http://schemas.microsoft.com/office/drawing/2014/main" id="{73426C88-75E8-6FD1-090C-57DE4906DBEA}"/>
                    </a:ext>
                  </a:extLst>
                </p:cNvPr>
                <p:cNvSpPr/>
                <p:nvPr/>
              </p:nvSpPr>
              <p:spPr>
                <a:xfrm>
                  <a:off x="9823701" y="4282640"/>
                  <a:ext cx="300439" cy="343474"/>
                </a:xfrm>
                <a:custGeom>
                  <a:avLst/>
                  <a:gdLst>
                    <a:gd name="csX0" fmla="*/ 6289 w 300439"/>
                    <a:gd name="csY0" fmla="*/ 306357 h 343474"/>
                    <a:gd name="csX1" fmla="*/ 72393 w 300439"/>
                    <a:gd name="csY1" fmla="*/ 316427 h 343474"/>
                    <a:gd name="csX2" fmla="*/ 156880 w 300439"/>
                    <a:gd name="csY2" fmla="*/ 332293 h 343474"/>
                    <a:gd name="csX3" fmla="*/ 291087 w 300439"/>
                    <a:gd name="csY3" fmla="*/ 329158 h 343474"/>
                    <a:gd name="csX4" fmla="*/ 288896 w 300439"/>
                    <a:gd name="csY4" fmla="*/ 222752 h 343474"/>
                    <a:gd name="csX5" fmla="*/ 176310 w 300439"/>
                    <a:gd name="csY5" fmla="*/ 31032 h 343474"/>
                    <a:gd name="csX6" fmla="*/ 115541 w 300439"/>
                    <a:gd name="csY6" fmla="*/ 2150 h 343474"/>
                    <a:gd name="csX7" fmla="*/ 54105 w 300439"/>
                    <a:gd name="csY7" fmla="*/ 167554 h 343474"/>
                    <a:gd name="csX8" fmla="*/ 52676 w 300439"/>
                    <a:gd name="csY8" fmla="*/ 171449 h 343474"/>
                    <a:gd name="csX9" fmla="*/ 51723 w 300439"/>
                    <a:gd name="csY9" fmla="*/ 173919 h 343474"/>
                    <a:gd name="csX10" fmla="*/ 25339 w 300439"/>
                    <a:gd name="csY10" fmla="*/ 230732 h 343474"/>
                    <a:gd name="csX11" fmla="*/ 6289 w 300439"/>
                    <a:gd name="csY11" fmla="*/ 306262 h 34347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300439" h="343474">
                      <a:moveTo>
                        <a:pt x="6289" y="306357"/>
                      </a:moveTo>
                      <a:cubicBezTo>
                        <a:pt x="20767" y="323457"/>
                        <a:pt x="52676" y="315477"/>
                        <a:pt x="72393" y="316427"/>
                      </a:cubicBezTo>
                      <a:cubicBezTo>
                        <a:pt x="100015" y="317852"/>
                        <a:pt x="111826" y="324313"/>
                        <a:pt x="156880" y="332293"/>
                      </a:cubicBezTo>
                      <a:cubicBezTo>
                        <a:pt x="201933" y="340274"/>
                        <a:pt x="273084" y="354334"/>
                        <a:pt x="291087" y="329158"/>
                      </a:cubicBezTo>
                      <a:cubicBezTo>
                        <a:pt x="309375" y="303411"/>
                        <a:pt x="296516" y="248688"/>
                        <a:pt x="288896" y="222752"/>
                      </a:cubicBezTo>
                      <a:cubicBezTo>
                        <a:pt x="269179" y="155108"/>
                        <a:pt x="225745" y="83189"/>
                        <a:pt x="176310" y="31032"/>
                      </a:cubicBezTo>
                      <a:cubicBezTo>
                        <a:pt x="161071" y="14881"/>
                        <a:pt x="140592" y="-6970"/>
                        <a:pt x="115541" y="2150"/>
                      </a:cubicBezTo>
                      <a:cubicBezTo>
                        <a:pt x="84585" y="13551"/>
                        <a:pt x="64582" y="135822"/>
                        <a:pt x="54105" y="167554"/>
                      </a:cubicBezTo>
                      <a:cubicBezTo>
                        <a:pt x="53629" y="168789"/>
                        <a:pt x="53152" y="170119"/>
                        <a:pt x="52676" y="171449"/>
                      </a:cubicBezTo>
                      <a:cubicBezTo>
                        <a:pt x="52295" y="172494"/>
                        <a:pt x="52009" y="173254"/>
                        <a:pt x="51723" y="173919"/>
                      </a:cubicBezTo>
                      <a:cubicBezTo>
                        <a:pt x="44008" y="195011"/>
                        <a:pt x="29911" y="219617"/>
                        <a:pt x="25339" y="230732"/>
                      </a:cubicBezTo>
                      <a:cubicBezTo>
                        <a:pt x="15814" y="253439"/>
                        <a:pt x="-12475" y="284030"/>
                        <a:pt x="6289" y="306262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" name="Freeform 98">
                  <a:extLst>
                    <a:ext uri="{FF2B5EF4-FFF2-40B4-BE49-F238E27FC236}">
                      <a16:creationId xmlns:a16="http://schemas.microsoft.com/office/drawing/2014/main" id="{88773F28-7B0E-BFC1-4902-B0FF47A4B0BF}"/>
                    </a:ext>
                  </a:extLst>
                </p:cNvPr>
                <p:cNvSpPr/>
                <p:nvPr/>
              </p:nvSpPr>
              <p:spPr>
                <a:xfrm>
                  <a:off x="9823701" y="4282640"/>
                  <a:ext cx="300439" cy="343474"/>
                </a:xfrm>
                <a:custGeom>
                  <a:avLst/>
                  <a:gdLst>
                    <a:gd name="csX0" fmla="*/ 6289 w 300439"/>
                    <a:gd name="csY0" fmla="*/ 306357 h 343474"/>
                    <a:gd name="csX1" fmla="*/ 72393 w 300439"/>
                    <a:gd name="csY1" fmla="*/ 316427 h 343474"/>
                    <a:gd name="csX2" fmla="*/ 156880 w 300439"/>
                    <a:gd name="csY2" fmla="*/ 332293 h 343474"/>
                    <a:gd name="csX3" fmla="*/ 291087 w 300439"/>
                    <a:gd name="csY3" fmla="*/ 329158 h 343474"/>
                    <a:gd name="csX4" fmla="*/ 288896 w 300439"/>
                    <a:gd name="csY4" fmla="*/ 222752 h 343474"/>
                    <a:gd name="csX5" fmla="*/ 176310 w 300439"/>
                    <a:gd name="csY5" fmla="*/ 31032 h 343474"/>
                    <a:gd name="csX6" fmla="*/ 115541 w 300439"/>
                    <a:gd name="csY6" fmla="*/ 2150 h 343474"/>
                    <a:gd name="csX7" fmla="*/ 54105 w 300439"/>
                    <a:gd name="csY7" fmla="*/ 167554 h 343474"/>
                    <a:gd name="csX8" fmla="*/ 52676 w 300439"/>
                    <a:gd name="csY8" fmla="*/ 171449 h 343474"/>
                    <a:gd name="csX9" fmla="*/ 51723 w 300439"/>
                    <a:gd name="csY9" fmla="*/ 173919 h 343474"/>
                    <a:gd name="csX10" fmla="*/ 25339 w 300439"/>
                    <a:gd name="csY10" fmla="*/ 230732 h 343474"/>
                    <a:gd name="csX11" fmla="*/ 6289 w 300439"/>
                    <a:gd name="csY11" fmla="*/ 306262 h 34347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300439" h="343474">
                      <a:moveTo>
                        <a:pt x="6289" y="306357"/>
                      </a:moveTo>
                      <a:cubicBezTo>
                        <a:pt x="20767" y="323457"/>
                        <a:pt x="52676" y="315477"/>
                        <a:pt x="72393" y="316427"/>
                      </a:cubicBezTo>
                      <a:cubicBezTo>
                        <a:pt x="100015" y="317852"/>
                        <a:pt x="111826" y="324313"/>
                        <a:pt x="156880" y="332293"/>
                      </a:cubicBezTo>
                      <a:cubicBezTo>
                        <a:pt x="201933" y="340274"/>
                        <a:pt x="273084" y="354334"/>
                        <a:pt x="291087" y="329158"/>
                      </a:cubicBezTo>
                      <a:cubicBezTo>
                        <a:pt x="309375" y="303411"/>
                        <a:pt x="296516" y="248688"/>
                        <a:pt x="288896" y="222752"/>
                      </a:cubicBezTo>
                      <a:cubicBezTo>
                        <a:pt x="269179" y="155108"/>
                        <a:pt x="225745" y="83189"/>
                        <a:pt x="176310" y="31032"/>
                      </a:cubicBezTo>
                      <a:cubicBezTo>
                        <a:pt x="161071" y="14881"/>
                        <a:pt x="140592" y="-6970"/>
                        <a:pt x="115541" y="2150"/>
                      </a:cubicBezTo>
                      <a:cubicBezTo>
                        <a:pt x="84585" y="13551"/>
                        <a:pt x="64582" y="135822"/>
                        <a:pt x="54105" y="167554"/>
                      </a:cubicBezTo>
                      <a:cubicBezTo>
                        <a:pt x="53629" y="168789"/>
                        <a:pt x="53152" y="170119"/>
                        <a:pt x="52676" y="171449"/>
                      </a:cubicBezTo>
                      <a:cubicBezTo>
                        <a:pt x="52295" y="172494"/>
                        <a:pt x="52009" y="173254"/>
                        <a:pt x="51723" y="173919"/>
                      </a:cubicBezTo>
                      <a:cubicBezTo>
                        <a:pt x="44008" y="195011"/>
                        <a:pt x="29911" y="219617"/>
                        <a:pt x="25339" y="230732"/>
                      </a:cubicBezTo>
                      <a:cubicBezTo>
                        <a:pt x="15814" y="253439"/>
                        <a:pt x="-12475" y="284030"/>
                        <a:pt x="6289" y="306262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0" name="Graphic 12">
                <a:extLst>
                  <a:ext uri="{FF2B5EF4-FFF2-40B4-BE49-F238E27FC236}">
                    <a16:creationId xmlns:a16="http://schemas.microsoft.com/office/drawing/2014/main" id="{A226452C-3AE2-C40E-0C5E-EA89D03708D5}"/>
                  </a:ext>
                </a:extLst>
              </p:cNvPr>
              <p:cNvGrpSpPr/>
              <p:nvPr/>
            </p:nvGrpSpPr>
            <p:grpSpPr>
              <a:xfrm>
                <a:off x="9823701" y="4282640"/>
                <a:ext cx="300439" cy="343474"/>
                <a:chOff x="9823701" y="4282640"/>
                <a:chExt cx="300439" cy="343474"/>
              </a:xfrm>
              <a:grpFill/>
            </p:grpSpPr>
            <p:sp>
              <p:nvSpPr>
                <p:cNvPr id="101" name="Freeform 100">
                  <a:extLst>
                    <a:ext uri="{FF2B5EF4-FFF2-40B4-BE49-F238E27FC236}">
                      <a16:creationId xmlns:a16="http://schemas.microsoft.com/office/drawing/2014/main" id="{890D8854-0DD7-4FC3-122A-7350F301394A}"/>
                    </a:ext>
                  </a:extLst>
                </p:cNvPr>
                <p:cNvSpPr/>
                <p:nvPr/>
              </p:nvSpPr>
              <p:spPr>
                <a:xfrm>
                  <a:off x="9823701" y="4282640"/>
                  <a:ext cx="300439" cy="343474"/>
                </a:xfrm>
                <a:custGeom>
                  <a:avLst/>
                  <a:gdLst>
                    <a:gd name="csX0" fmla="*/ 6289 w 300439"/>
                    <a:gd name="csY0" fmla="*/ 306357 h 343474"/>
                    <a:gd name="csX1" fmla="*/ 72393 w 300439"/>
                    <a:gd name="csY1" fmla="*/ 316427 h 343474"/>
                    <a:gd name="csX2" fmla="*/ 156880 w 300439"/>
                    <a:gd name="csY2" fmla="*/ 332293 h 343474"/>
                    <a:gd name="csX3" fmla="*/ 291087 w 300439"/>
                    <a:gd name="csY3" fmla="*/ 329158 h 343474"/>
                    <a:gd name="csX4" fmla="*/ 288896 w 300439"/>
                    <a:gd name="csY4" fmla="*/ 222752 h 343474"/>
                    <a:gd name="csX5" fmla="*/ 176310 w 300439"/>
                    <a:gd name="csY5" fmla="*/ 31032 h 343474"/>
                    <a:gd name="csX6" fmla="*/ 115541 w 300439"/>
                    <a:gd name="csY6" fmla="*/ 2150 h 343474"/>
                    <a:gd name="csX7" fmla="*/ 54105 w 300439"/>
                    <a:gd name="csY7" fmla="*/ 167554 h 343474"/>
                    <a:gd name="csX8" fmla="*/ 52676 w 300439"/>
                    <a:gd name="csY8" fmla="*/ 171449 h 343474"/>
                    <a:gd name="csX9" fmla="*/ 51723 w 300439"/>
                    <a:gd name="csY9" fmla="*/ 173919 h 343474"/>
                    <a:gd name="csX10" fmla="*/ 25339 w 300439"/>
                    <a:gd name="csY10" fmla="*/ 230732 h 343474"/>
                    <a:gd name="csX11" fmla="*/ 6289 w 300439"/>
                    <a:gd name="csY11" fmla="*/ 306262 h 34347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300439" h="343474">
                      <a:moveTo>
                        <a:pt x="6289" y="306357"/>
                      </a:moveTo>
                      <a:cubicBezTo>
                        <a:pt x="20767" y="323457"/>
                        <a:pt x="52676" y="315477"/>
                        <a:pt x="72393" y="316427"/>
                      </a:cubicBezTo>
                      <a:cubicBezTo>
                        <a:pt x="100015" y="317852"/>
                        <a:pt x="111826" y="324313"/>
                        <a:pt x="156880" y="332293"/>
                      </a:cubicBezTo>
                      <a:cubicBezTo>
                        <a:pt x="201933" y="340274"/>
                        <a:pt x="273084" y="354334"/>
                        <a:pt x="291087" y="329158"/>
                      </a:cubicBezTo>
                      <a:cubicBezTo>
                        <a:pt x="309375" y="303411"/>
                        <a:pt x="296516" y="248688"/>
                        <a:pt x="288896" y="222752"/>
                      </a:cubicBezTo>
                      <a:cubicBezTo>
                        <a:pt x="269179" y="155108"/>
                        <a:pt x="225745" y="83189"/>
                        <a:pt x="176310" y="31032"/>
                      </a:cubicBezTo>
                      <a:cubicBezTo>
                        <a:pt x="161071" y="14881"/>
                        <a:pt x="140592" y="-6970"/>
                        <a:pt x="115541" y="2150"/>
                      </a:cubicBezTo>
                      <a:cubicBezTo>
                        <a:pt x="84585" y="13551"/>
                        <a:pt x="64582" y="135822"/>
                        <a:pt x="54105" y="167554"/>
                      </a:cubicBezTo>
                      <a:cubicBezTo>
                        <a:pt x="53629" y="168789"/>
                        <a:pt x="53152" y="170119"/>
                        <a:pt x="52676" y="171449"/>
                      </a:cubicBezTo>
                      <a:cubicBezTo>
                        <a:pt x="52295" y="172494"/>
                        <a:pt x="52009" y="173254"/>
                        <a:pt x="51723" y="173919"/>
                      </a:cubicBezTo>
                      <a:cubicBezTo>
                        <a:pt x="44008" y="195011"/>
                        <a:pt x="29911" y="219617"/>
                        <a:pt x="25339" y="230732"/>
                      </a:cubicBezTo>
                      <a:cubicBezTo>
                        <a:pt x="15814" y="253439"/>
                        <a:pt x="-12475" y="284030"/>
                        <a:pt x="6289" y="306262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" name="Freeform 101">
                  <a:extLst>
                    <a:ext uri="{FF2B5EF4-FFF2-40B4-BE49-F238E27FC236}">
                      <a16:creationId xmlns:a16="http://schemas.microsoft.com/office/drawing/2014/main" id="{2F053493-E68C-A210-EE37-085039CECAAD}"/>
                    </a:ext>
                  </a:extLst>
                </p:cNvPr>
                <p:cNvSpPr/>
                <p:nvPr/>
              </p:nvSpPr>
              <p:spPr>
                <a:xfrm>
                  <a:off x="9823701" y="4282640"/>
                  <a:ext cx="300439" cy="343474"/>
                </a:xfrm>
                <a:custGeom>
                  <a:avLst/>
                  <a:gdLst>
                    <a:gd name="csX0" fmla="*/ 6289 w 300439"/>
                    <a:gd name="csY0" fmla="*/ 306357 h 343474"/>
                    <a:gd name="csX1" fmla="*/ 72393 w 300439"/>
                    <a:gd name="csY1" fmla="*/ 316427 h 343474"/>
                    <a:gd name="csX2" fmla="*/ 156880 w 300439"/>
                    <a:gd name="csY2" fmla="*/ 332293 h 343474"/>
                    <a:gd name="csX3" fmla="*/ 291087 w 300439"/>
                    <a:gd name="csY3" fmla="*/ 329158 h 343474"/>
                    <a:gd name="csX4" fmla="*/ 288896 w 300439"/>
                    <a:gd name="csY4" fmla="*/ 222752 h 343474"/>
                    <a:gd name="csX5" fmla="*/ 176310 w 300439"/>
                    <a:gd name="csY5" fmla="*/ 31032 h 343474"/>
                    <a:gd name="csX6" fmla="*/ 115541 w 300439"/>
                    <a:gd name="csY6" fmla="*/ 2150 h 343474"/>
                    <a:gd name="csX7" fmla="*/ 54105 w 300439"/>
                    <a:gd name="csY7" fmla="*/ 167554 h 343474"/>
                    <a:gd name="csX8" fmla="*/ 52676 w 300439"/>
                    <a:gd name="csY8" fmla="*/ 171449 h 343474"/>
                    <a:gd name="csX9" fmla="*/ 51723 w 300439"/>
                    <a:gd name="csY9" fmla="*/ 173919 h 343474"/>
                    <a:gd name="csX10" fmla="*/ 25339 w 300439"/>
                    <a:gd name="csY10" fmla="*/ 230732 h 343474"/>
                    <a:gd name="csX11" fmla="*/ 6289 w 300439"/>
                    <a:gd name="csY11" fmla="*/ 306262 h 34347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300439" h="343474">
                      <a:moveTo>
                        <a:pt x="6289" y="306357"/>
                      </a:moveTo>
                      <a:cubicBezTo>
                        <a:pt x="20767" y="323457"/>
                        <a:pt x="52676" y="315477"/>
                        <a:pt x="72393" y="316427"/>
                      </a:cubicBezTo>
                      <a:cubicBezTo>
                        <a:pt x="100015" y="317852"/>
                        <a:pt x="111826" y="324313"/>
                        <a:pt x="156880" y="332293"/>
                      </a:cubicBezTo>
                      <a:cubicBezTo>
                        <a:pt x="201933" y="340274"/>
                        <a:pt x="273084" y="354334"/>
                        <a:pt x="291087" y="329158"/>
                      </a:cubicBezTo>
                      <a:cubicBezTo>
                        <a:pt x="309375" y="303411"/>
                        <a:pt x="296516" y="248688"/>
                        <a:pt x="288896" y="222752"/>
                      </a:cubicBezTo>
                      <a:cubicBezTo>
                        <a:pt x="269179" y="155108"/>
                        <a:pt x="225745" y="83189"/>
                        <a:pt x="176310" y="31032"/>
                      </a:cubicBezTo>
                      <a:cubicBezTo>
                        <a:pt x="161071" y="14881"/>
                        <a:pt x="140592" y="-6970"/>
                        <a:pt x="115541" y="2150"/>
                      </a:cubicBezTo>
                      <a:cubicBezTo>
                        <a:pt x="84585" y="13551"/>
                        <a:pt x="64582" y="135822"/>
                        <a:pt x="54105" y="167554"/>
                      </a:cubicBezTo>
                      <a:cubicBezTo>
                        <a:pt x="53629" y="168789"/>
                        <a:pt x="53152" y="170119"/>
                        <a:pt x="52676" y="171449"/>
                      </a:cubicBezTo>
                      <a:cubicBezTo>
                        <a:pt x="52295" y="172494"/>
                        <a:pt x="52009" y="173254"/>
                        <a:pt x="51723" y="173919"/>
                      </a:cubicBezTo>
                      <a:cubicBezTo>
                        <a:pt x="44008" y="195011"/>
                        <a:pt x="29911" y="219617"/>
                        <a:pt x="25339" y="230732"/>
                      </a:cubicBezTo>
                      <a:cubicBezTo>
                        <a:pt x="15814" y="253439"/>
                        <a:pt x="-12475" y="284030"/>
                        <a:pt x="6289" y="306262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03" name="Graphic 12">
              <a:extLst>
                <a:ext uri="{FF2B5EF4-FFF2-40B4-BE49-F238E27FC236}">
                  <a16:creationId xmlns:a16="http://schemas.microsoft.com/office/drawing/2014/main" id="{25F3BD1D-3F62-D9F7-554C-6038D9D12D10}"/>
                </a:ext>
              </a:extLst>
            </p:cNvPr>
            <p:cNvGrpSpPr/>
            <p:nvPr/>
          </p:nvGrpSpPr>
          <p:grpSpPr>
            <a:xfrm>
              <a:off x="9944253" y="3801862"/>
              <a:ext cx="226621" cy="432598"/>
              <a:chOff x="9983367" y="4093153"/>
              <a:chExt cx="280903" cy="536216"/>
            </a:xfrm>
            <a:solidFill>
              <a:srgbClr val="CECAB7"/>
            </a:solidFill>
          </p:grpSpPr>
          <p:grpSp>
            <p:nvGrpSpPr>
              <p:cNvPr id="104" name="Graphic 12">
                <a:extLst>
                  <a:ext uri="{FF2B5EF4-FFF2-40B4-BE49-F238E27FC236}">
                    <a16:creationId xmlns:a16="http://schemas.microsoft.com/office/drawing/2014/main" id="{F23D4524-F247-6E4E-AA1A-90317D0D1E0E}"/>
                  </a:ext>
                </a:extLst>
              </p:cNvPr>
              <p:cNvGrpSpPr/>
              <p:nvPr/>
            </p:nvGrpSpPr>
            <p:grpSpPr>
              <a:xfrm>
                <a:off x="9983367" y="4093153"/>
                <a:ext cx="280903" cy="536216"/>
                <a:chOff x="9983367" y="4093153"/>
                <a:chExt cx="280903" cy="536216"/>
              </a:xfrm>
              <a:grpFill/>
            </p:grpSpPr>
            <p:sp>
              <p:nvSpPr>
                <p:cNvPr id="105" name="Freeform 104">
                  <a:extLst>
                    <a:ext uri="{FF2B5EF4-FFF2-40B4-BE49-F238E27FC236}">
                      <a16:creationId xmlns:a16="http://schemas.microsoft.com/office/drawing/2014/main" id="{684E374C-8AA9-9E5C-D6B7-4001E1085B6C}"/>
                    </a:ext>
                  </a:extLst>
                </p:cNvPr>
                <p:cNvSpPr/>
                <p:nvPr/>
              </p:nvSpPr>
              <p:spPr>
                <a:xfrm>
                  <a:off x="9983367" y="4093153"/>
                  <a:ext cx="280903" cy="536216"/>
                </a:xfrm>
                <a:custGeom>
                  <a:avLst/>
                  <a:gdLst>
                    <a:gd name="csX0" fmla="*/ 4262 w 280903"/>
                    <a:gd name="csY0" fmla="*/ 156390 h 536216"/>
                    <a:gd name="csX1" fmla="*/ 55030 w 280903"/>
                    <a:gd name="csY1" fmla="*/ 35733 h 536216"/>
                    <a:gd name="csX2" fmla="*/ 113323 w 280903"/>
                    <a:gd name="csY2" fmla="*/ 10747 h 536216"/>
                    <a:gd name="csX3" fmla="*/ 261627 w 280903"/>
                    <a:gd name="csY3" fmla="*/ 246645 h 536216"/>
                    <a:gd name="csX4" fmla="*/ 280868 w 280903"/>
                    <a:gd name="csY4" fmla="*/ 420789 h 536216"/>
                    <a:gd name="csX5" fmla="*/ 255627 w 280903"/>
                    <a:gd name="csY5" fmla="*/ 518740 h 536216"/>
                    <a:gd name="csX6" fmla="*/ 175236 w 280903"/>
                    <a:gd name="csY6" fmla="*/ 517694 h 536216"/>
                    <a:gd name="csX7" fmla="*/ 179331 w 280903"/>
                    <a:gd name="csY7" fmla="*/ 474087 h 536216"/>
                    <a:gd name="csX8" fmla="*/ 170378 w 280903"/>
                    <a:gd name="csY8" fmla="*/ 395518 h 536216"/>
                    <a:gd name="csX9" fmla="*/ 87225 w 280903"/>
                    <a:gd name="csY9" fmla="*/ 241325 h 536216"/>
                    <a:gd name="csX10" fmla="*/ 4262 w 280903"/>
                    <a:gd name="csY10" fmla="*/ 156295 h 536216"/>
                    <a:gd name="csX11" fmla="*/ 4262 w 280903"/>
                    <a:gd name="csY11" fmla="*/ 156295 h 53621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280903" h="536216">
                      <a:moveTo>
                        <a:pt x="4262" y="156390"/>
                      </a:moveTo>
                      <a:cubicBezTo>
                        <a:pt x="-15741" y="143564"/>
                        <a:pt x="45410" y="51314"/>
                        <a:pt x="55030" y="35733"/>
                      </a:cubicBezTo>
                      <a:cubicBezTo>
                        <a:pt x="72461" y="7327"/>
                        <a:pt x="84176" y="-13669"/>
                        <a:pt x="113323" y="10747"/>
                      </a:cubicBezTo>
                      <a:cubicBezTo>
                        <a:pt x="184570" y="70220"/>
                        <a:pt x="240958" y="159620"/>
                        <a:pt x="261627" y="246645"/>
                      </a:cubicBezTo>
                      <a:cubicBezTo>
                        <a:pt x="275153" y="303553"/>
                        <a:pt x="281439" y="362551"/>
                        <a:pt x="280868" y="420789"/>
                      </a:cubicBezTo>
                      <a:cubicBezTo>
                        <a:pt x="280582" y="451951"/>
                        <a:pt x="282773" y="495558"/>
                        <a:pt x="255627" y="518740"/>
                      </a:cubicBezTo>
                      <a:cubicBezTo>
                        <a:pt x="236958" y="534700"/>
                        <a:pt x="177331" y="548856"/>
                        <a:pt x="175236" y="517694"/>
                      </a:cubicBezTo>
                      <a:cubicBezTo>
                        <a:pt x="174283" y="503824"/>
                        <a:pt x="179141" y="488243"/>
                        <a:pt x="179331" y="474087"/>
                      </a:cubicBezTo>
                      <a:cubicBezTo>
                        <a:pt x="179713" y="447676"/>
                        <a:pt x="176474" y="421264"/>
                        <a:pt x="170378" y="395518"/>
                      </a:cubicBezTo>
                      <a:cubicBezTo>
                        <a:pt x="156567" y="338040"/>
                        <a:pt x="125039" y="287592"/>
                        <a:pt x="87225" y="241325"/>
                      </a:cubicBezTo>
                      <a:cubicBezTo>
                        <a:pt x="63793" y="212633"/>
                        <a:pt x="36647" y="177006"/>
                        <a:pt x="4262" y="156295"/>
                      </a:cubicBezTo>
                      <a:cubicBezTo>
                        <a:pt x="-10502" y="146889"/>
                        <a:pt x="19026" y="165701"/>
                        <a:pt x="4262" y="156295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" name="Freeform 105">
                  <a:extLst>
                    <a:ext uri="{FF2B5EF4-FFF2-40B4-BE49-F238E27FC236}">
                      <a16:creationId xmlns:a16="http://schemas.microsoft.com/office/drawing/2014/main" id="{B442EF47-98BA-151B-6B3B-4AFD8EF24A29}"/>
                    </a:ext>
                  </a:extLst>
                </p:cNvPr>
                <p:cNvSpPr/>
                <p:nvPr/>
              </p:nvSpPr>
              <p:spPr>
                <a:xfrm>
                  <a:off x="9983367" y="4093153"/>
                  <a:ext cx="280903" cy="536216"/>
                </a:xfrm>
                <a:custGeom>
                  <a:avLst/>
                  <a:gdLst>
                    <a:gd name="csX0" fmla="*/ 4262 w 280903"/>
                    <a:gd name="csY0" fmla="*/ 156390 h 536216"/>
                    <a:gd name="csX1" fmla="*/ 55030 w 280903"/>
                    <a:gd name="csY1" fmla="*/ 35733 h 536216"/>
                    <a:gd name="csX2" fmla="*/ 113323 w 280903"/>
                    <a:gd name="csY2" fmla="*/ 10747 h 536216"/>
                    <a:gd name="csX3" fmla="*/ 261627 w 280903"/>
                    <a:gd name="csY3" fmla="*/ 246645 h 536216"/>
                    <a:gd name="csX4" fmla="*/ 280868 w 280903"/>
                    <a:gd name="csY4" fmla="*/ 420789 h 536216"/>
                    <a:gd name="csX5" fmla="*/ 255627 w 280903"/>
                    <a:gd name="csY5" fmla="*/ 518740 h 536216"/>
                    <a:gd name="csX6" fmla="*/ 175236 w 280903"/>
                    <a:gd name="csY6" fmla="*/ 517694 h 536216"/>
                    <a:gd name="csX7" fmla="*/ 179331 w 280903"/>
                    <a:gd name="csY7" fmla="*/ 474087 h 536216"/>
                    <a:gd name="csX8" fmla="*/ 170378 w 280903"/>
                    <a:gd name="csY8" fmla="*/ 395518 h 536216"/>
                    <a:gd name="csX9" fmla="*/ 87225 w 280903"/>
                    <a:gd name="csY9" fmla="*/ 241325 h 536216"/>
                    <a:gd name="csX10" fmla="*/ 4262 w 280903"/>
                    <a:gd name="csY10" fmla="*/ 156295 h 536216"/>
                    <a:gd name="csX11" fmla="*/ 4262 w 280903"/>
                    <a:gd name="csY11" fmla="*/ 156295 h 53621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280903" h="536216">
                      <a:moveTo>
                        <a:pt x="4262" y="156390"/>
                      </a:moveTo>
                      <a:cubicBezTo>
                        <a:pt x="-15741" y="143564"/>
                        <a:pt x="45410" y="51314"/>
                        <a:pt x="55030" y="35733"/>
                      </a:cubicBezTo>
                      <a:cubicBezTo>
                        <a:pt x="72461" y="7327"/>
                        <a:pt x="84176" y="-13669"/>
                        <a:pt x="113323" y="10747"/>
                      </a:cubicBezTo>
                      <a:cubicBezTo>
                        <a:pt x="184570" y="70220"/>
                        <a:pt x="240958" y="159620"/>
                        <a:pt x="261627" y="246645"/>
                      </a:cubicBezTo>
                      <a:cubicBezTo>
                        <a:pt x="275153" y="303553"/>
                        <a:pt x="281439" y="362551"/>
                        <a:pt x="280868" y="420789"/>
                      </a:cubicBezTo>
                      <a:cubicBezTo>
                        <a:pt x="280582" y="451951"/>
                        <a:pt x="282773" y="495558"/>
                        <a:pt x="255627" y="518740"/>
                      </a:cubicBezTo>
                      <a:cubicBezTo>
                        <a:pt x="236958" y="534700"/>
                        <a:pt x="177331" y="548856"/>
                        <a:pt x="175236" y="517694"/>
                      </a:cubicBezTo>
                      <a:cubicBezTo>
                        <a:pt x="174283" y="503824"/>
                        <a:pt x="179141" y="488243"/>
                        <a:pt x="179331" y="474087"/>
                      </a:cubicBezTo>
                      <a:cubicBezTo>
                        <a:pt x="179713" y="447676"/>
                        <a:pt x="176474" y="421264"/>
                        <a:pt x="170378" y="395518"/>
                      </a:cubicBezTo>
                      <a:cubicBezTo>
                        <a:pt x="156567" y="338040"/>
                        <a:pt x="125039" y="287592"/>
                        <a:pt x="87225" y="241325"/>
                      </a:cubicBezTo>
                      <a:cubicBezTo>
                        <a:pt x="63793" y="212633"/>
                        <a:pt x="36647" y="177006"/>
                        <a:pt x="4262" y="156295"/>
                      </a:cubicBezTo>
                      <a:cubicBezTo>
                        <a:pt x="-10502" y="146889"/>
                        <a:pt x="19026" y="165701"/>
                        <a:pt x="4262" y="156295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7" name="Graphic 12">
                <a:extLst>
                  <a:ext uri="{FF2B5EF4-FFF2-40B4-BE49-F238E27FC236}">
                    <a16:creationId xmlns:a16="http://schemas.microsoft.com/office/drawing/2014/main" id="{255DC3F9-FD4F-3955-6BAB-55709002BB77}"/>
                  </a:ext>
                </a:extLst>
              </p:cNvPr>
              <p:cNvGrpSpPr/>
              <p:nvPr/>
            </p:nvGrpSpPr>
            <p:grpSpPr>
              <a:xfrm>
                <a:off x="9983367" y="4093153"/>
                <a:ext cx="280903" cy="536216"/>
                <a:chOff x="9983367" y="4093153"/>
                <a:chExt cx="280903" cy="536216"/>
              </a:xfrm>
              <a:grpFill/>
            </p:grpSpPr>
            <p:sp>
              <p:nvSpPr>
                <p:cNvPr id="108" name="Freeform 107">
                  <a:extLst>
                    <a:ext uri="{FF2B5EF4-FFF2-40B4-BE49-F238E27FC236}">
                      <a16:creationId xmlns:a16="http://schemas.microsoft.com/office/drawing/2014/main" id="{7B3B6AE5-871A-CD18-FAA4-7A892C6F1C45}"/>
                    </a:ext>
                  </a:extLst>
                </p:cNvPr>
                <p:cNvSpPr/>
                <p:nvPr/>
              </p:nvSpPr>
              <p:spPr>
                <a:xfrm>
                  <a:off x="9983367" y="4093153"/>
                  <a:ext cx="280903" cy="536216"/>
                </a:xfrm>
                <a:custGeom>
                  <a:avLst/>
                  <a:gdLst>
                    <a:gd name="csX0" fmla="*/ 4262 w 280903"/>
                    <a:gd name="csY0" fmla="*/ 156390 h 536216"/>
                    <a:gd name="csX1" fmla="*/ 55030 w 280903"/>
                    <a:gd name="csY1" fmla="*/ 35733 h 536216"/>
                    <a:gd name="csX2" fmla="*/ 113323 w 280903"/>
                    <a:gd name="csY2" fmla="*/ 10747 h 536216"/>
                    <a:gd name="csX3" fmla="*/ 261627 w 280903"/>
                    <a:gd name="csY3" fmla="*/ 246645 h 536216"/>
                    <a:gd name="csX4" fmla="*/ 280868 w 280903"/>
                    <a:gd name="csY4" fmla="*/ 420789 h 536216"/>
                    <a:gd name="csX5" fmla="*/ 255627 w 280903"/>
                    <a:gd name="csY5" fmla="*/ 518740 h 536216"/>
                    <a:gd name="csX6" fmla="*/ 175236 w 280903"/>
                    <a:gd name="csY6" fmla="*/ 517694 h 536216"/>
                    <a:gd name="csX7" fmla="*/ 179331 w 280903"/>
                    <a:gd name="csY7" fmla="*/ 474087 h 536216"/>
                    <a:gd name="csX8" fmla="*/ 170378 w 280903"/>
                    <a:gd name="csY8" fmla="*/ 395518 h 536216"/>
                    <a:gd name="csX9" fmla="*/ 87225 w 280903"/>
                    <a:gd name="csY9" fmla="*/ 241325 h 536216"/>
                    <a:gd name="csX10" fmla="*/ 4262 w 280903"/>
                    <a:gd name="csY10" fmla="*/ 156295 h 536216"/>
                    <a:gd name="csX11" fmla="*/ 4262 w 280903"/>
                    <a:gd name="csY11" fmla="*/ 156295 h 53621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280903" h="536216">
                      <a:moveTo>
                        <a:pt x="4262" y="156390"/>
                      </a:moveTo>
                      <a:cubicBezTo>
                        <a:pt x="-15741" y="143564"/>
                        <a:pt x="45410" y="51314"/>
                        <a:pt x="55030" y="35733"/>
                      </a:cubicBezTo>
                      <a:cubicBezTo>
                        <a:pt x="72461" y="7327"/>
                        <a:pt x="84176" y="-13669"/>
                        <a:pt x="113323" y="10747"/>
                      </a:cubicBezTo>
                      <a:cubicBezTo>
                        <a:pt x="184570" y="70220"/>
                        <a:pt x="240958" y="159620"/>
                        <a:pt x="261627" y="246645"/>
                      </a:cubicBezTo>
                      <a:cubicBezTo>
                        <a:pt x="275153" y="303553"/>
                        <a:pt x="281439" y="362551"/>
                        <a:pt x="280868" y="420789"/>
                      </a:cubicBezTo>
                      <a:cubicBezTo>
                        <a:pt x="280582" y="451951"/>
                        <a:pt x="282773" y="495558"/>
                        <a:pt x="255627" y="518740"/>
                      </a:cubicBezTo>
                      <a:cubicBezTo>
                        <a:pt x="236958" y="534700"/>
                        <a:pt x="177331" y="548856"/>
                        <a:pt x="175236" y="517694"/>
                      </a:cubicBezTo>
                      <a:cubicBezTo>
                        <a:pt x="174283" y="503824"/>
                        <a:pt x="179141" y="488243"/>
                        <a:pt x="179331" y="474087"/>
                      </a:cubicBezTo>
                      <a:cubicBezTo>
                        <a:pt x="179713" y="447676"/>
                        <a:pt x="176474" y="421264"/>
                        <a:pt x="170378" y="395518"/>
                      </a:cubicBezTo>
                      <a:cubicBezTo>
                        <a:pt x="156567" y="338040"/>
                        <a:pt x="125039" y="287592"/>
                        <a:pt x="87225" y="241325"/>
                      </a:cubicBezTo>
                      <a:cubicBezTo>
                        <a:pt x="63793" y="212633"/>
                        <a:pt x="36647" y="177006"/>
                        <a:pt x="4262" y="156295"/>
                      </a:cubicBezTo>
                      <a:cubicBezTo>
                        <a:pt x="-10502" y="146889"/>
                        <a:pt x="19026" y="165701"/>
                        <a:pt x="4262" y="156295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" name="Freeform 108">
                  <a:extLst>
                    <a:ext uri="{FF2B5EF4-FFF2-40B4-BE49-F238E27FC236}">
                      <a16:creationId xmlns:a16="http://schemas.microsoft.com/office/drawing/2014/main" id="{7DE4DA02-EB93-C95A-5609-A96510FE970F}"/>
                    </a:ext>
                  </a:extLst>
                </p:cNvPr>
                <p:cNvSpPr/>
                <p:nvPr/>
              </p:nvSpPr>
              <p:spPr>
                <a:xfrm>
                  <a:off x="9983367" y="4093153"/>
                  <a:ext cx="280903" cy="536216"/>
                </a:xfrm>
                <a:custGeom>
                  <a:avLst/>
                  <a:gdLst>
                    <a:gd name="csX0" fmla="*/ 4262 w 280903"/>
                    <a:gd name="csY0" fmla="*/ 156390 h 536216"/>
                    <a:gd name="csX1" fmla="*/ 55030 w 280903"/>
                    <a:gd name="csY1" fmla="*/ 35733 h 536216"/>
                    <a:gd name="csX2" fmla="*/ 113323 w 280903"/>
                    <a:gd name="csY2" fmla="*/ 10747 h 536216"/>
                    <a:gd name="csX3" fmla="*/ 261627 w 280903"/>
                    <a:gd name="csY3" fmla="*/ 246645 h 536216"/>
                    <a:gd name="csX4" fmla="*/ 280868 w 280903"/>
                    <a:gd name="csY4" fmla="*/ 420789 h 536216"/>
                    <a:gd name="csX5" fmla="*/ 255627 w 280903"/>
                    <a:gd name="csY5" fmla="*/ 518740 h 536216"/>
                    <a:gd name="csX6" fmla="*/ 175236 w 280903"/>
                    <a:gd name="csY6" fmla="*/ 517694 h 536216"/>
                    <a:gd name="csX7" fmla="*/ 179331 w 280903"/>
                    <a:gd name="csY7" fmla="*/ 474087 h 536216"/>
                    <a:gd name="csX8" fmla="*/ 170378 w 280903"/>
                    <a:gd name="csY8" fmla="*/ 395518 h 536216"/>
                    <a:gd name="csX9" fmla="*/ 87225 w 280903"/>
                    <a:gd name="csY9" fmla="*/ 241325 h 536216"/>
                    <a:gd name="csX10" fmla="*/ 4262 w 280903"/>
                    <a:gd name="csY10" fmla="*/ 156295 h 536216"/>
                    <a:gd name="csX11" fmla="*/ 4262 w 280903"/>
                    <a:gd name="csY11" fmla="*/ 156295 h 53621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280903" h="536216">
                      <a:moveTo>
                        <a:pt x="4262" y="156390"/>
                      </a:moveTo>
                      <a:cubicBezTo>
                        <a:pt x="-15741" y="143564"/>
                        <a:pt x="45410" y="51314"/>
                        <a:pt x="55030" y="35733"/>
                      </a:cubicBezTo>
                      <a:cubicBezTo>
                        <a:pt x="72461" y="7327"/>
                        <a:pt x="84176" y="-13669"/>
                        <a:pt x="113323" y="10747"/>
                      </a:cubicBezTo>
                      <a:cubicBezTo>
                        <a:pt x="184570" y="70220"/>
                        <a:pt x="240958" y="159620"/>
                        <a:pt x="261627" y="246645"/>
                      </a:cubicBezTo>
                      <a:cubicBezTo>
                        <a:pt x="275153" y="303553"/>
                        <a:pt x="281439" y="362551"/>
                        <a:pt x="280868" y="420789"/>
                      </a:cubicBezTo>
                      <a:cubicBezTo>
                        <a:pt x="280582" y="451951"/>
                        <a:pt x="282773" y="495558"/>
                        <a:pt x="255627" y="518740"/>
                      </a:cubicBezTo>
                      <a:cubicBezTo>
                        <a:pt x="236958" y="534700"/>
                        <a:pt x="177331" y="548856"/>
                        <a:pt x="175236" y="517694"/>
                      </a:cubicBezTo>
                      <a:cubicBezTo>
                        <a:pt x="174283" y="503824"/>
                        <a:pt x="179141" y="488243"/>
                        <a:pt x="179331" y="474087"/>
                      </a:cubicBezTo>
                      <a:cubicBezTo>
                        <a:pt x="179713" y="447676"/>
                        <a:pt x="176474" y="421264"/>
                        <a:pt x="170378" y="395518"/>
                      </a:cubicBezTo>
                      <a:cubicBezTo>
                        <a:pt x="156567" y="338040"/>
                        <a:pt x="125039" y="287592"/>
                        <a:pt x="87225" y="241325"/>
                      </a:cubicBezTo>
                      <a:cubicBezTo>
                        <a:pt x="63793" y="212633"/>
                        <a:pt x="36647" y="177006"/>
                        <a:pt x="4262" y="156295"/>
                      </a:cubicBezTo>
                      <a:cubicBezTo>
                        <a:pt x="-10502" y="146889"/>
                        <a:pt x="19026" y="165701"/>
                        <a:pt x="4262" y="156295"/>
                      </a:cubicBezTo>
                      <a:close/>
                    </a:path>
                  </a:pathLst>
                </a:cu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10" name="Graphic 12">
              <a:extLst>
                <a:ext uri="{FF2B5EF4-FFF2-40B4-BE49-F238E27FC236}">
                  <a16:creationId xmlns:a16="http://schemas.microsoft.com/office/drawing/2014/main" id="{172FE84D-679A-D128-1C03-5C5E7AB47E04}"/>
                </a:ext>
              </a:extLst>
            </p:cNvPr>
            <p:cNvGrpSpPr/>
            <p:nvPr/>
          </p:nvGrpSpPr>
          <p:grpSpPr>
            <a:xfrm>
              <a:off x="9457120" y="4248106"/>
              <a:ext cx="88063" cy="87836"/>
              <a:chOff x="9379553" y="4646285"/>
              <a:chExt cx="109156" cy="108875"/>
            </a:xfrm>
            <a:solidFill>
              <a:srgbClr val="CECAB7"/>
            </a:solidFill>
          </p:grpSpPr>
          <p:grpSp>
            <p:nvGrpSpPr>
              <p:cNvPr id="111" name="Graphic 12">
                <a:extLst>
                  <a:ext uri="{FF2B5EF4-FFF2-40B4-BE49-F238E27FC236}">
                    <a16:creationId xmlns:a16="http://schemas.microsoft.com/office/drawing/2014/main" id="{1B5169AC-1230-B67F-6D35-D02778F80051}"/>
                  </a:ext>
                </a:extLst>
              </p:cNvPr>
              <p:cNvGrpSpPr/>
              <p:nvPr/>
            </p:nvGrpSpPr>
            <p:grpSpPr>
              <a:xfrm>
                <a:off x="9379553" y="4646285"/>
                <a:ext cx="109156" cy="108875"/>
                <a:chOff x="9379553" y="4646285"/>
                <a:chExt cx="109156" cy="108875"/>
              </a:xfrm>
              <a:grpFill/>
            </p:grpSpPr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98A8BF14-6396-35FF-6E1E-E0D39608F043}"/>
                    </a:ext>
                  </a:extLst>
                </p:cNvPr>
                <p:cNvSpPr/>
                <p:nvPr/>
              </p:nvSpPr>
              <p:spPr>
                <a:xfrm>
                  <a:off x="9379553" y="4646285"/>
                  <a:ext cx="109156" cy="108875"/>
                </a:xfrm>
                <a:prstGeom prst="ellipse">
                  <a:avLst/>
                </a:pr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69010052-4836-9550-44EF-EC0A156A1F22}"/>
                    </a:ext>
                  </a:extLst>
                </p:cNvPr>
                <p:cNvSpPr/>
                <p:nvPr/>
              </p:nvSpPr>
              <p:spPr>
                <a:xfrm>
                  <a:off x="9379553" y="4646285"/>
                  <a:ext cx="109156" cy="108875"/>
                </a:xfrm>
                <a:prstGeom prst="ellipse">
                  <a:avLst/>
                </a:pr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4" name="Graphic 12">
                <a:extLst>
                  <a:ext uri="{FF2B5EF4-FFF2-40B4-BE49-F238E27FC236}">
                    <a16:creationId xmlns:a16="http://schemas.microsoft.com/office/drawing/2014/main" id="{2204839C-A323-DDA6-61CC-0034D3F295A5}"/>
                  </a:ext>
                </a:extLst>
              </p:cNvPr>
              <p:cNvGrpSpPr/>
              <p:nvPr/>
            </p:nvGrpSpPr>
            <p:grpSpPr>
              <a:xfrm>
                <a:off x="9379553" y="4646285"/>
                <a:ext cx="109156" cy="108875"/>
                <a:chOff x="9379553" y="4646285"/>
                <a:chExt cx="109156" cy="108875"/>
              </a:xfrm>
              <a:grpFill/>
            </p:grpSpPr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69C2766A-2B32-1DBF-9215-467832C56836}"/>
                    </a:ext>
                  </a:extLst>
                </p:cNvPr>
                <p:cNvSpPr/>
                <p:nvPr/>
              </p:nvSpPr>
              <p:spPr>
                <a:xfrm>
                  <a:off x="9379553" y="4646285"/>
                  <a:ext cx="109156" cy="108875"/>
                </a:xfrm>
                <a:prstGeom prst="ellipse">
                  <a:avLst/>
                </a:pr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B17B1009-8C74-7C6D-B562-F778DBF6FB0B}"/>
                    </a:ext>
                  </a:extLst>
                </p:cNvPr>
                <p:cNvSpPr/>
                <p:nvPr/>
              </p:nvSpPr>
              <p:spPr>
                <a:xfrm>
                  <a:off x="9379553" y="4646285"/>
                  <a:ext cx="109156" cy="108875"/>
                </a:xfrm>
                <a:prstGeom prst="ellipse">
                  <a:avLst/>
                </a:prstGeom>
                <a:grpFill/>
                <a:ln w="6350" cap="flat">
                  <a:solidFill>
                    <a:srgbClr val="A9A695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17" name="Graphic 12">
              <a:extLst>
                <a:ext uri="{FF2B5EF4-FFF2-40B4-BE49-F238E27FC236}">
                  <a16:creationId xmlns:a16="http://schemas.microsoft.com/office/drawing/2014/main" id="{FB92F700-BB21-FE84-1666-C602898C0331}"/>
                </a:ext>
              </a:extLst>
            </p:cNvPr>
            <p:cNvGrpSpPr/>
            <p:nvPr/>
          </p:nvGrpSpPr>
          <p:grpSpPr>
            <a:xfrm>
              <a:off x="7638048" y="2365171"/>
              <a:ext cx="3480767" cy="2729540"/>
              <a:chOff x="7124766" y="2312338"/>
              <a:chExt cx="4314500" cy="3383336"/>
            </a:xfrm>
            <a:solidFill>
              <a:srgbClr val="C2C0B5"/>
            </a:solidFill>
          </p:grpSpPr>
          <p:sp>
            <p:nvSpPr>
              <p:cNvPr id="118" name="Freeform 117">
                <a:extLst>
                  <a:ext uri="{FF2B5EF4-FFF2-40B4-BE49-F238E27FC236}">
                    <a16:creationId xmlns:a16="http://schemas.microsoft.com/office/drawing/2014/main" id="{222FFD89-0ABA-8508-C580-0B26B2B111A5}"/>
                  </a:ext>
                </a:extLst>
              </p:cNvPr>
              <p:cNvSpPr/>
              <p:nvPr/>
            </p:nvSpPr>
            <p:spPr>
              <a:xfrm>
                <a:off x="7124766" y="2312338"/>
                <a:ext cx="4314500" cy="3383336"/>
              </a:xfrm>
              <a:custGeom>
                <a:avLst/>
                <a:gdLst>
                  <a:gd name="csX0" fmla="*/ 4307233 w 4314500"/>
                  <a:gd name="csY0" fmla="*/ 1913549 h 3383336"/>
                  <a:gd name="csX1" fmla="*/ 4197125 w 4314500"/>
                  <a:gd name="csY1" fmla="*/ 1770756 h 3383336"/>
                  <a:gd name="csX2" fmla="*/ 4111781 w 4314500"/>
                  <a:gd name="csY2" fmla="*/ 1756695 h 3383336"/>
                  <a:gd name="csX3" fmla="*/ 4117019 w 4314500"/>
                  <a:gd name="csY3" fmla="*/ 1702637 h 3383336"/>
                  <a:gd name="csX4" fmla="*/ 4138069 w 4314500"/>
                  <a:gd name="csY4" fmla="*/ 1597277 h 3383336"/>
                  <a:gd name="csX5" fmla="*/ 4155309 w 4314500"/>
                  <a:gd name="csY5" fmla="*/ 1553669 h 3383336"/>
                  <a:gd name="csX6" fmla="*/ 4175122 w 4314500"/>
                  <a:gd name="csY6" fmla="*/ 1502082 h 3383336"/>
                  <a:gd name="csX7" fmla="*/ 4142451 w 4314500"/>
                  <a:gd name="csY7" fmla="*/ 1283665 h 3383336"/>
                  <a:gd name="csX8" fmla="*/ 4131116 w 4314500"/>
                  <a:gd name="csY8" fmla="*/ 1258014 h 3383336"/>
                  <a:gd name="csX9" fmla="*/ 4117209 w 4314500"/>
                  <a:gd name="csY9" fmla="*/ 1077504 h 3383336"/>
                  <a:gd name="csX10" fmla="*/ 4120734 w 4314500"/>
                  <a:gd name="csY10" fmla="*/ 974708 h 3383336"/>
                  <a:gd name="csX11" fmla="*/ 3772881 w 4314500"/>
                  <a:gd name="csY11" fmla="*/ 627369 h 3383336"/>
                  <a:gd name="csX12" fmla="*/ 3604955 w 4314500"/>
                  <a:gd name="csY12" fmla="*/ 597633 h 3383336"/>
                  <a:gd name="csX13" fmla="*/ 3580000 w 4314500"/>
                  <a:gd name="csY13" fmla="*/ 597633 h 3383336"/>
                  <a:gd name="csX14" fmla="*/ 3533232 w 4314500"/>
                  <a:gd name="csY14" fmla="*/ 594307 h 3383336"/>
                  <a:gd name="csX15" fmla="*/ 3517802 w 4314500"/>
                  <a:gd name="csY15" fmla="*/ 590127 h 3383336"/>
                  <a:gd name="csX16" fmla="*/ 3512848 w 4314500"/>
                  <a:gd name="csY16" fmla="*/ 573501 h 3383336"/>
                  <a:gd name="csX17" fmla="*/ 3508657 w 4314500"/>
                  <a:gd name="csY17" fmla="*/ 546805 h 3383336"/>
                  <a:gd name="csX18" fmla="*/ 3506657 w 4314500"/>
                  <a:gd name="csY18" fmla="*/ 528564 h 3383336"/>
                  <a:gd name="csX19" fmla="*/ 3353781 w 4314500"/>
                  <a:gd name="csY19" fmla="*/ 360120 h 3383336"/>
                  <a:gd name="csX20" fmla="*/ 3307204 w 4314500"/>
                  <a:gd name="csY20" fmla="*/ 332378 h 3383336"/>
                  <a:gd name="csX21" fmla="*/ 3200333 w 4314500"/>
                  <a:gd name="csY21" fmla="*/ 213907 h 3383336"/>
                  <a:gd name="csX22" fmla="*/ 3138040 w 4314500"/>
                  <a:gd name="csY22" fmla="*/ 131727 h 3383336"/>
                  <a:gd name="csX23" fmla="*/ 2829049 w 4314500"/>
                  <a:gd name="csY23" fmla="*/ 2330 h 3383336"/>
                  <a:gd name="csX24" fmla="*/ 2464622 w 4314500"/>
                  <a:gd name="csY24" fmla="*/ 47268 h 3383336"/>
                  <a:gd name="csX25" fmla="*/ 2157251 w 4314500"/>
                  <a:gd name="csY25" fmla="*/ 93345 h 3383336"/>
                  <a:gd name="csX26" fmla="*/ 2154964 w 4314500"/>
                  <a:gd name="csY26" fmla="*/ 93535 h 3383336"/>
                  <a:gd name="csX27" fmla="*/ 1849879 w 4314500"/>
                  <a:gd name="csY27" fmla="*/ 47268 h 3383336"/>
                  <a:gd name="csX28" fmla="*/ 1485452 w 4314500"/>
                  <a:gd name="csY28" fmla="*/ 2330 h 3383336"/>
                  <a:gd name="csX29" fmla="*/ 1176461 w 4314500"/>
                  <a:gd name="csY29" fmla="*/ 131727 h 3383336"/>
                  <a:gd name="csX30" fmla="*/ 1114168 w 4314500"/>
                  <a:gd name="csY30" fmla="*/ 213907 h 3383336"/>
                  <a:gd name="csX31" fmla="*/ 1007297 w 4314500"/>
                  <a:gd name="csY31" fmla="*/ 332378 h 3383336"/>
                  <a:gd name="csX32" fmla="*/ 960720 w 4314500"/>
                  <a:gd name="csY32" fmla="*/ 360120 h 3383336"/>
                  <a:gd name="csX33" fmla="*/ 807844 w 4314500"/>
                  <a:gd name="csY33" fmla="*/ 528564 h 3383336"/>
                  <a:gd name="csX34" fmla="*/ 805843 w 4314500"/>
                  <a:gd name="csY34" fmla="*/ 546805 h 3383336"/>
                  <a:gd name="csX35" fmla="*/ 801652 w 4314500"/>
                  <a:gd name="csY35" fmla="*/ 573501 h 3383336"/>
                  <a:gd name="csX36" fmla="*/ 781269 w 4314500"/>
                  <a:gd name="csY36" fmla="*/ 594307 h 3383336"/>
                  <a:gd name="csX37" fmla="*/ 734501 w 4314500"/>
                  <a:gd name="csY37" fmla="*/ 597633 h 3383336"/>
                  <a:gd name="csX38" fmla="*/ 709546 w 4314500"/>
                  <a:gd name="csY38" fmla="*/ 597633 h 3383336"/>
                  <a:gd name="csX39" fmla="*/ 541620 w 4314500"/>
                  <a:gd name="csY39" fmla="*/ 627369 h 3383336"/>
                  <a:gd name="csX40" fmla="*/ 193767 w 4314500"/>
                  <a:gd name="csY40" fmla="*/ 974708 h 3383336"/>
                  <a:gd name="csX41" fmla="*/ 197291 w 4314500"/>
                  <a:gd name="csY41" fmla="*/ 1077504 h 3383336"/>
                  <a:gd name="csX42" fmla="*/ 183385 w 4314500"/>
                  <a:gd name="csY42" fmla="*/ 1258014 h 3383336"/>
                  <a:gd name="csX43" fmla="*/ 172050 w 4314500"/>
                  <a:gd name="csY43" fmla="*/ 1283665 h 3383336"/>
                  <a:gd name="csX44" fmla="*/ 139379 w 4314500"/>
                  <a:gd name="csY44" fmla="*/ 1502082 h 3383336"/>
                  <a:gd name="csX45" fmla="*/ 159191 w 4314500"/>
                  <a:gd name="csY45" fmla="*/ 1553669 h 3383336"/>
                  <a:gd name="csX46" fmla="*/ 176431 w 4314500"/>
                  <a:gd name="csY46" fmla="*/ 1597277 h 3383336"/>
                  <a:gd name="csX47" fmla="*/ 197482 w 4314500"/>
                  <a:gd name="csY47" fmla="*/ 1702637 h 3383336"/>
                  <a:gd name="csX48" fmla="*/ 202720 w 4314500"/>
                  <a:gd name="csY48" fmla="*/ 1753465 h 3383336"/>
                  <a:gd name="csX49" fmla="*/ 117376 w 4314500"/>
                  <a:gd name="csY49" fmla="*/ 1770851 h 3383336"/>
                  <a:gd name="csX50" fmla="*/ 7267 w 4314500"/>
                  <a:gd name="csY50" fmla="*/ 1913644 h 3383336"/>
                  <a:gd name="csX51" fmla="*/ 73371 w 4314500"/>
                  <a:gd name="csY51" fmla="*/ 2174908 h 3383336"/>
                  <a:gd name="csX52" fmla="*/ 96612 w 4314500"/>
                  <a:gd name="csY52" fmla="*/ 2207020 h 3383336"/>
                  <a:gd name="csX53" fmla="*/ 148142 w 4314500"/>
                  <a:gd name="csY53" fmla="*/ 2370714 h 3383336"/>
                  <a:gd name="csX54" fmla="*/ 129854 w 4314500"/>
                  <a:gd name="csY54" fmla="*/ 2410141 h 3383336"/>
                  <a:gd name="csX55" fmla="*/ 107661 w 4314500"/>
                  <a:gd name="csY55" fmla="*/ 2464484 h 3383336"/>
                  <a:gd name="csX56" fmla="*/ 142618 w 4314500"/>
                  <a:gd name="csY56" fmla="*/ 2593881 h 3383336"/>
                  <a:gd name="csX57" fmla="*/ 156334 w 4314500"/>
                  <a:gd name="csY57" fmla="*/ 2610317 h 3383336"/>
                  <a:gd name="csX58" fmla="*/ 194148 w 4314500"/>
                  <a:gd name="csY58" fmla="*/ 2670170 h 3383336"/>
                  <a:gd name="csX59" fmla="*/ 206911 w 4314500"/>
                  <a:gd name="csY59" fmla="*/ 2757385 h 3383336"/>
                  <a:gd name="csX60" fmla="*/ 212436 w 4314500"/>
                  <a:gd name="csY60" fmla="*/ 2813533 h 3383336"/>
                  <a:gd name="csX61" fmla="*/ 396364 w 4314500"/>
                  <a:gd name="csY61" fmla="*/ 2973521 h 3383336"/>
                  <a:gd name="csX62" fmla="*/ 416842 w 4314500"/>
                  <a:gd name="csY62" fmla="*/ 2978367 h 3383336"/>
                  <a:gd name="csX63" fmla="*/ 524856 w 4314500"/>
                  <a:gd name="csY63" fmla="*/ 3013234 h 3383336"/>
                  <a:gd name="csX64" fmla="*/ 604580 w 4314500"/>
                  <a:gd name="csY64" fmla="*/ 3086578 h 3383336"/>
                  <a:gd name="csX65" fmla="*/ 621820 w 4314500"/>
                  <a:gd name="csY65" fmla="*/ 3107574 h 3383336"/>
                  <a:gd name="csX66" fmla="*/ 856326 w 4314500"/>
                  <a:gd name="csY66" fmla="*/ 3295114 h 3383336"/>
                  <a:gd name="csX67" fmla="*/ 1421635 w 4314500"/>
                  <a:gd name="csY67" fmla="*/ 3320480 h 3383336"/>
                  <a:gd name="csX68" fmla="*/ 1802825 w 4314500"/>
                  <a:gd name="csY68" fmla="*/ 2874906 h 3383336"/>
                  <a:gd name="csX69" fmla="*/ 1835496 w 4314500"/>
                  <a:gd name="csY69" fmla="*/ 2586470 h 3383336"/>
                  <a:gd name="csX70" fmla="*/ 1834639 w 4314500"/>
                  <a:gd name="csY70" fmla="*/ 2579820 h 3383336"/>
                  <a:gd name="csX71" fmla="*/ 1840354 w 4314500"/>
                  <a:gd name="csY71" fmla="*/ 2583240 h 3383336"/>
                  <a:gd name="csX72" fmla="*/ 2157251 w 4314500"/>
                  <a:gd name="csY72" fmla="*/ 2656014 h 3383336"/>
                  <a:gd name="csX73" fmla="*/ 2474147 w 4314500"/>
                  <a:gd name="csY73" fmla="*/ 2583240 h 3383336"/>
                  <a:gd name="csX74" fmla="*/ 2479862 w 4314500"/>
                  <a:gd name="csY74" fmla="*/ 2579820 h 3383336"/>
                  <a:gd name="csX75" fmla="*/ 2479005 w 4314500"/>
                  <a:gd name="csY75" fmla="*/ 2586470 h 3383336"/>
                  <a:gd name="csX76" fmla="*/ 2511676 w 4314500"/>
                  <a:gd name="csY76" fmla="*/ 2874906 h 3383336"/>
                  <a:gd name="csX77" fmla="*/ 2892866 w 4314500"/>
                  <a:gd name="csY77" fmla="*/ 3320480 h 3383336"/>
                  <a:gd name="csX78" fmla="*/ 3458175 w 4314500"/>
                  <a:gd name="csY78" fmla="*/ 3295114 h 3383336"/>
                  <a:gd name="csX79" fmla="*/ 3692680 w 4314500"/>
                  <a:gd name="csY79" fmla="*/ 3107574 h 3383336"/>
                  <a:gd name="csX80" fmla="*/ 3709921 w 4314500"/>
                  <a:gd name="csY80" fmla="*/ 3086578 h 3383336"/>
                  <a:gd name="csX81" fmla="*/ 3789645 w 4314500"/>
                  <a:gd name="csY81" fmla="*/ 3013234 h 3383336"/>
                  <a:gd name="csX82" fmla="*/ 3897658 w 4314500"/>
                  <a:gd name="csY82" fmla="*/ 2978367 h 3383336"/>
                  <a:gd name="csX83" fmla="*/ 3918137 w 4314500"/>
                  <a:gd name="csY83" fmla="*/ 2973521 h 3383336"/>
                  <a:gd name="csX84" fmla="*/ 4102065 w 4314500"/>
                  <a:gd name="csY84" fmla="*/ 2813533 h 3383336"/>
                  <a:gd name="csX85" fmla="*/ 4107590 w 4314500"/>
                  <a:gd name="csY85" fmla="*/ 2757385 h 3383336"/>
                  <a:gd name="csX86" fmla="*/ 4120353 w 4314500"/>
                  <a:gd name="csY86" fmla="*/ 2670170 h 3383336"/>
                  <a:gd name="csX87" fmla="*/ 4158167 w 4314500"/>
                  <a:gd name="csY87" fmla="*/ 2610317 h 3383336"/>
                  <a:gd name="csX88" fmla="*/ 4171883 w 4314500"/>
                  <a:gd name="csY88" fmla="*/ 2593881 h 3383336"/>
                  <a:gd name="csX89" fmla="*/ 4206840 w 4314500"/>
                  <a:gd name="csY89" fmla="*/ 2464484 h 3383336"/>
                  <a:gd name="csX90" fmla="*/ 4184647 w 4314500"/>
                  <a:gd name="csY90" fmla="*/ 2410141 h 3383336"/>
                  <a:gd name="csX91" fmla="*/ 4166359 w 4314500"/>
                  <a:gd name="csY91" fmla="*/ 2370714 h 3383336"/>
                  <a:gd name="csX92" fmla="*/ 4217889 w 4314500"/>
                  <a:gd name="csY92" fmla="*/ 2207020 h 3383336"/>
                  <a:gd name="csX93" fmla="*/ 4241130 w 4314500"/>
                  <a:gd name="csY93" fmla="*/ 2174908 h 3383336"/>
                  <a:gd name="csX94" fmla="*/ 4307233 w 4314500"/>
                  <a:gd name="csY94" fmla="*/ 1913644 h 3383336"/>
                  <a:gd name="csX95" fmla="*/ 4092349 w 4314500"/>
                  <a:gd name="csY95" fmla="*/ 2003044 h 3383336"/>
                  <a:gd name="csX96" fmla="*/ 3924614 w 4314500"/>
                  <a:gd name="csY96" fmla="*/ 2138331 h 3383336"/>
                  <a:gd name="csX97" fmla="*/ 3767166 w 4314500"/>
                  <a:gd name="csY97" fmla="*/ 2256708 h 3383336"/>
                  <a:gd name="csX98" fmla="*/ 3747354 w 4314500"/>
                  <a:gd name="csY98" fmla="*/ 2274664 h 3383336"/>
                  <a:gd name="csX99" fmla="*/ 3608098 w 4314500"/>
                  <a:gd name="csY99" fmla="*/ 2441683 h 3383336"/>
                  <a:gd name="csX100" fmla="*/ 3616766 w 4314500"/>
                  <a:gd name="csY100" fmla="*/ 2518162 h 3383336"/>
                  <a:gd name="csX101" fmla="*/ 3672202 w 4314500"/>
                  <a:gd name="csY101" fmla="*/ 2531748 h 3383336"/>
                  <a:gd name="csX102" fmla="*/ 3690204 w 4314500"/>
                  <a:gd name="csY102" fmla="*/ 2526047 h 3383336"/>
                  <a:gd name="csX103" fmla="*/ 3817553 w 4314500"/>
                  <a:gd name="csY103" fmla="*/ 2514837 h 3383336"/>
                  <a:gd name="csX104" fmla="*/ 3784311 w 4314500"/>
                  <a:gd name="csY104" fmla="*/ 2572885 h 3383336"/>
                  <a:gd name="csX105" fmla="*/ 3729542 w 4314500"/>
                  <a:gd name="csY105" fmla="*/ 2692876 h 3383336"/>
                  <a:gd name="csX106" fmla="*/ 3849081 w 4314500"/>
                  <a:gd name="csY106" fmla="*/ 2734868 h 3383336"/>
                  <a:gd name="csX107" fmla="*/ 3888896 w 4314500"/>
                  <a:gd name="csY107" fmla="*/ 2734678 h 3383336"/>
                  <a:gd name="csX108" fmla="*/ 3932234 w 4314500"/>
                  <a:gd name="csY108" fmla="*/ 2752635 h 3383336"/>
                  <a:gd name="csX109" fmla="*/ 3935758 w 4314500"/>
                  <a:gd name="csY109" fmla="*/ 2769165 h 3383336"/>
                  <a:gd name="csX110" fmla="*/ 3879466 w 4314500"/>
                  <a:gd name="csY110" fmla="*/ 2806502 h 3383336"/>
                  <a:gd name="csX111" fmla="*/ 3806790 w 4314500"/>
                  <a:gd name="csY111" fmla="*/ 2804222 h 3383336"/>
                  <a:gd name="csX112" fmla="*/ 3759546 w 4314500"/>
                  <a:gd name="csY112" fmla="*/ 2800042 h 3383336"/>
                  <a:gd name="csX113" fmla="*/ 3686108 w 4314500"/>
                  <a:gd name="csY113" fmla="*/ 2822368 h 3383336"/>
                  <a:gd name="csX114" fmla="*/ 3609241 w 4314500"/>
                  <a:gd name="csY114" fmla="*/ 2906638 h 3383336"/>
                  <a:gd name="csX115" fmla="*/ 3571427 w 4314500"/>
                  <a:gd name="csY115" fmla="*/ 2954900 h 3383336"/>
                  <a:gd name="csX116" fmla="*/ 3465795 w 4314500"/>
                  <a:gd name="csY116" fmla="*/ 3047720 h 3383336"/>
                  <a:gd name="csX117" fmla="*/ 3426838 w 4314500"/>
                  <a:gd name="csY117" fmla="*/ 3078502 h 3383336"/>
                  <a:gd name="csX118" fmla="*/ 3415979 w 4314500"/>
                  <a:gd name="csY118" fmla="*/ 3087243 h 3383336"/>
                  <a:gd name="csX119" fmla="*/ 3299203 w 4314500"/>
                  <a:gd name="csY119" fmla="*/ 3215024 h 3383336"/>
                  <a:gd name="csX120" fmla="*/ 3249673 w 4314500"/>
                  <a:gd name="csY120" fmla="*/ 3250936 h 3383336"/>
                  <a:gd name="csX121" fmla="*/ 3230051 w 4314500"/>
                  <a:gd name="csY121" fmla="*/ 3194123 h 3383336"/>
                  <a:gd name="csX122" fmla="*/ 3233480 w 4314500"/>
                  <a:gd name="csY122" fmla="*/ 3183863 h 3383336"/>
                  <a:gd name="csX123" fmla="*/ 3222717 w 4314500"/>
                  <a:gd name="csY123" fmla="*/ 3185003 h 3383336"/>
                  <a:gd name="csX124" fmla="*/ 3077175 w 4314500"/>
                  <a:gd name="csY124" fmla="*/ 3176262 h 3383336"/>
                  <a:gd name="csX125" fmla="*/ 3060221 w 4314500"/>
                  <a:gd name="csY125" fmla="*/ 3160207 h 3383336"/>
                  <a:gd name="csX126" fmla="*/ 3093082 w 4314500"/>
                  <a:gd name="csY126" fmla="*/ 3129425 h 3383336"/>
                  <a:gd name="csX127" fmla="*/ 3218431 w 4314500"/>
                  <a:gd name="csY127" fmla="*/ 3085817 h 3383336"/>
                  <a:gd name="csX128" fmla="*/ 3384071 w 4314500"/>
                  <a:gd name="csY128" fmla="*/ 3018364 h 3383336"/>
                  <a:gd name="csX129" fmla="*/ 3494656 w 4314500"/>
                  <a:gd name="csY129" fmla="*/ 2878991 h 3383336"/>
                  <a:gd name="csX130" fmla="*/ 3473320 w 4314500"/>
                  <a:gd name="csY130" fmla="*/ 2804792 h 3383336"/>
                  <a:gd name="csX131" fmla="*/ 3292440 w 4314500"/>
                  <a:gd name="csY131" fmla="*/ 2823698 h 3383336"/>
                  <a:gd name="csX132" fmla="*/ 3251768 w 4314500"/>
                  <a:gd name="csY132" fmla="*/ 2851630 h 3383336"/>
                  <a:gd name="csX133" fmla="*/ 2993355 w 4314500"/>
                  <a:gd name="csY133" fmla="*/ 2933144 h 3383336"/>
                  <a:gd name="csX134" fmla="*/ 2784091 w 4314500"/>
                  <a:gd name="csY134" fmla="*/ 2894952 h 3383336"/>
                  <a:gd name="csX135" fmla="*/ 2774280 w 4314500"/>
                  <a:gd name="csY135" fmla="*/ 2876616 h 3383336"/>
                  <a:gd name="csX136" fmla="*/ 2777328 w 4314500"/>
                  <a:gd name="csY136" fmla="*/ 2866736 h 3383336"/>
                  <a:gd name="csX137" fmla="*/ 2798188 w 4314500"/>
                  <a:gd name="csY137" fmla="*/ 2864740 h 3383336"/>
                  <a:gd name="csX138" fmla="*/ 2822762 w 4314500"/>
                  <a:gd name="csY138" fmla="*/ 2871581 h 3383336"/>
                  <a:gd name="csX139" fmla="*/ 2855909 w 4314500"/>
                  <a:gd name="csY139" fmla="*/ 2880036 h 3383336"/>
                  <a:gd name="csX140" fmla="*/ 2977734 w 4314500"/>
                  <a:gd name="csY140" fmla="*/ 2867116 h 3383336"/>
                  <a:gd name="csX141" fmla="*/ 3182617 w 4314500"/>
                  <a:gd name="csY141" fmla="*/ 2716723 h 3383336"/>
                  <a:gd name="csX142" fmla="*/ 3199857 w 4314500"/>
                  <a:gd name="csY142" fmla="*/ 2584190 h 3383336"/>
                  <a:gd name="csX143" fmla="*/ 3100035 w 4314500"/>
                  <a:gd name="csY143" fmla="*/ 2566709 h 3383336"/>
                  <a:gd name="csX144" fmla="*/ 2898867 w 4314500"/>
                  <a:gd name="csY144" fmla="*/ 2614972 h 3383336"/>
                  <a:gd name="csX145" fmla="*/ 2752182 w 4314500"/>
                  <a:gd name="csY145" fmla="*/ 2536118 h 3383336"/>
                  <a:gd name="csX146" fmla="*/ 2634453 w 4314500"/>
                  <a:gd name="csY146" fmla="*/ 2416696 h 3383336"/>
                  <a:gd name="csX147" fmla="*/ 2157060 w 4314500"/>
                  <a:gd name="csY147" fmla="*/ 2522057 h 3383336"/>
                  <a:gd name="csX148" fmla="*/ 1679667 w 4314500"/>
                  <a:gd name="csY148" fmla="*/ 2416696 h 3383336"/>
                  <a:gd name="csX149" fmla="*/ 1561938 w 4314500"/>
                  <a:gd name="csY149" fmla="*/ 2536118 h 3383336"/>
                  <a:gd name="csX150" fmla="*/ 1415253 w 4314500"/>
                  <a:gd name="csY150" fmla="*/ 2614972 h 3383336"/>
                  <a:gd name="csX151" fmla="*/ 1214085 w 4314500"/>
                  <a:gd name="csY151" fmla="*/ 2566709 h 3383336"/>
                  <a:gd name="csX152" fmla="*/ 1114263 w 4314500"/>
                  <a:gd name="csY152" fmla="*/ 2584190 h 3383336"/>
                  <a:gd name="csX153" fmla="*/ 1131503 w 4314500"/>
                  <a:gd name="csY153" fmla="*/ 2716723 h 3383336"/>
                  <a:gd name="csX154" fmla="*/ 1336386 w 4314500"/>
                  <a:gd name="csY154" fmla="*/ 2867116 h 3383336"/>
                  <a:gd name="csX155" fmla="*/ 1458211 w 4314500"/>
                  <a:gd name="csY155" fmla="*/ 2880036 h 3383336"/>
                  <a:gd name="csX156" fmla="*/ 1491358 w 4314500"/>
                  <a:gd name="csY156" fmla="*/ 2871581 h 3383336"/>
                  <a:gd name="csX157" fmla="*/ 1515932 w 4314500"/>
                  <a:gd name="csY157" fmla="*/ 2864740 h 3383336"/>
                  <a:gd name="csX158" fmla="*/ 1536792 w 4314500"/>
                  <a:gd name="csY158" fmla="*/ 2866736 h 3383336"/>
                  <a:gd name="csX159" fmla="*/ 1539840 w 4314500"/>
                  <a:gd name="csY159" fmla="*/ 2876616 h 3383336"/>
                  <a:gd name="csX160" fmla="*/ 1530029 w 4314500"/>
                  <a:gd name="csY160" fmla="*/ 2894952 h 3383336"/>
                  <a:gd name="csX161" fmla="*/ 1320765 w 4314500"/>
                  <a:gd name="csY161" fmla="*/ 2933144 h 3383336"/>
                  <a:gd name="csX162" fmla="*/ 1062352 w 4314500"/>
                  <a:gd name="csY162" fmla="*/ 2851630 h 3383336"/>
                  <a:gd name="csX163" fmla="*/ 1021680 w 4314500"/>
                  <a:gd name="csY163" fmla="*/ 2823698 h 3383336"/>
                  <a:gd name="csX164" fmla="*/ 840800 w 4314500"/>
                  <a:gd name="csY164" fmla="*/ 2804792 h 3383336"/>
                  <a:gd name="csX165" fmla="*/ 819464 w 4314500"/>
                  <a:gd name="csY165" fmla="*/ 2878991 h 3383336"/>
                  <a:gd name="csX166" fmla="*/ 930049 w 4314500"/>
                  <a:gd name="csY166" fmla="*/ 3018364 h 3383336"/>
                  <a:gd name="csX167" fmla="*/ 1095689 w 4314500"/>
                  <a:gd name="csY167" fmla="*/ 3085817 h 3383336"/>
                  <a:gd name="csX168" fmla="*/ 1221038 w 4314500"/>
                  <a:gd name="csY168" fmla="*/ 3129425 h 3383336"/>
                  <a:gd name="csX169" fmla="*/ 1253899 w 4314500"/>
                  <a:gd name="csY169" fmla="*/ 3160207 h 3383336"/>
                  <a:gd name="csX170" fmla="*/ 1236945 w 4314500"/>
                  <a:gd name="csY170" fmla="*/ 3176262 h 3383336"/>
                  <a:gd name="csX171" fmla="*/ 1091403 w 4314500"/>
                  <a:gd name="csY171" fmla="*/ 3185003 h 3383336"/>
                  <a:gd name="csX172" fmla="*/ 1080640 w 4314500"/>
                  <a:gd name="csY172" fmla="*/ 3183863 h 3383336"/>
                  <a:gd name="csX173" fmla="*/ 1084069 w 4314500"/>
                  <a:gd name="csY173" fmla="*/ 3194123 h 3383336"/>
                  <a:gd name="csX174" fmla="*/ 1064447 w 4314500"/>
                  <a:gd name="csY174" fmla="*/ 3250936 h 3383336"/>
                  <a:gd name="csX175" fmla="*/ 1014917 w 4314500"/>
                  <a:gd name="csY175" fmla="*/ 3215024 h 3383336"/>
                  <a:gd name="csX176" fmla="*/ 898141 w 4314500"/>
                  <a:gd name="csY176" fmla="*/ 3087243 h 3383336"/>
                  <a:gd name="csX177" fmla="*/ 887282 w 4314500"/>
                  <a:gd name="csY177" fmla="*/ 3078502 h 3383336"/>
                  <a:gd name="csX178" fmla="*/ 848325 w 4314500"/>
                  <a:gd name="csY178" fmla="*/ 3047720 h 3383336"/>
                  <a:gd name="csX179" fmla="*/ 742693 w 4314500"/>
                  <a:gd name="csY179" fmla="*/ 2954900 h 3383336"/>
                  <a:gd name="csX180" fmla="*/ 704878 w 4314500"/>
                  <a:gd name="csY180" fmla="*/ 2906638 h 3383336"/>
                  <a:gd name="csX181" fmla="*/ 628012 w 4314500"/>
                  <a:gd name="csY181" fmla="*/ 2822368 h 3383336"/>
                  <a:gd name="csX182" fmla="*/ 554574 w 4314500"/>
                  <a:gd name="csY182" fmla="*/ 2800042 h 3383336"/>
                  <a:gd name="csX183" fmla="*/ 507330 w 4314500"/>
                  <a:gd name="csY183" fmla="*/ 2804222 h 3383336"/>
                  <a:gd name="csX184" fmla="*/ 434654 w 4314500"/>
                  <a:gd name="csY184" fmla="*/ 2806502 h 3383336"/>
                  <a:gd name="csX185" fmla="*/ 378361 w 4314500"/>
                  <a:gd name="csY185" fmla="*/ 2769165 h 3383336"/>
                  <a:gd name="csX186" fmla="*/ 381886 w 4314500"/>
                  <a:gd name="csY186" fmla="*/ 2752635 h 3383336"/>
                  <a:gd name="csX187" fmla="*/ 425224 w 4314500"/>
                  <a:gd name="csY187" fmla="*/ 2734678 h 3383336"/>
                  <a:gd name="csX188" fmla="*/ 465039 w 4314500"/>
                  <a:gd name="csY188" fmla="*/ 2734868 h 3383336"/>
                  <a:gd name="csX189" fmla="*/ 584578 w 4314500"/>
                  <a:gd name="csY189" fmla="*/ 2692876 h 3383336"/>
                  <a:gd name="csX190" fmla="*/ 529809 w 4314500"/>
                  <a:gd name="csY190" fmla="*/ 2572885 h 3383336"/>
                  <a:gd name="csX191" fmla="*/ 496567 w 4314500"/>
                  <a:gd name="csY191" fmla="*/ 2514837 h 3383336"/>
                  <a:gd name="csX192" fmla="*/ 623916 w 4314500"/>
                  <a:gd name="csY192" fmla="*/ 2526047 h 3383336"/>
                  <a:gd name="csX193" fmla="*/ 641918 w 4314500"/>
                  <a:gd name="csY193" fmla="*/ 2531748 h 3383336"/>
                  <a:gd name="csX194" fmla="*/ 697354 w 4314500"/>
                  <a:gd name="csY194" fmla="*/ 2518162 h 3383336"/>
                  <a:gd name="csX195" fmla="*/ 706021 w 4314500"/>
                  <a:gd name="csY195" fmla="*/ 2441683 h 3383336"/>
                  <a:gd name="csX196" fmla="*/ 566766 w 4314500"/>
                  <a:gd name="csY196" fmla="*/ 2274664 h 3383336"/>
                  <a:gd name="csX197" fmla="*/ 546954 w 4314500"/>
                  <a:gd name="csY197" fmla="*/ 2256708 h 3383336"/>
                  <a:gd name="csX198" fmla="*/ 389506 w 4314500"/>
                  <a:gd name="csY198" fmla="*/ 2138331 h 3383336"/>
                  <a:gd name="csX199" fmla="*/ 221770 w 4314500"/>
                  <a:gd name="csY199" fmla="*/ 2003044 h 3383336"/>
                  <a:gd name="csX200" fmla="*/ 181194 w 4314500"/>
                  <a:gd name="csY200" fmla="*/ 1911459 h 3383336"/>
                  <a:gd name="csX201" fmla="*/ 191767 w 4314500"/>
                  <a:gd name="csY201" fmla="*/ 1898918 h 3383336"/>
                  <a:gd name="csX202" fmla="*/ 312544 w 4314500"/>
                  <a:gd name="csY202" fmla="*/ 1989743 h 3383336"/>
                  <a:gd name="csX203" fmla="*/ 335975 w 4314500"/>
                  <a:gd name="csY203" fmla="*/ 2015489 h 3383336"/>
                  <a:gd name="csX204" fmla="*/ 506282 w 4314500"/>
                  <a:gd name="csY204" fmla="*/ 2130636 h 3383336"/>
                  <a:gd name="csX205" fmla="*/ 540667 w 4314500"/>
                  <a:gd name="csY205" fmla="*/ 2144792 h 3383336"/>
                  <a:gd name="csX206" fmla="*/ 688114 w 4314500"/>
                  <a:gd name="csY206" fmla="*/ 2225166 h 3383336"/>
                  <a:gd name="csX207" fmla="*/ 794699 w 4314500"/>
                  <a:gd name="csY207" fmla="*/ 2355608 h 3383336"/>
                  <a:gd name="csX208" fmla="*/ 806510 w 4314500"/>
                  <a:gd name="csY208" fmla="*/ 2372709 h 3383336"/>
                  <a:gd name="csX209" fmla="*/ 951290 w 4314500"/>
                  <a:gd name="csY209" fmla="*/ 2450518 h 3383336"/>
                  <a:gd name="csX210" fmla="*/ 1076830 w 4314500"/>
                  <a:gd name="csY210" fmla="*/ 2350003 h 3383336"/>
                  <a:gd name="csX211" fmla="*/ 1056922 w 4314500"/>
                  <a:gd name="csY211" fmla="*/ 2169113 h 3383336"/>
                  <a:gd name="csX212" fmla="*/ 1038444 w 4314500"/>
                  <a:gd name="csY212" fmla="*/ 1989648 h 3383336"/>
                  <a:gd name="csX213" fmla="*/ 1121597 w 4314500"/>
                  <a:gd name="csY213" fmla="*/ 1840490 h 3383336"/>
                  <a:gd name="csX214" fmla="*/ 1153982 w 4314500"/>
                  <a:gd name="csY214" fmla="*/ 1792037 h 3383336"/>
                  <a:gd name="csX215" fmla="*/ 1197321 w 4314500"/>
                  <a:gd name="csY215" fmla="*/ 1728479 h 3383336"/>
                  <a:gd name="csX216" fmla="*/ 1283522 w 4314500"/>
                  <a:gd name="csY216" fmla="*/ 1586731 h 3383336"/>
                  <a:gd name="csX217" fmla="*/ 1283332 w 4314500"/>
                  <a:gd name="csY217" fmla="*/ 1543694 h 3383336"/>
                  <a:gd name="csX218" fmla="*/ 1254376 w 4314500"/>
                  <a:gd name="csY218" fmla="*/ 1530013 h 3383336"/>
                  <a:gd name="csX219" fmla="*/ 1145314 w 4314500"/>
                  <a:gd name="csY219" fmla="*/ 1664161 h 3383336"/>
                  <a:gd name="csX220" fmla="*/ 1102071 w 4314500"/>
                  <a:gd name="csY220" fmla="*/ 1737219 h 3383336"/>
                  <a:gd name="csX221" fmla="*/ 1067019 w 4314500"/>
                  <a:gd name="csY221" fmla="*/ 1689337 h 3383336"/>
                  <a:gd name="csX222" fmla="*/ 972055 w 4314500"/>
                  <a:gd name="csY222" fmla="*/ 1597467 h 3383336"/>
                  <a:gd name="csX223" fmla="*/ 802033 w 4314500"/>
                  <a:gd name="csY223" fmla="*/ 1668531 h 3383336"/>
                  <a:gd name="csX224" fmla="*/ 754885 w 4314500"/>
                  <a:gd name="csY224" fmla="*/ 1697222 h 3383336"/>
                  <a:gd name="csX225" fmla="*/ 726500 w 4314500"/>
                  <a:gd name="csY225" fmla="*/ 1711663 h 3383336"/>
                  <a:gd name="csX226" fmla="*/ 651443 w 4314500"/>
                  <a:gd name="csY226" fmla="*/ 1759356 h 3383336"/>
                  <a:gd name="csX227" fmla="*/ 629155 w 4314500"/>
                  <a:gd name="csY227" fmla="*/ 1814079 h 3383336"/>
                  <a:gd name="csX228" fmla="*/ 623725 w 4314500"/>
                  <a:gd name="csY228" fmla="*/ 1838590 h 3383336"/>
                  <a:gd name="csX229" fmla="*/ 564766 w 4314500"/>
                  <a:gd name="csY229" fmla="*/ 1909084 h 3383336"/>
                  <a:gd name="csX230" fmla="*/ 503139 w 4314500"/>
                  <a:gd name="csY230" fmla="*/ 1911649 h 3383336"/>
                  <a:gd name="csX231" fmla="*/ 454847 w 4314500"/>
                  <a:gd name="csY231" fmla="*/ 1855501 h 3383336"/>
                  <a:gd name="csX232" fmla="*/ 468849 w 4314500"/>
                  <a:gd name="csY232" fmla="*/ 1802583 h 3383336"/>
                  <a:gd name="csX233" fmla="*/ 478374 w 4314500"/>
                  <a:gd name="csY233" fmla="*/ 1784057 h 3383336"/>
                  <a:gd name="csX234" fmla="*/ 472278 w 4314500"/>
                  <a:gd name="csY234" fmla="*/ 1695797 h 3383336"/>
                  <a:gd name="csX235" fmla="*/ 465706 w 4314500"/>
                  <a:gd name="csY235" fmla="*/ 1623403 h 3383336"/>
                  <a:gd name="csX236" fmla="*/ 490661 w 4314500"/>
                  <a:gd name="csY236" fmla="*/ 1595377 h 3383336"/>
                  <a:gd name="csX237" fmla="*/ 523046 w 4314500"/>
                  <a:gd name="csY237" fmla="*/ 1546639 h 3383336"/>
                  <a:gd name="csX238" fmla="*/ 479707 w 4314500"/>
                  <a:gd name="csY238" fmla="*/ 1473295 h 3383336"/>
                  <a:gd name="csX239" fmla="*/ 399412 w 4314500"/>
                  <a:gd name="csY239" fmla="*/ 1448689 h 3383336"/>
                  <a:gd name="csX240" fmla="*/ 325307 w 4314500"/>
                  <a:gd name="csY240" fmla="*/ 1407362 h 3383336"/>
                  <a:gd name="csX241" fmla="*/ 418557 w 4314500"/>
                  <a:gd name="csY241" fmla="*/ 1352354 h 3383336"/>
                  <a:gd name="csX242" fmla="*/ 589816 w 4314500"/>
                  <a:gd name="csY242" fmla="*/ 1209466 h 3383336"/>
                  <a:gd name="csX243" fmla="*/ 436750 w 4314500"/>
                  <a:gd name="csY243" fmla="*/ 1047957 h 3383336"/>
                  <a:gd name="csX244" fmla="*/ 357216 w 4314500"/>
                  <a:gd name="csY244" fmla="*/ 993044 h 3383336"/>
                  <a:gd name="csX245" fmla="*/ 385505 w 4314500"/>
                  <a:gd name="csY245" fmla="*/ 960837 h 3383336"/>
                  <a:gd name="csX246" fmla="*/ 432463 w 4314500"/>
                  <a:gd name="csY246" fmla="*/ 924355 h 3383336"/>
                  <a:gd name="csX247" fmla="*/ 436940 w 4314500"/>
                  <a:gd name="csY247" fmla="*/ 881508 h 3383336"/>
                  <a:gd name="csX248" fmla="*/ 444655 w 4314500"/>
                  <a:gd name="csY248" fmla="*/ 834101 h 3383336"/>
                  <a:gd name="csX249" fmla="*/ 458657 w 4314500"/>
                  <a:gd name="csY249" fmla="*/ 829255 h 3383336"/>
                  <a:gd name="csX250" fmla="*/ 542382 w 4314500"/>
                  <a:gd name="csY250" fmla="*/ 907730 h 3383336"/>
                  <a:gd name="csX251" fmla="*/ 613057 w 4314500"/>
                  <a:gd name="csY251" fmla="*/ 986204 h 3383336"/>
                  <a:gd name="csX252" fmla="*/ 780031 w 4314500"/>
                  <a:gd name="csY252" fmla="*/ 1021356 h 3383336"/>
                  <a:gd name="csX253" fmla="*/ 1093022 w 4314500"/>
                  <a:gd name="csY253" fmla="*/ 933951 h 3383336"/>
                  <a:gd name="csX254" fmla="*/ 1101880 w 4314500"/>
                  <a:gd name="csY254" fmla="*/ 702423 h 3383336"/>
                  <a:gd name="csX255" fmla="*/ 1075687 w 4314500"/>
                  <a:gd name="csY255" fmla="*/ 619674 h 3383336"/>
                  <a:gd name="csX256" fmla="*/ 1092546 w 4314500"/>
                  <a:gd name="csY256" fmla="*/ 548135 h 3383336"/>
                  <a:gd name="csX257" fmla="*/ 1129217 w 4314500"/>
                  <a:gd name="csY257" fmla="*/ 551270 h 3383336"/>
                  <a:gd name="csX258" fmla="*/ 1206846 w 4314500"/>
                  <a:gd name="csY258" fmla="*/ 690168 h 3383336"/>
                  <a:gd name="csX259" fmla="*/ 1207989 w 4314500"/>
                  <a:gd name="csY259" fmla="*/ 693683 h 3383336"/>
                  <a:gd name="csX260" fmla="*/ 1220276 w 4314500"/>
                  <a:gd name="csY260" fmla="*/ 746126 h 3383336"/>
                  <a:gd name="csX261" fmla="*/ 1305334 w 4314500"/>
                  <a:gd name="csY261" fmla="*/ 934141 h 3383336"/>
                  <a:gd name="csX262" fmla="*/ 1376200 w 4314500"/>
                  <a:gd name="csY262" fmla="*/ 935661 h 3383336"/>
                  <a:gd name="csX263" fmla="*/ 1445352 w 4314500"/>
                  <a:gd name="csY263" fmla="*/ 805124 h 3383336"/>
                  <a:gd name="csX264" fmla="*/ 1449162 w 4314500"/>
                  <a:gd name="csY264" fmla="*/ 785268 h 3383336"/>
                  <a:gd name="csX265" fmla="*/ 1463926 w 4314500"/>
                  <a:gd name="csY265" fmla="*/ 620434 h 3383336"/>
                  <a:gd name="csX266" fmla="*/ 1398584 w 4314500"/>
                  <a:gd name="csY266" fmla="*/ 467096 h 3383336"/>
                  <a:gd name="csX267" fmla="*/ 1367247 w 4314500"/>
                  <a:gd name="csY267" fmla="*/ 438119 h 3383336"/>
                  <a:gd name="csX268" fmla="*/ 1282760 w 4314500"/>
                  <a:gd name="csY268" fmla="*/ 316512 h 3383336"/>
                  <a:gd name="csX269" fmla="*/ 1386106 w 4314500"/>
                  <a:gd name="csY269" fmla="*/ 257229 h 3383336"/>
                  <a:gd name="csX270" fmla="*/ 1494501 w 4314500"/>
                  <a:gd name="csY270" fmla="*/ 231103 h 3383336"/>
                  <a:gd name="csX271" fmla="*/ 1607086 w 4314500"/>
                  <a:gd name="csY271" fmla="*/ 204121 h 3383336"/>
                  <a:gd name="csX272" fmla="*/ 1716433 w 4314500"/>
                  <a:gd name="csY272" fmla="*/ 229583 h 3383336"/>
                  <a:gd name="csX273" fmla="*/ 1803778 w 4314500"/>
                  <a:gd name="csY273" fmla="*/ 251339 h 3383336"/>
                  <a:gd name="csX274" fmla="*/ 1881787 w 4314500"/>
                  <a:gd name="csY274" fmla="*/ 226353 h 3383336"/>
                  <a:gd name="csX275" fmla="*/ 1942843 w 4314500"/>
                  <a:gd name="csY275" fmla="*/ 205546 h 3383336"/>
                  <a:gd name="csX276" fmla="*/ 1985991 w 4314500"/>
                  <a:gd name="csY276" fmla="*/ 300267 h 3383336"/>
                  <a:gd name="csX277" fmla="*/ 1991039 w 4314500"/>
                  <a:gd name="csY277" fmla="*/ 441539 h 3383336"/>
                  <a:gd name="csX278" fmla="*/ 1992658 w 4314500"/>
                  <a:gd name="csY278" fmla="*/ 512318 h 3383336"/>
                  <a:gd name="csX279" fmla="*/ 1994754 w 4314500"/>
                  <a:gd name="csY279" fmla="*/ 561531 h 3383336"/>
                  <a:gd name="csX280" fmla="*/ 1995897 w 4314500"/>
                  <a:gd name="csY280" fmla="*/ 697293 h 3383336"/>
                  <a:gd name="csX281" fmla="*/ 1799872 w 4314500"/>
                  <a:gd name="csY281" fmla="*/ 930341 h 3383336"/>
                  <a:gd name="csX282" fmla="*/ 1717481 w 4314500"/>
                  <a:gd name="csY282" fmla="*/ 1118451 h 3383336"/>
                  <a:gd name="csX283" fmla="*/ 1776822 w 4314500"/>
                  <a:gd name="csY283" fmla="*/ 1163198 h 3383336"/>
                  <a:gd name="csX284" fmla="*/ 1869786 w 4314500"/>
                  <a:gd name="csY284" fmla="*/ 1082824 h 3383336"/>
                  <a:gd name="csX285" fmla="*/ 1930079 w 4314500"/>
                  <a:gd name="csY285" fmla="*/ 1022306 h 3383336"/>
                  <a:gd name="csX286" fmla="*/ 1939604 w 4314500"/>
                  <a:gd name="csY286" fmla="*/ 1024681 h 3383336"/>
                  <a:gd name="csX287" fmla="*/ 1930651 w 4314500"/>
                  <a:gd name="csY287" fmla="*/ 1060878 h 3383336"/>
                  <a:gd name="csX288" fmla="*/ 1909124 w 4314500"/>
                  <a:gd name="csY288" fmla="*/ 1154553 h 3383336"/>
                  <a:gd name="csX289" fmla="*/ 1937128 w 4314500"/>
                  <a:gd name="csY289" fmla="*/ 1213551 h 3383336"/>
                  <a:gd name="csX290" fmla="*/ 1958845 w 4314500"/>
                  <a:gd name="csY290" fmla="*/ 1255638 h 3383336"/>
                  <a:gd name="csX291" fmla="*/ 1916268 w 4314500"/>
                  <a:gd name="csY291" fmla="*/ 1301051 h 3383336"/>
                  <a:gd name="csX292" fmla="*/ 1864452 w 4314500"/>
                  <a:gd name="csY292" fmla="*/ 1362519 h 3383336"/>
                  <a:gd name="csX293" fmla="*/ 2157441 w 4314500"/>
                  <a:gd name="csY293" fmla="*/ 1462275 h 3383336"/>
                  <a:gd name="csX294" fmla="*/ 2450430 w 4314500"/>
                  <a:gd name="csY294" fmla="*/ 1362519 h 3383336"/>
                  <a:gd name="csX295" fmla="*/ 2398614 w 4314500"/>
                  <a:gd name="csY295" fmla="*/ 1301051 h 3383336"/>
                  <a:gd name="csX296" fmla="*/ 2356037 w 4314500"/>
                  <a:gd name="csY296" fmla="*/ 1255638 h 3383336"/>
                  <a:gd name="csX297" fmla="*/ 2377754 w 4314500"/>
                  <a:gd name="csY297" fmla="*/ 1213551 h 3383336"/>
                  <a:gd name="csX298" fmla="*/ 2405758 w 4314500"/>
                  <a:gd name="csY298" fmla="*/ 1154553 h 3383336"/>
                  <a:gd name="csX299" fmla="*/ 2384231 w 4314500"/>
                  <a:gd name="csY299" fmla="*/ 1060878 h 3383336"/>
                  <a:gd name="csX300" fmla="*/ 2375278 w 4314500"/>
                  <a:gd name="csY300" fmla="*/ 1024681 h 3383336"/>
                  <a:gd name="csX301" fmla="*/ 2384803 w 4314500"/>
                  <a:gd name="csY301" fmla="*/ 1022306 h 3383336"/>
                  <a:gd name="csX302" fmla="*/ 2445096 w 4314500"/>
                  <a:gd name="csY302" fmla="*/ 1082824 h 3383336"/>
                  <a:gd name="csX303" fmla="*/ 2538060 w 4314500"/>
                  <a:gd name="csY303" fmla="*/ 1163198 h 3383336"/>
                  <a:gd name="csX304" fmla="*/ 2597401 w 4314500"/>
                  <a:gd name="csY304" fmla="*/ 1118451 h 3383336"/>
                  <a:gd name="csX305" fmla="*/ 2515010 w 4314500"/>
                  <a:gd name="csY305" fmla="*/ 930341 h 3383336"/>
                  <a:gd name="csX306" fmla="*/ 2318985 w 4314500"/>
                  <a:gd name="csY306" fmla="*/ 697293 h 3383336"/>
                  <a:gd name="csX307" fmla="*/ 2320128 w 4314500"/>
                  <a:gd name="csY307" fmla="*/ 561531 h 3383336"/>
                  <a:gd name="csX308" fmla="*/ 2322223 w 4314500"/>
                  <a:gd name="csY308" fmla="*/ 512318 h 3383336"/>
                  <a:gd name="csX309" fmla="*/ 2323843 w 4314500"/>
                  <a:gd name="csY309" fmla="*/ 441539 h 3383336"/>
                  <a:gd name="csX310" fmla="*/ 2328891 w 4314500"/>
                  <a:gd name="csY310" fmla="*/ 300267 h 3383336"/>
                  <a:gd name="csX311" fmla="*/ 2372039 w 4314500"/>
                  <a:gd name="csY311" fmla="*/ 205546 h 3383336"/>
                  <a:gd name="csX312" fmla="*/ 2433095 w 4314500"/>
                  <a:gd name="csY312" fmla="*/ 226353 h 3383336"/>
                  <a:gd name="csX313" fmla="*/ 2511104 w 4314500"/>
                  <a:gd name="csY313" fmla="*/ 251339 h 3383336"/>
                  <a:gd name="csX314" fmla="*/ 2598448 w 4314500"/>
                  <a:gd name="csY314" fmla="*/ 229583 h 3383336"/>
                  <a:gd name="csX315" fmla="*/ 2707796 w 4314500"/>
                  <a:gd name="csY315" fmla="*/ 204121 h 3383336"/>
                  <a:gd name="csX316" fmla="*/ 2820381 w 4314500"/>
                  <a:gd name="csY316" fmla="*/ 231103 h 3383336"/>
                  <a:gd name="csX317" fmla="*/ 2928776 w 4314500"/>
                  <a:gd name="csY317" fmla="*/ 257229 h 3383336"/>
                  <a:gd name="csX318" fmla="*/ 3032122 w 4314500"/>
                  <a:gd name="csY318" fmla="*/ 316512 h 3383336"/>
                  <a:gd name="csX319" fmla="*/ 2947635 w 4314500"/>
                  <a:gd name="csY319" fmla="*/ 438119 h 3383336"/>
                  <a:gd name="csX320" fmla="*/ 2916298 w 4314500"/>
                  <a:gd name="csY320" fmla="*/ 467096 h 3383336"/>
                  <a:gd name="csX321" fmla="*/ 2850956 w 4314500"/>
                  <a:gd name="csY321" fmla="*/ 620434 h 3383336"/>
                  <a:gd name="csX322" fmla="*/ 2865720 w 4314500"/>
                  <a:gd name="csY322" fmla="*/ 785268 h 3383336"/>
                  <a:gd name="csX323" fmla="*/ 2869530 w 4314500"/>
                  <a:gd name="csY323" fmla="*/ 805124 h 3383336"/>
                  <a:gd name="csX324" fmla="*/ 2938681 w 4314500"/>
                  <a:gd name="csY324" fmla="*/ 935661 h 3383336"/>
                  <a:gd name="csX325" fmla="*/ 3009547 w 4314500"/>
                  <a:gd name="csY325" fmla="*/ 934141 h 3383336"/>
                  <a:gd name="csX326" fmla="*/ 3094606 w 4314500"/>
                  <a:gd name="csY326" fmla="*/ 746126 h 3383336"/>
                  <a:gd name="csX327" fmla="*/ 3106893 w 4314500"/>
                  <a:gd name="csY327" fmla="*/ 693683 h 3383336"/>
                  <a:gd name="csX328" fmla="*/ 3108036 w 4314500"/>
                  <a:gd name="csY328" fmla="*/ 690168 h 3383336"/>
                  <a:gd name="csX329" fmla="*/ 3185665 w 4314500"/>
                  <a:gd name="csY329" fmla="*/ 551270 h 3383336"/>
                  <a:gd name="csX330" fmla="*/ 3222336 w 4314500"/>
                  <a:gd name="csY330" fmla="*/ 548135 h 3383336"/>
                  <a:gd name="csX331" fmla="*/ 3239195 w 4314500"/>
                  <a:gd name="csY331" fmla="*/ 619674 h 3383336"/>
                  <a:gd name="csX332" fmla="*/ 3213002 w 4314500"/>
                  <a:gd name="csY332" fmla="*/ 702423 h 3383336"/>
                  <a:gd name="csX333" fmla="*/ 3221860 w 4314500"/>
                  <a:gd name="csY333" fmla="*/ 933951 h 3383336"/>
                  <a:gd name="csX334" fmla="*/ 3534851 w 4314500"/>
                  <a:gd name="csY334" fmla="*/ 1021356 h 3383336"/>
                  <a:gd name="csX335" fmla="*/ 3701824 w 4314500"/>
                  <a:gd name="csY335" fmla="*/ 986204 h 3383336"/>
                  <a:gd name="csX336" fmla="*/ 3772500 w 4314500"/>
                  <a:gd name="csY336" fmla="*/ 907730 h 3383336"/>
                  <a:gd name="csX337" fmla="*/ 3856225 w 4314500"/>
                  <a:gd name="csY337" fmla="*/ 829255 h 3383336"/>
                  <a:gd name="csX338" fmla="*/ 3870227 w 4314500"/>
                  <a:gd name="csY338" fmla="*/ 834101 h 3383336"/>
                  <a:gd name="csX339" fmla="*/ 3877942 w 4314500"/>
                  <a:gd name="csY339" fmla="*/ 881508 h 3383336"/>
                  <a:gd name="csX340" fmla="*/ 3882419 w 4314500"/>
                  <a:gd name="csY340" fmla="*/ 924355 h 3383336"/>
                  <a:gd name="csX341" fmla="*/ 3929377 w 4314500"/>
                  <a:gd name="csY341" fmla="*/ 960837 h 3383336"/>
                  <a:gd name="csX342" fmla="*/ 3957666 w 4314500"/>
                  <a:gd name="csY342" fmla="*/ 993044 h 3383336"/>
                  <a:gd name="csX343" fmla="*/ 3878132 w 4314500"/>
                  <a:gd name="csY343" fmla="*/ 1047957 h 3383336"/>
                  <a:gd name="csX344" fmla="*/ 3725065 w 4314500"/>
                  <a:gd name="csY344" fmla="*/ 1209466 h 3383336"/>
                  <a:gd name="csX345" fmla="*/ 3896325 w 4314500"/>
                  <a:gd name="csY345" fmla="*/ 1352354 h 3383336"/>
                  <a:gd name="csX346" fmla="*/ 3989575 w 4314500"/>
                  <a:gd name="csY346" fmla="*/ 1407362 h 3383336"/>
                  <a:gd name="csX347" fmla="*/ 3915470 w 4314500"/>
                  <a:gd name="csY347" fmla="*/ 1448689 h 3383336"/>
                  <a:gd name="csX348" fmla="*/ 3835174 w 4314500"/>
                  <a:gd name="csY348" fmla="*/ 1473295 h 3383336"/>
                  <a:gd name="csX349" fmla="*/ 3791836 w 4314500"/>
                  <a:gd name="csY349" fmla="*/ 1546639 h 3383336"/>
                  <a:gd name="csX350" fmla="*/ 3824221 w 4314500"/>
                  <a:gd name="csY350" fmla="*/ 1595377 h 3383336"/>
                  <a:gd name="csX351" fmla="*/ 3849176 w 4314500"/>
                  <a:gd name="csY351" fmla="*/ 1623403 h 3383336"/>
                  <a:gd name="csX352" fmla="*/ 3842604 w 4314500"/>
                  <a:gd name="csY352" fmla="*/ 1695797 h 3383336"/>
                  <a:gd name="csX353" fmla="*/ 3836508 w 4314500"/>
                  <a:gd name="csY353" fmla="*/ 1784057 h 3383336"/>
                  <a:gd name="csX354" fmla="*/ 3846033 w 4314500"/>
                  <a:gd name="csY354" fmla="*/ 1802583 h 3383336"/>
                  <a:gd name="csX355" fmla="*/ 3860035 w 4314500"/>
                  <a:gd name="csY355" fmla="*/ 1855501 h 3383336"/>
                  <a:gd name="csX356" fmla="*/ 3811743 w 4314500"/>
                  <a:gd name="csY356" fmla="*/ 1911649 h 3383336"/>
                  <a:gd name="csX357" fmla="*/ 3750116 w 4314500"/>
                  <a:gd name="csY357" fmla="*/ 1909084 h 3383336"/>
                  <a:gd name="csX358" fmla="*/ 3691156 w 4314500"/>
                  <a:gd name="csY358" fmla="*/ 1838590 h 3383336"/>
                  <a:gd name="csX359" fmla="*/ 3685727 w 4314500"/>
                  <a:gd name="csY359" fmla="*/ 1814079 h 3383336"/>
                  <a:gd name="csX360" fmla="*/ 3663439 w 4314500"/>
                  <a:gd name="csY360" fmla="*/ 1759356 h 3383336"/>
                  <a:gd name="csX361" fmla="*/ 3588382 w 4314500"/>
                  <a:gd name="csY361" fmla="*/ 1711663 h 3383336"/>
                  <a:gd name="csX362" fmla="*/ 3559997 w 4314500"/>
                  <a:gd name="csY362" fmla="*/ 1697222 h 3383336"/>
                  <a:gd name="csX363" fmla="*/ 3512848 w 4314500"/>
                  <a:gd name="csY363" fmla="*/ 1668531 h 3383336"/>
                  <a:gd name="csX364" fmla="*/ 3342827 w 4314500"/>
                  <a:gd name="csY364" fmla="*/ 1597467 h 3383336"/>
                  <a:gd name="csX365" fmla="*/ 3247863 w 4314500"/>
                  <a:gd name="csY365" fmla="*/ 1689337 h 3383336"/>
                  <a:gd name="csX366" fmla="*/ 3212811 w 4314500"/>
                  <a:gd name="csY366" fmla="*/ 1737219 h 3383336"/>
                  <a:gd name="csX367" fmla="*/ 3169568 w 4314500"/>
                  <a:gd name="csY367" fmla="*/ 1664161 h 3383336"/>
                  <a:gd name="csX368" fmla="*/ 3060506 w 4314500"/>
                  <a:gd name="csY368" fmla="*/ 1530013 h 3383336"/>
                  <a:gd name="csX369" fmla="*/ 3031550 w 4314500"/>
                  <a:gd name="csY369" fmla="*/ 1543694 h 3383336"/>
                  <a:gd name="csX370" fmla="*/ 3031360 w 4314500"/>
                  <a:gd name="csY370" fmla="*/ 1586731 h 3383336"/>
                  <a:gd name="csX371" fmla="*/ 3117561 w 4314500"/>
                  <a:gd name="csY371" fmla="*/ 1728479 h 3383336"/>
                  <a:gd name="csX372" fmla="*/ 3160900 w 4314500"/>
                  <a:gd name="csY372" fmla="*/ 1792037 h 3383336"/>
                  <a:gd name="csX373" fmla="*/ 3193285 w 4314500"/>
                  <a:gd name="csY373" fmla="*/ 1840490 h 3383336"/>
                  <a:gd name="csX374" fmla="*/ 3276438 w 4314500"/>
                  <a:gd name="csY374" fmla="*/ 1989648 h 3383336"/>
                  <a:gd name="csX375" fmla="*/ 3257960 w 4314500"/>
                  <a:gd name="csY375" fmla="*/ 2169113 h 3383336"/>
                  <a:gd name="csX376" fmla="*/ 3238052 w 4314500"/>
                  <a:gd name="csY376" fmla="*/ 2350003 h 3383336"/>
                  <a:gd name="csX377" fmla="*/ 3363592 w 4314500"/>
                  <a:gd name="csY377" fmla="*/ 2450518 h 3383336"/>
                  <a:gd name="csX378" fmla="*/ 3508372 w 4314500"/>
                  <a:gd name="csY378" fmla="*/ 2372709 h 3383336"/>
                  <a:gd name="csX379" fmla="*/ 3520183 w 4314500"/>
                  <a:gd name="csY379" fmla="*/ 2355608 h 3383336"/>
                  <a:gd name="csX380" fmla="*/ 3626768 w 4314500"/>
                  <a:gd name="csY380" fmla="*/ 2225166 h 3383336"/>
                  <a:gd name="csX381" fmla="*/ 3774214 w 4314500"/>
                  <a:gd name="csY381" fmla="*/ 2144792 h 3383336"/>
                  <a:gd name="csX382" fmla="*/ 3808600 w 4314500"/>
                  <a:gd name="csY382" fmla="*/ 2130636 h 3383336"/>
                  <a:gd name="csX383" fmla="*/ 3978907 w 4314500"/>
                  <a:gd name="csY383" fmla="*/ 2015489 h 3383336"/>
                  <a:gd name="csX384" fmla="*/ 4002338 w 4314500"/>
                  <a:gd name="csY384" fmla="*/ 1989743 h 3383336"/>
                  <a:gd name="csX385" fmla="*/ 4123116 w 4314500"/>
                  <a:gd name="csY385" fmla="*/ 1898918 h 3383336"/>
                  <a:gd name="csX386" fmla="*/ 4133688 w 4314500"/>
                  <a:gd name="csY386" fmla="*/ 1911459 h 3383336"/>
                  <a:gd name="csX387" fmla="*/ 4093112 w 4314500"/>
                  <a:gd name="csY387" fmla="*/ 2003044 h 33833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  <a:cxn ang="0">
                    <a:pos x="csX261" y="csY261"/>
                  </a:cxn>
                  <a:cxn ang="0">
                    <a:pos x="csX262" y="csY262"/>
                  </a:cxn>
                  <a:cxn ang="0">
                    <a:pos x="csX263" y="csY263"/>
                  </a:cxn>
                  <a:cxn ang="0">
                    <a:pos x="csX264" y="csY264"/>
                  </a:cxn>
                  <a:cxn ang="0">
                    <a:pos x="csX265" y="csY265"/>
                  </a:cxn>
                  <a:cxn ang="0">
                    <a:pos x="csX266" y="csY266"/>
                  </a:cxn>
                  <a:cxn ang="0">
                    <a:pos x="csX267" y="csY267"/>
                  </a:cxn>
                  <a:cxn ang="0">
                    <a:pos x="csX268" y="csY268"/>
                  </a:cxn>
                  <a:cxn ang="0">
                    <a:pos x="csX269" y="csY269"/>
                  </a:cxn>
                  <a:cxn ang="0">
                    <a:pos x="csX270" y="csY270"/>
                  </a:cxn>
                  <a:cxn ang="0">
                    <a:pos x="csX271" y="csY271"/>
                  </a:cxn>
                  <a:cxn ang="0">
                    <a:pos x="csX272" y="csY272"/>
                  </a:cxn>
                  <a:cxn ang="0">
                    <a:pos x="csX273" y="csY273"/>
                  </a:cxn>
                  <a:cxn ang="0">
                    <a:pos x="csX274" y="csY274"/>
                  </a:cxn>
                  <a:cxn ang="0">
                    <a:pos x="csX275" y="csY275"/>
                  </a:cxn>
                  <a:cxn ang="0">
                    <a:pos x="csX276" y="csY276"/>
                  </a:cxn>
                  <a:cxn ang="0">
                    <a:pos x="csX277" y="csY277"/>
                  </a:cxn>
                  <a:cxn ang="0">
                    <a:pos x="csX278" y="csY278"/>
                  </a:cxn>
                  <a:cxn ang="0">
                    <a:pos x="csX279" y="csY279"/>
                  </a:cxn>
                  <a:cxn ang="0">
                    <a:pos x="csX280" y="csY280"/>
                  </a:cxn>
                  <a:cxn ang="0">
                    <a:pos x="csX281" y="csY281"/>
                  </a:cxn>
                  <a:cxn ang="0">
                    <a:pos x="csX282" y="csY282"/>
                  </a:cxn>
                  <a:cxn ang="0">
                    <a:pos x="csX283" y="csY283"/>
                  </a:cxn>
                  <a:cxn ang="0">
                    <a:pos x="csX284" y="csY284"/>
                  </a:cxn>
                  <a:cxn ang="0">
                    <a:pos x="csX285" y="csY285"/>
                  </a:cxn>
                  <a:cxn ang="0">
                    <a:pos x="csX286" y="csY286"/>
                  </a:cxn>
                  <a:cxn ang="0">
                    <a:pos x="csX287" y="csY287"/>
                  </a:cxn>
                  <a:cxn ang="0">
                    <a:pos x="csX288" y="csY288"/>
                  </a:cxn>
                  <a:cxn ang="0">
                    <a:pos x="csX289" y="csY289"/>
                  </a:cxn>
                  <a:cxn ang="0">
                    <a:pos x="csX290" y="csY290"/>
                  </a:cxn>
                  <a:cxn ang="0">
                    <a:pos x="csX291" y="csY291"/>
                  </a:cxn>
                  <a:cxn ang="0">
                    <a:pos x="csX292" y="csY292"/>
                  </a:cxn>
                  <a:cxn ang="0">
                    <a:pos x="csX293" y="csY293"/>
                  </a:cxn>
                  <a:cxn ang="0">
                    <a:pos x="csX294" y="csY294"/>
                  </a:cxn>
                  <a:cxn ang="0">
                    <a:pos x="csX295" y="csY295"/>
                  </a:cxn>
                  <a:cxn ang="0">
                    <a:pos x="csX296" y="csY296"/>
                  </a:cxn>
                  <a:cxn ang="0">
                    <a:pos x="csX297" y="csY297"/>
                  </a:cxn>
                  <a:cxn ang="0">
                    <a:pos x="csX298" y="csY298"/>
                  </a:cxn>
                  <a:cxn ang="0">
                    <a:pos x="csX299" y="csY299"/>
                  </a:cxn>
                  <a:cxn ang="0">
                    <a:pos x="csX300" y="csY300"/>
                  </a:cxn>
                  <a:cxn ang="0">
                    <a:pos x="csX301" y="csY301"/>
                  </a:cxn>
                  <a:cxn ang="0">
                    <a:pos x="csX302" y="csY302"/>
                  </a:cxn>
                  <a:cxn ang="0">
                    <a:pos x="csX303" y="csY303"/>
                  </a:cxn>
                  <a:cxn ang="0">
                    <a:pos x="csX304" y="csY304"/>
                  </a:cxn>
                  <a:cxn ang="0">
                    <a:pos x="csX305" y="csY305"/>
                  </a:cxn>
                  <a:cxn ang="0">
                    <a:pos x="csX306" y="csY306"/>
                  </a:cxn>
                  <a:cxn ang="0">
                    <a:pos x="csX307" y="csY307"/>
                  </a:cxn>
                  <a:cxn ang="0">
                    <a:pos x="csX308" y="csY308"/>
                  </a:cxn>
                  <a:cxn ang="0">
                    <a:pos x="csX309" y="csY309"/>
                  </a:cxn>
                  <a:cxn ang="0">
                    <a:pos x="csX310" y="csY310"/>
                  </a:cxn>
                  <a:cxn ang="0">
                    <a:pos x="csX311" y="csY311"/>
                  </a:cxn>
                  <a:cxn ang="0">
                    <a:pos x="csX312" y="csY312"/>
                  </a:cxn>
                  <a:cxn ang="0">
                    <a:pos x="csX313" y="csY313"/>
                  </a:cxn>
                  <a:cxn ang="0">
                    <a:pos x="csX314" y="csY314"/>
                  </a:cxn>
                  <a:cxn ang="0">
                    <a:pos x="csX315" y="csY315"/>
                  </a:cxn>
                  <a:cxn ang="0">
                    <a:pos x="csX316" y="csY316"/>
                  </a:cxn>
                  <a:cxn ang="0">
                    <a:pos x="csX317" y="csY317"/>
                  </a:cxn>
                  <a:cxn ang="0">
                    <a:pos x="csX318" y="csY318"/>
                  </a:cxn>
                  <a:cxn ang="0">
                    <a:pos x="csX319" y="csY319"/>
                  </a:cxn>
                  <a:cxn ang="0">
                    <a:pos x="csX320" y="csY320"/>
                  </a:cxn>
                  <a:cxn ang="0">
                    <a:pos x="csX321" y="csY321"/>
                  </a:cxn>
                  <a:cxn ang="0">
                    <a:pos x="csX322" y="csY322"/>
                  </a:cxn>
                  <a:cxn ang="0">
                    <a:pos x="csX323" y="csY323"/>
                  </a:cxn>
                  <a:cxn ang="0">
                    <a:pos x="csX324" y="csY324"/>
                  </a:cxn>
                  <a:cxn ang="0">
                    <a:pos x="csX325" y="csY325"/>
                  </a:cxn>
                  <a:cxn ang="0">
                    <a:pos x="csX326" y="csY326"/>
                  </a:cxn>
                  <a:cxn ang="0">
                    <a:pos x="csX327" y="csY327"/>
                  </a:cxn>
                  <a:cxn ang="0">
                    <a:pos x="csX328" y="csY328"/>
                  </a:cxn>
                  <a:cxn ang="0">
                    <a:pos x="csX329" y="csY329"/>
                  </a:cxn>
                  <a:cxn ang="0">
                    <a:pos x="csX330" y="csY330"/>
                  </a:cxn>
                  <a:cxn ang="0">
                    <a:pos x="csX331" y="csY331"/>
                  </a:cxn>
                  <a:cxn ang="0">
                    <a:pos x="csX332" y="csY332"/>
                  </a:cxn>
                  <a:cxn ang="0">
                    <a:pos x="csX333" y="csY333"/>
                  </a:cxn>
                  <a:cxn ang="0">
                    <a:pos x="csX334" y="csY334"/>
                  </a:cxn>
                  <a:cxn ang="0">
                    <a:pos x="csX335" y="csY335"/>
                  </a:cxn>
                  <a:cxn ang="0">
                    <a:pos x="csX336" y="csY336"/>
                  </a:cxn>
                  <a:cxn ang="0">
                    <a:pos x="csX337" y="csY337"/>
                  </a:cxn>
                  <a:cxn ang="0">
                    <a:pos x="csX338" y="csY338"/>
                  </a:cxn>
                  <a:cxn ang="0">
                    <a:pos x="csX339" y="csY339"/>
                  </a:cxn>
                  <a:cxn ang="0">
                    <a:pos x="csX340" y="csY340"/>
                  </a:cxn>
                  <a:cxn ang="0">
                    <a:pos x="csX341" y="csY341"/>
                  </a:cxn>
                  <a:cxn ang="0">
                    <a:pos x="csX342" y="csY342"/>
                  </a:cxn>
                  <a:cxn ang="0">
                    <a:pos x="csX343" y="csY343"/>
                  </a:cxn>
                  <a:cxn ang="0">
                    <a:pos x="csX344" y="csY344"/>
                  </a:cxn>
                  <a:cxn ang="0">
                    <a:pos x="csX345" y="csY345"/>
                  </a:cxn>
                  <a:cxn ang="0">
                    <a:pos x="csX346" y="csY346"/>
                  </a:cxn>
                  <a:cxn ang="0">
                    <a:pos x="csX347" y="csY347"/>
                  </a:cxn>
                  <a:cxn ang="0">
                    <a:pos x="csX348" y="csY348"/>
                  </a:cxn>
                  <a:cxn ang="0">
                    <a:pos x="csX349" y="csY349"/>
                  </a:cxn>
                  <a:cxn ang="0">
                    <a:pos x="csX350" y="csY350"/>
                  </a:cxn>
                  <a:cxn ang="0">
                    <a:pos x="csX351" y="csY351"/>
                  </a:cxn>
                  <a:cxn ang="0">
                    <a:pos x="csX352" y="csY352"/>
                  </a:cxn>
                  <a:cxn ang="0">
                    <a:pos x="csX353" y="csY353"/>
                  </a:cxn>
                  <a:cxn ang="0">
                    <a:pos x="csX354" y="csY354"/>
                  </a:cxn>
                  <a:cxn ang="0">
                    <a:pos x="csX355" y="csY355"/>
                  </a:cxn>
                  <a:cxn ang="0">
                    <a:pos x="csX356" y="csY356"/>
                  </a:cxn>
                  <a:cxn ang="0">
                    <a:pos x="csX357" y="csY357"/>
                  </a:cxn>
                  <a:cxn ang="0">
                    <a:pos x="csX358" y="csY358"/>
                  </a:cxn>
                  <a:cxn ang="0">
                    <a:pos x="csX359" y="csY359"/>
                  </a:cxn>
                  <a:cxn ang="0">
                    <a:pos x="csX360" y="csY360"/>
                  </a:cxn>
                  <a:cxn ang="0">
                    <a:pos x="csX361" y="csY361"/>
                  </a:cxn>
                  <a:cxn ang="0">
                    <a:pos x="csX362" y="csY362"/>
                  </a:cxn>
                  <a:cxn ang="0">
                    <a:pos x="csX363" y="csY363"/>
                  </a:cxn>
                  <a:cxn ang="0">
                    <a:pos x="csX364" y="csY364"/>
                  </a:cxn>
                  <a:cxn ang="0">
                    <a:pos x="csX365" y="csY365"/>
                  </a:cxn>
                  <a:cxn ang="0">
                    <a:pos x="csX366" y="csY366"/>
                  </a:cxn>
                  <a:cxn ang="0">
                    <a:pos x="csX367" y="csY367"/>
                  </a:cxn>
                  <a:cxn ang="0">
                    <a:pos x="csX368" y="csY368"/>
                  </a:cxn>
                  <a:cxn ang="0">
                    <a:pos x="csX369" y="csY369"/>
                  </a:cxn>
                  <a:cxn ang="0">
                    <a:pos x="csX370" y="csY370"/>
                  </a:cxn>
                  <a:cxn ang="0">
                    <a:pos x="csX371" y="csY371"/>
                  </a:cxn>
                  <a:cxn ang="0">
                    <a:pos x="csX372" y="csY372"/>
                  </a:cxn>
                  <a:cxn ang="0">
                    <a:pos x="csX373" y="csY373"/>
                  </a:cxn>
                  <a:cxn ang="0">
                    <a:pos x="csX374" y="csY374"/>
                  </a:cxn>
                  <a:cxn ang="0">
                    <a:pos x="csX375" y="csY375"/>
                  </a:cxn>
                  <a:cxn ang="0">
                    <a:pos x="csX376" y="csY376"/>
                  </a:cxn>
                  <a:cxn ang="0">
                    <a:pos x="csX377" y="csY377"/>
                  </a:cxn>
                  <a:cxn ang="0">
                    <a:pos x="csX378" y="csY378"/>
                  </a:cxn>
                  <a:cxn ang="0">
                    <a:pos x="csX379" y="csY379"/>
                  </a:cxn>
                  <a:cxn ang="0">
                    <a:pos x="csX380" y="csY380"/>
                  </a:cxn>
                  <a:cxn ang="0">
                    <a:pos x="csX381" y="csY381"/>
                  </a:cxn>
                  <a:cxn ang="0">
                    <a:pos x="csX382" y="csY382"/>
                  </a:cxn>
                  <a:cxn ang="0">
                    <a:pos x="csX383" y="csY383"/>
                  </a:cxn>
                  <a:cxn ang="0">
                    <a:pos x="csX384" y="csY384"/>
                  </a:cxn>
                  <a:cxn ang="0">
                    <a:pos x="csX385" y="csY385"/>
                  </a:cxn>
                  <a:cxn ang="0">
                    <a:pos x="csX386" y="csY386"/>
                  </a:cxn>
                  <a:cxn ang="0">
                    <a:pos x="csX387" y="csY387"/>
                  </a:cxn>
                </a:cxnLst>
                <a:rect l="l" t="t" r="r" b="b"/>
                <a:pathLst>
                  <a:path w="4314500" h="3383336">
                    <a:moveTo>
                      <a:pt x="4307233" y="1913549"/>
                    </a:moveTo>
                    <a:cubicBezTo>
                      <a:pt x="4297518" y="1873362"/>
                      <a:pt x="4252369" y="1791277"/>
                      <a:pt x="4197125" y="1770756"/>
                    </a:cubicBezTo>
                    <a:cubicBezTo>
                      <a:pt x="4189028" y="1767716"/>
                      <a:pt x="4147785" y="1756695"/>
                      <a:pt x="4111781" y="1756695"/>
                    </a:cubicBezTo>
                    <a:cubicBezTo>
                      <a:pt x="4113781" y="1743775"/>
                      <a:pt x="4115400" y="1715083"/>
                      <a:pt x="4117019" y="1702637"/>
                    </a:cubicBezTo>
                    <a:cubicBezTo>
                      <a:pt x="4121591" y="1666631"/>
                      <a:pt x="4125878" y="1632524"/>
                      <a:pt x="4138069" y="1597277"/>
                    </a:cubicBezTo>
                    <a:cubicBezTo>
                      <a:pt x="4143213" y="1582456"/>
                      <a:pt x="4149309" y="1567825"/>
                      <a:pt x="4155309" y="1553669"/>
                    </a:cubicBezTo>
                    <a:cubicBezTo>
                      <a:pt x="4162358" y="1536949"/>
                      <a:pt x="4169597" y="1519658"/>
                      <a:pt x="4175122" y="1502082"/>
                    </a:cubicBezTo>
                    <a:cubicBezTo>
                      <a:pt x="4201792" y="1417337"/>
                      <a:pt x="4175598" y="1358339"/>
                      <a:pt x="4142451" y="1283665"/>
                    </a:cubicBezTo>
                    <a:cubicBezTo>
                      <a:pt x="4138736" y="1275304"/>
                      <a:pt x="4134926" y="1266754"/>
                      <a:pt x="4131116" y="1258014"/>
                    </a:cubicBezTo>
                    <a:cubicBezTo>
                      <a:pt x="4106542" y="1201390"/>
                      <a:pt x="4111971" y="1138402"/>
                      <a:pt x="4117209" y="1077504"/>
                    </a:cubicBezTo>
                    <a:cubicBezTo>
                      <a:pt x="4120162" y="1043397"/>
                      <a:pt x="4123116" y="1008055"/>
                      <a:pt x="4120734" y="974708"/>
                    </a:cubicBezTo>
                    <a:cubicBezTo>
                      <a:pt x="4115114" y="898324"/>
                      <a:pt x="4069966" y="711544"/>
                      <a:pt x="3772881" y="627369"/>
                    </a:cubicBezTo>
                    <a:cubicBezTo>
                      <a:pt x="3719922" y="612358"/>
                      <a:pt x="3663439" y="602383"/>
                      <a:pt x="3604955" y="597633"/>
                    </a:cubicBezTo>
                    <a:cubicBezTo>
                      <a:pt x="3597812" y="597063"/>
                      <a:pt x="3589144" y="597348"/>
                      <a:pt x="3580000" y="597633"/>
                    </a:cubicBezTo>
                    <a:cubicBezTo>
                      <a:pt x="3563236" y="598203"/>
                      <a:pt x="3545900" y="598773"/>
                      <a:pt x="3533232" y="594307"/>
                    </a:cubicBezTo>
                    <a:cubicBezTo>
                      <a:pt x="3523421" y="590887"/>
                      <a:pt x="3519230" y="590222"/>
                      <a:pt x="3517802" y="590127"/>
                    </a:cubicBezTo>
                    <a:cubicBezTo>
                      <a:pt x="3517802" y="590127"/>
                      <a:pt x="3515706" y="580437"/>
                      <a:pt x="3512848" y="573501"/>
                    </a:cubicBezTo>
                    <a:cubicBezTo>
                      <a:pt x="3509801" y="565996"/>
                      <a:pt x="3509229" y="556210"/>
                      <a:pt x="3508657" y="546805"/>
                    </a:cubicBezTo>
                    <a:cubicBezTo>
                      <a:pt x="3508277" y="540155"/>
                      <a:pt x="3507896" y="533884"/>
                      <a:pt x="3506657" y="528564"/>
                    </a:cubicBezTo>
                    <a:cubicBezTo>
                      <a:pt x="3486369" y="436694"/>
                      <a:pt x="3424933" y="401257"/>
                      <a:pt x="3353781" y="360120"/>
                    </a:cubicBezTo>
                    <a:cubicBezTo>
                      <a:pt x="3338541" y="351379"/>
                      <a:pt x="3322825" y="342259"/>
                      <a:pt x="3307204" y="332378"/>
                    </a:cubicBezTo>
                    <a:cubicBezTo>
                      <a:pt x="3259388" y="302357"/>
                      <a:pt x="3229385" y="257419"/>
                      <a:pt x="3200333" y="213907"/>
                    </a:cubicBezTo>
                    <a:cubicBezTo>
                      <a:pt x="3181569" y="185785"/>
                      <a:pt x="3162138" y="156714"/>
                      <a:pt x="3138040" y="131727"/>
                    </a:cubicBezTo>
                    <a:cubicBezTo>
                      <a:pt x="3069269" y="60569"/>
                      <a:pt x="2956588" y="13351"/>
                      <a:pt x="2829049" y="2330"/>
                    </a:cubicBezTo>
                    <a:cubicBezTo>
                      <a:pt x="2704747" y="-8405"/>
                      <a:pt x="2582637" y="19906"/>
                      <a:pt x="2464622" y="47268"/>
                    </a:cubicBezTo>
                    <a:cubicBezTo>
                      <a:pt x="2378612" y="67219"/>
                      <a:pt x="2247166" y="91350"/>
                      <a:pt x="2157251" y="93345"/>
                    </a:cubicBezTo>
                    <a:cubicBezTo>
                      <a:pt x="2156107" y="93345"/>
                      <a:pt x="2155441" y="93440"/>
                      <a:pt x="2154964" y="93535"/>
                    </a:cubicBezTo>
                    <a:cubicBezTo>
                      <a:pt x="2063334" y="90685"/>
                      <a:pt x="1936937" y="67409"/>
                      <a:pt x="1849879" y="47268"/>
                    </a:cubicBezTo>
                    <a:cubicBezTo>
                      <a:pt x="1731769" y="19906"/>
                      <a:pt x="1609753" y="-8405"/>
                      <a:pt x="1485452" y="2330"/>
                    </a:cubicBezTo>
                    <a:cubicBezTo>
                      <a:pt x="1357912" y="13351"/>
                      <a:pt x="1245232" y="60569"/>
                      <a:pt x="1176461" y="131727"/>
                    </a:cubicBezTo>
                    <a:cubicBezTo>
                      <a:pt x="1152363" y="156714"/>
                      <a:pt x="1132932" y="185785"/>
                      <a:pt x="1114168" y="213907"/>
                    </a:cubicBezTo>
                    <a:cubicBezTo>
                      <a:pt x="1085116" y="257324"/>
                      <a:pt x="1055113" y="302357"/>
                      <a:pt x="1007297" y="332378"/>
                    </a:cubicBezTo>
                    <a:cubicBezTo>
                      <a:pt x="991581" y="342259"/>
                      <a:pt x="975865" y="351284"/>
                      <a:pt x="960720" y="360120"/>
                    </a:cubicBezTo>
                    <a:cubicBezTo>
                      <a:pt x="889568" y="401162"/>
                      <a:pt x="828132" y="436694"/>
                      <a:pt x="807844" y="528564"/>
                    </a:cubicBezTo>
                    <a:cubicBezTo>
                      <a:pt x="806701" y="533884"/>
                      <a:pt x="806320" y="540155"/>
                      <a:pt x="805843" y="546805"/>
                    </a:cubicBezTo>
                    <a:cubicBezTo>
                      <a:pt x="805272" y="556210"/>
                      <a:pt x="804700" y="565996"/>
                      <a:pt x="801652" y="573501"/>
                    </a:cubicBezTo>
                    <a:cubicBezTo>
                      <a:pt x="798795" y="580532"/>
                      <a:pt x="790984" y="590887"/>
                      <a:pt x="781269" y="594307"/>
                    </a:cubicBezTo>
                    <a:cubicBezTo>
                      <a:pt x="768601" y="598773"/>
                      <a:pt x="751265" y="598203"/>
                      <a:pt x="734501" y="597633"/>
                    </a:cubicBezTo>
                    <a:cubicBezTo>
                      <a:pt x="725357" y="597348"/>
                      <a:pt x="716689" y="597063"/>
                      <a:pt x="709546" y="597633"/>
                    </a:cubicBezTo>
                    <a:cubicBezTo>
                      <a:pt x="651062" y="602383"/>
                      <a:pt x="594579" y="612358"/>
                      <a:pt x="541620" y="627369"/>
                    </a:cubicBezTo>
                    <a:cubicBezTo>
                      <a:pt x="244535" y="711544"/>
                      <a:pt x="199387" y="898324"/>
                      <a:pt x="193767" y="974708"/>
                    </a:cubicBezTo>
                    <a:cubicBezTo>
                      <a:pt x="191290" y="1008055"/>
                      <a:pt x="194338" y="1043302"/>
                      <a:pt x="197291" y="1077504"/>
                    </a:cubicBezTo>
                    <a:cubicBezTo>
                      <a:pt x="202530" y="1138402"/>
                      <a:pt x="207864" y="1201295"/>
                      <a:pt x="183385" y="1258014"/>
                    </a:cubicBezTo>
                    <a:cubicBezTo>
                      <a:pt x="179575" y="1266754"/>
                      <a:pt x="175765" y="1275304"/>
                      <a:pt x="172050" y="1283665"/>
                    </a:cubicBezTo>
                    <a:cubicBezTo>
                      <a:pt x="138903" y="1358339"/>
                      <a:pt x="112709" y="1417432"/>
                      <a:pt x="139379" y="1502082"/>
                    </a:cubicBezTo>
                    <a:cubicBezTo>
                      <a:pt x="144904" y="1519563"/>
                      <a:pt x="152143" y="1536949"/>
                      <a:pt x="159191" y="1553669"/>
                    </a:cubicBezTo>
                    <a:cubicBezTo>
                      <a:pt x="165192" y="1567825"/>
                      <a:pt x="171288" y="1582551"/>
                      <a:pt x="176431" y="1597277"/>
                    </a:cubicBezTo>
                    <a:cubicBezTo>
                      <a:pt x="188623" y="1632619"/>
                      <a:pt x="192910" y="1666631"/>
                      <a:pt x="197482" y="1702637"/>
                    </a:cubicBezTo>
                    <a:cubicBezTo>
                      <a:pt x="199101" y="1715178"/>
                      <a:pt x="200720" y="1740545"/>
                      <a:pt x="202720" y="1753465"/>
                    </a:cubicBezTo>
                    <a:cubicBezTo>
                      <a:pt x="161763" y="1753465"/>
                      <a:pt x="125473" y="1767811"/>
                      <a:pt x="117376" y="1770851"/>
                    </a:cubicBezTo>
                    <a:cubicBezTo>
                      <a:pt x="62131" y="1791467"/>
                      <a:pt x="16983" y="1873457"/>
                      <a:pt x="7267" y="1913644"/>
                    </a:cubicBezTo>
                    <a:cubicBezTo>
                      <a:pt x="-12735" y="1996108"/>
                      <a:pt x="8315" y="2079048"/>
                      <a:pt x="73371" y="2174908"/>
                    </a:cubicBezTo>
                    <a:cubicBezTo>
                      <a:pt x="80705" y="2185644"/>
                      <a:pt x="88801" y="2196474"/>
                      <a:pt x="96612" y="2207020"/>
                    </a:cubicBezTo>
                    <a:cubicBezTo>
                      <a:pt x="132997" y="2255568"/>
                      <a:pt x="170621" y="2305730"/>
                      <a:pt x="148142" y="2370714"/>
                    </a:cubicBezTo>
                    <a:cubicBezTo>
                      <a:pt x="143284" y="2384680"/>
                      <a:pt x="136426" y="2397600"/>
                      <a:pt x="129854" y="2410141"/>
                    </a:cubicBezTo>
                    <a:cubicBezTo>
                      <a:pt x="120424" y="2427907"/>
                      <a:pt x="111566" y="2444723"/>
                      <a:pt x="107661" y="2464484"/>
                    </a:cubicBezTo>
                    <a:cubicBezTo>
                      <a:pt x="98707" y="2510086"/>
                      <a:pt x="110518" y="2553599"/>
                      <a:pt x="142618" y="2593881"/>
                    </a:cubicBezTo>
                    <a:cubicBezTo>
                      <a:pt x="147190" y="2599581"/>
                      <a:pt x="151762" y="2604996"/>
                      <a:pt x="156334" y="2610317"/>
                    </a:cubicBezTo>
                    <a:cubicBezTo>
                      <a:pt x="171669" y="2628273"/>
                      <a:pt x="186242" y="2645279"/>
                      <a:pt x="194148" y="2670170"/>
                    </a:cubicBezTo>
                    <a:cubicBezTo>
                      <a:pt x="203101" y="2698196"/>
                      <a:pt x="205102" y="2728313"/>
                      <a:pt x="206911" y="2757385"/>
                    </a:cubicBezTo>
                    <a:cubicBezTo>
                      <a:pt x="208054" y="2776006"/>
                      <a:pt x="209293" y="2795292"/>
                      <a:pt x="212436" y="2813533"/>
                    </a:cubicBezTo>
                    <a:cubicBezTo>
                      <a:pt x="230248" y="2919083"/>
                      <a:pt x="311305" y="2952810"/>
                      <a:pt x="396364" y="2973521"/>
                    </a:cubicBezTo>
                    <a:cubicBezTo>
                      <a:pt x="403126" y="2975136"/>
                      <a:pt x="409984" y="2976752"/>
                      <a:pt x="416842" y="2978367"/>
                    </a:cubicBezTo>
                    <a:cubicBezTo>
                      <a:pt x="453228" y="2986917"/>
                      <a:pt x="490947" y="2995753"/>
                      <a:pt x="524856" y="3013234"/>
                    </a:cubicBezTo>
                    <a:cubicBezTo>
                      <a:pt x="559908" y="3031284"/>
                      <a:pt x="581625" y="3058171"/>
                      <a:pt x="604580" y="3086578"/>
                    </a:cubicBezTo>
                    <a:cubicBezTo>
                      <a:pt x="610200" y="3093513"/>
                      <a:pt x="615820" y="3100543"/>
                      <a:pt x="621820" y="3107574"/>
                    </a:cubicBezTo>
                    <a:cubicBezTo>
                      <a:pt x="682304" y="3178732"/>
                      <a:pt x="761266" y="3241816"/>
                      <a:pt x="856326" y="3295114"/>
                    </a:cubicBezTo>
                    <a:cubicBezTo>
                      <a:pt x="1049493" y="3403420"/>
                      <a:pt x="1245041" y="3412160"/>
                      <a:pt x="1421635" y="3320480"/>
                    </a:cubicBezTo>
                    <a:cubicBezTo>
                      <a:pt x="1594990" y="3230510"/>
                      <a:pt x="1737579" y="3063871"/>
                      <a:pt x="1802825" y="2874906"/>
                    </a:cubicBezTo>
                    <a:cubicBezTo>
                      <a:pt x="1836163" y="2778476"/>
                      <a:pt x="1847402" y="2678721"/>
                      <a:pt x="1835496" y="2586470"/>
                    </a:cubicBezTo>
                    <a:lnTo>
                      <a:pt x="1834639" y="2579820"/>
                    </a:lnTo>
                    <a:lnTo>
                      <a:pt x="1840354" y="2583240"/>
                    </a:lnTo>
                    <a:cubicBezTo>
                      <a:pt x="1922364" y="2631788"/>
                      <a:pt x="2025996" y="2655634"/>
                      <a:pt x="2157251" y="2656014"/>
                    </a:cubicBezTo>
                    <a:cubicBezTo>
                      <a:pt x="2288505" y="2655634"/>
                      <a:pt x="2392137" y="2631788"/>
                      <a:pt x="2474147" y="2583240"/>
                    </a:cubicBezTo>
                    <a:lnTo>
                      <a:pt x="2479862" y="2579820"/>
                    </a:lnTo>
                    <a:lnTo>
                      <a:pt x="2479005" y="2586470"/>
                    </a:lnTo>
                    <a:cubicBezTo>
                      <a:pt x="2467004" y="2678625"/>
                      <a:pt x="2478338" y="2778381"/>
                      <a:pt x="2511676" y="2874906"/>
                    </a:cubicBezTo>
                    <a:cubicBezTo>
                      <a:pt x="2576922" y="3063871"/>
                      <a:pt x="2719511" y="3230415"/>
                      <a:pt x="2892866" y="3320480"/>
                    </a:cubicBezTo>
                    <a:cubicBezTo>
                      <a:pt x="3069460" y="3412160"/>
                      <a:pt x="3264913" y="3403325"/>
                      <a:pt x="3458175" y="3295114"/>
                    </a:cubicBezTo>
                    <a:cubicBezTo>
                      <a:pt x="3553330" y="3241816"/>
                      <a:pt x="3632197" y="3178732"/>
                      <a:pt x="3692680" y="3107574"/>
                    </a:cubicBezTo>
                    <a:cubicBezTo>
                      <a:pt x="3698681" y="3100543"/>
                      <a:pt x="3704301" y="3093513"/>
                      <a:pt x="3709921" y="3086578"/>
                    </a:cubicBezTo>
                    <a:cubicBezTo>
                      <a:pt x="3732876" y="3058171"/>
                      <a:pt x="3754593" y="3031284"/>
                      <a:pt x="3789645" y="3013234"/>
                    </a:cubicBezTo>
                    <a:cubicBezTo>
                      <a:pt x="3823554" y="2995753"/>
                      <a:pt x="3861273" y="2986917"/>
                      <a:pt x="3897658" y="2978367"/>
                    </a:cubicBezTo>
                    <a:cubicBezTo>
                      <a:pt x="3904516" y="2976752"/>
                      <a:pt x="3911374" y="2975136"/>
                      <a:pt x="3918137" y="2973521"/>
                    </a:cubicBezTo>
                    <a:cubicBezTo>
                      <a:pt x="4003100" y="2952810"/>
                      <a:pt x="4084158" y="2919083"/>
                      <a:pt x="4102065" y="2813533"/>
                    </a:cubicBezTo>
                    <a:cubicBezTo>
                      <a:pt x="4105113" y="2795292"/>
                      <a:pt x="4106351" y="2776006"/>
                      <a:pt x="4107590" y="2757385"/>
                    </a:cubicBezTo>
                    <a:cubicBezTo>
                      <a:pt x="4109494" y="2728313"/>
                      <a:pt x="4111399" y="2698196"/>
                      <a:pt x="4120353" y="2670170"/>
                    </a:cubicBezTo>
                    <a:cubicBezTo>
                      <a:pt x="4128354" y="2645279"/>
                      <a:pt x="4142832" y="2628273"/>
                      <a:pt x="4158167" y="2610317"/>
                    </a:cubicBezTo>
                    <a:cubicBezTo>
                      <a:pt x="4162644" y="2605092"/>
                      <a:pt x="4167311" y="2599676"/>
                      <a:pt x="4171883" y="2593881"/>
                    </a:cubicBezTo>
                    <a:cubicBezTo>
                      <a:pt x="4203983" y="2553599"/>
                      <a:pt x="4215794" y="2510086"/>
                      <a:pt x="4206840" y="2464484"/>
                    </a:cubicBezTo>
                    <a:cubicBezTo>
                      <a:pt x="4202935" y="2444723"/>
                      <a:pt x="4194076" y="2427907"/>
                      <a:pt x="4184647" y="2410141"/>
                    </a:cubicBezTo>
                    <a:cubicBezTo>
                      <a:pt x="4177979" y="2397600"/>
                      <a:pt x="4171121" y="2384680"/>
                      <a:pt x="4166359" y="2370714"/>
                    </a:cubicBezTo>
                    <a:cubicBezTo>
                      <a:pt x="4143880" y="2305730"/>
                      <a:pt x="4181503" y="2255568"/>
                      <a:pt x="4217889" y="2207020"/>
                    </a:cubicBezTo>
                    <a:cubicBezTo>
                      <a:pt x="4225795" y="2196569"/>
                      <a:pt x="4233891" y="2185644"/>
                      <a:pt x="4241130" y="2174908"/>
                    </a:cubicBezTo>
                    <a:cubicBezTo>
                      <a:pt x="4306186" y="2079048"/>
                      <a:pt x="4327236" y="1996108"/>
                      <a:pt x="4307233" y="1913644"/>
                    </a:cubicBezTo>
                    <a:close/>
                    <a:moveTo>
                      <a:pt x="4092349" y="2003044"/>
                    </a:moveTo>
                    <a:cubicBezTo>
                      <a:pt x="4046725" y="2056057"/>
                      <a:pt x="3987384" y="2096054"/>
                      <a:pt x="3924614" y="2138331"/>
                    </a:cubicBezTo>
                    <a:cubicBezTo>
                      <a:pt x="3872608" y="2173388"/>
                      <a:pt x="3818791" y="2209680"/>
                      <a:pt x="3767166" y="2256708"/>
                    </a:cubicBezTo>
                    <a:cubicBezTo>
                      <a:pt x="3760594" y="2262693"/>
                      <a:pt x="3753926" y="2268678"/>
                      <a:pt x="3747354" y="2274664"/>
                    </a:cubicBezTo>
                    <a:cubicBezTo>
                      <a:pt x="3693347" y="2323211"/>
                      <a:pt x="3637531" y="2373469"/>
                      <a:pt x="3608098" y="2441683"/>
                    </a:cubicBezTo>
                    <a:cubicBezTo>
                      <a:pt x="3596192" y="2469234"/>
                      <a:pt x="3599621" y="2499256"/>
                      <a:pt x="3616766" y="2518162"/>
                    </a:cubicBezTo>
                    <a:cubicBezTo>
                      <a:pt x="3630673" y="2533458"/>
                      <a:pt x="3650961" y="2538398"/>
                      <a:pt x="3672202" y="2531748"/>
                    </a:cubicBezTo>
                    <a:lnTo>
                      <a:pt x="3690204" y="2526047"/>
                    </a:lnTo>
                    <a:cubicBezTo>
                      <a:pt x="3769262" y="2500871"/>
                      <a:pt x="3807743" y="2489850"/>
                      <a:pt x="3817553" y="2514837"/>
                    </a:cubicBezTo>
                    <a:cubicBezTo>
                      <a:pt x="3824126" y="2531937"/>
                      <a:pt x="3805647" y="2550939"/>
                      <a:pt x="3784311" y="2572885"/>
                    </a:cubicBezTo>
                    <a:cubicBezTo>
                      <a:pt x="3755069" y="2603001"/>
                      <a:pt x="3718684" y="2640528"/>
                      <a:pt x="3729542" y="2692876"/>
                    </a:cubicBezTo>
                    <a:cubicBezTo>
                      <a:pt x="3739163" y="2739619"/>
                      <a:pt x="3802694" y="2736864"/>
                      <a:pt x="3849081" y="2734868"/>
                    </a:cubicBezTo>
                    <a:cubicBezTo>
                      <a:pt x="3864321" y="2734204"/>
                      <a:pt x="3878704" y="2733538"/>
                      <a:pt x="3888896" y="2734678"/>
                    </a:cubicBezTo>
                    <a:cubicBezTo>
                      <a:pt x="3909279" y="2736864"/>
                      <a:pt x="3925471" y="2743514"/>
                      <a:pt x="3932234" y="2752635"/>
                    </a:cubicBezTo>
                    <a:cubicBezTo>
                      <a:pt x="3935758" y="2757385"/>
                      <a:pt x="3936902" y="2762800"/>
                      <a:pt x="3935758" y="2769165"/>
                    </a:cubicBezTo>
                    <a:cubicBezTo>
                      <a:pt x="3931853" y="2790256"/>
                      <a:pt x="3900040" y="2803082"/>
                      <a:pt x="3879466" y="2806502"/>
                    </a:cubicBezTo>
                    <a:cubicBezTo>
                      <a:pt x="3854891" y="2810587"/>
                      <a:pt x="3830412" y="2807357"/>
                      <a:pt x="3806790" y="2804222"/>
                    </a:cubicBezTo>
                    <a:cubicBezTo>
                      <a:pt x="3791169" y="2802132"/>
                      <a:pt x="3775453" y="2800042"/>
                      <a:pt x="3759546" y="2800042"/>
                    </a:cubicBezTo>
                    <a:cubicBezTo>
                      <a:pt x="3735257" y="2800042"/>
                      <a:pt x="3710588" y="2804982"/>
                      <a:pt x="3686108" y="2822368"/>
                    </a:cubicBezTo>
                    <a:cubicBezTo>
                      <a:pt x="3654485" y="2844789"/>
                      <a:pt x="3631530" y="2876236"/>
                      <a:pt x="3609241" y="2906638"/>
                    </a:cubicBezTo>
                    <a:cubicBezTo>
                      <a:pt x="3597240" y="2922979"/>
                      <a:pt x="3584857" y="2939985"/>
                      <a:pt x="3571427" y="2954900"/>
                    </a:cubicBezTo>
                    <a:cubicBezTo>
                      <a:pt x="3540185" y="2989767"/>
                      <a:pt x="3502371" y="3019219"/>
                      <a:pt x="3465795" y="3047720"/>
                    </a:cubicBezTo>
                    <a:cubicBezTo>
                      <a:pt x="3452936" y="3057696"/>
                      <a:pt x="3439696" y="3068051"/>
                      <a:pt x="3426838" y="3078502"/>
                    </a:cubicBezTo>
                    <a:lnTo>
                      <a:pt x="3415979" y="3087243"/>
                    </a:lnTo>
                    <a:cubicBezTo>
                      <a:pt x="3367783" y="3126290"/>
                      <a:pt x="3326158" y="3159922"/>
                      <a:pt x="3299203" y="3215024"/>
                    </a:cubicBezTo>
                    <a:cubicBezTo>
                      <a:pt x="3276438" y="3261577"/>
                      <a:pt x="3256340" y="3253596"/>
                      <a:pt x="3249673" y="3250936"/>
                    </a:cubicBezTo>
                    <a:cubicBezTo>
                      <a:pt x="3228146" y="3242386"/>
                      <a:pt x="3221003" y="3221675"/>
                      <a:pt x="3230051" y="3194123"/>
                    </a:cubicBezTo>
                    <a:lnTo>
                      <a:pt x="3233480" y="3183863"/>
                    </a:lnTo>
                    <a:lnTo>
                      <a:pt x="3222717" y="3185003"/>
                    </a:lnTo>
                    <a:cubicBezTo>
                      <a:pt x="3153946" y="3192128"/>
                      <a:pt x="3106321" y="3189278"/>
                      <a:pt x="3077175" y="3176262"/>
                    </a:cubicBezTo>
                    <a:cubicBezTo>
                      <a:pt x="3069460" y="3172842"/>
                      <a:pt x="3060316" y="3167237"/>
                      <a:pt x="3060221" y="3160207"/>
                    </a:cubicBezTo>
                    <a:cubicBezTo>
                      <a:pt x="3060125" y="3151371"/>
                      <a:pt x="3073651" y="3138640"/>
                      <a:pt x="3093082" y="3129425"/>
                    </a:cubicBezTo>
                    <a:cubicBezTo>
                      <a:pt x="3131753" y="3110994"/>
                      <a:pt x="3175854" y="3098168"/>
                      <a:pt x="3218431" y="3085817"/>
                    </a:cubicBezTo>
                    <a:cubicBezTo>
                      <a:pt x="3277200" y="3068717"/>
                      <a:pt x="3337970" y="3051141"/>
                      <a:pt x="3384071" y="3018364"/>
                    </a:cubicBezTo>
                    <a:cubicBezTo>
                      <a:pt x="3429981" y="2985777"/>
                      <a:pt x="3486464" y="2935044"/>
                      <a:pt x="3494656" y="2878991"/>
                    </a:cubicBezTo>
                    <a:cubicBezTo>
                      <a:pt x="3498466" y="2852675"/>
                      <a:pt x="3491322" y="2827689"/>
                      <a:pt x="3473320" y="2804792"/>
                    </a:cubicBezTo>
                    <a:cubicBezTo>
                      <a:pt x="3416837" y="2732778"/>
                      <a:pt x="3347876" y="2783226"/>
                      <a:pt x="3292440" y="2823698"/>
                    </a:cubicBezTo>
                    <a:cubicBezTo>
                      <a:pt x="3278057" y="2834244"/>
                      <a:pt x="3264341" y="2844219"/>
                      <a:pt x="3251768" y="2851630"/>
                    </a:cubicBezTo>
                    <a:cubicBezTo>
                      <a:pt x="3167567" y="2901033"/>
                      <a:pt x="3080699" y="2928394"/>
                      <a:pt x="2993355" y="2933144"/>
                    </a:cubicBezTo>
                    <a:cubicBezTo>
                      <a:pt x="2952969" y="2935329"/>
                      <a:pt x="2822857" y="2930199"/>
                      <a:pt x="2784091" y="2894952"/>
                    </a:cubicBezTo>
                    <a:cubicBezTo>
                      <a:pt x="2777709" y="2889252"/>
                      <a:pt x="2774566" y="2883172"/>
                      <a:pt x="2774280" y="2876616"/>
                    </a:cubicBezTo>
                    <a:cubicBezTo>
                      <a:pt x="2773994" y="2869681"/>
                      <a:pt x="2776566" y="2867496"/>
                      <a:pt x="2777328" y="2866736"/>
                    </a:cubicBezTo>
                    <a:cubicBezTo>
                      <a:pt x="2780947" y="2863600"/>
                      <a:pt x="2788568" y="2862840"/>
                      <a:pt x="2798188" y="2864740"/>
                    </a:cubicBezTo>
                    <a:cubicBezTo>
                      <a:pt x="2806379" y="2866261"/>
                      <a:pt x="2814380" y="2868826"/>
                      <a:pt x="2822762" y="2871581"/>
                    </a:cubicBezTo>
                    <a:cubicBezTo>
                      <a:pt x="2833240" y="2875001"/>
                      <a:pt x="2844098" y="2878516"/>
                      <a:pt x="2855909" y="2880036"/>
                    </a:cubicBezTo>
                    <a:cubicBezTo>
                      <a:pt x="2894295" y="2884882"/>
                      <a:pt x="2935253" y="2880511"/>
                      <a:pt x="2977734" y="2867116"/>
                    </a:cubicBezTo>
                    <a:cubicBezTo>
                      <a:pt x="3063459" y="2840039"/>
                      <a:pt x="3141945" y="2782466"/>
                      <a:pt x="3182617" y="2716723"/>
                    </a:cubicBezTo>
                    <a:cubicBezTo>
                      <a:pt x="3215288" y="2663805"/>
                      <a:pt x="3221098" y="2619247"/>
                      <a:pt x="3199857" y="2584190"/>
                    </a:cubicBezTo>
                    <a:cubicBezTo>
                      <a:pt x="3180236" y="2551794"/>
                      <a:pt x="3128705" y="2554644"/>
                      <a:pt x="3100035" y="2566709"/>
                    </a:cubicBezTo>
                    <a:cubicBezTo>
                      <a:pt x="3060792" y="2583335"/>
                      <a:pt x="2951921" y="2614972"/>
                      <a:pt x="2898867" y="2614972"/>
                    </a:cubicBezTo>
                    <a:cubicBezTo>
                      <a:pt x="2845813" y="2614972"/>
                      <a:pt x="2771232" y="2595496"/>
                      <a:pt x="2752182" y="2536118"/>
                    </a:cubicBezTo>
                    <a:cubicBezTo>
                      <a:pt x="2732275" y="2474079"/>
                      <a:pt x="2699890" y="2416696"/>
                      <a:pt x="2634453" y="2416696"/>
                    </a:cubicBezTo>
                    <a:cubicBezTo>
                      <a:pt x="2496055" y="2416696"/>
                      <a:pt x="2359943" y="2522057"/>
                      <a:pt x="2157060" y="2522057"/>
                    </a:cubicBezTo>
                    <a:cubicBezTo>
                      <a:pt x="1969227" y="2522057"/>
                      <a:pt x="1815589" y="2416696"/>
                      <a:pt x="1679667" y="2416696"/>
                    </a:cubicBezTo>
                    <a:cubicBezTo>
                      <a:pt x="1614230" y="2416696"/>
                      <a:pt x="1581845" y="2474079"/>
                      <a:pt x="1561938" y="2536118"/>
                    </a:cubicBezTo>
                    <a:cubicBezTo>
                      <a:pt x="1542888" y="2595496"/>
                      <a:pt x="1466021" y="2614972"/>
                      <a:pt x="1415253" y="2614972"/>
                    </a:cubicBezTo>
                    <a:cubicBezTo>
                      <a:pt x="1364485" y="2614972"/>
                      <a:pt x="1253328" y="2583240"/>
                      <a:pt x="1214085" y="2566709"/>
                    </a:cubicBezTo>
                    <a:cubicBezTo>
                      <a:pt x="1185415" y="2554644"/>
                      <a:pt x="1133884" y="2551794"/>
                      <a:pt x="1114263" y="2584190"/>
                    </a:cubicBezTo>
                    <a:cubicBezTo>
                      <a:pt x="1093022" y="2619247"/>
                      <a:pt x="1098832" y="2663899"/>
                      <a:pt x="1131503" y="2716723"/>
                    </a:cubicBezTo>
                    <a:cubicBezTo>
                      <a:pt x="1172080" y="2782466"/>
                      <a:pt x="1250661" y="2840039"/>
                      <a:pt x="1336386" y="2867116"/>
                    </a:cubicBezTo>
                    <a:cubicBezTo>
                      <a:pt x="1378867" y="2880511"/>
                      <a:pt x="1419825" y="2884882"/>
                      <a:pt x="1458211" y="2880036"/>
                    </a:cubicBezTo>
                    <a:cubicBezTo>
                      <a:pt x="1469926" y="2878516"/>
                      <a:pt x="1480785" y="2875001"/>
                      <a:pt x="1491358" y="2871581"/>
                    </a:cubicBezTo>
                    <a:cubicBezTo>
                      <a:pt x="1499740" y="2868826"/>
                      <a:pt x="1507645" y="2866261"/>
                      <a:pt x="1515932" y="2864740"/>
                    </a:cubicBezTo>
                    <a:cubicBezTo>
                      <a:pt x="1525552" y="2862935"/>
                      <a:pt x="1533172" y="2863696"/>
                      <a:pt x="1536792" y="2866736"/>
                    </a:cubicBezTo>
                    <a:cubicBezTo>
                      <a:pt x="1537649" y="2867496"/>
                      <a:pt x="1540126" y="2869681"/>
                      <a:pt x="1539840" y="2876616"/>
                    </a:cubicBezTo>
                    <a:cubicBezTo>
                      <a:pt x="1539554" y="2883267"/>
                      <a:pt x="1536316" y="2889252"/>
                      <a:pt x="1530029" y="2894952"/>
                    </a:cubicBezTo>
                    <a:cubicBezTo>
                      <a:pt x="1491262" y="2930104"/>
                      <a:pt x="1361246" y="2935329"/>
                      <a:pt x="1320765" y="2933144"/>
                    </a:cubicBezTo>
                    <a:cubicBezTo>
                      <a:pt x="1233516" y="2928394"/>
                      <a:pt x="1146553" y="2901033"/>
                      <a:pt x="1062352" y="2851630"/>
                    </a:cubicBezTo>
                    <a:cubicBezTo>
                      <a:pt x="1049683" y="2844219"/>
                      <a:pt x="1036063" y="2834244"/>
                      <a:pt x="1021680" y="2823698"/>
                    </a:cubicBezTo>
                    <a:cubicBezTo>
                      <a:pt x="966244" y="2783131"/>
                      <a:pt x="897283" y="2732778"/>
                      <a:pt x="840800" y="2804792"/>
                    </a:cubicBezTo>
                    <a:cubicBezTo>
                      <a:pt x="822798" y="2827689"/>
                      <a:pt x="815654" y="2852675"/>
                      <a:pt x="819464" y="2878991"/>
                    </a:cubicBezTo>
                    <a:cubicBezTo>
                      <a:pt x="827656" y="2935044"/>
                      <a:pt x="884139" y="2985777"/>
                      <a:pt x="930049" y="3018364"/>
                    </a:cubicBezTo>
                    <a:cubicBezTo>
                      <a:pt x="976055" y="3051045"/>
                      <a:pt x="1036920" y="3068717"/>
                      <a:pt x="1095689" y="3085817"/>
                    </a:cubicBezTo>
                    <a:cubicBezTo>
                      <a:pt x="1138266" y="3098168"/>
                      <a:pt x="1182367" y="3110994"/>
                      <a:pt x="1221038" y="3129425"/>
                    </a:cubicBezTo>
                    <a:cubicBezTo>
                      <a:pt x="1240469" y="3138735"/>
                      <a:pt x="1253995" y="3151371"/>
                      <a:pt x="1253899" y="3160207"/>
                    </a:cubicBezTo>
                    <a:cubicBezTo>
                      <a:pt x="1253899" y="3167237"/>
                      <a:pt x="1244660" y="3172842"/>
                      <a:pt x="1236945" y="3176262"/>
                    </a:cubicBezTo>
                    <a:cubicBezTo>
                      <a:pt x="1207798" y="3189278"/>
                      <a:pt x="1160269" y="3192128"/>
                      <a:pt x="1091403" y="3185003"/>
                    </a:cubicBezTo>
                    <a:lnTo>
                      <a:pt x="1080640" y="3183863"/>
                    </a:lnTo>
                    <a:lnTo>
                      <a:pt x="1084069" y="3194123"/>
                    </a:lnTo>
                    <a:cubicBezTo>
                      <a:pt x="1093213" y="3221675"/>
                      <a:pt x="1086069" y="3242386"/>
                      <a:pt x="1064447" y="3250936"/>
                    </a:cubicBezTo>
                    <a:cubicBezTo>
                      <a:pt x="1057875" y="3253502"/>
                      <a:pt x="1037682" y="3261482"/>
                      <a:pt x="1014917" y="3215024"/>
                    </a:cubicBezTo>
                    <a:cubicBezTo>
                      <a:pt x="987961" y="3159922"/>
                      <a:pt x="946337" y="3126195"/>
                      <a:pt x="898141" y="3087243"/>
                    </a:cubicBezTo>
                    <a:lnTo>
                      <a:pt x="887282" y="3078502"/>
                    </a:lnTo>
                    <a:cubicBezTo>
                      <a:pt x="874423" y="3068051"/>
                      <a:pt x="861184" y="3057696"/>
                      <a:pt x="848325" y="3047720"/>
                    </a:cubicBezTo>
                    <a:cubicBezTo>
                      <a:pt x="811749" y="3019219"/>
                      <a:pt x="773935" y="2989862"/>
                      <a:pt x="742693" y="2954900"/>
                    </a:cubicBezTo>
                    <a:cubicBezTo>
                      <a:pt x="729262" y="2939890"/>
                      <a:pt x="716880" y="2922979"/>
                      <a:pt x="704878" y="2906638"/>
                    </a:cubicBezTo>
                    <a:cubicBezTo>
                      <a:pt x="682590" y="2876236"/>
                      <a:pt x="659539" y="2844789"/>
                      <a:pt x="628012" y="2822368"/>
                    </a:cubicBezTo>
                    <a:cubicBezTo>
                      <a:pt x="603437" y="2804887"/>
                      <a:pt x="578863" y="2800042"/>
                      <a:pt x="554574" y="2800042"/>
                    </a:cubicBezTo>
                    <a:cubicBezTo>
                      <a:pt x="538667" y="2800042"/>
                      <a:pt x="522856" y="2802132"/>
                      <a:pt x="507330" y="2804222"/>
                    </a:cubicBezTo>
                    <a:cubicBezTo>
                      <a:pt x="483708" y="2807357"/>
                      <a:pt x="459229" y="2810587"/>
                      <a:pt x="434654" y="2806502"/>
                    </a:cubicBezTo>
                    <a:cubicBezTo>
                      <a:pt x="414175" y="2803082"/>
                      <a:pt x="382267" y="2790256"/>
                      <a:pt x="378361" y="2769165"/>
                    </a:cubicBezTo>
                    <a:cubicBezTo>
                      <a:pt x="377218" y="2762705"/>
                      <a:pt x="378361" y="2757290"/>
                      <a:pt x="381886" y="2752635"/>
                    </a:cubicBezTo>
                    <a:cubicBezTo>
                      <a:pt x="388744" y="2743514"/>
                      <a:pt x="404936" y="2736864"/>
                      <a:pt x="425224" y="2734678"/>
                    </a:cubicBezTo>
                    <a:cubicBezTo>
                      <a:pt x="435511" y="2733634"/>
                      <a:pt x="449894" y="2734204"/>
                      <a:pt x="465039" y="2734868"/>
                    </a:cubicBezTo>
                    <a:cubicBezTo>
                      <a:pt x="511426" y="2736864"/>
                      <a:pt x="574957" y="2739619"/>
                      <a:pt x="584578" y="2692876"/>
                    </a:cubicBezTo>
                    <a:cubicBezTo>
                      <a:pt x="595436" y="2640528"/>
                      <a:pt x="559051" y="2603001"/>
                      <a:pt x="529809" y="2572885"/>
                    </a:cubicBezTo>
                    <a:cubicBezTo>
                      <a:pt x="508473" y="2550939"/>
                      <a:pt x="490090" y="2531937"/>
                      <a:pt x="496567" y="2514837"/>
                    </a:cubicBezTo>
                    <a:cubicBezTo>
                      <a:pt x="506473" y="2489850"/>
                      <a:pt x="544858" y="2500871"/>
                      <a:pt x="623916" y="2526047"/>
                    </a:cubicBezTo>
                    <a:lnTo>
                      <a:pt x="641918" y="2531748"/>
                    </a:lnTo>
                    <a:cubicBezTo>
                      <a:pt x="663254" y="2538493"/>
                      <a:pt x="683447" y="2533553"/>
                      <a:pt x="697354" y="2518162"/>
                    </a:cubicBezTo>
                    <a:cubicBezTo>
                      <a:pt x="714499" y="2499256"/>
                      <a:pt x="717928" y="2469234"/>
                      <a:pt x="706021" y="2441683"/>
                    </a:cubicBezTo>
                    <a:cubicBezTo>
                      <a:pt x="676589" y="2373469"/>
                      <a:pt x="620773" y="2323211"/>
                      <a:pt x="566766" y="2274664"/>
                    </a:cubicBezTo>
                    <a:cubicBezTo>
                      <a:pt x="560098" y="2268678"/>
                      <a:pt x="553526" y="2262693"/>
                      <a:pt x="546954" y="2256708"/>
                    </a:cubicBezTo>
                    <a:cubicBezTo>
                      <a:pt x="495328" y="2209680"/>
                      <a:pt x="441512" y="2173483"/>
                      <a:pt x="389506" y="2138331"/>
                    </a:cubicBezTo>
                    <a:cubicBezTo>
                      <a:pt x="326736" y="2095959"/>
                      <a:pt x="267395" y="2056057"/>
                      <a:pt x="221770" y="2003044"/>
                    </a:cubicBezTo>
                    <a:cubicBezTo>
                      <a:pt x="192433" y="1968937"/>
                      <a:pt x="176050" y="1932075"/>
                      <a:pt x="181194" y="1911459"/>
                    </a:cubicBezTo>
                    <a:cubicBezTo>
                      <a:pt x="182718" y="1905189"/>
                      <a:pt x="186147" y="1901103"/>
                      <a:pt x="191767" y="1898918"/>
                    </a:cubicBezTo>
                    <a:cubicBezTo>
                      <a:pt x="221770" y="1886948"/>
                      <a:pt x="280825" y="1953831"/>
                      <a:pt x="312544" y="1989743"/>
                    </a:cubicBezTo>
                    <a:cubicBezTo>
                      <a:pt x="321783" y="2000194"/>
                      <a:pt x="329689" y="2009219"/>
                      <a:pt x="335975" y="2015489"/>
                    </a:cubicBezTo>
                    <a:cubicBezTo>
                      <a:pt x="387220" y="2066887"/>
                      <a:pt x="439702" y="2102419"/>
                      <a:pt x="506282" y="2130636"/>
                    </a:cubicBezTo>
                    <a:cubicBezTo>
                      <a:pt x="517617" y="2135481"/>
                      <a:pt x="529142" y="2140136"/>
                      <a:pt x="540667" y="2144792"/>
                    </a:cubicBezTo>
                    <a:cubicBezTo>
                      <a:pt x="592579" y="2165788"/>
                      <a:pt x="646300" y="2187449"/>
                      <a:pt x="688114" y="2225166"/>
                    </a:cubicBezTo>
                    <a:cubicBezTo>
                      <a:pt x="732501" y="2265258"/>
                      <a:pt x="761266" y="2307155"/>
                      <a:pt x="794699" y="2355608"/>
                    </a:cubicBezTo>
                    <a:cubicBezTo>
                      <a:pt x="798604" y="2361213"/>
                      <a:pt x="802510" y="2366914"/>
                      <a:pt x="806510" y="2372709"/>
                    </a:cubicBezTo>
                    <a:cubicBezTo>
                      <a:pt x="845658" y="2429237"/>
                      <a:pt x="895664" y="2456123"/>
                      <a:pt x="951290" y="2450518"/>
                    </a:cubicBezTo>
                    <a:cubicBezTo>
                      <a:pt x="1010345" y="2444533"/>
                      <a:pt x="1060828" y="2404155"/>
                      <a:pt x="1076830" y="2350003"/>
                    </a:cubicBezTo>
                    <a:cubicBezTo>
                      <a:pt x="1095213" y="2287869"/>
                      <a:pt x="1075782" y="2227541"/>
                      <a:pt x="1056922" y="2169113"/>
                    </a:cubicBezTo>
                    <a:cubicBezTo>
                      <a:pt x="1037301" y="2108120"/>
                      <a:pt x="1018727" y="2050451"/>
                      <a:pt x="1038444" y="1989648"/>
                    </a:cubicBezTo>
                    <a:cubicBezTo>
                      <a:pt x="1055494" y="1937205"/>
                      <a:pt x="1089022" y="1888088"/>
                      <a:pt x="1121597" y="1840490"/>
                    </a:cubicBezTo>
                    <a:cubicBezTo>
                      <a:pt x="1132456" y="1824529"/>
                      <a:pt x="1143790" y="1808093"/>
                      <a:pt x="1153982" y="1792037"/>
                    </a:cubicBezTo>
                    <a:cubicBezTo>
                      <a:pt x="1167222" y="1771231"/>
                      <a:pt x="1181890" y="1750425"/>
                      <a:pt x="1197321" y="1728479"/>
                    </a:cubicBezTo>
                    <a:cubicBezTo>
                      <a:pt x="1229515" y="1682781"/>
                      <a:pt x="1262758" y="1635564"/>
                      <a:pt x="1283522" y="1586731"/>
                    </a:cubicBezTo>
                    <a:cubicBezTo>
                      <a:pt x="1290571" y="1570200"/>
                      <a:pt x="1290475" y="1554524"/>
                      <a:pt x="1283332" y="1543694"/>
                    </a:cubicBezTo>
                    <a:cubicBezTo>
                      <a:pt x="1279236" y="1537424"/>
                      <a:pt x="1270854" y="1530013"/>
                      <a:pt x="1254376" y="1530013"/>
                    </a:cubicBezTo>
                    <a:cubicBezTo>
                      <a:pt x="1202274" y="1530013"/>
                      <a:pt x="1170651" y="1604402"/>
                      <a:pt x="1145314" y="1664161"/>
                    </a:cubicBezTo>
                    <a:cubicBezTo>
                      <a:pt x="1130741" y="1698362"/>
                      <a:pt x="1114263" y="1737219"/>
                      <a:pt x="1102071" y="1737219"/>
                    </a:cubicBezTo>
                    <a:cubicBezTo>
                      <a:pt x="1090736" y="1737219"/>
                      <a:pt x="1078639" y="1712898"/>
                      <a:pt x="1067019" y="1689337"/>
                    </a:cubicBezTo>
                    <a:cubicBezTo>
                      <a:pt x="1046826" y="1648390"/>
                      <a:pt x="1021585" y="1597467"/>
                      <a:pt x="972055" y="1597467"/>
                    </a:cubicBezTo>
                    <a:cubicBezTo>
                      <a:pt x="914047" y="1597467"/>
                      <a:pt x="854516" y="1635184"/>
                      <a:pt x="802033" y="1668531"/>
                    </a:cubicBezTo>
                    <a:cubicBezTo>
                      <a:pt x="785365" y="1679076"/>
                      <a:pt x="769648" y="1689052"/>
                      <a:pt x="754885" y="1697222"/>
                    </a:cubicBezTo>
                    <a:cubicBezTo>
                      <a:pt x="746217" y="1701973"/>
                      <a:pt x="736692" y="1706723"/>
                      <a:pt x="726500" y="1711663"/>
                    </a:cubicBezTo>
                    <a:cubicBezTo>
                      <a:pt x="700306" y="1724394"/>
                      <a:pt x="670493" y="1738930"/>
                      <a:pt x="651443" y="1759356"/>
                    </a:cubicBezTo>
                    <a:cubicBezTo>
                      <a:pt x="636108" y="1775792"/>
                      <a:pt x="632584" y="1795267"/>
                      <a:pt x="629155" y="1814079"/>
                    </a:cubicBezTo>
                    <a:cubicBezTo>
                      <a:pt x="627726" y="1822249"/>
                      <a:pt x="626202" y="1830609"/>
                      <a:pt x="623725" y="1838590"/>
                    </a:cubicBezTo>
                    <a:cubicBezTo>
                      <a:pt x="614296" y="1869277"/>
                      <a:pt x="591626" y="1896258"/>
                      <a:pt x="564766" y="1909084"/>
                    </a:cubicBezTo>
                    <a:cubicBezTo>
                      <a:pt x="544477" y="1918774"/>
                      <a:pt x="523237" y="1919629"/>
                      <a:pt x="503139" y="1911649"/>
                    </a:cubicBezTo>
                    <a:cubicBezTo>
                      <a:pt x="478374" y="1901768"/>
                      <a:pt x="459419" y="1879727"/>
                      <a:pt x="454847" y="1855501"/>
                    </a:cubicBezTo>
                    <a:cubicBezTo>
                      <a:pt x="451037" y="1835170"/>
                      <a:pt x="459229" y="1820064"/>
                      <a:pt x="468849" y="1802583"/>
                    </a:cubicBezTo>
                    <a:cubicBezTo>
                      <a:pt x="472087" y="1796693"/>
                      <a:pt x="475421" y="1790517"/>
                      <a:pt x="478374" y="1784057"/>
                    </a:cubicBezTo>
                    <a:cubicBezTo>
                      <a:pt x="492661" y="1752610"/>
                      <a:pt x="482279" y="1723729"/>
                      <a:pt x="472278" y="1695797"/>
                    </a:cubicBezTo>
                    <a:cubicBezTo>
                      <a:pt x="463324" y="1670621"/>
                      <a:pt x="454752" y="1646869"/>
                      <a:pt x="465706" y="1623403"/>
                    </a:cubicBezTo>
                    <a:cubicBezTo>
                      <a:pt x="470944" y="1612098"/>
                      <a:pt x="480565" y="1604022"/>
                      <a:pt x="490661" y="1595377"/>
                    </a:cubicBezTo>
                    <a:cubicBezTo>
                      <a:pt x="505425" y="1582836"/>
                      <a:pt x="520665" y="1569915"/>
                      <a:pt x="523046" y="1546639"/>
                    </a:cubicBezTo>
                    <a:cubicBezTo>
                      <a:pt x="526856" y="1509872"/>
                      <a:pt x="493995" y="1483081"/>
                      <a:pt x="479707" y="1473295"/>
                    </a:cubicBezTo>
                    <a:cubicBezTo>
                      <a:pt x="458181" y="1458569"/>
                      <a:pt x="428368" y="1453534"/>
                      <a:pt x="399412" y="1448689"/>
                    </a:cubicBezTo>
                    <a:cubicBezTo>
                      <a:pt x="353311" y="1440898"/>
                      <a:pt x="325307" y="1434343"/>
                      <a:pt x="325307" y="1407362"/>
                    </a:cubicBezTo>
                    <a:cubicBezTo>
                      <a:pt x="325307" y="1385700"/>
                      <a:pt x="370646" y="1369455"/>
                      <a:pt x="418557" y="1352354"/>
                    </a:cubicBezTo>
                    <a:cubicBezTo>
                      <a:pt x="494852" y="1325087"/>
                      <a:pt x="589816" y="1291075"/>
                      <a:pt x="589816" y="1209466"/>
                    </a:cubicBezTo>
                    <a:cubicBezTo>
                      <a:pt x="589816" y="1094795"/>
                      <a:pt x="504949" y="1068858"/>
                      <a:pt x="436750" y="1047957"/>
                    </a:cubicBezTo>
                    <a:cubicBezTo>
                      <a:pt x="387410" y="1032851"/>
                      <a:pt x="357216" y="1022211"/>
                      <a:pt x="357216" y="993044"/>
                    </a:cubicBezTo>
                    <a:cubicBezTo>
                      <a:pt x="357216" y="970148"/>
                      <a:pt x="367884" y="966633"/>
                      <a:pt x="385505" y="960837"/>
                    </a:cubicBezTo>
                    <a:cubicBezTo>
                      <a:pt x="401317" y="955612"/>
                      <a:pt x="421033" y="949152"/>
                      <a:pt x="432463" y="924355"/>
                    </a:cubicBezTo>
                    <a:cubicBezTo>
                      <a:pt x="437512" y="913430"/>
                      <a:pt x="437226" y="897944"/>
                      <a:pt x="436940" y="881508"/>
                    </a:cubicBezTo>
                    <a:cubicBezTo>
                      <a:pt x="436559" y="863267"/>
                      <a:pt x="436178" y="842651"/>
                      <a:pt x="444655" y="834101"/>
                    </a:cubicBezTo>
                    <a:cubicBezTo>
                      <a:pt x="447894" y="830870"/>
                      <a:pt x="452466" y="829255"/>
                      <a:pt x="458657" y="829255"/>
                    </a:cubicBezTo>
                    <a:cubicBezTo>
                      <a:pt x="485327" y="829255"/>
                      <a:pt x="514283" y="869157"/>
                      <a:pt x="542382" y="907730"/>
                    </a:cubicBezTo>
                    <a:cubicBezTo>
                      <a:pt x="564956" y="938891"/>
                      <a:pt x="588388" y="971098"/>
                      <a:pt x="613057" y="986204"/>
                    </a:cubicBezTo>
                    <a:cubicBezTo>
                      <a:pt x="662968" y="1016795"/>
                      <a:pt x="725452" y="1021166"/>
                      <a:pt x="780031" y="1021356"/>
                    </a:cubicBezTo>
                    <a:cubicBezTo>
                      <a:pt x="879281" y="1021736"/>
                      <a:pt x="1015298" y="1022211"/>
                      <a:pt x="1093022" y="933951"/>
                    </a:cubicBezTo>
                    <a:cubicBezTo>
                      <a:pt x="1159411" y="858517"/>
                      <a:pt x="1130170" y="779188"/>
                      <a:pt x="1101880" y="702423"/>
                    </a:cubicBezTo>
                    <a:cubicBezTo>
                      <a:pt x="1091879" y="675157"/>
                      <a:pt x="1081497" y="647035"/>
                      <a:pt x="1075687" y="619674"/>
                    </a:cubicBezTo>
                    <a:cubicBezTo>
                      <a:pt x="1070448" y="594688"/>
                      <a:pt x="1075972" y="560011"/>
                      <a:pt x="1092546" y="548135"/>
                    </a:cubicBezTo>
                    <a:cubicBezTo>
                      <a:pt x="1101880" y="541390"/>
                      <a:pt x="1114168" y="542435"/>
                      <a:pt x="1129217" y="551270"/>
                    </a:cubicBezTo>
                    <a:cubicBezTo>
                      <a:pt x="1169698" y="574831"/>
                      <a:pt x="1192939" y="647035"/>
                      <a:pt x="1206846" y="690168"/>
                    </a:cubicBezTo>
                    <a:lnTo>
                      <a:pt x="1207989" y="693683"/>
                    </a:lnTo>
                    <a:cubicBezTo>
                      <a:pt x="1212085" y="706319"/>
                      <a:pt x="1215895" y="724750"/>
                      <a:pt x="1220276" y="746126"/>
                    </a:cubicBezTo>
                    <a:cubicBezTo>
                      <a:pt x="1234087" y="813389"/>
                      <a:pt x="1252947" y="905449"/>
                      <a:pt x="1305334" y="934141"/>
                    </a:cubicBezTo>
                    <a:cubicBezTo>
                      <a:pt x="1325813" y="945352"/>
                      <a:pt x="1349626" y="945827"/>
                      <a:pt x="1376200" y="935661"/>
                    </a:cubicBezTo>
                    <a:cubicBezTo>
                      <a:pt x="1424683" y="917040"/>
                      <a:pt x="1436589" y="852341"/>
                      <a:pt x="1445352" y="805124"/>
                    </a:cubicBezTo>
                    <a:cubicBezTo>
                      <a:pt x="1446685" y="797999"/>
                      <a:pt x="1447924" y="791348"/>
                      <a:pt x="1449162" y="785268"/>
                    </a:cubicBezTo>
                    <a:cubicBezTo>
                      <a:pt x="1459354" y="736530"/>
                      <a:pt x="1469164" y="678862"/>
                      <a:pt x="1463926" y="620434"/>
                    </a:cubicBezTo>
                    <a:cubicBezTo>
                      <a:pt x="1458687" y="561911"/>
                      <a:pt x="1436684" y="510228"/>
                      <a:pt x="1398584" y="467096"/>
                    </a:cubicBezTo>
                    <a:cubicBezTo>
                      <a:pt x="1391059" y="458545"/>
                      <a:pt x="1380010" y="449140"/>
                      <a:pt x="1367247" y="438119"/>
                    </a:cubicBezTo>
                    <a:cubicBezTo>
                      <a:pt x="1331623" y="407527"/>
                      <a:pt x="1282760" y="365535"/>
                      <a:pt x="1282760" y="316512"/>
                    </a:cubicBezTo>
                    <a:cubicBezTo>
                      <a:pt x="1282760" y="261505"/>
                      <a:pt x="1361818" y="257229"/>
                      <a:pt x="1386106" y="257229"/>
                    </a:cubicBezTo>
                    <a:cubicBezTo>
                      <a:pt x="1417158" y="257229"/>
                      <a:pt x="1454686" y="244594"/>
                      <a:pt x="1494501" y="231103"/>
                    </a:cubicBezTo>
                    <a:cubicBezTo>
                      <a:pt x="1533839" y="217802"/>
                      <a:pt x="1574416" y="204121"/>
                      <a:pt x="1607086" y="204121"/>
                    </a:cubicBezTo>
                    <a:cubicBezTo>
                      <a:pt x="1652140" y="204121"/>
                      <a:pt x="1684811" y="217042"/>
                      <a:pt x="1716433" y="229583"/>
                    </a:cubicBezTo>
                    <a:cubicBezTo>
                      <a:pt x="1744627" y="240793"/>
                      <a:pt x="1771297" y="251339"/>
                      <a:pt x="1803778" y="251339"/>
                    </a:cubicBezTo>
                    <a:cubicBezTo>
                      <a:pt x="1836258" y="251339"/>
                      <a:pt x="1859404" y="238608"/>
                      <a:pt x="1881787" y="226353"/>
                    </a:cubicBezTo>
                    <a:cubicBezTo>
                      <a:pt x="1901314" y="215617"/>
                      <a:pt x="1919697" y="205546"/>
                      <a:pt x="1942843" y="205546"/>
                    </a:cubicBezTo>
                    <a:cubicBezTo>
                      <a:pt x="1967131" y="205546"/>
                      <a:pt x="1981610" y="237468"/>
                      <a:pt x="1985991" y="300267"/>
                    </a:cubicBezTo>
                    <a:cubicBezTo>
                      <a:pt x="1989229" y="347104"/>
                      <a:pt x="1990182" y="395082"/>
                      <a:pt x="1991039" y="441539"/>
                    </a:cubicBezTo>
                    <a:cubicBezTo>
                      <a:pt x="1991515" y="464721"/>
                      <a:pt x="1991992" y="488757"/>
                      <a:pt x="1992658" y="512318"/>
                    </a:cubicBezTo>
                    <a:cubicBezTo>
                      <a:pt x="1993135" y="528659"/>
                      <a:pt x="1993992" y="545095"/>
                      <a:pt x="1994754" y="561531"/>
                    </a:cubicBezTo>
                    <a:cubicBezTo>
                      <a:pt x="1996849" y="606278"/>
                      <a:pt x="1999040" y="652546"/>
                      <a:pt x="1995897" y="697293"/>
                    </a:cubicBezTo>
                    <a:cubicBezTo>
                      <a:pt x="1987515" y="818045"/>
                      <a:pt x="1892170" y="875143"/>
                      <a:pt x="1799872" y="930341"/>
                    </a:cubicBezTo>
                    <a:cubicBezTo>
                      <a:pt x="1742722" y="964543"/>
                      <a:pt x="1701098" y="1059453"/>
                      <a:pt x="1717481" y="1118451"/>
                    </a:cubicBezTo>
                    <a:cubicBezTo>
                      <a:pt x="1725482" y="1147332"/>
                      <a:pt x="1746532" y="1163198"/>
                      <a:pt x="1776822" y="1163198"/>
                    </a:cubicBezTo>
                    <a:cubicBezTo>
                      <a:pt x="1834067" y="1163198"/>
                      <a:pt x="1853022" y="1120541"/>
                      <a:pt x="1869786" y="1082824"/>
                    </a:cubicBezTo>
                    <a:cubicBezTo>
                      <a:pt x="1884264" y="1050332"/>
                      <a:pt x="1896742" y="1022306"/>
                      <a:pt x="1930079" y="1022306"/>
                    </a:cubicBezTo>
                    <a:cubicBezTo>
                      <a:pt x="1935032" y="1022306"/>
                      <a:pt x="1938556" y="1023161"/>
                      <a:pt x="1939604" y="1024681"/>
                    </a:cubicBezTo>
                    <a:cubicBezTo>
                      <a:pt x="1942652" y="1029146"/>
                      <a:pt x="1936556" y="1045297"/>
                      <a:pt x="1930651" y="1060878"/>
                    </a:cubicBezTo>
                    <a:cubicBezTo>
                      <a:pt x="1921602" y="1084914"/>
                      <a:pt x="1909124" y="1117786"/>
                      <a:pt x="1909124" y="1154553"/>
                    </a:cubicBezTo>
                    <a:cubicBezTo>
                      <a:pt x="1909124" y="1184670"/>
                      <a:pt x="1923983" y="1199965"/>
                      <a:pt x="1937128" y="1213551"/>
                    </a:cubicBezTo>
                    <a:cubicBezTo>
                      <a:pt x="1948748" y="1225522"/>
                      <a:pt x="1958845" y="1235972"/>
                      <a:pt x="1958845" y="1255638"/>
                    </a:cubicBezTo>
                    <a:cubicBezTo>
                      <a:pt x="1958845" y="1275304"/>
                      <a:pt x="1938176" y="1288130"/>
                      <a:pt x="1916268" y="1301051"/>
                    </a:cubicBezTo>
                    <a:cubicBezTo>
                      <a:pt x="1891979" y="1315492"/>
                      <a:pt x="1864452" y="1331737"/>
                      <a:pt x="1864452" y="1362519"/>
                    </a:cubicBezTo>
                    <a:cubicBezTo>
                      <a:pt x="1864452" y="1422372"/>
                      <a:pt x="1981514" y="1461324"/>
                      <a:pt x="2157441" y="1462275"/>
                    </a:cubicBezTo>
                    <a:cubicBezTo>
                      <a:pt x="2333368" y="1461230"/>
                      <a:pt x="2450430" y="1422372"/>
                      <a:pt x="2450430" y="1362519"/>
                    </a:cubicBezTo>
                    <a:cubicBezTo>
                      <a:pt x="2450430" y="1331832"/>
                      <a:pt x="2422903" y="1315492"/>
                      <a:pt x="2398614" y="1301051"/>
                    </a:cubicBezTo>
                    <a:cubicBezTo>
                      <a:pt x="2376706" y="1288035"/>
                      <a:pt x="2356037" y="1275779"/>
                      <a:pt x="2356037" y="1255638"/>
                    </a:cubicBezTo>
                    <a:cubicBezTo>
                      <a:pt x="2356037" y="1235497"/>
                      <a:pt x="2366134" y="1225522"/>
                      <a:pt x="2377754" y="1213551"/>
                    </a:cubicBezTo>
                    <a:cubicBezTo>
                      <a:pt x="2390899" y="1199965"/>
                      <a:pt x="2405758" y="1184670"/>
                      <a:pt x="2405758" y="1154553"/>
                    </a:cubicBezTo>
                    <a:cubicBezTo>
                      <a:pt x="2405758" y="1117786"/>
                      <a:pt x="2393280" y="1084914"/>
                      <a:pt x="2384231" y="1060878"/>
                    </a:cubicBezTo>
                    <a:cubicBezTo>
                      <a:pt x="2378326" y="1045297"/>
                      <a:pt x="2372230" y="1029146"/>
                      <a:pt x="2375278" y="1024681"/>
                    </a:cubicBezTo>
                    <a:cubicBezTo>
                      <a:pt x="2376326" y="1023161"/>
                      <a:pt x="2379754" y="1022306"/>
                      <a:pt x="2384803" y="1022306"/>
                    </a:cubicBezTo>
                    <a:cubicBezTo>
                      <a:pt x="2418236" y="1022306"/>
                      <a:pt x="2430713" y="1050332"/>
                      <a:pt x="2445096" y="1082824"/>
                    </a:cubicBezTo>
                    <a:cubicBezTo>
                      <a:pt x="2461860" y="1120541"/>
                      <a:pt x="2480815" y="1163198"/>
                      <a:pt x="2538060" y="1163198"/>
                    </a:cubicBezTo>
                    <a:cubicBezTo>
                      <a:pt x="2568349" y="1163198"/>
                      <a:pt x="2589400" y="1147332"/>
                      <a:pt x="2597401" y="1118451"/>
                    </a:cubicBezTo>
                    <a:cubicBezTo>
                      <a:pt x="2613784" y="1059548"/>
                      <a:pt x="2572160" y="964543"/>
                      <a:pt x="2515010" y="930341"/>
                    </a:cubicBezTo>
                    <a:cubicBezTo>
                      <a:pt x="2422712" y="875143"/>
                      <a:pt x="2327367" y="818045"/>
                      <a:pt x="2318985" y="697293"/>
                    </a:cubicBezTo>
                    <a:cubicBezTo>
                      <a:pt x="2315842" y="652451"/>
                      <a:pt x="2318032" y="606278"/>
                      <a:pt x="2320128" y="561531"/>
                    </a:cubicBezTo>
                    <a:cubicBezTo>
                      <a:pt x="2320890" y="545095"/>
                      <a:pt x="2321652" y="528659"/>
                      <a:pt x="2322223" y="512318"/>
                    </a:cubicBezTo>
                    <a:cubicBezTo>
                      <a:pt x="2322986" y="488757"/>
                      <a:pt x="2323462" y="464721"/>
                      <a:pt x="2323843" y="441539"/>
                    </a:cubicBezTo>
                    <a:cubicBezTo>
                      <a:pt x="2324700" y="395082"/>
                      <a:pt x="2325653" y="347104"/>
                      <a:pt x="2328891" y="300267"/>
                    </a:cubicBezTo>
                    <a:cubicBezTo>
                      <a:pt x="2333272" y="237373"/>
                      <a:pt x="2347751" y="205546"/>
                      <a:pt x="2372039" y="205546"/>
                    </a:cubicBezTo>
                    <a:cubicBezTo>
                      <a:pt x="2396328" y="205546"/>
                      <a:pt x="2413568" y="215712"/>
                      <a:pt x="2433095" y="226353"/>
                    </a:cubicBezTo>
                    <a:cubicBezTo>
                      <a:pt x="2455478" y="238608"/>
                      <a:pt x="2478624" y="251339"/>
                      <a:pt x="2511104" y="251339"/>
                    </a:cubicBezTo>
                    <a:cubicBezTo>
                      <a:pt x="2543585" y="251339"/>
                      <a:pt x="2570159" y="240793"/>
                      <a:pt x="2598448" y="229583"/>
                    </a:cubicBezTo>
                    <a:cubicBezTo>
                      <a:pt x="2630071" y="217042"/>
                      <a:pt x="2662742" y="204121"/>
                      <a:pt x="2707796" y="204121"/>
                    </a:cubicBezTo>
                    <a:cubicBezTo>
                      <a:pt x="2740466" y="204121"/>
                      <a:pt x="2781138" y="217897"/>
                      <a:pt x="2820381" y="231103"/>
                    </a:cubicBezTo>
                    <a:cubicBezTo>
                      <a:pt x="2860100" y="244499"/>
                      <a:pt x="2897724" y="257229"/>
                      <a:pt x="2928776" y="257229"/>
                    </a:cubicBezTo>
                    <a:cubicBezTo>
                      <a:pt x="2952969" y="257229"/>
                      <a:pt x="3032122" y="261505"/>
                      <a:pt x="3032122" y="316512"/>
                    </a:cubicBezTo>
                    <a:cubicBezTo>
                      <a:pt x="3032122" y="365535"/>
                      <a:pt x="2983354" y="407432"/>
                      <a:pt x="2947635" y="438119"/>
                    </a:cubicBezTo>
                    <a:cubicBezTo>
                      <a:pt x="2934871" y="449045"/>
                      <a:pt x="2923822" y="458545"/>
                      <a:pt x="2916298" y="467096"/>
                    </a:cubicBezTo>
                    <a:cubicBezTo>
                      <a:pt x="2878198" y="510323"/>
                      <a:pt x="2856195" y="561911"/>
                      <a:pt x="2850956" y="620434"/>
                    </a:cubicBezTo>
                    <a:cubicBezTo>
                      <a:pt x="2845718" y="678862"/>
                      <a:pt x="2855433" y="736530"/>
                      <a:pt x="2865720" y="785268"/>
                    </a:cubicBezTo>
                    <a:cubicBezTo>
                      <a:pt x="2866958" y="791348"/>
                      <a:pt x="2868196" y="798094"/>
                      <a:pt x="2869530" y="805124"/>
                    </a:cubicBezTo>
                    <a:cubicBezTo>
                      <a:pt x="2878198" y="852341"/>
                      <a:pt x="2890199" y="917040"/>
                      <a:pt x="2938681" y="935661"/>
                    </a:cubicBezTo>
                    <a:cubicBezTo>
                      <a:pt x="2965256" y="945827"/>
                      <a:pt x="2989069" y="945352"/>
                      <a:pt x="3009547" y="934141"/>
                    </a:cubicBezTo>
                    <a:cubicBezTo>
                      <a:pt x="3061935" y="905544"/>
                      <a:pt x="3080795" y="813389"/>
                      <a:pt x="3094606" y="746126"/>
                    </a:cubicBezTo>
                    <a:cubicBezTo>
                      <a:pt x="3098987" y="724750"/>
                      <a:pt x="3102797" y="706319"/>
                      <a:pt x="3106893" y="693683"/>
                    </a:cubicBezTo>
                    <a:lnTo>
                      <a:pt x="3108036" y="690168"/>
                    </a:lnTo>
                    <a:cubicBezTo>
                      <a:pt x="3121943" y="647035"/>
                      <a:pt x="3145183" y="574831"/>
                      <a:pt x="3185665" y="551270"/>
                    </a:cubicBezTo>
                    <a:cubicBezTo>
                      <a:pt x="3200714" y="542530"/>
                      <a:pt x="3213002" y="541485"/>
                      <a:pt x="3222336" y="548135"/>
                    </a:cubicBezTo>
                    <a:cubicBezTo>
                      <a:pt x="3238910" y="560011"/>
                      <a:pt x="3244434" y="594783"/>
                      <a:pt x="3239195" y="619674"/>
                    </a:cubicBezTo>
                    <a:cubicBezTo>
                      <a:pt x="3233385" y="647035"/>
                      <a:pt x="3223003" y="675252"/>
                      <a:pt x="3213002" y="702423"/>
                    </a:cubicBezTo>
                    <a:cubicBezTo>
                      <a:pt x="3184712" y="779188"/>
                      <a:pt x="3155471" y="858612"/>
                      <a:pt x="3221860" y="933951"/>
                    </a:cubicBezTo>
                    <a:cubicBezTo>
                      <a:pt x="3299488" y="1022211"/>
                      <a:pt x="3435601" y="1021736"/>
                      <a:pt x="3534851" y="1021356"/>
                    </a:cubicBezTo>
                    <a:cubicBezTo>
                      <a:pt x="3589429" y="1021166"/>
                      <a:pt x="3651913" y="1016795"/>
                      <a:pt x="3701824" y="986204"/>
                    </a:cubicBezTo>
                    <a:cubicBezTo>
                      <a:pt x="3726494" y="971003"/>
                      <a:pt x="3749926" y="938891"/>
                      <a:pt x="3772500" y="907730"/>
                    </a:cubicBezTo>
                    <a:cubicBezTo>
                      <a:pt x="3800504" y="869157"/>
                      <a:pt x="3829460" y="829255"/>
                      <a:pt x="3856225" y="829255"/>
                    </a:cubicBezTo>
                    <a:cubicBezTo>
                      <a:pt x="3862511" y="829255"/>
                      <a:pt x="3867083" y="830870"/>
                      <a:pt x="3870227" y="834101"/>
                    </a:cubicBezTo>
                    <a:cubicBezTo>
                      <a:pt x="3878608" y="842651"/>
                      <a:pt x="3878228" y="863267"/>
                      <a:pt x="3877942" y="881508"/>
                    </a:cubicBezTo>
                    <a:cubicBezTo>
                      <a:pt x="3877656" y="897944"/>
                      <a:pt x="3877370" y="913430"/>
                      <a:pt x="3882419" y="924355"/>
                    </a:cubicBezTo>
                    <a:cubicBezTo>
                      <a:pt x="3893848" y="949152"/>
                      <a:pt x="3913565" y="955612"/>
                      <a:pt x="3929377" y="960837"/>
                    </a:cubicBezTo>
                    <a:cubicBezTo>
                      <a:pt x="3946998" y="966633"/>
                      <a:pt x="3957666" y="970148"/>
                      <a:pt x="3957666" y="993044"/>
                    </a:cubicBezTo>
                    <a:cubicBezTo>
                      <a:pt x="3957666" y="1022116"/>
                      <a:pt x="3927472" y="1032851"/>
                      <a:pt x="3878132" y="1047957"/>
                    </a:cubicBezTo>
                    <a:cubicBezTo>
                      <a:pt x="3809933" y="1068763"/>
                      <a:pt x="3725065" y="1094795"/>
                      <a:pt x="3725065" y="1209466"/>
                    </a:cubicBezTo>
                    <a:cubicBezTo>
                      <a:pt x="3725065" y="1291170"/>
                      <a:pt x="3820030" y="1325087"/>
                      <a:pt x="3896325" y="1352354"/>
                    </a:cubicBezTo>
                    <a:cubicBezTo>
                      <a:pt x="3944331" y="1369549"/>
                      <a:pt x="3989575" y="1385700"/>
                      <a:pt x="3989575" y="1407362"/>
                    </a:cubicBezTo>
                    <a:cubicBezTo>
                      <a:pt x="3989575" y="1434248"/>
                      <a:pt x="3961571" y="1440898"/>
                      <a:pt x="3915470" y="1448689"/>
                    </a:cubicBezTo>
                    <a:cubicBezTo>
                      <a:pt x="3886610" y="1453534"/>
                      <a:pt x="3856701" y="1458569"/>
                      <a:pt x="3835174" y="1473295"/>
                    </a:cubicBezTo>
                    <a:cubicBezTo>
                      <a:pt x="3820887" y="1483081"/>
                      <a:pt x="3788026" y="1509872"/>
                      <a:pt x="3791836" y="1546639"/>
                    </a:cubicBezTo>
                    <a:cubicBezTo>
                      <a:pt x="3794217" y="1569915"/>
                      <a:pt x="3809457" y="1582836"/>
                      <a:pt x="3824221" y="1595377"/>
                    </a:cubicBezTo>
                    <a:cubicBezTo>
                      <a:pt x="3834413" y="1604022"/>
                      <a:pt x="3843938" y="1612193"/>
                      <a:pt x="3849176" y="1623403"/>
                    </a:cubicBezTo>
                    <a:cubicBezTo>
                      <a:pt x="3860035" y="1646869"/>
                      <a:pt x="3851557" y="1670621"/>
                      <a:pt x="3842604" y="1695797"/>
                    </a:cubicBezTo>
                    <a:cubicBezTo>
                      <a:pt x="3832603" y="1723729"/>
                      <a:pt x="3822316" y="1752610"/>
                      <a:pt x="3836508" y="1784057"/>
                    </a:cubicBezTo>
                    <a:cubicBezTo>
                      <a:pt x="3839461" y="1790612"/>
                      <a:pt x="3842795" y="1796693"/>
                      <a:pt x="3846033" y="1802583"/>
                    </a:cubicBezTo>
                    <a:cubicBezTo>
                      <a:pt x="3855558" y="1820064"/>
                      <a:pt x="3863749" y="1835170"/>
                      <a:pt x="3860035" y="1855501"/>
                    </a:cubicBezTo>
                    <a:cubicBezTo>
                      <a:pt x="3855463" y="1879727"/>
                      <a:pt x="3836508" y="1901768"/>
                      <a:pt x="3811743" y="1911649"/>
                    </a:cubicBezTo>
                    <a:cubicBezTo>
                      <a:pt x="3791740" y="1919629"/>
                      <a:pt x="3770404" y="1918774"/>
                      <a:pt x="3750116" y="1909084"/>
                    </a:cubicBezTo>
                    <a:cubicBezTo>
                      <a:pt x="3723256" y="1896258"/>
                      <a:pt x="3700586" y="1869277"/>
                      <a:pt x="3691156" y="1838590"/>
                    </a:cubicBezTo>
                    <a:cubicBezTo>
                      <a:pt x="3688680" y="1830609"/>
                      <a:pt x="3687156" y="1822154"/>
                      <a:pt x="3685727" y="1814079"/>
                    </a:cubicBezTo>
                    <a:cubicBezTo>
                      <a:pt x="3682298" y="1795267"/>
                      <a:pt x="3678774" y="1775792"/>
                      <a:pt x="3663439" y="1759356"/>
                    </a:cubicBezTo>
                    <a:cubicBezTo>
                      <a:pt x="3644294" y="1738930"/>
                      <a:pt x="3614576" y="1724394"/>
                      <a:pt x="3588382" y="1711663"/>
                    </a:cubicBezTo>
                    <a:cubicBezTo>
                      <a:pt x="3578190" y="1706723"/>
                      <a:pt x="3568665" y="1702067"/>
                      <a:pt x="3559997" y="1697222"/>
                    </a:cubicBezTo>
                    <a:cubicBezTo>
                      <a:pt x="3545233" y="1689052"/>
                      <a:pt x="3529517" y="1679076"/>
                      <a:pt x="3512848" y="1668531"/>
                    </a:cubicBezTo>
                    <a:cubicBezTo>
                      <a:pt x="3460366" y="1635184"/>
                      <a:pt x="3400835" y="1597467"/>
                      <a:pt x="3342827" y="1597467"/>
                    </a:cubicBezTo>
                    <a:cubicBezTo>
                      <a:pt x="3293202" y="1597467"/>
                      <a:pt x="3268056" y="1648390"/>
                      <a:pt x="3247863" y="1689337"/>
                    </a:cubicBezTo>
                    <a:cubicBezTo>
                      <a:pt x="3236243" y="1712898"/>
                      <a:pt x="3224146" y="1737219"/>
                      <a:pt x="3212811" y="1737219"/>
                    </a:cubicBezTo>
                    <a:cubicBezTo>
                      <a:pt x="3200619" y="1737219"/>
                      <a:pt x="3184141" y="1698362"/>
                      <a:pt x="3169568" y="1664161"/>
                    </a:cubicBezTo>
                    <a:cubicBezTo>
                      <a:pt x="3144136" y="1604402"/>
                      <a:pt x="3112608" y="1530013"/>
                      <a:pt x="3060506" y="1530013"/>
                    </a:cubicBezTo>
                    <a:cubicBezTo>
                      <a:pt x="3044028" y="1530013"/>
                      <a:pt x="3035646" y="1537424"/>
                      <a:pt x="3031550" y="1543694"/>
                    </a:cubicBezTo>
                    <a:cubicBezTo>
                      <a:pt x="3024406" y="1554524"/>
                      <a:pt x="3024311" y="1570200"/>
                      <a:pt x="3031360" y="1586731"/>
                    </a:cubicBezTo>
                    <a:cubicBezTo>
                      <a:pt x="3052124" y="1635659"/>
                      <a:pt x="3085366" y="1682877"/>
                      <a:pt x="3117561" y="1728479"/>
                    </a:cubicBezTo>
                    <a:cubicBezTo>
                      <a:pt x="3133087" y="1750425"/>
                      <a:pt x="3147660" y="1771231"/>
                      <a:pt x="3160900" y="1792037"/>
                    </a:cubicBezTo>
                    <a:cubicBezTo>
                      <a:pt x="3171091" y="1808093"/>
                      <a:pt x="3182331" y="1824529"/>
                      <a:pt x="3193285" y="1840490"/>
                    </a:cubicBezTo>
                    <a:cubicBezTo>
                      <a:pt x="3225765" y="1888088"/>
                      <a:pt x="3259388" y="1937205"/>
                      <a:pt x="3276438" y="1989648"/>
                    </a:cubicBezTo>
                    <a:cubicBezTo>
                      <a:pt x="3296155" y="2050451"/>
                      <a:pt x="3277581" y="2108025"/>
                      <a:pt x="3257960" y="2169113"/>
                    </a:cubicBezTo>
                    <a:cubicBezTo>
                      <a:pt x="3239195" y="2227541"/>
                      <a:pt x="3219764" y="2287869"/>
                      <a:pt x="3238052" y="2350003"/>
                    </a:cubicBezTo>
                    <a:cubicBezTo>
                      <a:pt x="3254054" y="2404251"/>
                      <a:pt x="3304537" y="2444628"/>
                      <a:pt x="3363592" y="2450518"/>
                    </a:cubicBezTo>
                    <a:cubicBezTo>
                      <a:pt x="3419122" y="2456123"/>
                      <a:pt x="3469224" y="2429237"/>
                      <a:pt x="3508372" y="2372709"/>
                    </a:cubicBezTo>
                    <a:cubicBezTo>
                      <a:pt x="3512372" y="2366914"/>
                      <a:pt x="3516278" y="2361308"/>
                      <a:pt x="3520183" y="2355608"/>
                    </a:cubicBezTo>
                    <a:cubicBezTo>
                      <a:pt x="3553520" y="2307155"/>
                      <a:pt x="3582381" y="2265258"/>
                      <a:pt x="3626768" y="2225166"/>
                    </a:cubicBezTo>
                    <a:cubicBezTo>
                      <a:pt x="3668487" y="2187449"/>
                      <a:pt x="3722208" y="2165693"/>
                      <a:pt x="3774214" y="2144792"/>
                    </a:cubicBezTo>
                    <a:cubicBezTo>
                      <a:pt x="3785740" y="2140136"/>
                      <a:pt x="3797265" y="2135481"/>
                      <a:pt x="3808600" y="2130636"/>
                    </a:cubicBezTo>
                    <a:cubicBezTo>
                      <a:pt x="3875179" y="2102419"/>
                      <a:pt x="3927662" y="2066982"/>
                      <a:pt x="3978907" y="2015489"/>
                    </a:cubicBezTo>
                    <a:cubicBezTo>
                      <a:pt x="3985193" y="2009219"/>
                      <a:pt x="3993099" y="2000194"/>
                      <a:pt x="4002338" y="1989743"/>
                    </a:cubicBezTo>
                    <a:cubicBezTo>
                      <a:pt x="4034056" y="1953831"/>
                      <a:pt x="4093112" y="1886948"/>
                      <a:pt x="4123116" y="1898918"/>
                    </a:cubicBezTo>
                    <a:cubicBezTo>
                      <a:pt x="4128640" y="1901103"/>
                      <a:pt x="4132164" y="1905283"/>
                      <a:pt x="4133688" y="1911459"/>
                    </a:cubicBezTo>
                    <a:cubicBezTo>
                      <a:pt x="4138736" y="1932170"/>
                      <a:pt x="4122449" y="1968937"/>
                      <a:pt x="4093112" y="200304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Freeform 118">
                <a:extLst>
                  <a:ext uri="{FF2B5EF4-FFF2-40B4-BE49-F238E27FC236}">
                    <a16:creationId xmlns:a16="http://schemas.microsoft.com/office/drawing/2014/main" id="{4365FBC4-2D0A-5D63-904E-855918997AC4}"/>
                  </a:ext>
                </a:extLst>
              </p:cNvPr>
              <p:cNvSpPr/>
              <p:nvPr/>
            </p:nvSpPr>
            <p:spPr>
              <a:xfrm>
                <a:off x="7124766" y="2312338"/>
                <a:ext cx="4314500" cy="3383336"/>
              </a:xfrm>
              <a:custGeom>
                <a:avLst/>
                <a:gdLst>
                  <a:gd name="csX0" fmla="*/ 4307233 w 4314500"/>
                  <a:gd name="csY0" fmla="*/ 1913549 h 3383336"/>
                  <a:gd name="csX1" fmla="*/ 4197125 w 4314500"/>
                  <a:gd name="csY1" fmla="*/ 1770756 h 3383336"/>
                  <a:gd name="csX2" fmla="*/ 4111781 w 4314500"/>
                  <a:gd name="csY2" fmla="*/ 1756695 h 3383336"/>
                  <a:gd name="csX3" fmla="*/ 4117019 w 4314500"/>
                  <a:gd name="csY3" fmla="*/ 1702637 h 3383336"/>
                  <a:gd name="csX4" fmla="*/ 4138069 w 4314500"/>
                  <a:gd name="csY4" fmla="*/ 1597277 h 3383336"/>
                  <a:gd name="csX5" fmla="*/ 4155309 w 4314500"/>
                  <a:gd name="csY5" fmla="*/ 1553669 h 3383336"/>
                  <a:gd name="csX6" fmla="*/ 4175122 w 4314500"/>
                  <a:gd name="csY6" fmla="*/ 1502082 h 3383336"/>
                  <a:gd name="csX7" fmla="*/ 4142451 w 4314500"/>
                  <a:gd name="csY7" fmla="*/ 1283665 h 3383336"/>
                  <a:gd name="csX8" fmla="*/ 4131116 w 4314500"/>
                  <a:gd name="csY8" fmla="*/ 1258014 h 3383336"/>
                  <a:gd name="csX9" fmla="*/ 4117209 w 4314500"/>
                  <a:gd name="csY9" fmla="*/ 1077504 h 3383336"/>
                  <a:gd name="csX10" fmla="*/ 4120734 w 4314500"/>
                  <a:gd name="csY10" fmla="*/ 974708 h 3383336"/>
                  <a:gd name="csX11" fmla="*/ 3772881 w 4314500"/>
                  <a:gd name="csY11" fmla="*/ 627369 h 3383336"/>
                  <a:gd name="csX12" fmla="*/ 3604955 w 4314500"/>
                  <a:gd name="csY12" fmla="*/ 597633 h 3383336"/>
                  <a:gd name="csX13" fmla="*/ 3580000 w 4314500"/>
                  <a:gd name="csY13" fmla="*/ 597633 h 3383336"/>
                  <a:gd name="csX14" fmla="*/ 3533232 w 4314500"/>
                  <a:gd name="csY14" fmla="*/ 594307 h 3383336"/>
                  <a:gd name="csX15" fmla="*/ 3517802 w 4314500"/>
                  <a:gd name="csY15" fmla="*/ 590127 h 3383336"/>
                  <a:gd name="csX16" fmla="*/ 3512848 w 4314500"/>
                  <a:gd name="csY16" fmla="*/ 573501 h 3383336"/>
                  <a:gd name="csX17" fmla="*/ 3508657 w 4314500"/>
                  <a:gd name="csY17" fmla="*/ 546805 h 3383336"/>
                  <a:gd name="csX18" fmla="*/ 3506657 w 4314500"/>
                  <a:gd name="csY18" fmla="*/ 528564 h 3383336"/>
                  <a:gd name="csX19" fmla="*/ 3353781 w 4314500"/>
                  <a:gd name="csY19" fmla="*/ 360120 h 3383336"/>
                  <a:gd name="csX20" fmla="*/ 3307204 w 4314500"/>
                  <a:gd name="csY20" fmla="*/ 332378 h 3383336"/>
                  <a:gd name="csX21" fmla="*/ 3200333 w 4314500"/>
                  <a:gd name="csY21" fmla="*/ 213907 h 3383336"/>
                  <a:gd name="csX22" fmla="*/ 3138040 w 4314500"/>
                  <a:gd name="csY22" fmla="*/ 131727 h 3383336"/>
                  <a:gd name="csX23" fmla="*/ 2829049 w 4314500"/>
                  <a:gd name="csY23" fmla="*/ 2330 h 3383336"/>
                  <a:gd name="csX24" fmla="*/ 2464622 w 4314500"/>
                  <a:gd name="csY24" fmla="*/ 47268 h 3383336"/>
                  <a:gd name="csX25" fmla="*/ 2157251 w 4314500"/>
                  <a:gd name="csY25" fmla="*/ 93345 h 3383336"/>
                  <a:gd name="csX26" fmla="*/ 2154964 w 4314500"/>
                  <a:gd name="csY26" fmla="*/ 93535 h 3383336"/>
                  <a:gd name="csX27" fmla="*/ 1849879 w 4314500"/>
                  <a:gd name="csY27" fmla="*/ 47268 h 3383336"/>
                  <a:gd name="csX28" fmla="*/ 1485452 w 4314500"/>
                  <a:gd name="csY28" fmla="*/ 2330 h 3383336"/>
                  <a:gd name="csX29" fmla="*/ 1176461 w 4314500"/>
                  <a:gd name="csY29" fmla="*/ 131727 h 3383336"/>
                  <a:gd name="csX30" fmla="*/ 1114168 w 4314500"/>
                  <a:gd name="csY30" fmla="*/ 213907 h 3383336"/>
                  <a:gd name="csX31" fmla="*/ 1007297 w 4314500"/>
                  <a:gd name="csY31" fmla="*/ 332378 h 3383336"/>
                  <a:gd name="csX32" fmla="*/ 960720 w 4314500"/>
                  <a:gd name="csY32" fmla="*/ 360120 h 3383336"/>
                  <a:gd name="csX33" fmla="*/ 807844 w 4314500"/>
                  <a:gd name="csY33" fmla="*/ 528564 h 3383336"/>
                  <a:gd name="csX34" fmla="*/ 805843 w 4314500"/>
                  <a:gd name="csY34" fmla="*/ 546805 h 3383336"/>
                  <a:gd name="csX35" fmla="*/ 801652 w 4314500"/>
                  <a:gd name="csY35" fmla="*/ 573501 h 3383336"/>
                  <a:gd name="csX36" fmla="*/ 781269 w 4314500"/>
                  <a:gd name="csY36" fmla="*/ 594307 h 3383336"/>
                  <a:gd name="csX37" fmla="*/ 734501 w 4314500"/>
                  <a:gd name="csY37" fmla="*/ 597633 h 3383336"/>
                  <a:gd name="csX38" fmla="*/ 709546 w 4314500"/>
                  <a:gd name="csY38" fmla="*/ 597633 h 3383336"/>
                  <a:gd name="csX39" fmla="*/ 541620 w 4314500"/>
                  <a:gd name="csY39" fmla="*/ 627369 h 3383336"/>
                  <a:gd name="csX40" fmla="*/ 193767 w 4314500"/>
                  <a:gd name="csY40" fmla="*/ 974708 h 3383336"/>
                  <a:gd name="csX41" fmla="*/ 197291 w 4314500"/>
                  <a:gd name="csY41" fmla="*/ 1077504 h 3383336"/>
                  <a:gd name="csX42" fmla="*/ 183385 w 4314500"/>
                  <a:gd name="csY42" fmla="*/ 1258014 h 3383336"/>
                  <a:gd name="csX43" fmla="*/ 172050 w 4314500"/>
                  <a:gd name="csY43" fmla="*/ 1283665 h 3383336"/>
                  <a:gd name="csX44" fmla="*/ 139379 w 4314500"/>
                  <a:gd name="csY44" fmla="*/ 1502082 h 3383336"/>
                  <a:gd name="csX45" fmla="*/ 159191 w 4314500"/>
                  <a:gd name="csY45" fmla="*/ 1553669 h 3383336"/>
                  <a:gd name="csX46" fmla="*/ 176431 w 4314500"/>
                  <a:gd name="csY46" fmla="*/ 1597277 h 3383336"/>
                  <a:gd name="csX47" fmla="*/ 197482 w 4314500"/>
                  <a:gd name="csY47" fmla="*/ 1702637 h 3383336"/>
                  <a:gd name="csX48" fmla="*/ 202720 w 4314500"/>
                  <a:gd name="csY48" fmla="*/ 1753465 h 3383336"/>
                  <a:gd name="csX49" fmla="*/ 117376 w 4314500"/>
                  <a:gd name="csY49" fmla="*/ 1770851 h 3383336"/>
                  <a:gd name="csX50" fmla="*/ 7267 w 4314500"/>
                  <a:gd name="csY50" fmla="*/ 1913644 h 3383336"/>
                  <a:gd name="csX51" fmla="*/ 73371 w 4314500"/>
                  <a:gd name="csY51" fmla="*/ 2174908 h 3383336"/>
                  <a:gd name="csX52" fmla="*/ 96612 w 4314500"/>
                  <a:gd name="csY52" fmla="*/ 2207020 h 3383336"/>
                  <a:gd name="csX53" fmla="*/ 148142 w 4314500"/>
                  <a:gd name="csY53" fmla="*/ 2370714 h 3383336"/>
                  <a:gd name="csX54" fmla="*/ 129854 w 4314500"/>
                  <a:gd name="csY54" fmla="*/ 2410141 h 3383336"/>
                  <a:gd name="csX55" fmla="*/ 107661 w 4314500"/>
                  <a:gd name="csY55" fmla="*/ 2464484 h 3383336"/>
                  <a:gd name="csX56" fmla="*/ 142618 w 4314500"/>
                  <a:gd name="csY56" fmla="*/ 2593881 h 3383336"/>
                  <a:gd name="csX57" fmla="*/ 156334 w 4314500"/>
                  <a:gd name="csY57" fmla="*/ 2610317 h 3383336"/>
                  <a:gd name="csX58" fmla="*/ 194148 w 4314500"/>
                  <a:gd name="csY58" fmla="*/ 2670170 h 3383336"/>
                  <a:gd name="csX59" fmla="*/ 206911 w 4314500"/>
                  <a:gd name="csY59" fmla="*/ 2757385 h 3383336"/>
                  <a:gd name="csX60" fmla="*/ 212436 w 4314500"/>
                  <a:gd name="csY60" fmla="*/ 2813533 h 3383336"/>
                  <a:gd name="csX61" fmla="*/ 396364 w 4314500"/>
                  <a:gd name="csY61" fmla="*/ 2973521 h 3383336"/>
                  <a:gd name="csX62" fmla="*/ 416842 w 4314500"/>
                  <a:gd name="csY62" fmla="*/ 2978367 h 3383336"/>
                  <a:gd name="csX63" fmla="*/ 524856 w 4314500"/>
                  <a:gd name="csY63" fmla="*/ 3013234 h 3383336"/>
                  <a:gd name="csX64" fmla="*/ 604580 w 4314500"/>
                  <a:gd name="csY64" fmla="*/ 3086578 h 3383336"/>
                  <a:gd name="csX65" fmla="*/ 621820 w 4314500"/>
                  <a:gd name="csY65" fmla="*/ 3107574 h 3383336"/>
                  <a:gd name="csX66" fmla="*/ 856326 w 4314500"/>
                  <a:gd name="csY66" fmla="*/ 3295114 h 3383336"/>
                  <a:gd name="csX67" fmla="*/ 1421635 w 4314500"/>
                  <a:gd name="csY67" fmla="*/ 3320480 h 3383336"/>
                  <a:gd name="csX68" fmla="*/ 1802825 w 4314500"/>
                  <a:gd name="csY68" fmla="*/ 2874906 h 3383336"/>
                  <a:gd name="csX69" fmla="*/ 1835496 w 4314500"/>
                  <a:gd name="csY69" fmla="*/ 2586470 h 3383336"/>
                  <a:gd name="csX70" fmla="*/ 1834639 w 4314500"/>
                  <a:gd name="csY70" fmla="*/ 2579820 h 3383336"/>
                  <a:gd name="csX71" fmla="*/ 1840354 w 4314500"/>
                  <a:gd name="csY71" fmla="*/ 2583240 h 3383336"/>
                  <a:gd name="csX72" fmla="*/ 2157251 w 4314500"/>
                  <a:gd name="csY72" fmla="*/ 2656014 h 3383336"/>
                  <a:gd name="csX73" fmla="*/ 2474147 w 4314500"/>
                  <a:gd name="csY73" fmla="*/ 2583240 h 3383336"/>
                  <a:gd name="csX74" fmla="*/ 2479862 w 4314500"/>
                  <a:gd name="csY74" fmla="*/ 2579820 h 3383336"/>
                  <a:gd name="csX75" fmla="*/ 2479005 w 4314500"/>
                  <a:gd name="csY75" fmla="*/ 2586470 h 3383336"/>
                  <a:gd name="csX76" fmla="*/ 2511676 w 4314500"/>
                  <a:gd name="csY76" fmla="*/ 2874906 h 3383336"/>
                  <a:gd name="csX77" fmla="*/ 2892866 w 4314500"/>
                  <a:gd name="csY77" fmla="*/ 3320480 h 3383336"/>
                  <a:gd name="csX78" fmla="*/ 3458175 w 4314500"/>
                  <a:gd name="csY78" fmla="*/ 3295114 h 3383336"/>
                  <a:gd name="csX79" fmla="*/ 3692680 w 4314500"/>
                  <a:gd name="csY79" fmla="*/ 3107574 h 3383336"/>
                  <a:gd name="csX80" fmla="*/ 3709921 w 4314500"/>
                  <a:gd name="csY80" fmla="*/ 3086578 h 3383336"/>
                  <a:gd name="csX81" fmla="*/ 3789645 w 4314500"/>
                  <a:gd name="csY81" fmla="*/ 3013234 h 3383336"/>
                  <a:gd name="csX82" fmla="*/ 3897658 w 4314500"/>
                  <a:gd name="csY82" fmla="*/ 2978367 h 3383336"/>
                  <a:gd name="csX83" fmla="*/ 3918137 w 4314500"/>
                  <a:gd name="csY83" fmla="*/ 2973521 h 3383336"/>
                  <a:gd name="csX84" fmla="*/ 4102065 w 4314500"/>
                  <a:gd name="csY84" fmla="*/ 2813533 h 3383336"/>
                  <a:gd name="csX85" fmla="*/ 4107590 w 4314500"/>
                  <a:gd name="csY85" fmla="*/ 2757385 h 3383336"/>
                  <a:gd name="csX86" fmla="*/ 4120353 w 4314500"/>
                  <a:gd name="csY86" fmla="*/ 2670170 h 3383336"/>
                  <a:gd name="csX87" fmla="*/ 4158167 w 4314500"/>
                  <a:gd name="csY87" fmla="*/ 2610317 h 3383336"/>
                  <a:gd name="csX88" fmla="*/ 4171883 w 4314500"/>
                  <a:gd name="csY88" fmla="*/ 2593881 h 3383336"/>
                  <a:gd name="csX89" fmla="*/ 4206840 w 4314500"/>
                  <a:gd name="csY89" fmla="*/ 2464484 h 3383336"/>
                  <a:gd name="csX90" fmla="*/ 4184647 w 4314500"/>
                  <a:gd name="csY90" fmla="*/ 2410141 h 3383336"/>
                  <a:gd name="csX91" fmla="*/ 4166359 w 4314500"/>
                  <a:gd name="csY91" fmla="*/ 2370714 h 3383336"/>
                  <a:gd name="csX92" fmla="*/ 4217889 w 4314500"/>
                  <a:gd name="csY92" fmla="*/ 2207020 h 3383336"/>
                  <a:gd name="csX93" fmla="*/ 4241130 w 4314500"/>
                  <a:gd name="csY93" fmla="*/ 2174908 h 3383336"/>
                  <a:gd name="csX94" fmla="*/ 4307233 w 4314500"/>
                  <a:gd name="csY94" fmla="*/ 1913644 h 3383336"/>
                  <a:gd name="csX95" fmla="*/ 4092349 w 4314500"/>
                  <a:gd name="csY95" fmla="*/ 2003044 h 3383336"/>
                  <a:gd name="csX96" fmla="*/ 3924614 w 4314500"/>
                  <a:gd name="csY96" fmla="*/ 2138331 h 3383336"/>
                  <a:gd name="csX97" fmla="*/ 3767166 w 4314500"/>
                  <a:gd name="csY97" fmla="*/ 2256708 h 3383336"/>
                  <a:gd name="csX98" fmla="*/ 3747354 w 4314500"/>
                  <a:gd name="csY98" fmla="*/ 2274664 h 3383336"/>
                  <a:gd name="csX99" fmla="*/ 3608098 w 4314500"/>
                  <a:gd name="csY99" fmla="*/ 2441683 h 3383336"/>
                  <a:gd name="csX100" fmla="*/ 3616766 w 4314500"/>
                  <a:gd name="csY100" fmla="*/ 2518162 h 3383336"/>
                  <a:gd name="csX101" fmla="*/ 3672202 w 4314500"/>
                  <a:gd name="csY101" fmla="*/ 2531748 h 3383336"/>
                  <a:gd name="csX102" fmla="*/ 3690204 w 4314500"/>
                  <a:gd name="csY102" fmla="*/ 2526047 h 3383336"/>
                  <a:gd name="csX103" fmla="*/ 3817553 w 4314500"/>
                  <a:gd name="csY103" fmla="*/ 2514837 h 3383336"/>
                  <a:gd name="csX104" fmla="*/ 3784311 w 4314500"/>
                  <a:gd name="csY104" fmla="*/ 2572885 h 3383336"/>
                  <a:gd name="csX105" fmla="*/ 3729542 w 4314500"/>
                  <a:gd name="csY105" fmla="*/ 2692876 h 3383336"/>
                  <a:gd name="csX106" fmla="*/ 3849081 w 4314500"/>
                  <a:gd name="csY106" fmla="*/ 2734868 h 3383336"/>
                  <a:gd name="csX107" fmla="*/ 3888896 w 4314500"/>
                  <a:gd name="csY107" fmla="*/ 2734678 h 3383336"/>
                  <a:gd name="csX108" fmla="*/ 3932234 w 4314500"/>
                  <a:gd name="csY108" fmla="*/ 2752635 h 3383336"/>
                  <a:gd name="csX109" fmla="*/ 3935758 w 4314500"/>
                  <a:gd name="csY109" fmla="*/ 2769165 h 3383336"/>
                  <a:gd name="csX110" fmla="*/ 3879466 w 4314500"/>
                  <a:gd name="csY110" fmla="*/ 2806502 h 3383336"/>
                  <a:gd name="csX111" fmla="*/ 3806790 w 4314500"/>
                  <a:gd name="csY111" fmla="*/ 2804222 h 3383336"/>
                  <a:gd name="csX112" fmla="*/ 3759546 w 4314500"/>
                  <a:gd name="csY112" fmla="*/ 2800042 h 3383336"/>
                  <a:gd name="csX113" fmla="*/ 3686108 w 4314500"/>
                  <a:gd name="csY113" fmla="*/ 2822368 h 3383336"/>
                  <a:gd name="csX114" fmla="*/ 3609241 w 4314500"/>
                  <a:gd name="csY114" fmla="*/ 2906638 h 3383336"/>
                  <a:gd name="csX115" fmla="*/ 3571427 w 4314500"/>
                  <a:gd name="csY115" fmla="*/ 2954900 h 3383336"/>
                  <a:gd name="csX116" fmla="*/ 3465795 w 4314500"/>
                  <a:gd name="csY116" fmla="*/ 3047720 h 3383336"/>
                  <a:gd name="csX117" fmla="*/ 3426838 w 4314500"/>
                  <a:gd name="csY117" fmla="*/ 3078502 h 3383336"/>
                  <a:gd name="csX118" fmla="*/ 3415979 w 4314500"/>
                  <a:gd name="csY118" fmla="*/ 3087243 h 3383336"/>
                  <a:gd name="csX119" fmla="*/ 3299203 w 4314500"/>
                  <a:gd name="csY119" fmla="*/ 3215024 h 3383336"/>
                  <a:gd name="csX120" fmla="*/ 3249673 w 4314500"/>
                  <a:gd name="csY120" fmla="*/ 3250936 h 3383336"/>
                  <a:gd name="csX121" fmla="*/ 3230051 w 4314500"/>
                  <a:gd name="csY121" fmla="*/ 3194123 h 3383336"/>
                  <a:gd name="csX122" fmla="*/ 3233480 w 4314500"/>
                  <a:gd name="csY122" fmla="*/ 3183863 h 3383336"/>
                  <a:gd name="csX123" fmla="*/ 3222717 w 4314500"/>
                  <a:gd name="csY123" fmla="*/ 3185003 h 3383336"/>
                  <a:gd name="csX124" fmla="*/ 3077175 w 4314500"/>
                  <a:gd name="csY124" fmla="*/ 3176262 h 3383336"/>
                  <a:gd name="csX125" fmla="*/ 3060221 w 4314500"/>
                  <a:gd name="csY125" fmla="*/ 3160207 h 3383336"/>
                  <a:gd name="csX126" fmla="*/ 3093082 w 4314500"/>
                  <a:gd name="csY126" fmla="*/ 3129425 h 3383336"/>
                  <a:gd name="csX127" fmla="*/ 3218431 w 4314500"/>
                  <a:gd name="csY127" fmla="*/ 3085817 h 3383336"/>
                  <a:gd name="csX128" fmla="*/ 3384071 w 4314500"/>
                  <a:gd name="csY128" fmla="*/ 3018364 h 3383336"/>
                  <a:gd name="csX129" fmla="*/ 3494656 w 4314500"/>
                  <a:gd name="csY129" fmla="*/ 2878991 h 3383336"/>
                  <a:gd name="csX130" fmla="*/ 3473320 w 4314500"/>
                  <a:gd name="csY130" fmla="*/ 2804792 h 3383336"/>
                  <a:gd name="csX131" fmla="*/ 3292440 w 4314500"/>
                  <a:gd name="csY131" fmla="*/ 2823698 h 3383336"/>
                  <a:gd name="csX132" fmla="*/ 3251768 w 4314500"/>
                  <a:gd name="csY132" fmla="*/ 2851630 h 3383336"/>
                  <a:gd name="csX133" fmla="*/ 2993355 w 4314500"/>
                  <a:gd name="csY133" fmla="*/ 2933144 h 3383336"/>
                  <a:gd name="csX134" fmla="*/ 2784091 w 4314500"/>
                  <a:gd name="csY134" fmla="*/ 2894952 h 3383336"/>
                  <a:gd name="csX135" fmla="*/ 2774280 w 4314500"/>
                  <a:gd name="csY135" fmla="*/ 2876616 h 3383336"/>
                  <a:gd name="csX136" fmla="*/ 2777328 w 4314500"/>
                  <a:gd name="csY136" fmla="*/ 2866736 h 3383336"/>
                  <a:gd name="csX137" fmla="*/ 2798188 w 4314500"/>
                  <a:gd name="csY137" fmla="*/ 2864740 h 3383336"/>
                  <a:gd name="csX138" fmla="*/ 2822762 w 4314500"/>
                  <a:gd name="csY138" fmla="*/ 2871581 h 3383336"/>
                  <a:gd name="csX139" fmla="*/ 2855909 w 4314500"/>
                  <a:gd name="csY139" fmla="*/ 2880036 h 3383336"/>
                  <a:gd name="csX140" fmla="*/ 2977734 w 4314500"/>
                  <a:gd name="csY140" fmla="*/ 2867116 h 3383336"/>
                  <a:gd name="csX141" fmla="*/ 3182617 w 4314500"/>
                  <a:gd name="csY141" fmla="*/ 2716723 h 3383336"/>
                  <a:gd name="csX142" fmla="*/ 3199857 w 4314500"/>
                  <a:gd name="csY142" fmla="*/ 2584190 h 3383336"/>
                  <a:gd name="csX143" fmla="*/ 3100035 w 4314500"/>
                  <a:gd name="csY143" fmla="*/ 2566709 h 3383336"/>
                  <a:gd name="csX144" fmla="*/ 2898867 w 4314500"/>
                  <a:gd name="csY144" fmla="*/ 2614972 h 3383336"/>
                  <a:gd name="csX145" fmla="*/ 2752182 w 4314500"/>
                  <a:gd name="csY145" fmla="*/ 2536118 h 3383336"/>
                  <a:gd name="csX146" fmla="*/ 2634453 w 4314500"/>
                  <a:gd name="csY146" fmla="*/ 2416696 h 3383336"/>
                  <a:gd name="csX147" fmla="*/ 2157060 w 4314500"/>
                  <a:gd name="csY147" fmla="*/ 2522057 h 3383336"/>
                  <a:gd name="csX148" fmla="*/ 1679667 w 4314500"/>
                  <a:gd name="csY148" fmla="*/ 2416696 h 3383336"/>
                  <a:gd name="csX149" fmla="*/ 1561938 w 4314500"/>
                  <a:gd name="csY149" fmla="*/ 2536118 h 3383336"/>
                  <a:gd name="csX150" fmla="*/ 1415253 w 4314500"/>
                  <a:gd name="csY150" fmla="*/ 2614972 h 3383336"/>
                  <a:gd name="csX151" fmla="*/ 1214085 w 4314500"/>
                  <a:gd name="csY151" fmla="*/ 2566709 h 3383336"/>
                  <a:gd name="csX152" fmla="*/ 1114263 w 4314500"/>
                  <a:gd name="csY152" fmla="*/ 2584190 h 3383336"/>
                  <a:gd name="csX153" fmla="*/ 1131503 w 4314500"/>
                  <a:gd name="csY153" fmla="*/ 2716723 h 3383336"/>
                  <a:gd name="csX154" fmla="*/ 1336386 w 4314500"/>
                  <a:gd name="csY154" fmla="*/ 2867116 h 3383336"/>
                  <a:gd name="csX155" fmla="*/ 1458211 w 4314500"/>
                  <a:gd name="csY155" fmla="*/ 2880036 h 3383336"/>
                  <a:gd name="csX156" fmla="*/ 1491358 w 4314500"/>
                  <a:gd name="csY156" fmla="*/ 2871581 h 3383336"/>
                  <a:gd name="csX157" fmla="*/ 1515932 w 4314500"/>
                  <a:gd name="csY157" fmla="*/ 2864740 h 3383336"/>
                  <a:gd name="csX158" fmla="*/ 1536792 w 4314500"/>
                  <a:gd name="csY158" fmla="*/ 2866736 h 3383336"/>
                  <a:gd name="csX159" fmla="*/ 1539840 w 4314500"/>
                  <a:gd name="csY159" fmla="*/ 2876616 h 3383336"/>
                  <a:gd name="csX160" fmla="*/ 1530029 w 4314500"/>
                  <a:gd name="csY160" fmla="*/ 2894952 h 3383336"/>
                  <a:gd name="csX161" fmla="*/ 1320765 w 4314500"/>
                  <a:gd name="csY161" fmla="*/ 2933144 h 3383336"/>
                  <a:gd name="csX162" fmla="*/ 1062352 w 4314500"/>
                  <a:gd name="csY162" fmla="*/ 2851630 h 3383336"/>
                  <a:gd name="csX163" fmla="*/ 1021680 w 4314500"/>
                  <a:gd name="csY163" fmla="*/ 2823698 h 3383336"/>
                  <a:gd name="csX164" fmla="*/ 840800 w 4314500"/>
                  <a:gd name="csY164" fmla="*/ 2804792 h 3383336"/>
                  <a:gd name="csX165" fmla="*/ 819464 w 4314500"/>
                  <a:gd name="csY165" fmla="*/ 2878991 h 3383336"/>
                  <a:gd name="csX166" fmla="*/ 930049 w 4314500"/>
                  <a:gd name="csY166" fmla="*/ 3018364 h 3383336"/>
                  <a:gd name="csX167" fmla="*/ 1095689 w 4314500"/>
                  <a:gd name="csY167" fmla="*/ 3085817 h 3383336"/>
                  <a:gd name="csX168" fmla="*/ 1221038 w 4314500"/>
                  <a:gd name="csY168" fmla="*/ 3129425 h 3383336"/>
                  <a:gd name="csX169" fmla="*/ 1253899 w 4314500"/>
                  <a:gd name="csY169" fmla="*/ 3160207 h 3383336"/>
                  <a:gd name="csX170" fmla="*/ 1236945 w 4314500"/>
                  <a:gd name="csY170" fmla="*/ 3176262 h 3383336"/>
                  <a:gd name="csX171" fmla="*/ 1091403 w 4314500"/>
                  <a:gd name="csY171" fmla="*/ 3185003 h 3383336"/>
                  <a:gd name="csX172" fmla="*/ 1080640 w 4314500"/>
                  <a:gd name="csY172" fmla="*/ 3183863 h 3383336"/>
                  <a:gd name="csX173" fmla="*/ 1084069 w 4314500"/>
                  <a:gd name="csY173" fmla="*/ 3194123 h 3383336"/>
                  <a:gd name="csX174" fmla="*/ 1064447 w 4314500"/>
                  <a:gd name="csY174" fmla="*/ 3250936 h 3383336"/>
                  <a:gd name="csX175" fmla="*/ 1014917 w 4314500"/>
                  <a:gd name="csY175" fmla="*/ 3215024 h 3383336"/>
                  <a:gd name="csX176" fmla="*/ 898141 w 4314500"/>
                  <a:gd name="csY176" fmla="*/ 3087243 h 3383336"/>
                  <a:gd name="csX177" fmla="*/ 887282 w 4314500"/>
                  <a:gd name="csY177" fmla="*/ 3078502 h 3383336"/>
                  <a:gd name="csX178" fmla="*/ 848325 w 4314500"/>
                  <a:gd name="csY178" fmla="*/ 3047720 h 3383336"/>
                  <a:gd name="csX179" fmla="*/ 742693 w 4314500"/>
                  <a:gd name="csY179" fmla="*/ 2954900 h 3383336"/>
                  <a:gd name="csX180" fmla="*/ 704878 w 4314500"/>
                  <a:gd name="csY180" fmla="*/ 2906638 h 3383336"/>
                  <a:gd name="csX181" fmla="*/ 628012 w 4314500"/>
                  <a:gd name="csY181" fmla="*/ 2822368 h 3383336"/>
                  <a:gd name="csX182" fmla="*/ 554574 w 4314500"/>
                  <a:gd name="csY182" fmla="*/ 2800042 h 3383336"/>
                  <a:gd name="csX183" fmla="*/ 507330 w 4314500"/>
                  <a:gd name="csY183" fmla="*/ 2804222 h 3383336"/>
                  <a:gd name="csX184" fmla="*/ 434654 w 4314500"/>
                  <a:gd name="csY184" fmla="*/ 2806502 h 3383336"/>
                  <a:gd name="csX185" fmla="*/ 378361 w 4314500"/>
                  <a:gd name="csY185" fmla="*/ 2769165 h 3383336"/>
                  <a:gd name="csX186" fmla="*/ 381886 w 4314500"/>
                  <a:gd name="csY186" fmla="*/ 2752635 h 3383336"/>
                  <a:gd name="csX187" fmla="*/ 425224 w 4314500"/>
                  <a:gd name="csY187" fmla="*/ 2734678 h 3383336"/>
                  <a:gd name="csX188" fmla="*/ 465039 w 4314500"/>
                  <a:gd name="csY188" fmla="*/ 2734868 h 3383336"/>
                  <a:gd name="csX189" fmla="*/ 584578 w 4314500"/>
                  <a:gd name="csY189" fmla="*/ 2692876 h 3383336"/>
                  <a:gd name="csX190" fmla="*/ 529809 w 4314500"/>
                  <a:gd name="csY190" fmla="*/ 2572885 h 3383336"/>
                  <a:gd name="csX191" fmla="*/ 496567 w 4314500"/>
                  <a:gd name="csY191" fmla="*/ 2514837 h 3383336"/>
                  <a:gd name="csX192" fmla="*/ 623916 w 4314500"/>
                  <a:gd name="csY192" fmla="*/ 2526047 h 3383336"/>
                  <a:gd name="csX193" fmla="*/ 641918 w 4314500"/>
                  <a:gd name="csY193" fmla="*/ 2531748 h 3383336"/>
                  <a:gd name="csX194" fmla="*/ 697354 w 4314500"/>
                  <a:gd name="csY194" fmla="*/ 2518162 h 3383336"/>
                  <a:gd name="csX195" fmla="*/ 706021 w 4314500"/>
                  <a:gd name="csY195" fmla="*/ 2441683 h 3383336"/>
                  <a:gd name="csX196" fmla="*/ 566766 w 4314500"/>
                  <a:gd name="csY196" fmla="*/ 2274664 h 3383336"/>
                  <a:gd name="csX197" fmla="*/ 546954 w 4314500"/>
                  <a:gd name="csY197" fmla="*/ 2256708 h 3383336"/>
                  <a:gd name="csX198" fmla="*/ 389506 w 4314500"/>
                  <a:gd name="csY198" fmla="*/ 2138331 h 3383336"/>
                  <a:gd name="csX199" fmla="*/ 221770 w 4314500"/>
                  <a:gd name="csY199" fmla="*/ 2003044 h 3383336"/>
                  <a:gd name="csX200" fmla="*/ 181194 w 4314500"/>
                  <a:gd name="csY200" fmla="*/ 1911459 h 3383336"/>
                  <a:gd name="csX201" fmla="*/ 191767 w 4314500"/>
                  <a:gd name="csY201" fmla="*/ 1898918 h 3383336"/>
                  <a:gd name="csX202" fmla="*/ 312544 w 4314500"/>
                  <a:gd name="csY202" fmla="*/ 1989743 h 3383336"/>
                  <a:gd name="csX203" fmla="*/ 335975 w 4314500"/>
                  <a:gd name="csY203" fmla="*/ 2015489 h 3383336"/>
                  <a:gd name="csX204" fmla="*/ 506282 w 4314500"/>
                  <a:gd name="csY204" fmla="*/ 2130636 h 3383336"/>
                  <a:gd name="csX205" fmla="*/ 540667 w 4314500"/>
                  <a:gd name="csY205" fmla="*/ 2144792 h 3383336"/>
                  <a:gd name="csX206" fmla="*/ 688114 w 4314500"/>
                  <a:gd name="csY206" fmla="*/ 2225166 h 3383336"/>
                  <a:gd name="csX207" fmla="*/ 794699 w 4314500"/>
                  <a:gd name="csY207" fmla="*/ 2355608 h 3383336"/>
                  <a:gd name="csX208" fmla="*/ 806510 w 4314500"/>
                  <a:gd name="csY208" fmla="*/ 2372709 h 3383336"/>
                  <a:gd name="csX209" fmla="*/ 951290 w 4314500"/>
                  <a:gd name="csY209" fmla="*/ 2450518 h 3383336"/>
                  <a:gd name="csX210" fmla="*/ 1076830 w 4314500"/>
                  <a:gd name="csY210" fmla="*/ 2350003 h 3383336"/>
                  <a:gd name="csX211" fmla="*/ 1056922 w 4314500"/>
                  <a:gd name="csY211" fmla="*/ 2169113 h 3383336"/>
                  <a:gd name="csX212" fmla="*/ 1038444 w 4314500"/>
                  <a:gd name="csY212" fmla="*/ 1989648 h 3383336"/>
                  <a:gd name="csX213" fmla="*/ 1121597 w 4314500"/>
                  <a:gd name="csY213" fmla="*/ 1840490 h 3383336"/>
                  <a:gd name="csX214" fmla="*/ 1153982 w 4314500"/>
                  <a:gd name="csY214" fmla="*/ 1792037 h 3383336"/>
                  <a:gd name="csX215" fmla="*/ 1197321 w 4314500"/>
                  <a:gd name="csY215" fmla="*/ 1728479 h 3383336"/>
                  <a:gd name="csX216" fmla="*/ 1283522 w 4314500"/>
                  <a:gd name="csY216" fmla="*/ 1586731 h 3383336"/>
                  <a:gd name="csX217" fmla="*/ 1283332 w 4314500"/>
                  <a:gd name="csY217" fmla="*/ 1543694 h 3383336"/>
                  <a:gd name="csX218" fmla="*/ 1254376 w 4314500"/>
                  <a:gd name="csY218" fmla="*/ 1530013 h 3383336"/>
                  <a:gd name="csX219" fmla="*/ 1145314 w 4314500"/>
                  <a:gd name="csY219" fmla="*/ 1664161 h 3383336"/>
                  <a:gd name="csX220" fmla="*/ 1102071 w 4314500"/>
                  <a:gd name="csY220" fmla="*/ 1737219 h 3383336"/>
                  <a:gd name="csX221" fmla="*/ 1067019 w 4314500"/>
                  <a:gd name="csY221" fmla="*/ 1689337 h 3383336"/>
                  <a:gd name="csX222" fmla="*/ 972055 w 4314500"/>
                  <a:gd name="csY222" fmla="*/ 1597467 h 3383336"/>
                  <a:gd name="csX223" fmla="*/ 802033 w 4314500"/>
                  <a:gd name="csY223" fmla="*/ 1668531 h 3383336"/>
                  <a:gd name="csX224" fmla="*/ 754885 w 4314500"/>
                  <a:gd name="csY224" fmla="*/ 1697222 h 3383336"/>
                  <a:gd name="csX225" fmla="*/ 726500 w 4314500"/>
                  <a:gd name="csY225" fmla="*/ 1711663 h 3383336"/>
                  <a:gd name="csX226" fmla="*/ 651443 w 4314500"/>
                  <a:gd name="csY226" fmla="*/ 1759356 h 3383336"/>
                  <a:gd name="csX227" fmla="*/ 629155 w 4314500"/>
                  <a:gd name="csY227" fmla="*/ 1814079 h 3383336"/>
                  <a:gd name="csX228" fmla="*/ 623725 w 4314500"/>
                  <a:gd name="csY228" fmla="*/ 1838590 h 3383336"/>
                  <a:gd name="csX229" fmla="*/ 564766 w 4314500"/>
                  <a:gd name="csY229" fmla="*/ 1909084 h 3383336"/>
                  <a:gd name="csX230" fmla="*/ 503139 w 4314500"/>
                  <a:gd name="csY230" fmla="*/ 1911649 h 3383336"/>
                  <a:gd name="csX231" fmla="*/ 454847 w 4314500"/>
                  <a:gd name="csY231" fmla="*/ 1855501 h 3383336"/>
                  <a:gd name="csX232" fmla="*/ 468849 w 4314500"/>
                  <a:gd name="csY232" fmla="*/ 1802583 h 3383336"/>
                  <a:gd name="csX233" fmla="*/ 478374 w 4314500"/>
                  <a:gd name="csY233" fmla="*/ 1784057 h 3383336"/>
                  <a:gd name="csX234" fmla="*/ 472278 w 4314500"/>
                  <a:gd name="csY234" fmla="*/ 1695797 h 3383336"/>
                  <a:gd name="csX235" fmla="*/ 465706 w 4314500"/>
                  <a:gd name="csY235" fmla="*/ 1623403 h 3383336"/>
                  <a:gd name="csX236" fmla="*/ 490661 w 4314500"/>
                  <a:gd name="csY236" fmla="*/ 1595377 h 3383336"/>
                  <a:gd name="csX237" fmla="*/ 523046 w 4314500"/>
                  <a:gd name="csY237" fmla="*/ 1546639 h 3383336"/>
                  <a:gd name="csX238" fmla="*/ 479707 w 4314500"/>
                  <a:gd name="csY238" fmla="*/ 1473295 h 3383336"/>
                  <a:gd name="csX239" fmla="*/ 399412 w 4314500"/>
                  <a:gd name="csY239" fmla="*/ 1448689 h 3383336"/>
                  <a:gd name="csX240" fmla="*/ 325307 w 4314500"/>
                  <a:gd name="csY240" fmla="*/ 1407362 h 3383336"/>
                  <a:gd name="csX241" fmla="*/ 418557 w 4314500"/>
                  <a:gd name="csY241" fmla="*/ 1352354 h 3383336"/>
                  <a:gd name="csX242" fmla="*/ 589816 w 4314500"/>
                  <a:gd name="csY242" fmla="*/ 1209466 h 3383336"/>
                  <a:gd name="csX243" fmla="*/ 436750 w 4314500"/>
                  <a:gd name="csY243" fmla="*/ 1047957 h 3383336"/>
                  <a:gd name="csX244" fmla="*/ 357216 w 4314500"/>
                  <a:gd name="csY244" fmla="*/ 993044 h 3383336"/>
                  <a:gd name="csX245" fmla="*/ 385505 w 4314500"/>
                  <a:gd name="csY245" fmla="*/ 960837 h 3383336"/>
                  <a:gd name="csX246" fmla="*/ 432463 w 4314500"/>
                  <a:gd name="csY246" fmla="*/ 924355 h 3383336"/>
                  <a:gd name="csX247" fmla="*/ 436940 w 4314500"/>
                  <a:gd name="csY247" fmla="*/ 881508 h 3383336"/>
                  <a:gd name="csX248" fmla="*/ 444655 w 4314500"/>
                  <a:gd name="csY248" fmla="*/ 834101 h 3383336"/>
                  <a:gd name="csX249" fmla="*/ 458657 w 4314500"/>
                  <a:gd name="csY249" fmla="*/ 829255 h 3383336"/>
                  <a:gd name="csX250" fmla="*/ 542382 w 4314500"/>
                  <a:gd name="csY250" fmla="*/ 907730 h 3383336"/>
                  <a:gd name="csX251" fmla="*/ 613057 w 4314500"/>
                  <a:gd name="csY251" fmla="*/ 986204 h 3383336"/>
                  <a:gd name="csX252" fmla="*/ 780031 w 4314500"/>
                  <a:gd name="csY252" fmla="*/ 1021356 h 3383336"/>
                  <a:gd name="csX253" fmla="*/ 1093022 w 4314500"/>
                  <a:gd name="csY253" fmla="*/ 933951 h 3383336"/>
                  <a:gd name="csX254" fmla="*/ 1101880 w 4314500"/>
                  <a:gd name="csY254" fmla="*/ 702423 h 3383336"/>
                  <a:gd name="csX255" fmla="*/ 1075687 w 4314500"/>
                  <a:gd name="csY255" fmla="*/ 619674 h 3383336"/>
                  <a:gd name="csX256" fmla="*/ 1092546 w 4314500"/>
                  <a:gd name="csY256" fmla="*/ 548135 h 3383336"/>
                  <a:gd name="csX257" fmla="*/ 1129217 w 4314500"/>
                  <a:gd name="csY257" fmla="*/ 551270 h 3383336"/>
                  <a:gd name="csX258" fmla="*/ 1206846 w 4314500"/>
                  <a:gd name="csY258" fmla="*/ 690168 h 3383336"/>
                  <a:gd name="csX259" fmla="*/ 1207989 w 4314500"/>
                  <a:gd name="csY259" fmla="*/ 693683 h 3383336"/>
                  <a:gd name="csX260" fmla="*/ 1220276 w 4314500"/>
                  <a:gd name="csY260" fmla="*/ 746126 h 3383336"/>
                  <a:gd name="csX261" fmla="*/ 1305334 w 4314500"/>
                  <a:gd name="csY261" fmla="*/ 934141 h 3383336"/>
                  <a:gd name="csX262" fmla="*/ 1376200 w 4314500"/>
                  <a:gd name="csY262" fmla="*/ 935661 h 3383336"/>
                  <a:gd name="csX263" fmla="*/ 1445352 w 4314500"/>
                  <a:gd name="csY263" fmla="*/ 805124 h 3383336"/>
                  <a:gd name="csX264" fmla="*/ 1449162 w 4314500"/>
                  <a:gd name="csY264" fmla="*/ 785268 h 3383336"/>
                  <a:gd name="csX265" fmla="*/ 1463926 w 4314500"/>
                  <a:gd name="csY265" fmla="*/ 620434 h 3383336"/>
                  <a:gd name="csX266" fmla="*/ 1398584 w 4314500"/>
                  <a:gd name="csY266" fmla="*/ 467096 h 3383336"/>
                  <a:gd name="csX267" fmla="*/ 1367247 w 4314500"/>
                  <a:gd name="csY267" fmla="*/ 438119 h 3383336"/>
                  <a:gd name="csX268" fmla="*/ 1282760 w 4314500"/>
                  <a:gd name="csY268" fmla="*/ 316512 h 3383336"/>
                  <a:gd name="csX269" fmla="*/ 1386106 w 4314500"/>
                  <a:gd name="csY269" fmla="*/ 257229 h 3383336"/>
                  <a:gd name="csX270" fmla="*/ 1494501 w 4314500"/>
                  <a:gd name="csY270" fmla="*/ 231103 h 3383336"/>
                  <a:gd name="csX271" fmla="*/ 1607086 w 4314500"/>
                  <a:gd name="csY271" fmla="*/ 204121 h 3383336"/>
                  <a:gd name="csX272" fmla="*/ 1716433 w 4314500"/>
                  <a:gd name="csY272" fmla="*/ 229583 h 3383336"/>
                  <a:gd name="csX273" fmla="*/ 1803778 w 4314500"/>
                  <a:gd name="csY273" fmla="*/ 251339 h 3383336"/>
                  <a:gd name="csX274" fmla="*/ 1881787 w 4314500"/>
                  <a:gd name="csY274" fmla="*/ 226353 h 3383336"/>
                  <a:gd name="csX275" fmla="*/ 1942843 w 4314500"/>
                  <a:gd name="csY275" fmla="*/ 205546 h 3383336"/>
                  <a:gd name="csX276" fmla="*/ 1985991 w 4314500"/>
                  <a:gd name="csY276" fmla="*/ 300267 h 3383336"/>
                  <a:gd name="csX277" fmla="*/ 1991039 w 4314500"/>
                  <a:gd name="csY277" fmla="*/ 441539 h 3383336"/>
                  <a:gd name="csX278" fmla="*/ 1992658 w 4314500"/>
                  <a:gd name="csY278" fmla="*/ 512318 h 3383336"/>
                  <a:gd name="csX279" fmla="*/ 1994754 w 4314500"/>
                  <a:gd name="csY279" fmla="*/ 561531 h 3383336"/>
                  <a:gd name="csX280" fmla="*/ 1995897 w 4314500"/>
                  <a:gd name="csY280" fmla="*/ 697293 h 3383336"/>
                  <a:gd name="csX281" fmla="*/ 1799872 w 4314500"/>
                  <a:gd name="csY281" fmla="*/ 930341 h 3383336"/>
                  <a:gd name="csX282" fmla="*/ 1717481 w 4314500"/>
                  <a:gd name="csY282" fmla="*/ 1118451 h 3383336"/>
                  <a:gd name="csX283" fmla="*/ 1776822 w 4314500"/>
                  <a:gd name="csY283" fmla="*/ 1163198 h 3383336"/>
                  <a:gd name="csX284" fmla="*/ 1869786 w 4314500"/>
                  <a:gd name="csY284" fmla="*/ 1082824 h 3383336"/>
                  <a:gd name="csX285" fmla="*/ 1930079 w 4314500"/>
                  <a:gd name="csY285" fmla="*/ 1022306 h 3383336"/>
                  <a:gd name="csX286" fmla="*/ 1939604 w 4314500"/>
                  <a:gd name="csY286" fmla="*/ 1024681 h 3383336"/>
                  <a:gd name="csX287" fmla="*/ 1930651 w 4314500"/>
                  <a:gd name="csY287" fmla="*/ 1060878 h 3383336"/>
                  <a:gd name="csX288" fmla="*/ 1909124 w 4314500"/>
                  <a:gd name="csY288" fmla="*/ 1154553 h 3383336"/>
                  <a:gd name="csX289" fmla="*/ 1937128 w 4314500"/>
                  <a:gd name="csY289" fmla="*/ 1213551 h 3383336"/>
                  <a:gd name="csX290" fmla="*/ 1958845 w 4314500"/>
                  <a:gd name="csY290" fmla="*/ 1255638 h 3383336"/>
                  <a:gd name="csX291" fmla="*/ 1916268 w 4314500"/>
                  <a:gd name="csY291" fmla="*/ 1301051 h 3383336"/>
                  <a:gd name="csX292" fmla="*/ 1864452 w 4314500"/>
                  <a:gd name="csY292" fmla="*/ 1362519 h 3383336"/>
                  <a:gd name="csX293" fmla="*/ 2157441 w 4314500"/>
                  <a:gd name="csY293" fmla="*/ 1462275 h 3383336"/>
                  <a:gd name="csX294" fmla="*/ 2450430 w 4314500"/>
                  <a:gd name="csY294" fmla="*/ 1362519 h 3383336"/>
                  <a:gd name="csX295" fmla="*/ 2398614 w 4314500"/>
                  <a:gd name="csY295" fmla="*/ 1301051 h 3383336"/>
                  <a:gd name="csX296" fmla="*/ 2356037 w 4314500"/>
                  <a:gd name="csY296" fmla="*/ 1255638 h 3383336"/>
                  <a:gd name="csX297" fmla="*/ 2377754 w 4314500"/>
                  <a:gd name="csY297" fmla="*/ 1213551 h 3383336"/>
                  <a:gd name="csX298" fmla="*/ 2405758 w 4314500"/>
                  <a:gd name="csY298" fmla="*/ 1154553 h 3383336"/>
                  <a:gd name="csX299" fmla="*/ 2384231 w 4314500"/>
                  <a:gd name="csY299" fmla="*/ 1060878 h 3383336"/>
                  <a:gd name="csX300" fmla="*/ 2375278 w 4314500"/>
                  <a:gd name="csY300" fmla="*/ 1024681 h 3383336"/>
                  <a:gd name="csX301" fmla="*/ 2384803 w 4314500"/>
                  <a:gd name="csY301" fmla="*/ 1022306 h 3383336"/>
                  <a:gd name="csX302" fmla="*/ 2445096 w 4314500"/>
                  <a:gd name="csY302" fmla="*/ 1082824 h 3383336"/>
                  <a:gd name="csX303" fmla="*/ 2538060 w 4314500"/>
                  <a:gd name="csY303" fmla="*/ 1163198 h 3383336"/>
                  <a:gd name="csX304" fmla="*/ 2597401 w 4314500"/>
                  <a:gd name="csY304" fmla="*/ 1118451 h 3383336"/>
                  <a:gd name="csX305" fmla="*/ 2515010 w 4314500"/>
                  <a:gd name="csY305" fmla="*/ 930341 h 3383336"/>
                  <a:gd name="csX306" fmla="*/ 2318985 w 4314500"/>
                  <a:gd name="csY306" fmla="*/ 697293 h 3383336"/>
                  <a:gd name="csX307" fmla="*/ 2320128 w 4314500"/>
                  <a:gd name="csY307" fmla="*/ 561531 h 3383336"/>
                  <a:gd name="csX308" fmla="*/ 2322223 w 4314500"/>
                  <a:gd name="csY308" fmla="*/ 512318 h 3383336"/>
                  <a:gd name="csX309" fmla="*/ 2323843 w 4314500"/>
                  <a:gd name="csY309" fmla="*/ 441539 h 3383336"/>
                  <a:gd name="csX310" fmla="*/ 2328891 w 4314500"/>
                  <a:gd name="csY310" fmla="*/ 300267 h 3383336"/>
                  <a:gd name="csX311" fmla="*/ 2372039 w 4314500"/>
                  <a:gd name="csY311" fmla="*/ 205546 h 3383336"/>
                  <a:gd name="csX312" fmla="*/ 2433095 w 4314500"/>
                  <a:gd name="csY312" fmla="*/ 226353 h 3383336"/>
                  <a:gd name="csX313" fmla="*/ 2511104 w 4314500"/>
                  <a:gd name="csY313" fmla="*/ 251339 h 3383336"/>
                  <a:gd name="csX314" fmla="*/ 2598448 w 4314500"/>
                  <a:gd name="csY314" fmla="*/ 229583 h 3383336"/>
                  <a:gd name="csX315" fmla="*/ 2707796 w 4314500"/>
                  <a:gd name="csY315" fmla="*/ 204121 h 3383336"/>
                  <a:gd name="csX316" fmla="*/ 2820381 w 4314500"/>
                  <a:gd name="csY316" fmla="*/ 231103 h 3383336"/>
                  <a:gd name="csX317" fmla="*/ 2928776 w 4314500"/>
                  <a:gd name="csY317" fmla="*/ 257229 h 3383336"/>
                  <a:gd name="csX318" fmla="*/ 3032122 w 4314500"/>
                  <a:gd name="csY318" fmla="*/ 316512 h 3383336"/>
                  <a:gd name="csX319" fmla="*/ 2947635 w 4314500"/>
                  <a:gd name="csY319" fmla="*/ 438119 h 3383336"/>
                  <a:gd name="csX320" fmla="*/ 2916298 w 4314500"/>
                  <a:gd name="csY320" fmla="*/ 467096 h 3383336"/>
                  <a:gd name="csX321" fmla="*/ 2850956 w 4314500"/>
                  <a:gd name="csY321" fmla="*/ 620434 h 3383336"/>
                  <a:gd name="csX322" fmla="*/ 2865720 w 4314500"/>
                  <a:gd name="csY322" fmla="*/ 785268 h 3383336"/>
                  <a:gd name="csX323" fmla="*/ 2869530 w 4314500"/>
                  <a:gd name="csY323" fmla="*/ 805124 h 3383336"/>
                  <a:gd name="csX324" fmla="*/ 2938681 w 4314500"/>
                  <a:gd name="csY324" fmla="*/ 935661 h 3383336"/>
                  <a:gd name="csX325" fmla="*/ 3009547 w 4314500"/>
                  <a:gd name="csY325" fmla="*/ 934141 h 3383336"/>
                  <a:gd name="csX326" fmla="*/ 3094606 w 4314500"/>
                  <a:gd name="csY326" fmla="*/ 746126 h 3383336"/>
                  <a:gd name="csX327" fmla="*/ 3106893 w 4314500"/>
                  <a:gd name="csY327" fmla="*/ 693683 h 3383336"/>
                  <a:gd name="csX328" fmla="*/ 3108036 w 4314500"/>
                  <a:gd name="csY328" fmla="*/ 690168 h 3383336"/>
                  <a:gd name="csX329" fmla="*/ 3185665 w 4314500"/>
                  <a:gd name="csY329" fmla="*/ 551270 h 3383336"/>
                  <a:gd name="csX330" fmla="*/ 3222336 w 4314500"/>
                  <a:gd name="csY330" fmla="*/ 548135 h 3383336"/>
                  <a:gd name="csX331" fmla="*/ 3239195 w 4314500"/>
                  <a:gd name="csY331" fmla="*/ 619674 h 3383336"/>
                  <a:gd name="csX332" fmla="*/ 3213002 w 4314500"/>
                  <a:gd name="csY332" fmla="*/ 702423 h 3383336"/>
                  <a:gd name="csX333" fmla="*/ 3221860 w 4314500"/>
                  <a:gd name="csY333" fmla="*/ 933951 h 3383336"/>
                  <a:gd name="csX334" fmla="*/ 3534851 w 4314500"/>
                  <a:gd name="csY334" fmla="*/ 1021356 h 3383336"/>
                  <a:gd name="csX335" fmla="*/ 3701824 w 4314500"/>
                  <a:gd name="csY335" fmla="*/ 986204 h 3383336"/>
                  <a:gd name="csX336" fmla="*/ 3772500 w 4314500"/>
                  <a:gd name="csY336" fmla="*/ 907730 h 3383336"/>
                  <a:gd name="csX337" fmla="*/ 3856225 w 4314500"/>
                  <a:gd name="csY337" fmla="*/ 829255 h 3383336"/>
                  <a:gd name="csX338" fmla="*/ 3870227 w 4314500"/>
                  <a:gd name="csY338" fmla="*/ 834101 h 3383336"/>
                  <a:gd name="csX339" fmla="*/ 3877942 w 4314500"/>
                  <a:gd name="csY339" fmla="*/ 881508 h 3383336"/>
                  <a:gd name="csX340" fmla="*/ 3882419 w 4314500"/>
                  <a:gd name="csY340" fmla="*/ 924355 h 3383336"/>
                  <a:gd name="csX341" fmla="*/ 3929377 w 4314500"/>
                  <a:gd name="csY341" fmla="*/ 960837 h 3383336"/>
                  <a:gd name="csX342" fmla="*/ 3957666 w 4314500"/>
                  <a:gd name="csY342" fmla="*/ 993044 h 3383336"/>
                  <a:gd name="csX343" fmla="*/ 3878132 w 4314500"/>
                  <a:gd name="csY343" fmla="*/ 1047957 h 3383336"/>
                  <a:gd name="csX344" fmla="*/ 3725065 w 4314500"/>
                  <a:gd name="csY344" fmla="*/ 1209466 h 3383336"/>
                  <a:gd name="csX345" fmla="*/ 3896325 w 4314500"/>
                  <a:gd name="csY345" fmla="*/ 1352354 h 3383336"/>
                  <a:gd name="csX346" fmla="*/ 3989575 w 4314500"/>
                  <a:gd name="csY346" fmla="*/ 1407362 h 3383336"/>
                  <a:gd name="csX347" fmla="*/ 3915470 w 4314500"/>
                  <a:gd name="csY347" fmla="*/ 1448689 h 3383336"/>
                  <a:gd name="csX348" fmla="*/ 3835174 w 4314500"/>
                  <a:gd name="csY348" fmla="*/ 1473295 h 3383336"/>
                  <a:gd name="csX349" fmla="*/ 3791836 w 4314500"/>
                  <a:gd name="csY349" fmla="*/ 1546639 h 3383336"/>
                  <a:gd name="csX350" fmla="*/ 3824221 w 4314500"/>
                  <a:gd name="csY350" fmla="*/ 1595377 h 3383336"/>
                  <a:gd name="csX351" fmla="*/ 3849176 w 4314500"/>
                  <a:gd name="csY351" fmla="*/ 1623403 h 3383336"/>
                  <a:gd name="csX352" fmla="*/ 3842604 w 4314500"/>
                  <a:gd name="csY352" fmla="*/ 1695797 h 3383336"/>
                  <a:gd name="csX353" fmla="*/ 3836508 w 4314500"/>
                  <a:gd name="csY353" fmla="*/ 1784057 h 3383336"/>
                  <a:gd name="csX354" fmla="*/ 3846033 w 4314500"/>
                  <a:gd name="csY354" fmla="*/ 1802583 h 3383336"/>
                  <a:gd name="csX355" fmla="*/ 3860035 w 4314500"/>
                  <a:gd name="csY355" fmla="*/ 1855501 h 3383336"/>
                  <a:gd name="csX356" fmla="*/ 3811743 w 4314500"/>
                  <a:gd name="csY356" fmla="*/ 1911649 h 3383336"/>
                  <a:gd name="csX357" fmla="*/ 3750116 w 4314500"/>
                  <a:gd name="csY357" fmla="*/ 1909084 h 3383336"/>
                  <a:gd name="csX358" fmla="*/ 3691156 w 4314500"/>
                  <a:gd name="csY358" fmla="*/ 1838590 h 3383336"/>
                  <a:gd name="csX359" fmla="*/ 3685727 w 4314500"/>
                  <a:gd name="csY359" fmla="*/ 1814079 h 3383336"/>
                  <a:gd name="csX360" fmla="*/ 3663439 w 4314500"/>
                  <a:gd name="csY360" fmla="*/ 1759356 h 3383336"/>
                  <a:gd name="csX361" fmla="*/ 3588382 w 4314500"/>
                  <a:gd name="csY361" fmla="*/ 1711663 h 3383336"/>
                  <a:gd name="csX362" fmla="*/ 3559997 w 4314500"/>
                  <a:gd name="csY362" fmla="*/ 1697222 h 3383336"/>
                  <a:gd name="csX363" fmla="*/ 3512848 w 4314500"/>
                  <a:gd name="csY363" fmla="*/ 1668531 h 3383336"/>
                  <a:gd name="csX364" fmla="*/ 3342827 w 4314500"/>
                  <a:gd name="csY364" fmla="*/ 1597467 h 3383336"/>
                  <a:gd name="csX365" fmla="*/ 3247863 w 4314500"/>
                  <a:gd name="csY365" fmla="*/ 1689337 h 3383336"/>
                  <a:gd name="csX366" fmla="*/ 3212811 w 4314500"/>
                  <a:gd name="csY366" fmla="*/ 1737219 h 3383336"/>
                  <a:gd name="csX367" fmla="*/ 3169568 w 4314500"/>
                  <a:gd name="csY367" fmla="*/ 1664161 h 3383336"/>
                  <a:gd name="csX368" fmla="*/ 3060506 w 4314500"/>
                  <a:gd name="csY368" fmla="*/ 1530013 h 3383336"/>
                  <a:gd name="csX369" fmla="*/ 3031550 w 4314500"/>
                  <a:gd name="csY369" fmla="*/ 1543694 h 3383336"/>
                  <a:gd name="csX370" fmla="*/ 3031360 w 4314500"/>
                  <a:gd name="csY370" fmla="*/ 1586731 h 3383336"/>
                  <a:gd name="csX371" fmla="*/ 3117561 w 4314500"/>
                  <a:gd name="csY371" fmla="*/ 1728479 h 3383336"/>
                  <a:gd name="csX372" fmla="*/ 3160900 w 4314500"/>
                  <a:gd name="csY372" fmla="*/ 1792037 h 3383336"/>
                  <a:gd name="csX373" fmla="*/ 3193285 w 4314500"/>
                  <a:gd name="csY373" fmla="*/ 1840490 h 3383336"/>
                  <a:gd name="csX374" fmla="*/ 3276438 w 4314500"/>
                  <a:gd name="csY374" fmla="*/ 1989648 h 3383336"/>
                  <a:gd name="csX375" fmla="*/ 3257960 w 4314500"/>
                  <a:gd name="csY375" fmla="*/ 2169113 h 3383336"/>
                  <a:gd name="csX376" fmla="*/ 3238052 w 4314500"/>
                  <a:gd name="csY376" fmla="*/ 2350003 h 3383336"/>
                  <a:gd name="csX377" fmla="*/ 3363592 w 4314500"/>
                  <a:gd name="csY377" fmla="*/ 2450518 h 3383336"/>
                  <a:gd name="csX378" fmla="*/ 3508372 w 4314500"/>
                  <a:gd name="csY378" fmla="*/ 2372709 h 3383336"/>
                  <a:gd name="csX379" fmla="*/ 3520183 w 4314500"/>
                  <a:gd name="csY379" fmla="*/ 2355608 h 3383336"/>
                  <a:gd name="csX380" fmla="*/ 3626768 w 4314500"/>
                  <a:gd name="csY380" fmla="*/ 2225166 h 3383336"/>
                  <a:gd name="csX381" fmla="*/ 3774214 w 4314500"/>
                  <a:gd name="csY381" fmla="*/ 2144792 h 3383336"/>
                  <a:gd name="csX382" fmla="*/ 3808600 w 4314500"/>
                  <a:gd name="csY382" fmla="*/ 2130636 h 3383336"/>
                  <a:gd name="csX383" fmla="*/ 3978907 w 4314500"/>
                  <a:gd name="csY383" fmla="*/ 2015489 h 3383336"/>
                  <a:gd name="csX384" fmla="*/ 4002338 w 4314500"/>
                  <a:gd name="csY384" fmla="*/ 1989743 h 3383336"/>
                  <a:gd name="csX385" fmla="*/ 4123116 w 4314500"/>
                  <a:gd name="csY385" fmla="*/ 1898918 h 3383336"/>
                  <a:gd name="csX386" fmla="*/ 4133688 w 4314500"/>
                  <a:gd name="csY386" fmla="*/ 1911459 h 3383336"/>
                  <a:gd name="csX387" fmla="*/ 4093112 w 4314500"/>
                  <a:gd name="csY387" fmla="*/ 2003044 h 33833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  <a:cxn ang="0">
                    <a:pos x="csX261" y="csY261"/>
                  </a:cxn>
                  <a:cxn ang="0">
                    <a:pos x="csX262" y="csY262"/>
                  </a:cxn>
                  <a:cxn ang="0">
                    <a:pos x="csX263" y="csY263"/>
                  </a:cxn>
                  <a:cxn ang="0">
                    <a:pos x="csX264" y="csY264"/>
                  </a:cxn>
                  <a:cxn ang="0">
                    <a:pos x="csX265" y="csY265"/>
                  </a:cxn>
                  <a:cxn ang="0">
                    <a:pos x="csX266" y="csY266"/>
                  </a:cxn>
                  <a:cxn ang="0">
                    <a:pos x="csX267" y="csY267"/>
                  </a:cxn>
                  <a:cxn ang="0">
                    <a:pos x="csX268" y="csY268"/>
                  </a:cxn>
                  <a:cxn ang="0">
                    <a:pos x="csX269" y="csY269"/>
                  </a:cxn>
                  <a:cxn ang="0">
                    <a:pos x="csX270" y="csY270"/>
                  </a:cxn>
                  <a:cxn ang="0">
                    <a:pos x="csX271" y="csY271"/>
                  </a:cxn>
                  <a:cxn ang="0">
                    <a:pos x="csX272" y="csY272"/>
                  </a:cxn>
                  <a:cxn ang="0">
                    <a:pos x="csX273" y="csY273"/>
                  </a:cxn>
                  <a:cxn ang="0">
                    <a:pos x="csX274" y="csY274"/>
                  </a:cxn>
                  <a:cxn ang="0">
                    <a:pos x="csX275" y="csY275"/>
                  </a:cxn>
                  <a:cxn ang="0">
                    <a:pos x="csX276" y="csY276"/>
                  </a:cxn>
                  <a:cxn ang="0">
                    <a:pos x="csX277" y="csY277"/>
                  </a:cxn>
                  <a:cxn ang="0">
                    <a:pos x="csX278" y="csY278"/>
                  </a:cxn>
                  <a:cxn ang="0">
                    <a:pos x="csX279" y="csY279"/>
                  </a:cxn>
                  <a:cxn ang="0">
                    <a:pos x="csX280" y="csY280"/>
                  </a:cxn>
                  <a:cxn ang="0">
                    <a:pos x="csX281" y="csY281"/>
                  </a:cxn>
                  <a:cxn ang="0">
                    <a:pos x="csX282" y="csY282"/>
                  </a:cxn>
                  <a:cxn ang="0">
                    <a:pos x="csX283" y="csY283"/>
                  </a:cxn>
                  <a:cxn ang="0">
                    <a:pos x="csX284" y="csY284"/>
                  </a:cxn>
                  <a:cxn ang="0">
                    <a:pos x="csX285" y="csY285"/>
                  </a:cxn>
                  <a:cxn ang="0">
                    <a:pos x="csX286" y="csY286"/>
                  </a:cxn>
                  <a:cxn ang="0">
                    <a:pos x="csX287" y="csY287"/>
                  </a:cxn>
                  <a:cxn ang="0">
                    <a:pos x="csX288" y="csY288"/>
                  </a:cxn>
                  <a:cxn ang="0">
                    <a:pos x="csX289" y="csY289"/>
                  </a:cxn>
                  <a:cxn ang="0">
                    <a:pos x="csX290" y="csY290"/>
                  </a:cxn>
                  <a:cxn ang="0">
                    <a:pos x="csX291" y="csY291"/>
                  </a:cxn>
                  <a:cxn ang="0">
                    <a:pos x="csX292" y="csY292"/>
                  </a:cxn>
                  <a:cxn ang="0">
                    <a:pos x="csX293" y="csY293"/>
                  </a:cxn>
                  <a:cxn ang="0">
                    <a:pos x="csX294" y="csY294"/>
                  </a:cxn>
                  <a:cxn ang="0">
                    <a:pos x="csX295" y="csY295"/>
                  </a:cxn>
                  <a:cxn ang="0">
                    <a:pos x="csX296" y="csY296"/>
                  </a:cxn>
                  <a:cxn ang="0">
                    <a:pos x="csX297" y="csY297"/>
                  </a:cxn>
                  <a:cxn ang="0">
                    <a:pos x="csX298" y="csY298"/>
                  </a:cxn>
                  <a:cxn ang="0">
                    <a:pos x="csX299" y="csY299"/>
                  </a:cxn>
                  <a:cxn ang="0">
                    <a:pos x="csX300" y="csY300"/>
                  </a:cxn>
                  <a:cxn ang="0">
                    <a:pos x="csX301" y="csY301"/>
                  </a:cxn>
                  <a:cxn ang="0">
                    <a:pos x="csX302" y="csY302"/>
                  </a:cxn>
                  <a:cxn ang="0">
                    <a:pos x="csX303" y="csY303"/>
                  </a:cxn>
                  <a:cxn ang="0">
                    <a:pos x="csX304" y="csY304"/>
                  </a:cxn>
                  <a:cxn ang="0">
                    <a:pos x="csX305" y="csY305"/>
                  </a:cxn>
                  <a:cxn ang="0">
                    <a:pos x="csX306" y="csY306"/>
                  </a:cxn>
                  <a:cxn ang="0">
                    <a:pos x="csX307" y="csY307"/>
                  </a:cxn>
                  <a:cxn ang="0">
                    <a:pos x="csX308" y="csY308"/>
                  </a:cxn>
                  <a:cxn ang="0">
                    <a:pos x="csX309" y="csY309"/>
                  </a:cxn>
                  <a:cxn ang="0">
                    <a:pos x="csX310" y="csY310"/>
                  </a:cxn>
                  <a:cxn ang="0">
                    <a:pos x="csX311" y="csY311"/>
                  </a:cxn>
                  <a:cxn ang="0">
                    <a:pos x="csX312" y="csY312"/>
                  </a:cxn>
                  <a:cxn ang="0">
                    <a:pos x="csX313" y="csY313"/>
                  </a:cxn>
                  <a:cxn ang="0">
                    <a:pos x="csX314" y="csY314"/>
                  </a:cxn>
                  <a:cxn ang="0">
                    <a:pos x="csX315" y="csY315"/>
                  </a:cxn>
                  <a:cxn ang="0">
                    <a:pos x="csX316" y="csY316"/>
                  </a:cxn>
                  <a:cxn ang="0">
                    <a:pos x="csX317" y="csY317"/>
                  </a:cxn>
                  <a:cxn ang="0">
                    <a:pos x="csX318" y="csY318"/>
                  </a:cxn>
                  <a:cxn ang="0">
                    <a:pos x="csX319" y="csY319"/>
                  </a:cxn>
                  <a:cxn ang="0">
                    <a:pos x="csX320" y="csY320"/>
                  </a:cxn>
                  <a:cxn ang="0">
                    <a:pos x="csX321" y="csY321"/>
                  </a:cxn>
                  <a:cxn ang="0">
                    <a:pos x="csX322" y="csY322"/>
                  </a:cxn>
                  <a:cxn ang="0">
                    <a:pos x="csX323" y="csY323"/>
                  </a:cxn>
                  <a:cxn ang="0">
                    <a:pos x="csX324" y="csY324"/>
                  </a:cxn>
                  <a:cxn ang="0">
                    <a:pos x="csX325" y="csY325"/>
                  </a:cxn>
                  <a:cxn ang="0">
                    <a:pos x="csX326" y="csY326"/>
                  </a:cxn>
                  <a:cxn ang="0">
                    <a:pos x="csX327" y="csY327"/>
                  </a:cxn>
                  <a:cxn ang="0">
                    <a:pos x="csX328" y="csY328"/>
                  </a:cxn>
                  <a:cxn ang="0">
                    <a:pos x="csX329" y="csY329"/>
                  </a:cxn>
                  <a:cxn ang="0">
                    <a:pos x="csX330" y="csY330"/>
                  </a:cxn>
                  <a:cxn ang="0">
                    <a:pos x="csX331" y="csY331"/>
                  </a:cxn>
                  <a:cxn ang="0">
                    <a:pos x="csX332" y="csY332"/>
                  </a:cxn>
                  <a:cxn ang="0">
                    <a:pos x="csX333" y="csY333"/>
                  </a:cxn>
                  <a:cxn ang="0">
                    <a:pos x="csX334" y="csY334"/>
                  </a:cxn>
                  <a:cxn ang="0">
                    <a:pos x="csX335" y="csY335"/>
                  </a:cxn>
                  <a:cxn ang="0">
                    <a:pos x="csX336" y="csY336"/>
                  </a:cxn>
                  <a:cxn ang="0">
                    <a:pos x="csX337" y="csY337"/>
                  </a:cxn>
                  <a:cxn ang="0">
                    <a:pos x="csX338" y="csY338"/>
                  </a:cxn>
                  <a:cxn ang="0">
                    <a:pos x="csX339" y="csY339"/>
                  </a:cxn>
                  <a:cxn ang="0">
                    <a:pos x="csX340" y="csY340"/>
                  </a:cxn>
                  <a:cxn ang="0">
                    <a:pos x="csX341" y="csY341"/>
                  </a:cxn>
                  <a:cxn ang="0">
                    <a:pos x="csX342" y="csY342"/>
                  </a:cxn>
                  <a:cxn ang="0">
                    <a:pos x="csX343" y="csY343"/>
                  </a:cxn>
                  <a:cxn ang="0">
                    <a:pos x="csX344" y="csY344"/>
                  </a:cxn>
                  <a:cxn ang="0">
                    <a:pos x="csX345" y="csY345"/>
                  </a:cxn>
                  <a:cxn ang="0">
                    <a:pos x="csX346" y="csY346"/>
                  </a:cxn>
                  <a:cxn ang="0">
                    <a:pos x="csX347" y="csY347"/>
                  </a:cxn>
                  <a:cxn ang="0">
                    <a:pos x="csX348" y="csY348"/>
                  </a:cxn>
                  <a:cxn ang="0">
                    <a:pos x="csX349" y="csY349"/>
                  </a:cxn>
                  <a:cxn ang="0">
                    <a:pos x="csX350" y="csY350"/>
                  </a:cxn>
                  <a:cxn ang="0">
                    <a:pos x="csX351" y="csY351"/>
                  </a:cxn>
                  <a:cxn ang="0">
                    <a:pos x="csX352" y="csY352"/>
                  </a:cxn>
                  <a:cxn ang="0">
                    <a:pos x="csX353" y="csY353"/>
                  </a:cxn>
                  <a:cxn ang="0">
                    <a:pos x="csX354" y="csY354"/>
                  </a:cxn>
                  <a:cxn ang="0">
                    <a:pos x="csX355" y="csY355"/>
                  </a:cxn>
                  <a:cxn ang="0">
                    <a:pos x="csX356" y="csY356"/>
                  </a:cxn>
                  <a:cxn ang="0">
                    <a:pos x="csX357" y="csY357"/>
                  </a:cxn>
                  <a:cxn ang="0">
                    <a:pos x="csX358" y="csY358"/>
                  </a:cxn>
                  <a:cxn ang="0">
                    <a:pos x="csX359" y="csY359"/>
                  </a:cxn>
                  <a:cxn ang="0">
                    <a:pos x="csX360" y="csY360"/>
                  </a:cxn>
                  <a:cxn ang="0">
                    <a:pos x="csX361" y="csY361"/>
                  </a:cxn>
                  <a:cxn ang="0">
                    <a:pos x="csX362" y="csY362"/>
                  </a:cxn>
                  <a:cxn ang="0">
                    <a:pos x="csX363" y="csY363"/>
                  </a:cxn>
                  <a:cxn ang="0">
                    <a:pos x="csX364" y="csY364"/>
                  </a:cxn>
                  <a:cxn ang="0">
                    <a:pos x="csX365" y="csY365"/>
                  </a:cxn>
                  <a:cxn ang="0">
                    <a:pos x="csX366" y="csY366"/>
                  </a:cxn>
                  <a:cxn ang="0">
                    <a:pos x="csX367" y="csY367"/>
                  </a:cxn>
                  <a:cxn ang="0">
                    <a:pos x="csX368" y="csY368"/>
                  </a:cxn>
                  <a:cxn ang="0">
                    <a:pos x="csX369" y="csY369"/>
                  </a:cxn>
                  <a:cxn ang="0">
                    <a:pos x="csX370" y="csY370"/>
                  </a:cxn>
                  <a:cxn ang="0">
                    <a:pos x="csX371" y="csY371"/>
                  </a:cxn>
                  <a:cxn ang="0">
                    <a:pos x="csX372" y="csY372"/>
                  </a:cxn>
                  <a:cxn ang="0">
                    <a:pos x="csX373" y="csY373"/>
                  </a:cxn>
                  <a:cxn ang="0">
                    <a:pos x="csX374" y="csY374"/>
                  </a:cxn>
                  <a:cxn ang="0">
                    <a:pos x="csX375" y="csY375"/>
                  </a:cxn>
                  <a:cxn ang="0">
                    <a:pos x="csX376" y="csY376"/>
                  </a:cxn>
                  <a:cxn ang="0">
                    <a:pos x="csX377" y="csY377"/>
                  </a:cxn>
                  <a:cxn ang="0">
                    <a:pos x="csX378" y="csY378"/>
                  </a:cxn>
                  <a:cxn ang="0">
                    <a:pos x="csX379" y="csY379"/>
                  </a:cxn>
                  <a:cxn ang="0">
                    <a:pos x="csX380" y="csY380"/>
                  </a:cxn>
                  <a:cxn ang="0">
                    <a:pos x="csX381" y="csY381"/>
                  </a:cxn>
                  <a:cxn ang="0">
                    <a:pos x="csX382" y="csY382"/>
                  </a:cxn>
                  <a:cxn ang="0">
                    <a:pos x="csX383" y="csY383"/>
                  </a:cxn>
                  <a:cxn ang="0">
                    <a:pos x="csX384" y="csY384"/>
                  </a:cxn>
                  <a:cxn ang="0">
                    <a:pos x="csX385" y="csY385"/>
                  </a:cxn>
                  <a:cxn ang="0">
                    <a:pos x="csX386" y="csY386"/>
                  </a:cxn>
                  <a:cxn ang="0">
                    <a:pos x="csX387" y="csY387"/>
                  </a:cxn>
                </a:cxnLst>
                <a:rect l="l" t="t" r="r" b="b"/>
                <a:pathLst>
                  <a:path w="4314500" h="3383336">
                    <a:moveTo>
                      <a:pt x="4307233" y="1913549"/>
                    </a:moveTo>
                    <a:cubicBezTo>
                      <a:pt x="4297518" y="1873362"/>
                      <a:pt x="4252369" y="1791277"/>
                      <a:pt x="4197125" y="1770756"/>
                    </a:cubicBezTo>
                    <a:cubicBezTo>
                      <a:pt x="4189028" y="1767716"/>
                      <a:pt x="4147785" y="1756695"/>
                      <a:pt x="4111781" y="1756695"/>
                    </a:cubicBezTo>
                    <a:cubicBezTo>
                      <a:pt x="4113781" y="1743775"/>
                      <a:pt x="4115400" y="1715083"/>
                      <a:pt x="4117019" y="1702637"/>
                    </a:cubicBezTo>
                    <a:cubicBezTo>
                      <a:pt x="4121591" y="1666631"/>
                      <a:pt x="4125878" y="1632524"/>
                      <a:pt x="4138069" y="1597277"/>
                    </a:cubicBezTo>
                    <a:cubicBezTo>
                      <a:pt x="4143213" y="1582456"/>
                      <a:pt x="4149309" y="1567825"/>
                      <a:pt x="4155309" y="1553669"/>
                    </a:cubicBezTo>
                    <a:cubicBezTo>
                      <a:pt x="4162358" y="1536949"/>
                      <a:pt x="4169597" y="1519658"/>
                      <a:pt x="4175122" y="1502082"/>
                    </a:cubicBezTo>
                    <a:cubicBezTo>
                      <a:pt x="4201792" y="1417337"/>
                      <a:pt x="4175598" y="1358339"/>
                      <a:pt x="4142451" y="1283665"/>
                    </a:cubicBezTo>
                    <a:cubicBezTo>
                      <a:pt x="4138736" y="1275304"/>
                      <a:pt x="4134926" y="1266754"/>
                      <a:pt x="4131116" y="1258014"/>
                    </a:cubicBezTo>
                    <a:cubicBezTo>
                      <a:pt x="4106542" y="1201390"/>
                      <a:pt x="4111971" y="1138402"/>
                      <a:pt x="4117209" y="1077504"/>
                    </a:cubicBezTo>
                    <a:cubicBezTo>
                      <a:pt x="4120162" y="1043397"/>
                      <a:pt x="4123116" y="1008055"/>
                      <a:pt x="4120734" y="974708"/>
                    </a:cubicBezTo>
                    <a:cubicBezTo>
                      <a:pt x="4115114" y="898324"/>
                      <a:pt x="4069966" y="711544"/>
                      <a:pt x="3772881" y="627369"/>
                    </a:cubicBezTo>
                    <a:cubicBezTo>
                      <a:pt x="3719922" y="612358"/>
                      <a:pt x="3663439" y="602383"/>
                      <a:pt x="3604955" y="597633"/>
                    </a:cubicBezTo>
                    <a:cubicBezTo>
                      <a:pt x="3597812" y="597063"/>
                      <a:pt x="3589144" y="597348"/>
                      <a:pt x="3580000" y="597633"/>
                    </a:cubicBezTo>
                    <a:cubicBezTo>
                      <a:pt x="3563236" y="598203"/>
                      <a:pt x="3545900" y="598773"/>
                      <a:pt x="3533232" y="594307"/>
                    </a:cubicBezTo>
                    <a:cubicBezTo>
                      <a:pt x="3523421" y="590887"/>
                      <a:pt x="3519230" y="590222"/>
                      <a:pt x="3517802" y="590127"/>
                    </a:cubicBezTo>
                    <a:cubicBezTo>
                      <a:pt x="3517802" y="590127"/>
                      <a:pt x="3515706" y="580437"/>
                      <a:pt x="3512848" y="573501"/>
                    </a:cubicBezTo>
                    <a:cubicBezTo>
                      <a:pt x="3509801" y="565996"/>
                      <a:pt x="3509229" y="556210"/>
                      <a:pt x="3508657" y="546805"/>
                    </a:cubicBezTo>
                    <a:cubicBezTo>
                      <a:pt x="3508277" y="540155"/>
                      <a:pt x="3507896" y="533884"/>
                      <a:pt x="3506657" y="528564"/>
                    </a:cubicBezTo>
                    <a:cubicBezTo>
                      <a:pt x="3486369" y="436694"/>
                      <a:pt x="3424933" y="401257"/>
                      <a:pt x="3353781" y="360120"/>
                    </a:cubicBezTo>
                    <a:cubicBezTo>
                      <a:pt x="3338541" y="351379"/>
                      <a:pt x="3322825" y="342259"/>
                      <a:pt x="3307204" y="332378"/>
                    </a:cubicBezTo>
                    <a:cubicBezTo>
                      <a:pt x="3259388" y="302357"/>
                      <a:pt x="3229385" y="257419"/>
                      <a:pt x="3200333" y="213907"/>
                    </a:cubicBezTo>
                    <a:cubicBezTo>
                      <a:pt x="3181569" y="185785"/>
                      <a:pt x="3162138" y="156714"/>
                      <a:pt x="3138040" y="131727"/>
                    </a:cubicBezTo>
                    <a:cubicBezTo>
                      <a:pt x="3069269" y="60569"/>
                      <a:pt x="2956588" y="13351"/>
                      <a:pt x="2829049" y="2330"/>
                    </a:cubicBezTo>
                    <a:cubicBezTo>
                      <a:pt x="2704747" y="-8405"/>
                      <a:pt x="2582637" y="19906"/>
                      <a:pt x="2464622" y="47268"/>
                    </a:cubicBezTo>
                    <a:cubicBezTo>
                      <a:pt x="2378612" y="67219"/>
                      <a:pt x="2247166" y="91350"/>
                      <a:pt x="2157251" y="93345"/>
                    </a:cubicBezTo>
                    <a:cubicBezTo>
                      <a:pt x="2156107" y="93345"/>
                      <a:pt x="2155441" y="93440"/>
                      <a:pt x="2154964" y="93535"/>
                    </a:cubicBezTo>
                    <a:cubicBezTo>
                      <a:pt x="2063334" y="90685"/>
                      <a:pt x="1936937" y="67409"/>
                      <a:pt x="1849879" y="47268"/>
                    </a:cubicBezTo>
                    <a:cubicBezTo>
                      <a:pt x="1731769" y="19906"/>
                      <a:pt x="1609753" y="-8405"/>
                      <a:pt x="1485452" y="2330"/>
                    </a:cubicBezTo>
                    <a:cubicBezTo>
                      <a:pt x="1357912" y="13351"/>
                      <a:pt x="1245232" y="60569"/>
                      <a:pt x="1176461" y="131727"/>
                    </a:cubicBezTo>
                    <a:cubicBezTo>
                      <a:pt x="1152363" y="156714"/>
                      <a:pt x="1132932" y="185785"/>
                      <a:pt x="1114168" y="213907"/>
                    </a:cubicBezTo>
                    <a:cubicBezTo>
                      <a:pt x="1085116" y="257324"/>
                      <a:pt x="1055113" y="302357"/>
                      <a:pt x="1007297" y="332378"/>
                    </a:cubicBezTo>
                    <a:cubicBezTo>
                      <a:pt x="991581" y="342259"/>
                      <a:pt x="975865" y="351284"/>
                      <a:pt x="960720" y="360120"/>
                    </a:cubicBezTo>
                    <a:cubicBezTo>
                      <a:pt x="889568" y="401162"/>
                      <a:pt x="828132" y="436694"/>
                      <a:pt x="807844" y="528564"/>
                    </a:cubicBezTo>
                    <a:cubicBezTo>
                      <a:pt x="806701" y="533884"/>
                      <a:pt x="806320" y="540155"/>
                      <a:pt x="805843" y="546805"/>
                    </a:cubicBezTo>
                    <a:cubicBezTo>
                      <a:pt x="805272" y="556210"/>
                      <a:pt x="804700" y="565996"/>
                      <a:pt x="801652" y="573501"/>
                    </a:cubicBezTo>
                    <a:cubicBezTo>
                      <a:pt x="798795" y="580532"/>
                      <a:pt x="790984" y="590887"/>
                      <a:pt x="781269" y="594307"/>
                    </a:cubicBezTo>
                    <a:cubicBezTo>
                      <a:pt x="768601" y="598773"/>
                      <a:pt x="751265" y="598203"/>
                      <a:pt x="734501" y="597633"/>
                    </a:cubicBezTo>
                    <a:cubicBezTo>
                      <a:pt x="725357" y="597348"/>
                      <a:pt x="716689" y="597063"/>
                      <a:pt x="709546" y="597633"/>
                    </a:cubicBezTo>
                    <a:cubicBezTo>
                      <a:pt x="651062" y="602383"/>
                      <a:pt x="594579" y="612358"/>
                      <a:pt x="541620" y="627369"/>
                    </a:cubicBezTo>
                    <a:cubicBezTo>
                      <a:pt x="244535" y="711544"/>
                      <a:pt x="199387" y="898324"/>
                      <a:pt x="193767" y="974708"/>
                    </a:cubicBezTo>
                    <a:cubicBezTo>
                      <a:pt x="191290" y="1008055"/>
                      <a:pt x="194338" y="1043302"/>
                      <a:pt x="197291" y="1077504"/>
                    </a:cubicBezTo>
                    <a:cubicBezTo>
                      <a:pt x="202530" y="1138402"/>
                      <a:pt x="207864" y="1201295"/>
                      <a:pt x="183385" y="1258014"/>
                    </a:cubicBezTo>
                    <a:cubicBezTo>
                      <a:pt x="179575" y="1266754"/>
                      <a:pt x="175765" y="1275304"/>
                      <a:pt x="172050" y="1283665"/>
                    </a:cubicBezTo>
                    <a:cubicBezTo>
                      <a:pt x="138903" y="1358339"/>
                      <a:pt x="112709" y="1417432"/>
                      <a:pt x="139379" y="1502082"/>
                    </a:cubicBezTo>
                    <a:cubicBezTo>
                      <a:pt x="144904" y="1519563"/>
                      <a:pt x="152143" y="1536949"/>
                      <a:pt x="159191" y="1553669"/>
                    </a:cubicBezTo>
                    <a:cubicBezTo>
                      <a:pt x="165192" y="1567825"/>
                      <a:pt x="171288" y="1582551"/>
                      <a:pt x="176431" y="1597277"/>
                    </a:cubicBezTo>
                    <a:cubicBezTo>
                      <a:pt x="188623" y="1632619"/>
                      <a:pt x="192910" y="1666631"/>
                      <a:pt x="197482" y="1702637"/>
                    </a:cubicBezTo>
                    <a:cubicBezTo>
                      <a:pt x="199101" y="1715178"/>
                      <a:pt x="200720" y="1740545"/>
                      <a:pt x="202720" y="1753465"/>
                    </a:cubicBezTo>
                    <a:cubicBezTo>
                      <a:pt x="161763" y="1753465"/>
                      <a:pt x="125473" y="1767811"/>
                      <a:pt x="117376" y="1770851"/>
                    </a:cubicBezTo>
                    <a:cubicBezTo>
                      <a:pt x="62131" y="1791467"/>
                      <a:pt x="16983" y="1873457"/>
                      <a:pt x="7267" y="1913644"/>
                    </a:cubicBezTo>
                    <a:cubicBezTo>
                      <a:pt x="-12735" y="1996108"/>
                      <a:pt x="8315" y="2079048"/>
                      <a:pt x="73371" y="2174908"/>
                    </a:cubicBezTo>
                    <a:cubicBezTo>
                      <a:pt x="80705" y="2185644"/>
                      <a:pt x="88801" y="2196474"/>
                      <a:pt x="96612" y="2207020"/>
                    </a:cubicBezTo>
                    <a:cubicBezTo>
                      <a:pt x="132997" y="2255568"/>
                      <a:pt x="170621" y="2305730"/>
                      <a:pt x="148142" y="2370714"/>
                    </a:cubicBezTo>
                    <a:cubicBezTo>
                      <a:pt x="143284" y="2384680"/>
                      <a:pt x="136426" y="2397600"/>
                      <a:pt x="129854" y="2410141"/>
                    </a:cubicBezTo>
                    <a:cubicBezTo>
                      <a:pt x="120424" y="2427907"/>
                      <a:pt x="111566" y="2444723"/>
                      <a:pt x="107661" y="2464484"/>
                    </a:cubicBezTo>
                    <a:cubicBezTo>
                      <a:pt x="98707" y="2510086"/>
                      <a:pt x="110518" y="2553599"/>
                      <a:pt x="142618" y="2593881"/>
                    </a:cubicBezTo>
                    <a:cubicBezTo>
                      <a:pt x="147190" y="2599581"/>
                      <a:pt x="151762" y="2604996"/>
                      <a:pt x="156334" y="2610317"/>
                    </a:cubicBezTo>
                    <a:cubicBezTo>
                      <a:pt x="171669" y="2628273"/>
                      <a:pt x="186242" y="2645279"/>
                      <a:pt x="194148" y="2670170"/>
                    </a:cubicBezTo>
                    <a:cubicBezTo>
                      <a:pt x="203101" y="2698196"/>
                      <a:pt x="205102" y="2728313"/>
                      <a:pt x="206911" y="2757385"/>
                    </a:cubicBezTo>
                    <a:cubicBezTo>
                      <a:pt x="208054" y="2776006"/>
                      <a:pt x="209293" y="2795292"/>
                      <a:pt x="212436" y="2813533"/>
                    </a:cubicBezTo>
                    <a:cubicBezTo>
                      <a:pt x="230248" y="2919083"/>
                      <a:pt x="311305" y="2952810"/>
                      <a:pt x="396364" y="2973521"/>
                    </a:cubicBezTo>
                    <a:cubicBezTo>
                      <a:pt x="403126" y="2975136"/>
                      <a:pt x="409984" y="2976752"/>
                      <a:pt x="416842" y="2978367"/>
                    </a:cubicBezTo>
                    <a:cubicBezTo>
                      <a:pt x="453228" y="2986917"/>
                      <a:pt x="490947" y="2995753"/>
                      <a:pt x="524856" y="3013234"/>
                    </a:cubicBezTo>
                    <a:cubicBezTo>
                      <a:pt x="559908" y="3031284"/>
                      <a:pt x="581625" y="3058171"/>
                      <a:pt x="604580" y="3086578"/>
                    </a:cubicBezTo>
                    <a:cubicBezTo>
                      <a:pt x="610200" y="3093513"/>
                      <a:pt x="615820" y="3100543"/>
                      <a:pt x="621820" y="3107574"/>
                    </a:cubicBezTo>
                    <a:cubicBezTo>
                      <a:pt x="682304" y="3178732"/>
                      <a:pt x="761266" y="3241816"/>
                      <a:pt x="856326" y="3295114"/>
                    </a:cubicBezTo>
                    <a:cubicBezTo>
                      <a:pt x="1049493" y="3403420"/>
                      <a:pt x="1245041" y="3412160"/>
                      <a:pt x="1421635" y="3320480"/>
                    </a:cubicBezTo>
                    <a:cubicBezTo>
                      <a:pt x="1594990" y="3230510"/>
                      <a:pt x="1737579" y="3063871"/>
                      <a:pt x="1802825" y="2874906"/>
                    </a:cubicBezTo>
                    <a:cubicBezTo>
                      <a:pt x="1836163" y="2778476"/>
                      <a:pt x="1847402" y="2678721"/>
                      <a:pt x="1835496" y="2586470"/>
                    </a:cubicBezTo>
                    <a:lnTo>
                      <a:pt x="1834639" y="2579820"/>
                    </a:lnTo>
                    <a:lnTo>
                      <a:pt x="1840354" y="2583240"/>
                    </a:lnTo>
                    <a:cubicBezTo>
                      <a:pt x="1922364" y="2631788"/>
                      <a:pt x="2025996" y="2655634"/>
                      <a:pt x="2157251" y="2656014"/>
                    </a:cubicBezTo>
                    <a:cubicBezTo>
                      <a:pt x="2288505" y="2655634"/>
                      <a:pt x="2392137" y="2631788"/>
                      <a:pt x="2474147" y="2583240"/>
                    </a:cubicBezTo>
                    <a:lnTo>
                      <a:pt x="2479862" y="2579820"/>
                    </a:lnTo>
                    <a:lnTo>
                      <a:pt x="2479005" y="2586470"/>
                    </a:lnTo>
                    <a:cubicBezTo>
                      <a:pt x="2467004" y="2678625"/>
                      <a:pt x="2478338" y="2778381"/>
                      <a:pt x="2511676" y="2874906"/>
                    </a:cubicBezTo>
                    <a:cubicBezTo>
                      <a:pt x="2576922" y="3063871"/>
                      <a:pt x="2719511" y="3230415"/>
                      <a:pt x="2892866" y="3320480"/>
                    </a:cubicBezTo>
                    <a:cubicBezTo>
                      <a:pt x="3069460" y="3412160"/>
                      <a:pt x="3264913" y="3403325"/>
                      <a:pt x="3458175" y="3295114"/>
                    </a:cubicBezTo>
                    <a:cubicBezTo>
                      <a:pt x="3553330" y="3241816"/>
                      <a:pt x="3632197" y="3178732"/>
                      <a:pt x="3692680" y="3107574"/>
                    </a:cubicBezTo>
                    <a:cubicBezTo>
                      <a:pt x="3698681" y="3100543"/>
                      <a:pt x="3704301" y="3093513"/>
                      <a:pt x="3709921" y="3086578"/>
                    </a:cubicBezTo>
                    <a:cubicBezTo>
                      <a:pt x="3732876" y="3058171"/>
                      <a:pt x="3754593" y="3031284"/>
                      <a:pt x="3789645" y="3013234"/>
                    </a:cubicBezTo>
                    <a:cubicBezTo>
                      <a:pt x="3823554" y="2995753"/>
                      <a:pt x="3861273" y="2986917"/>
                      <a:pt x="3897658" y="2978367"/>
                    </a:cubicBezTo>
                    <a:cubicBezTo>
                      <a:pt x="3904516" y="2976752"/>
                      <a:pt x="3911374" y="2975136"/>
                      <a:pt x="3918137" y="2973521"/>
                    </a:cubicBezTo>
                    <a:cubicBezTo>
                      <a:pt x="4003100" y="2952810"/>
                      <a:pt x="4084158" y="2919083"/>
                      <a:pt x="4102065" y="2813533"/>
                    </a:cubicBezTo>
                    <a:cubicBezTo>
                      <a:pt x="4105113" y="2795292"/>
                      <a:pt x="4106351" y="2776006"/>
                      <a:pt x="4107590" y="2757385"/>
                    </a:cubicBezTo>
                    <a:cubicBezTo>
                      <a:pt x="4109494" y="2728313"/>
                      <a:pt x="4111399" y="2698196"/>
                      <a:pt x="4120353" y="2670170"/>
                    </a:cubicBezTo>
                    <a:cubicBezTo>
                      <a:pt x="4128354" y="2645279"/>
                      <a:pt x="4142832" y="2628273"/>
                      <a:pt x="4158167" y="2610317"/>
                    </a:cubicBezTo>
                    <a:cubicBezTo>
                      <a:pt x="4162644" y="2605092"/>
                      <a:pt x="4167311" y="2599676"/>
                      <a:pt x="4171883" y="2593881"/>
                    </a:cubicBezTo>
                    <a:cubicBezTo>
                      <a:pt x="4203983" y="2553599"/>
                      <a:pt x="4215794" y="2510086"/>
                      <a:pt x="4206840" y="2464484"/>
                    </a:cubicBezTo>
                    <a:cubicBezTo>
                      <a:pt x="4202935" y="2444723"/>
                      <a:pt x="4194076" y="2427907"/>
                      <a:pt x="4184647" y="2410141"/>
                    </a:cubicBezTo>
                    <a:cubicBezTo>
                      <a:pt x="4177979" y="2397600"/>
                      <a:pt x="4171121" y="2384680"/>
                      <a:pt x="4166359" y="2370714"/>
                    </a:cubicBezTo>
                    <a:cubicBezTo>
                      <a:pt x="4143880" y="2305730"/>
                      <a:pt x="4181503" y="2255568"/>
                      <a:pt x="4217889" y="2207020"/>
                    </a:cubicBezTo>
                    <a:cubicBezTo>
                      <a:pt x="4225795" y="2196569"/>
                      <a:pt x="4233891" y="2185644"/>
                      <a:pt x="4241130" y="2174908"/>
                    </a:cubicBezTo>
                    <a:cubicBezTo>
                      <a:pt x="4306186" y="2079048"/>
                      <a:pt x="4327236" y="1996108"/>
                      <a:pt x="4307233" y="1913644"/>
                    </a:cubicBezTo>
                    <a:close/>
                    <a:moveTo>
                      <a:pt x="4092349" y="2003044"/>
                    </a:moveTo>
                    <a:cubicBezTo>
                      <a:pt x="4046725" y="2056057"/>
                      <a:pt x="3987384" y="2096054"/>
                      <a:pt x="3924614" y="2138331"/>
                    </a:cubicBezTo>
                    <a:cubicBezTo>
                      <a:pt x="3872608" y="2173388"/>
                      <a:pt x="3818791" y="2209680"/>
                      <a:pt x="3767166" y="2256708"/>
                    </a:cubicBezTo>
                    <a:cubicBezTo>
                      <a:pt x="3760594" y="2262693"/>
                      <a:pt x="3753926" y="2268678"/>
                      <a:pt x="3747354" y="2274664"/>
                    </a:cubicBezTo>
                    <a:cubicBezTo>
                      <a:pt x="3693347" y="2323211"/>
                      <a:pt x="3637531" y="2373469"/>
                      <a:pt x="3608098" y="2441683"/>
                    </a:cubicBezTo>
                    <a:cubicBezTo>
                      <a:pt x="3596192" y="2469234"/>
                      <a:pt x="3599621" y="2499256"/>
                      <a:pt x="3616766" y="2518162"/>
                    </a:cubicBezTo>
                    <a:cubicBezTo>
                      <a:pt x="3630673" y="2533458"/>
                      <a:pt x="3650961" y="2538398"/>
                      <a:pt x="3672202" y="2531748"/>
                    </a:cubicBezTo>
                    <a:lnTo>
                      <a:pt x="3690204" y="2526047"/>
                    </a:lnTo>
                    <a:cubicBezTo>
                      <a:pt x="3769262" y="2500871"/>
                      <a:pt x="3807743" y="2489850"/>
                      <a:pt x="3817553" y="2514837"/>
                    </a:cubicBezTo>
                    <a:cubicBezTo>
                      <a:pt x="3824126" y="2531937"/>
                      <a:pt x="3805647" y="2550939"/>
                      <a:pt x="3784311" y="2572885"/>
                    </a:cubicBezTo>
                    <a:cubicBezTo>
                      <a:pt x="3755069" y="2603001"/>
                      <a:pt x="3718684" y="2640528"/>
                      <a:pt x="3729542" y="2692876"/>
                    </a:cubicBezTo>
                    <a:cubicBezTo>
                      <a:pt x="3739163" y="2739619"/>
                      <a:pt x="3802694" y="2736864"/>
                      <a:pt x="3849081" y="2734868"/>
                    </a:cubicBezTo>
                    <a:cubicBezTo>
                      <a:pt x="3864321" y="2734204"/>
                      <a:pt x="3878704" y="2733538"/>
                      <a:pt x="3888896" y="2734678"/>
                    </a:cubicBezTo>
                    <a:cubicBezTo>
                      <a:pt x="3909279" y="2736864"/>
                      <a:pt x="3925471" y="2743514"/>
                      <a:pt x="3932234" y="2752635"/>
                    </a:cubicBezTo>
                    <a:cubicBezTo>
                      <a:pt x="3935758" y="2757385"/>
                      <a:pt x="3936902" y="2762800"/>
                      <a:pt x="3935758" y="2769165"/>
                    </a:cubicBezTo>
                    <a:cubicBezTo>
                      <a:pt x="3931853" y="2790256"/>
                      <a:pt x="3900040" y="2803082"/>
                      <a:pt x="3879466" y="2806502"/>
                    </a:cubicBezTo>
                    <a:cubicBezTo>
                      <a:pt x="3854891" y="2810587"/>
                      <a:pt x="3830412" y="2807357"/>
                      <a:pt x="3806790" y="2804222"/>
                    </a:cubicBezTo>
                    <a:cubicBezTo>
                      <a:pt x="3791169" y="2802132"/>
                      <a:pt x="3775453" y="2800042"/>
                      <a:pt x="3759546" y="2800042"/>
                    </a:cubicBezTo>
                    <a:cubicBezTo>
                      <a:pt x="3735257" y="2800042"/>
                      <a:pt x="3710588" y="2804982"/>
                      <a:pt x="3686108" y="2822368"/>
                    </a:cubicBezTo>
                    <a:cubicBezTo>
                      <a:pt x="3654485" y="2844789"/>
                      <a:pt x="3631530" y="2876236"/>
                      <a:pt x="3609241" y="2906638"/>
                    </a:cubicBezTo>
                    <a:cubicBezTo>
                      <a:pt x="3597240" y="2922979"/>
                      <a:pt x="3584857" y="2939985"/>
                      <a:pt x="3571427" y="2954900"/>
                    </a:cubicBezTo>
                    <a:cubicBezTo>
                      <a:pt x="3540185" y="2989767"/>
                      <a:pt x="3502371" y="3019219"/>
                      <a:pt x="3465795" y="3047720"/>
                    </a:cubicBezTo>
                    <a:cubicBezTo>
                      <a:pt x="3452936" y="3057696"/>
                      <a:pt x="3439696" y="3068051"/>
                      <a:pt x="3426838" y="3078502"/>
                    </a:cubicBezTo>
                    <a:lnTo>
                      <a:pt x="3415979" y="3087243"/>
                    </a:lnTo>
                    <a:cubicBezTo>
                      <a:pt x="3367783" y="3126290"/>
                      <a:pt x="3326158" y="3159922"/>
                      <a:pt x="3299203" y="3215024"/>
                    </a:cubicBezTo>
                    <a:cubicBezTo>
                      <a:pt x="3276438" y="3261577"/>
                      <a:pt x="3256340" y="3253596"/>
                      <a:pt x="3249673" y="3250936"/>
                    </a:cubicBezTo>
                    <a:cubicBezTo>
                      <a:pt x="3228146" y="3242386"/>
                      <a:pt x="3221003" y="3221675"/>
                      <a:pt x="3230051" y="3194123"/>
                    </a:cubicBezTo>
                    <a:lnTo>
                      <a:pt x="3233480" y="3183863"/>
                    </a:lnTo>
                    <a:lnTo>
                      <a:pt x="3222717" y="3185003"/>
                    </a:lnTo>
                    <a:cubicBezTo>
                      <a:pt x="3153946" y="3192128"/>
                      <a:pt x="3106321" y="3189278"/>
                      <a:pt x="3077175" y="3176262"/>
                    </a:cubicBezTo>
                    <a:cubicBezTo>
                      <a:pt x="3069460" y="3172842"/>
                      <a:pt x="3060316" y="3167237"/>
                      <a:pt x="3060221" y="3160207"/>
                    </a:cubicBezTo>
                    <a:cubicBezTo>
                      <a:pt x="3060125" y="3151371"/>
                      <a:pt x="3073651" y="3138640"/>
                      <a:pt x="3093082" y="3129425"/>
                    </a:cubicBezTo>
                    <a:cubicBezTo>
                      <a:pt x="3131753" y="3110994"/>
                      <a:pt x="3175854" y="3098168"/>
                      <a:pt x="3218431" y="3085817"/>
                    </a:cubicBezTo>
                    <a:cubicBezTo>
                      <a:pt x="3277200" y="3068717"/>
                      <a:pt x="3337970" y="3051141"/>
                      <a:pt x="3384071" y="3018364"/>
                    </a:cubicBezTo>
                    <a:cubicBezTo>
                      <a:pt x="3429981" y="2985777"/>
                      <a:pt x="3486464" y="2935044"/>
                      <a:pt x="3494656" y="2878991"/>
                    </a:cubicBezTo>
                    <a:cubicBezTo>
                      <a:pt x="3498466" y="2852675"/>
                      <a:pt x="3491322" y="2827689"/>
                      <a:pt x="3473320" y="2804792"/>
                    </a:cubicBezTo>
                    <a:cubicBezTo>
                      <a:pt x="3416837" y="2732778"/>
                      <a:pt x="3347876" y="2783226"/>
                      <a:pt x="3292440" y="2823698"/>
                    </a:cubicBezTo>
                    <a:cubicBezTo>
                      <a:pt x="3278057" y="2834244"/>
                      <a:pt x="3264341" y="2844219"/>
                      <a:pt x="3251768" y="2851630"/>
                    </a:cubicBezTo>
                    <a:cubicBezTo>
                      <a:pt x="3167567" y="2901033"/>
                      <a:pt x="3080699" y="2928394"/>
                      <a:pt x="2993355" y="2933144"/>
                    </a:cubicBezTo>
                    <a:cubicBezTo>
                      <a:pt x="2952969" y="2935329"/>
                      <a:pt x="2822857" y="2930199"/>
                      <a:pt x="2784091" y="2894952"/>
                    </a:cubicBezTo>
                    <a:cubicBezTo>
                      <a:pt x="2777709" y="2889252"/>
                      <a:pt x="2774566" y="2883172"/>
                      <a:pt x="2774280" y="2876616"/>
                    </a:cubicBezTo>
                    <a:cubicBezTo>
                      <a:pt x="2773994" y="2869681"/>
                      <a:pt x="2776566" y="2867496"/>
                      <a:pt x="2777328" y="2866736"/>
                    </a:cubicBezTo>
                    <a:cubicBezTo>
                      <a:pt x="2780947" y="2863600"/>
                      <a:pt x="2788568" y="2862840"/>
                      <a:pt x="2798188" y="2864740"/>
                    </a:cubicBezTo>
                    <a:cubicBezTo>
                      <a:pt x="2806379" y="2866261"/>
                      <a:pt x="2814380" y="2868826"/>
                      <a:pt x="2822762" y="2871581"/>
                    </a:cubicBezTo>
                    <a:cubicBezTo>
                      <a:pt x="2833240" y="2875001"/>
                      <a:pt x="2844098" y="2878516"/>
                      <a:pt x="2855909" y="2880036"/>
                    </a:cubicBezTo>
                    <a:cubicBezTo>
                      <a:pt x="2894295" y="2884882"/>
                      <a:pt x="2935253" y="2880511"/>
                      <a:pt x="2977734" y="2867116"/>
                    </a:cubicBezTo>
                    <a:cubicBezTo>
                      <a:pt x="3063459" y="2840039"/>
                      <a:pt x="3141945" y="2782466"/>
                      <a:pt x="3182617" y="2716723"/>
                    </a:cubicBezTo>
                    <a:cubicBezTo>
                      <a:pt x="3215288" y="2663805"/>
                      <a:pt x="3221098" y="2619247"/>
                      <a:pt x="3199857" y="2584190"/>
                    </a:cubicBezTo>
                    <a:cubicBezTo>
                      <a:pt x="3180236" y="2551794"/>
                      <a:pt x="3128705" y="2554644"/>
                      <a:pt x="3100035" y="2566709"/>
                    </a:cubicBezTo>
                    <a:cubicBezTo>
                      <a:pt x="3060792" y="2583335"/>
                      <a:pt x="2951921" y="2614972"/>
                      <a:pt x="2898867" y="2614972"/>
                    </a:cubicBezTo>
                    <a:cubicBezTo>
                      <a:pt x="2845813" y="2614972"/>
                      <a:pt x="2771232" y="2595496"/>
                      <a:pt x="2752182" y="2536118"/>
                    </a:cubicBezTo>
                    <a:cubicBezTo>
                      <a:pt x="2732275" y="2474079"/>
                      <a:pt x="2699890" y="2416696"/>
                      <a:pt x="2634453" y="2416696"/>
                    </a:cubicBezTo>
                    <a:cubicBezTo>
                      <a:pt x="2496055" y="2416696"/>
                      <a:pt x="2359943" y="2522057"/>
                      <a:pt x="2157060" y="2522057"/>
                    </a:cubicBezTo>
                    <a:cubicBezTo>
                      <a:pt x="1969227" y="2522057"/>
                      <a:pt x="1815589" y="2416696"/>
                      <a:pt x="1679667" y="2416696"/>
                    </a:cubicBezTo>
                    <a:cubicBezTo>
                      <a:pt x="1614230" y="2416696"/>
                      <a:pt x="1581845" y="2474079"/>
                      <a:pt x="1561938" y="2536118"/>
                    </a:cubicBezTo>
                    <a:cubicBezTo>
                      <a:pt x="1542888" y="2595496"/>
                      <a:pt x="1466021" y="2614972"/>
                      <a:pt x="1415253" y="2614972"/>
                    </a:cubicBezTo>
                    <a:cubicBezTo>
                      <a:pt x="1364485" y="2614972"/>
                      <a:pt x="1253328" y="2583240"/>
                      <a:pt x="1214085" y="2566709"/>
                    </a:cubicBezTo>
                    <a:cubicBezTo>
                      <a:pt x="1185415" y="2554644"/>
                      <a:pt x="1133884" y="2551794"/>
                      <a:pt x="1114263" y="2584190"/>
                    </a:cubicBezTo>
                    <a:cubicBezTo>
                      <a:pt x="1093022" y="2619247"/>
                      <a:pt x="1098832" y="2663899"/>
                      <a:pt x="1131503" y="2716723"/>
                    </a:cubicBezTo>
                    <a:cubicBezTo>
                      <a:pt x="1172080" y="2782466"/>
                      <a:pt x="1250661" y="2840039"/>
                      <a:pt x="1336386" y="2867116"/>
                    </a:cubicBezTo>
                    <a:cubicBezTo>
                      <a:pt x="1378867" y="2880511"/>
                      <a:pt x="1419825" y="2884882"/>
                      <a:pt x="1458211" y="2880036"/>
                    </a:cubicBezTo>
                    <a:cubicBezTo>
                      <a:pt x="1469926" y="2878516"/>
                      <a:pt x="1480785" y="2875001"/>
                      <a:pt x="1491358" y="2871581"/>
                    </a:cubicBezTo>
                    <a:cubicBezTo>
                      <a:pt x="1499740" y="2868826"/>
                      <a:pt x="1507645" y="2866261"/>
                      <a:pt x="1515932" y="2864740"/>
                    </a:cubicBezTo>
                    <a:cubicBezTo>
                      <a:pt x="1525552" y="2862935"/>
                      <a:pt x="1533172" y="2863696"/>
                      <a:pt x="1536792" y="2866736"/>
                    </a:cubicBezTo>
                    <a:cubicBezTo>
                      <a:pt x="1537649" y="2867496"/>
                      <a:pt x="1540126" y="2869681"/>
                      <a:pt x="1539840" y="2876616"/>
                    </a:cubicBezTo>
                    <a:cubicBezTo>
                      <a:pt x="1539554" y="2883267"/>
                      <a:pt x="1536316" y="2889252"/>
                      <a:pt x="1530029" y="2894952"/>
                    </a:cubicBezTo>
                    <a:cubicBezTo>
                      <a:pt x="1491262" y="2930104"/>
                      <a:pt x="1361246" y="2935329"/>
                      <a:pt x="1320765" y="2933144"/>
                    </a:cubicBezTo>
                    <a:cubicBezTo>
                      <a:pt x="1233516" y="2928394"/>
                      <a:pt x="1146553" y="2901033"/>
                      <a:pt x="1062352" y="2851630"/>
                    </a:cubicBezTo>
                    <a:cubicBezTo>
                      <a:pt x="1049683" y="2844219"/>
                      <a:pt x="1036063" y="2834244"/>
                      <a:pt x="1021680" y="2823698"/>
                    </a:cubicBezTo>
                    <a:cubicBezTo>
                      <a:pt x="966244" y="2783131"/>
                      <a:pt x="897283" y="2732778"/>
                      <a:pt x="840800" y="2804792"/>
                    </a:cubicBezTo>
                    <a:cubicBezTo>
                      <a:pt x="822798" y="2827689"/>
                      <a:pt x="815654" y="2852675"/>
                      <a:pt x="819464" y="2878991"/>
                    </a:cubicBezTo>
                    <a:cubicBezTo>
                      <a:pt x="827656" y="2935044"/>
                      <a:pt x="884139" y="2985777"/>
                      <a:pt x="930049" y="3018364"/>
                    </a:cubicBezTo>
                    <a:cubicBezTo>
                      <a:pt x="976055" y="3051045"/>
                      <a:pt x="1036920" y="3068717"/>
                      <a:pt x="1095689" y="3085817"/>
                    </a:cubicBezTo>
                    <a:cubicBezTo>
                      <a:pt x="1138266" y="3098168"/>
                      <a:pt x="1182367" y="3110994"/>
                      <a:pt x="1221038" y="3129425"/>
                    </a:cubicBezTo>
                    <a:cubicBezTo>
                      <a:pt x="1240469" y="3138735"/>
                      <a:pt x="1253995" y="3151371"/>
                      <a:pt x="1253899" y="3160207"/>
                    </a:cubicBezTo>
                    <a:cubicBezTo>
                      <a:pt x="1253899" y="3167237"/>
                      <a:pt x="1244660" y="3172842"/>
                      <a:pt x="1236945" y="3176262"/>
                    </a:cubicBezTo>
                    <a:cubicBezTo>
                      <a:pt x="1207798" y="3189278"/>
                      <a:pt x="1160269" y="3192128"/>
                      <a:pt x="1091403" y="3185003"/>
                    </a:cubicBezTo>
                    <a:lnTo>
                      <a:pt x="1080640" y="3183863"/>
                    </a:lnTo>
                    <a:lnTo>
                      <a:pt x="1084069" y="3194123"/>
                    </a:lnTo>
                    <a:cubicBezTo>
                      <a:pt x="1093213" y="3221675"/>
                      <a:pt x="1086069" y="3242386"/>
                      <a:pt x="1064447" y="3250936"/>
                    </a:cubicBezTo>
                    <a:cubicBezTo>
                      <a:pt x="1057875" y="3253502"/>
                      <a:pt x="1037682" y="3261482"/>
                      <a:pt x="1014917" y="3215024"/>
                    </a:cubicBezTo>
                    <a:cubicBezTo>
                      <a:pt x="987961" y="3159922"/>
                      <a:pt x="946337" y="3126195"/>
                      <a:pt x="898141" y="3087243"/>
                    </a:cubicBezTo>
                    <a:lnTo>
                      <a:pt x="887282" y="3078502"/>
                    </a:lnTo>
                    <a:cubicBezTo>
                      <a:pt x="874423" y="3068051"/>
                      <a:pt x="861184" y="3057696"/>
                      <a:pt x="848325" y="3047720"/>
                    </a:cubicBezTo>
                    <a:cubicBezTo>
                      <a:pt x="811749" y="3019219"/>
                      <a:pt x="773935" y="2989862"/>
                      <a:pt x="742693" y="2954900"/>
                    </a:cubicBezTo>
                    <a:cubicBezTo>
                      <a:pt x="729262" y="2939890"/>
                      <a:pt x="716880" y="2922979"/>
                      <a:pt x="704878" y="2906638"/>
                    </a:cubicBezTo>
                    <a:cubicBezTo>
                      <a:pt x="682590" y="2876236"/>
                      <a:pt x="659539" y="2844789"/>
                      <a:pt x="628012" y="2822368"/>
                    </a:cubicBezTo>
                    <a:cubicBezTo>
                      <a:pt x="603437" y="2804887"/>
                      <a:pt x="578863" y="2800042"/>
                      <a:pt x="554574" y="2800042"/>
                    </a:cubicBezTo>
                    <a:cubicBezTo>
                      <a:pt x="538667" y="2800042"/>
                      <a:pt x="522856" y="2802132"/>
                      <a:pt x="507330" y="2804222"/>
                    </a:cubicBezTo>
                    <a:cubicBezTo>
                      <a:pt x="483708" y="2807357"/>
                      <a:pt x="459229" y="2810587"/>
                      <a:pt x="434654" y="2806502"/>
                    </a:cubicBezTo>
                    <a:cubicBezTo>
                      <a:pt x="414175" y="2803082"/>
                      <a:pt x="382267" y="2790256"/>
                      <a:pt x="378361" y="2769165"/>
                    </a:cubicBezTo>
                    <a:cubicBezTo>
                      <a:pt x="377218" y="2762705"/>
                      <a:pt x="378361" y="2757290"/>
                      <a:pt x="381886" y="2752635"/>
                    </a:cubicBezTo>
                    <a:cubicBezTo>
                      <a:pt x="388744" y="2743514"/>
                      <a:pt x="404936" y="2736864"/>
                      <a:pt x="425224" y="2734678"/>
                    </a:cubicBezTo>
                    <a:cubicBezTo>
                      <a:pt x="435511" y="2733634"/>
                      <a:pt x="449894" y="2734204"/>
                      <a:pt x="465039" y="2734868"/>
                    </a:cubicBezTo>
                    <a:cubicBezTo>
                      <a:pt x="511426" y="2736864"/>
                      <a:pt x="574957" y="2739619"/>
                      <a:pt x="584578" y="2692876"/>
                    </a:cubicBezTo>
                    <a:cubicBezTo>
                      <a:pt x="595436" y="2640528"/>
                      <a:pt x="559051" y="2603001"/>
                      <a:pt x="529809" y="2572885"/>
                    </a:cubicBezTo>
                    <a:cubicBezTo>
                      <a:pt x="508473" y="2550939"/>
                      <a:pt x="490090" y="2531937"/>
                      <a:pt x="496567" y="2514837"/>
                    </a:cubicBezTo>
                    <a:cubicBezTo>
                      <a:pt x="506473" y="2489850"/>
                      <a:pt x="544858" y="2500871"/>
                      <a:pt x="623916" y="2526047"/>
                    </a:cubicBezTo>
                    <a:lnTo>
                      <a:pt x="641918" y="2531748"/>
                    </a:lnTo>
                    <a:cubicBezTo>
                      <a:pt x="663254" y="2538493"/>
                      <a:pt x="683447" y="2533553"/>
                      <a:pt x="697354" y="2518162"/>
                    </a:cubicBezTo>
                    <a:cubicBezTo>
                      <a:pt x="714499" y="2499256"/>
                      <a:pt x="717928" y="2469234"/>
                      <a:pt x="706021" y="2441683"/>
                    </a:cubicBezTo>
                    <a:cubicBezTo>
                      <a:pt x="676589" y="2373469"/>
                      <a:pt x="620773" y="2323211"/>
                      <a:pt x="566766" y="2274664"/>
                    </a:cubicBezTo>
                    <a:cubicBezTo>
                      <a:pt x="560098" y="2268678"/>
                      <a:pt x="553526" y="2262693"/>
                      <a:pt x="546954" y="2256708"/>
                    </a:cubicBezTo>
                    <a:cubicBezTo>
                      <a:pt x="495328" y="2209680"/>
                      <a:pt x="441512" y="2173483"/>
                      <a:pt x="389506" y="2138331"/>
                    </a:cubicBezTo>
                    <a:cubicBezTo>
                      <a:pt x="326736" y="2095959"/>
                      <a:pt x="267395" y="2056057"/>
                      <a:pt x="221770" y="2003044"/>
                    </a:cubicBezTo>
                    <a:cubicBezTo>
                      <a:pt x="192433" y="1968937"/>
                      <a:pt x="176050" y="1932075"/>
                      <a:pt x="181194" y="1911459"/>
                    </a:cubicBezTo>
                    <a:cubicBezTo>
                      <a:pt x="182718" y="1905189"/>
                      <a:pt x="186147" y="1901103"/>
                      <a:pt x="191767" y="1898918"/>
                    </a:cubicBezTo>
                    <a:cubicBezTo>
                      <a:pt x="221770" y="1886948"/>
                      <a:pt x="280825" y="1953831"/>
                      <a:pt x="312544" y="1989743"/>
                    </a:cubicBezTo>
                    <a:cubicBezTo>
                      <a:pt x="321783" y="2000194"/>
                      <a:pt x="329689" y="2009219"/>
                      <a:pt x="335975" y="2015489"/>
                    </a:cubicBezTo>
                    <a:cubicBezTo>
                      <a:pt x="387220" y="2066887"/>
                      <a:pt x="439702" y="2102419"/>
                      <a:pt x="506282" y="2130636"/>
                    </a:cubicBezTo>
                    <a:cubicBezTo>
                      <a:pt x="517617" y="2135481"/>
                      <a:pt x="529142" y="2140136"/>
                      <a:pt x="540667" y="2144792"/>
                    </a:cubicBezTo>
                    <a:cubicBezTo>
                      <a:pt x="592579" y="2165788"/>
                      <a:pt x="646300" y="2187449"/>
                      <a:pt x="688114" y="2225166"/>
                    </a:cubicBezTo>
                    <a:cubicBezTo>
                      <a:pt x="732501" y="2265258"/>
                      <a:pt x="761266" y="2307155"/>
                      <a:pt x="794699" y="2355608"/>
                    </a:cubicBezTo>
                    <a:cubicBezTo>
                      <a:pt x="798604" y="2361213"/>
                      <a:pt x="802510" y="2366914"/>
                      <a:pt x="806510" y="2372709"/>
                    </a:cubicBezTo>
                    <a:cubicBezTo>
                      <a:pt x="845658" y="2429237"/>
                      <a:pt x="895664" y="2456123"/>
                      <a:pt x="951290" y="2450518"/>
                    </a:cubicBezTo>
                    <a:cubicBezTo>
                      <a:pt x="1010345" y="2444533"/>
                      <a:pt x="1060828" y="2404155"/>
                      <a:pt x="1076830" y="2350003"/>
                    </a:cubicBezTo>
                    <a:cubicBezTo>
                      <a:pt x="1095213" y="2287869"/>
                      <a:pt x="1075782" y="2227541"/>
                      <a:pt x="1056922" y="2169113"/>
                    </a:cubicBezTo>
                    <a:cubicBezTo>
                      <a:pt x="1037301" y="2108120"/>
                      <a:pt x="1018727" y="2050451"/>
                      <a:pt x="1038444" y="1989648"/>
                    </a:cubicBezTo>
                    <a:cubicBezTo>
                      <a:pt x="1055494" y="1937205"/>
                      <a:pt x="1089022" y="1888088"/>
                      <a:pt x="1121597" y="1840490"/>
                    </a:cubicBezTo>
                    <a:cubicBezTo>
                      <a:pt x="1132456" y="1824529"/>
                      <a:pt x="1143790" y="1808093"/>
                      <a:pt x="1153982" y="1792037"/>
                    </a:cubicBezTo>
                    <a:cubicBezTo>
                      <a:pt x="1167222" y="1771231"/>
                      <a:pt x="1181890" y="1750425"/>
                      <a:pt x="1197321" y="1728479"/>
                    </a:cubicBezTo>
                    <a:cubicBezTo>
                      <a:pt x="1229515" y="1682781"/>
                      <a:pt x="1262758" y="1635564"/>
                      <a:pt x="1283522" y="1586731"/>
                    </a:cubicBezTo>
                    <a:cubicBezTo>
                      <a:pt x="1290571" y="1570200"/>
                      <a:pt x="1290475" y="1554524"/>
                      <a:pt x="1283332" y="1543694"/>
                    </a:cubicBezTo>
                    <a:cubicBezTo>
                      <a:pt x="1279236" y="1537424"/>
                      <a:pt x="1270854" y="1530013"/>
                      <a:pt x="1254376" y="1530013"/>
                    </a:cubicBezTo>
                    <a:cubicBezTo>
                      <a:pt x="1202274" y="1530013"/>
                      <a:pt x="1170651" y="1604402"/>
                      <a:pt x="1145314" y="1664161"/>
                    </a:cubicBezTo>
                    <a:cubicBezTo>
                      <a:pt x="1130741" y="1698362"/>
                      <a:pt x="1114263" y="1737219"/>
                      <a:pt x="1102071" y="1737219"/>
                    </a:cubicBezTo>
                    <a:cubicBezTo>
                      <a:pt x="1090736" y="1737219"/>
                      <a:pt x="1078639" y="1712898"/>
                      <a:pt x="1067019" y="1689337"/>
                    </a:cubicBezTo>
                    <a:cubicBezTo>
                      <a:pt x="1046826" y="1648390"/>
                      <a:pt x="1021585" y="1597467"/>
                      <a:pt x="972055" y="1597467"/>
                    </a:cubicBezTo>
                    <a:cubicBezTo>
                      <a:pt x="914047" y="1597467"/>
                      <a:pt x="854516" y="1635184"/>
                      <a:pt x="802033" y="1668531"/>
                    </a:cubicBezTo>
                    <a:cubicBezTo>
                      <a:pt x="785365" y="1679076"/>
                      <a:pt x="769648" y="1689052"/>
                      <a:pt x="754885" y="1697222"/>
                    </a:cubicBezTo>
                    <a:cubicBezTo>
                      <a:pt x="746217" y="1701973"/>
                      <a:pt x="736692" y="1706723"/>
                      <a:pt x="726500" y="1711663"/>
                    </a:cubicBezTo>
                    <a:cubicBezTo>
                      <a:pt x="700306" y="1724394"/>
                      <a:pt x="670493" y="1738930"/>
                      <a:pt x="651443" y="1759356"/>
                    </a:cubicBezTo>
                    <a:cubicBezTo>
                      <a:pt x="636108" y="1775792"/>
                      <a:pt x="632584" y="1795267"/>
                      <a:pt x="629155" y="1814079"/>
                    </a:cubicBezTo>
                    <a:cubicBezTo>
                      <a:pt x="627726" y="1822249"/>
                      <a:pt x="626202" y="1830609"/>
                      <a:pt x="623725" y="1838590"/>
                    </a:cubicBezTo>
                    <a:cubicBezTo>
                      <a:pt x="614296" y="1869277"/>
                      <a:pt x="591626" y="1896258"/>
                      <a:pt x="564766" y="1909084"/>
                    </a:cubicBezTo>
                    <a:cubicBezTo>
                      <a:pt x="544477" y="1918774"/>
                      <a:pt x="523237" y="1919629"/>
                      <a:pt x="503139" y="1911649"/>
                    </a:cubicBezTo>
                    <a:cubicBezTo>
                      <a:pt x="478374" y="1901768"/>
                      <a:pt x="459419" y="1879727"/>
                      <a:pt x="454847" y="1855501"/>
                    </a:cubicBezTo>
                    <a:cubicBezTo>
                      <a:pt x="451037" y="1835170"/>
                      <a:pt x="459229" y="1820064"/>
                      <a:pt x="468849" y="1802583"/>
                    </a:cubicBezTo>
                    <a:cubicBezTo>
                      <a:pt x="472087" y="1796693"/>
                      <a:pt x="475421" y="1790517"/>
                      <a:pt x="478374" y="1784057"/>
                    </a:cubicBezTo>
                    <a:cubicBezTo>
                      <a:pt x="492661" y="1752610"/>
                      <a:pt x="482279" y="1723729"/>
                      <a:pt x="472278" y="1695797"/>
                    </a:cubicBezTo>
                    <a:cubicBezTo>
                      <a:pt x="463324" y="1670621"/>
                      <a:pt x="454752" y="1646869"/>
                      <a:pt x="465706" y="1623403"/>
                    </a:cubicBezTo>
                    <a:cubicBezTo>
                      <a:pt x="470944" y="1612098"/>
                      <a:pt x="480565" y="1604022"/>
                      <a:pt x="490661" y="1595377"/>
                    </a:cubicBezTo>
                    <a:cubicBezTo>
                      <a:pt x="505425" y="1582836"/>
                      <a:pt x="520665" y="1569915"/>
                      <a:pt x="523046" y="1546639"/>
                    </a:cubicBezTo>
                    <a:cubicBezTo>
                      <a:pt x="526856" y="1509872"/>
                      <a:pt x="493995" y="1483081"/>
                      <a:pt x="479707" y="1473295"/>
                    </a:cubicBezTo>
                    <a:cubicBezTo>
                      <a:pt x="458181" y="1458569"/>
                      <a:pt x="428368" y="1453534"/>
                      <a:pt x="399412" y="1448689"/>
                    </a:cubicBezTo>
                    <a:cubicBezTo>
                      <a:pt x="353311" y="1440898"/>
                      <a:pt x="325307" y="1434343"/>
                      <a:pt x="325307" y="1407362"/>
                    </a:cubicBezTo>
                    <a:cubicBezTo>
                      <a:pt x="325307" y="1385700"/>
                      <a:pt x="370646" y="1369455"/>
                      <a:pt x="418557" y="1352354"/>
                    </a:cubicBezTo>
                    <a:cubicBezTo>
                      <a:pt x="494852" y="1325087"/>
                      <a:pt x="589816" y="1291075"/>
                      <a:pt x="589816" y="1209466"/>
                    </a:cubicBezTo>
                    <a:cubicBezTo>
                      <a:pt x="589816" y="1094795"/>
                      <a:pt x="504949" y="1068858"/>
                      <a:pt x="436750" y="1047957"/>
                    </a:cubicBezTo>
                    <a:cubicBezTo>
                      <a:pt x="387410" y="1032851"/>
                      <a:pt x="357216" y="1022211"/>
                      <a:pt x="357216" y="993044"/>
                    </a:cubicBezTo>
                    <a:cubicBezTo>
                      <a:pt x="357216" y="970148"/>
                      <a:pt x="367884" y="966633"/>
                      <a:pt x="385505" y="960837"/>
                    </a:cubicBezTo>
                    <a:cubicBezTo>
                      <a:pt x="401317" y="955612"/>
                      <a:pt x="421033" y="949152"/>
                      <a:pt x="432463" y="924355"/>
                    </a:cubicBezTo>
                    <a:cubicBezTo>
                      <a:pt x="437512" y="913430"/>
                      <a:pt x="437226" y="897944"/>
                      <a:pt x="436940" y="881508"/>
                    </a:cubicBezTo>
                    <a:cubicBezTo>
                      <a:pt x="436559" y="863267"/>
                      <a:pt x="436178" y="842651"/>
                      <a:pt x="444655" y="834101"/>
                    </a:cubicBezTo>
                    <a:cubicBezTo>
                      <a:pt x="447894" y="830870"/>
                      <a:pt x="452466" y="829255"/>
                      <a:pt x="458657" y="829255"/>
                    </a:cubicBezTo>
                    <a:cubicBezTo>
                      <a:pt x="485327" y="829255"/>
                      <a:pt x="514283" y="869157"/>
                      <a:pt x="542382" y="907730"/>
                    </a:cubicBezTo>
                    <a:cubicBezTo>
                      <a:pt x="564956" y="938891"/>
                      <a:pt x="588388" y="971098"/>
                      <a:pt x="613057" y="986204"/>
                    </a:cubicBezTo>
                    <a:cubicBezTo>
                      <a:pt x="662968" y="1016795"/>
                      <a:pt x="725452" y="1021166"/>
                      <a:pt x="780031" y="1021356"/>
                    </a:cubicBezTo>
                    <a:cubicBezTo>
                      <a:pt x="879281" y="1021736"/>
                      <a:pt x="1015298" y="1022211"/>
                      <a:pt x="1093022" y="933951"/>
                    </a:cubicBezTo>
                    <a:cubicBezTo>
                      <a:pt x="1159411" y="858517"/>
                      <a:pt x="1130170" y="779188"/>
                      <a:pt x="1101880" y="702423"/>
                    </a:cubicBezTo>
                    <a:cubicBezTo>
                      <a:pt x="1091879" y="675157"/>
                      <a:pt x="1081497" y="647035"/>
                      <a:pt x="1075687" y="619674"/>
                    </a:cubicBezTo>
                    <a:cubicBezTo>
                      <a:pt x="1070448" y="594688"/>
                      <a:pt x="1075972" y="560011"/>
                      <a:pt x="1092546" y="548135"/>
                    </a:cubicBezTo>
                    <a:cubicBezTo>
                      <a:pt x="1101880" y="541390"/>
                      <a:pt x="1114168" y="542435"/>
                      <a:pt x="1129217" y="551270"/>
                    </a:cubicBezTo>
                    <a:cubicBezTo>
                      <a:pt x="1169698" y="574831"/>
                      <a:pt x="1192939" y="647035"/>
                      <a:pt x="1206846" y="690168"/>
                    </a:cubicBezTo>
                    <a:lnTo>
                      <a:pt x="1207989" y="693683"/>
                    </a:lnTo>
                    <a:cubicBezTo>
                      <a:pt x="1212085" y="706319"/>
                      <a:pt x="1215895" y="724750"/>
                      <a:pt x="1220276" y="746126"/>
                    </a:cubicBezTo>
                    <a:cubicBezTo>
                      <a:pt x="1234087" y="813389"/>
                      <a:pt x="1252947" y="905449"/>
                      <a:pt x="1305334" y="934141"/>
                    </a:cubicBezTo>
                    <a:cubicBezTo>
                      <a:pt x="1325813" y="945352"/>
                      <a:pt x="1349626" y="945827"/>
                      <a:pt x="1376200" y="935661"/>
                    </a:cubicBezTo>
                    <a:cubicBezTo>
                      <a:pt x="1424683" y="917040"/>
                      <a:pt x="1436589" y="852341"/>
                      <a:pt x="1445352" y="805124"/>
                    </a:cubicBezTo>
                    <a:cubicBezTo>
                      <a:pt x="1446685" y="797999"/>
                      <a:pt x="1447924" y="791348"/>
                      <a:pt x="1449162" y="785268"/>
                    </a:cubicBezTo>
                    <a:cubicBezTo>
                      <a:pt x="1459354" y="736530"/>
                      <a:pt x="1469164" y="678862"/>
                      <a:pt x="1463926" y="620434"/>
                    </a:cubicBezTo>
                    <a:cubicBezTo>
                      <a:pt x="1458687" y="561911"/>
                      <a:pt x="1436684" y="510228"/>
                      <a:pt x="1398584" y="467096"/>
                    </a:cubicBezTo>
                    <a:cubicBezTo>
                      <a:pt x="1391059" y="458545"/>
                      <a:pt x="1380010" y="449140"/>
                      <a:pt x="1367247" y="438119"/>
                    </a:cubicBezTo>
                    <a:cubicBezTo>
                      <a:pt x="1331623" y="407527"/>
                      <a:pt x="1282760" y="365535"/>
                      <a:pt x="1282760" y="316512"/>
                    </a:cubicBezTo>
                    <a:cubicBezTo>
                      <a:pt x="1282760" y="261505"/>
                      <a:pt x="1361818" y="257229"/>
                      <a:pt x="1386106" y="257229"/>
                    </a:cubicBezTo>
                    <a:cubicBezTo>
                      <a:pt x="1417158" y="257229"/>
                      <a:pt x="1454686" y="244594"/>
                      <a:pt x="1494501" y="231103"/>
                    </a:cubicBezTo>
                    <a:cubicBezTo>
                      <a:pt x="1533839" y="217802"/>
                      <a:pt x="1574416" y="204121"/>
                      <a:pt x="1607086" y="204121"/>
                    </a:cubicBezTo>
                    <a:cubicBezTo>
                      <a:pt x="1652140" y="204121"/>
                      <a:pt x="1684811" y="217042"/>
                      <a:pt x="1716433" y="229583"/>
                    </a:cubicBezTo>
                    <a:cubicBezTo>
                      <a:pt x="1744627" y="240793"/>
                      <a:pt x="1771297" y="251339"/>
                      <a:pt x="1803778" y="251339"/>
                    </a:cubicBezTo>
                    <a:cubicBezTo>
                      <a:pt x="1836258" y="251339"/>
                      <a:pt x="1859404" y="238608"/>
                      <a:pt x="1881787" y="226353"/>
                    </a:cubicBezTo>
                    <a:cubicBezTo>
                      <a:pt x="1901314" y="215617"/>
                      <a:pt x="1919697" y="205546"/>
                      <a:pt x="1942843" y="205546"/>
                    </a:cubicBezTo>
                    <a:cubicBezTo>
                      <a:pt x="1967131" y="205546"/>
                      <a:pt x="1981610" y="237468"/>
                      <a:pt x="1985991" y="300267"/>
                    </a:cubicBezTo>
                    <a:cubicBezTo>
                      <a:pt x="1989229" y="347104"/>
                      <a:pt x="1990182" y="395082"/>
                      <a:pt x="1991039" y="441539"/>
                    </a:cubicBezTo>
                    <a:cubicBezTo>
                      <a:pt x="1991515" y="464721"/>
                      <a:pt x="1991992" y="488757"/>
                      <a:pt x="1992658" y="512318"/>
                    </a:cubicBezTo>
                    <a:cubicBezTo>
                      <a:pt x="1993135" y="528659"/>
                      <a:pt x="1993992" y="545095"/>
                      <a:pt x="1994754" y="561531"/>
                    </a:cubicBezTo>
                    <a:cubicBezTo>
                      <a:pt x="1996849" y="606278"/>
                      <a:pt x="1999040" y="652546"/>
                      <a:pt x="1995897" y="697293"/>
                    </a:cubicBezTo>
                    <a:cubicBezTo>
                      <a:pt x="1987515" y="818045"/>
                      <a:pt x="1892170" y="875143"/>
                      <a:pt x="1799872" y="930341"/>
                    </a:cubicBezTo>
                    <a:cubicBezTo>
                      <a:pt x="1742722" y="964543"/>
                      <a:pt x="1701098" y="1059453"/>
                      <a:pt x="1717481" y="1118451"/>
                    </a:cubicBezTo>
                    <a:cubicBezTo>
                      <a:pt x="1725482" y="1147332"/>
                      <a:pt x="1746532" y="1163198"/>
                      <a:pt x="1776822" y="1163198"/>
                    </a:cubicBezTo>
                    <a:cubicBezTo>
                      <a:pt x="1834067" y="1163198"/>
                      <a:pt x="1853022" y="1120541"/>
                      <a:pt x="1869786" y="1082824"/>
                    </a:cubicBezTo>
                    <a:cubicBezTo>
                      <a:pt x="1884264" y="1050332"/>
                      <a:pt x="1896742" y="1022306"/>
                      <a:pt x="1930079" y="1022306"/>
                    </a:cubicBezTo>
                    <a:cubicBezTo>
                      <a:pt x="1935032" y="1022306"/>
                      <a:pt x="1938556" y="1023161"/>
                      <a:pt x="1939604" y="1024681"/>
                    </a:cubicBezTo>
                    <a:cubicBezTo>
                      <a:pt x="1942652" y="1029146"/>
                      <a:pt x="1936556" y="1045297"/>
                      <a:pt x="1930651" y="1060878"/>
                    </a:cubicBezTo>
                    <a:cubicBezTo>
                      <a:pt x="1921602" y="1084914"/>
                      <a:pt x="1909124" y="1117786"/>
                      <a:pt x="1909124" y="1154553"/>
                    </a:cubicBezTo>
                    <a:cubicBezTo>
                      <a:pt x="1909124" y="1184670"/>
                      <a:pt x="1923983" y="1199965"/>
                      <a:pt x="1937128" y="1213551"/>
                    </a:cubicBezTo>
                    <a:cubicBezTo>
                      <a:pt x="1948748" y="1225522"/>
                      <a:pt x="1958845" y="1235972"/>
                      <a:pt x="1958845" y="1255638"/>
                    </a:cubicBezTo>
                    <a:cubicBezTo>
                      <a:pt x="1958845" y="1275304"/>
                      <a:pt x="1938176" y="1288130"/>
                      <a:pt x="1916268" y="1301051"/>
                    </a:cubicBezTo>
                    <a:cubicBezTo>
                      <a:pt x="1891979" y="1315492"/>
                      <a:pt x="1864452" y="1331737"/>
                      <a:pt x="1864452" y="1362519"/>
                    </a:cubicBezTo>
                    <a:cubicBezTo>
                      <a:pt x="1864452" y="1422372"/>
                      <a:pt x="1981514" y="1461324"/>
                      <a:pt x="2157441" y="1462275"/>
                    </a:cubicBezTo>
                    <a:cubicBezTo>
                      <a:pt x="2333368" y="1461230"/>
                      <a:pt x="2450430" y="1422372"/>
                      <a:pt x="2450430" y="1362519"/>
                    </a:cubicBezTo>
                    <a:cubicBezTo>
                      <a:pt x="2450430" y="1331832"/>
                      <a:pt x="2422903" y="1315492"/>
                      <a:pt x="2398614" y="1301051"/>
                    </a:cubicBezTo>
                    <a:cubicBezTo>
                      <a:pt x="2376706" y="1288035"/>
                      <a:pt x="2356037" y="1275779"/>
                      <a:pt x="2356037" y="1255638"/>
                    </a:cubicBezTo>
                    <a:cubicBezTo>
                      <a:pt x="2356037" y="1235497"/>
                      <a:pt x="2366134" y="1225522"/>
                      <a:pt x="2377754" y="1213551"/>
                    </a:cubicBezTo>
                    <a:cubicBezTo>
                      <a:pt x="2390899" y="1199965"/>
                      <a:pt x="2405758" y="1184670"/>
                      <a:pt x="2405758" y="1154553"/>
                    </a:cubicBezTo>
                    <a:cubicBezTo>
                      <a:pt x="2405758" y="1117786"/>
                      <a:pt x="2393280" y="1084914"/>
                      <a:pt x="2384231" y="1060878"/>
                    </a:cubicBezTo>
                    <a:cubicBezTo>
                      <a:pt x="2378326" y="1045297"/>
                      <a:pt x="2372230" y="1029146"/>
                      <a:pt x="2375278" y="1024681"/>
                    </a:cubicBezTo>
                    <a:cubicBezTo>
                      <a:pt x="2376326" y="1023161"/>
                      <a:pt x="2379754" y="1022306"/>
                      <a:pt x="2384803" y="1022306"/>
                    </a:cubicBezTo>
                    <a:cubicBezTo>
                      <a:pt x="2418236" y="1022306"/>
                      <a:pt x="2430713" y="1050332"/>
                      <a:pt x="2445096" y="1082824"/>
                    </a:cubicBezTo>
                    <a:cubicBezTo>
                      <a:pt x="2461860" y="1120541"/>
                      <a:pt x="2480815" y="1163198"/>
                      <a:pt x="2538060" y="1163198"/>
                    </a:cubicBezTo>
                    <a:cubicBezTo>
                      <a:pt x="2568349" y="1163198"/>
                      <a:pt x="2589400" y="1147332"/>
                      <a:pt x="2597401" y="1118451"/>
                    </a:cubicBezTo>
                    <a:cubicBezTo>
                      <a:pt x="2613784" y="1059548"/>
                      <a:pt x="2572160" y="964543"/>
                      <a:pt x="2515010" y="930341"/>
                    </a:cubicBezTo>
                    <a:cubicBezTo>
                      <a:pt x="2422712" y="875143"/>
                      <a:pt x="2327367" y="818045"/>
                      <a:pt x="2318985" y="697293"/>
                    </a:cubicBezTo>
                    <a:cubicBezTo>
                      <a:pt x="2315842" y="652451"/>
                      <a:pt x="2318032" y="606278"/>
                      <a:pt x="2320128" y="561531"/>
                    </a:cubicBezTo>
                    <a:cubicBezTo>
                      <a:pt x="2320890" y="545095"/>
                      <a:pt x="2321652" y="528659"/>
                      <a:pt x="2322223" y="512318"/>
                    </a:cubicBezTo>
                    <a:cubicBezTo>
                      <a:pt x="2322986" y="488757"/>
                      <a:pt x="2323462" y="464721"/>
                      <a:pt x="2323843" y="441539"/>
                    </a:cubicBezTo>
                    <a:cubicBezTo>
                      <a:pt x="2324700" y="395082"/>
                      <a:pt x="2325653" y="347104"/>
                      <a:pt x="2328891" y="300267"/>
                    </a:cubicBezTo>
                    <a:cubicBezTo>
                      <a:pt x="2333272" y="237373"/>
                      <a:pt x="2347751" y="205546"/>
                      <a:pt x="2372039" y="205546"/>
                    </a:cubicBezTo>
                    <a:cubicBezTo>
                      <a:pt x="2396328" y="205546"/>
                      <a:pt x="2413568" y="215712"/>
                      <a:pt x="2433095" y="226353"/>
                    </a:cubicBezTo>
                    <a:cubicBezTo>
                      <a:pt x="2455478" y="238608"/>
                      <a:pt x="2478624" y="251339"/>
                      <a:pt x="2511104" y="251339"/>
                    </a:cubicBezTo>
                    <a:cubicBezTo>
                      <a:pt x="2543585" y="251339"/>
                      <a:pt x="2570159" y="240793"/>
                      <a:pt x="2598448" y="229583"/>
                    </a:cubicBezTo>
                    <a:cubicBezTo>
                      <a:pt x="2630071" y="217042"/>
                      <a:pt x="2662742" y="204121"/>
                      <a:pt x="2707796" y="204121"/>
                    </a:cubicBezTo>
                    <a:cubicBezTo>
                      <a:pt x="2740466" y="204121"/>
                      <a:pt x="2781138" y="217897"/>
                      <a:pt x="2820381" y="231103"/>
                    </a:cubicBezTo>
                    <a:cubicBezTo>
                      <a:pt x="2860100" y="244499"/>
                      <a:pt x="2897724" y="257229"/>
                      <a:pt x="2928776" y="257229"/>
                    </a:cubicBezTo>
                    <a:cubicBezTo>
                      <a:pt x="2952969" y="257229"/>
                      <a:pt x="3032122" y="261505"/>
                      <a:pt x="3032122" y="316512"/>
                    </a:cubicBezTo>
                    <a:cubicBezTo>
                      <a:pt x="3032122" y="365535"/>
                      <a:pt x="2983354" y="407432"/>
                      <a:pt x="2947635" y="438119"/>
                    </a:cubicBezTo>
                    <a:cubicBezTo>
                      <a:pt x="2934871" y="449045"/>
                      <a:pt x="2923822" y="458545"/>
                      <a:pt x="2916298" y="467096"/>
                    </a:cubicBezTo>
                    <a:cubicBezTo>
                      <a:pt x="2878198" y="510323"/>
                      <a:pt x="2856195" y="561911"/>
                      <a:pt x="2850956" y="620434"/>
                    </a:cubicBezTo>
                    <a:cubicBezTo>
                      <a:pt x="2845718" y="678862"/>
                      <a:pt x="2855433" y="736530"/>
                      <a:pt x="2865720" y="785268"/>
                    </a:cubicBezTo>
                    <a:cubicBezTo>
                      <a:pt x="2866958" y="791348"/>
                      <a:pt x="2868196" y="798094"/>
                      <a:pt x="2869530" y="805124"/>
                    </a:cubicBezTo>
                    <a:cubicBezTo>
                      <a:pt x="2878198" y="852341"/>
                      <a:pt x="2890199" y="917040"/>
                      <a:pt x="2938681" y="935661"/>
                    </a:cubicBezTo>
                    <a:cubicBezTo>
                      <a:pt x="2965256" y="945827"/>
                      <a:pt x="2989069" y="945352"/>
                      <a:pt x="3009547" y="934141"/>
                    </a:cubicBezTo>
                    <a:cubicBezTo>
                      <a:pt x="3061935" y="905544"/>
                      <a:pt x="3080795" y="813389"/>
                      <a:pt x="3094606" y="746126"/>
                    </a:cubicBezTo>
                    <a:cubicBezTo>
                      <a:pt x="3098987" y="724750"/>
                      <a:pt x="3102797" y="706319"/>
                      <a:pt x="3106893" y="693683"/>
                    </a:cubicBezTo>
                    <a:lnTo>
                      <a:pt x="3108036" y="690168"/>
                    </a:lnTo>
                    <a:cubicBezTo>
                      <a:pt x="3121943" y="647035"/>
                      <a:pt x="3145183" y="574831"/>
                      <a:pt x="3185665" y="551270"/>
                    </a:cubicBezTo>
                    <a:cubicBezTo>
                      <a:pt x="3200714" y="542530"/>
                      <a:pt x="3213002" y="541485"/>
                      <a:pt x="3222336" y="548135"/>
                    </a:cubicBezTo>
                    <a:cubicBezTo>
                      <a:pt x="3238910" y="560011"/>
                      <a:pt x="3244434" y="594783"/>
                      <a:pt x="3239195" y="619674"/>
                    </a:cubicBezTo>
                    <a:cubicBezTo>
                      <a:pt x="3233385" y="647035"/>
                      <a:pt x="3223003" y="675252"/>
                      <a:pt x="3213002" y="702423"/>
                    </a:cubicBezTo>
                    <a:cubicBezTo>
                      <a:pt x="3184712" y="779188"/>
                      <a:pt x="3155471" y="858612"/>
                      <a:pt x="3221860" y="933951"/>
                    </a:cubicBezTo>
                    <a:cubicBezTo>
                      <a:pt x="3299488" y="1022211"/>
                      <a:pt x="3435601" y="1021736"/>
                      <a:pt x="3534851" y="1021356"/>
                    </a:cubicBezTo>
                    <a:cubicBezTo>
                      <a:pt x="3589429" y="1021166"/>
                      <a:pt x="3651913" y="1016795"/>
                      <a:pt x="3701824" y="986204"/>
                    </a:cubicBezTo>
                    <a:cubicBezTo>
                      <a:pt x="3726494" y="971003"/>
                      <a:pt x="3749926" y="938891"/>
                      <a:pt x="3772500" y="907730"/>
                    </a:cubicBezTo>
                    <a:cubicBezTo>
                      <a:pt x="3800504" y="869157"/>
                      <a:pt x="3829460" y="829255"/>
                      <a:pt x="3856225" y="829255"/>
                    </a:cubicBezTo>
                    <a:cubicBezTo>
                      <a:pt x="3862511" y="829255"/>
                      <a:pt x="3867083" y="830870"/>
                      <a:pt x="3870227" y="834101"/>
                    </a:cubicBezTo>
                    <a:cubicBezTo>
                      <a:pt x="3878608" y="842651"/>
                      <a:pt x="3878228" y="863267"/>
                      <a:pt x="3877942" y="881508"/>
                    </a:cubicBezTo>
                    <a:cubicBezTo>
                      <a:pt x="3877656" y="897944"/>
                      <a:pt x="3877370" y="913430"/>
                      <a:pt x="3882419" y="924355"/>
                    </a:cubicBezTo>
                    <a:cubicBezTo>
                      <a:pt x="3893848" y="949152"/>
                      <a:pt x="3913565" y="955612"/>
                      <a:pt x="3929377" y="960837"/>
                    </a:cubicBezTo>
                    <a:cubicBezTo>
                      <a:pt x="3946998" y="966633"/>
                      <a:pt x="3957666" y="970148"/>
                      <a:pt x="3957666" y="993044"/>
                    </a:cubicBezTo>
                    <a:cubicBezTo>
                      <a:pt x="3957666" y="1022116"/>
                      <a:pt x="3927472" y="1032851"/>
                      <a:pt x="3878132" y="1047957"/>
                    </a:cubicBezTo>
                    <a:cubicBezTo>
                      <a:pt x="3809933" y="1068763"/>
                      <a:pt x="3725065" y="1094795"/>
                      <a:pt x="3725065" y="1209466"/>
                    </a:cubicBezTo>
                    <a:cubicBezTo>
                      <a:pt x="3725065" y="1291170"/>
                      <a:pt x="3820030" y="1325087"/>
                      <a:pt x="3896325" y="1352354"/>
                    </a:cubicBezTo>
                    <a:cubicBezTo>
                      <a:pt x="3944331" y="1369549"/>
                      <a:pt x="3989575" y="1385700"/>
                      <a:pt x="3989575" y="1407362"/>
                    </a:cubicBezTo>
                    <a:cubicBezTo>
                      <a:pt x="3989575" y="1434248"/>
                      <a:pt x="3961571" y="1440898"/>
                      <a:pt x="3915470" y="1448689"/>
                    </a:cubicBezTo>
                    <a:cubicBezTo>
                      <a:pt x="3886610" y="1453534"/>
                      <a:pt x="3856701" y="1458569"/>
                      <a:pt x="3835174" y="1473295"/>
                    </a:cubicBezTo>
                    <a:cubicBezTo>
                      <a:pt x="3820887" y="1483081"/>
                      <a:pt x="3788026" y="1509872"/>
                      <a:pt x="3791836" y="1546639"/>
                    </a:cubicBezTo>
                    <a:cubicBezTo>
                      <a:pt x="3794217" y="1569915"/>
                      <a:pt x="3809457" y="1582836"/>
                      <a:pt x="3824221" y="1595377"/>
                    </a:cubicBezTo>
                    <a:cubicBezTo>
                      <a:pt x="3834413" y="1604022"/>
                      <a:pt x="3843938" y="1612193"/>
                      <a:pt x="3849176" y="1623403"/>
                    </a:cubicBezTo>
                    <a:cubicBezTo>
                      <a:pt x="3860035" y="1646869"/>
                      <a:pt x="3851557" y="1670621"/>
                      <a:pt x="3842604" y="1695797"/>
                    </a:cubicBezTo>
                    <a:cubicBezTo>
                      <a:pt x="3832603" y="1723729"/>
                      <a:pt x="3822316" y="1752610"/>
                      <a:pt x="3836508" y="1784057"/>
                    </a:cubicBezTo>
                    <a:cubicBezTo>
                      <a:pt x="3839461" y="1790612"/>
                      <a:pt x="3842795" y="1796693"/>
                      <a:pt x="3846033" y="1802583"/>
                    </a:cubicBezTo>
                    <a:cubicBezTo>
                      <a:pt x="3855558" y="1820064"/>
                      <a:pt x="3863749" y="1835170"/>
                      <a:pt x="3860035" y="1855501"/>
                    </a:cubicBezTo>
                    <a:cubicBezTo>
                      <a:pt x="3855463" y="1879727"/>
                      <a:pt x="3836508" y="1901768"/>
                      <a:pt x="3811743" y="1911649"/>
                    </a:cubicBezTo>
                    <a:cubicBezTo>
                      <a:pt x="3791740" y="1919629"/>
                      <a:pt x="3770404" y="1918774"/>
                      <a:pt x="3750116" y="1909084"/>
                    </a:cubicBezTo>
                    <a:cubicBezTo>
                      <a:pt x="3723256" y="1896258"/>
                      <a:pt x="3700586" y="1869277"/>
                      <a:pt x="3691156" y="1838590"/>
                    </a:cubicBezTo>
                    <a:cubicBezTo>
                      <a:pt x="3688680" y="1830609"/>
                      <a:pt x="3687156" y="1822154"/>
                      <a:pt x="3685727" y="1814079"/>
                    </a:cubicBezTo>
                    <a:cubicBezTo>
                      <a:pt x="3682298" y="1795267"/>
                      <a:pt x="3678774" y="1775792"/>
                      <a:pt x="3663439" y="1759356"/>
                    </a:cubicBezTo>
                    <a:cubicBezTo>
                      <a:pt x="3644294" y="1738930"/>
                      <a:pt x="3614576" y="1724394"/>
                      <a:pt x="3588382" y="1711663"/>
                    </a:cubicBezTo>
                    <a:cubicBezTo>
                      <a:pt x="3578190" y="1706723"/>
                      <a:pt x="3568665" y="1702067"/>
                      <a:pt x="3559997" y="1697222"/>
                    </a:cubicBezTo>
                    <a:cubicBezTo>
                      <a:pt x="3545233" y="1689052"/>
                      <a:pt x="3529517" y="1679076"/>
                      <a:pt x="3512848" y="1668531"/>
                    </a:cubicBezTo>
                    <a:cubicBezTo>
                      <a:pt x="3460366" y="1635184"/>
                      <a:pt x="3400835" y="1597467"/>
                      <a:pt x="3342827" y="1597467"/>
                    </a:cubicBezTo>
                    <a:cubicBezTo>
                      <a:pt x="3293202" y="1597467"/>
                      <a:pt x="3268056" y="1648390"/>
                      <a:pt x="3247863" y="1689337"/>
                    </a:cubicBezTo>
                    <a:cubicBezTo>
                      <a:pt x="3236243" y="1712898"/>
                      <a:pt x="3224146" y="1737219"/>
                      <a:pt x="3212811" y="1737219"/>
                    </a:cubicBezTo>
                    <a:cubicBezTo>
                      <a:pt x="3200619" y="1737219"/>
                      <a:pt x="3184141" y="1698362"/>
                      <a:pt x="3169568" y="1664161"/>
                    </a:cubicBezTo>
                    <a:cubicBezTo>
                      <a:pt x="3144136" y="1604402"/>
                      <a:pt x="3112608" y="1530013"/>
                      <a:pt x="3060506" y="1530013"/>
                    </a:cubicBezTo>
                    <a:cubicBezTo>
                      <a:pt x="3044028" y="1530013"/>
                      <a:pt x="3035646" y="1537424"/>
                      <a:pt x="3031550" y="1543694"/>
                    </a:cubicBezTo>
                    <a:cubicBezTo>
                      <a:pt x="3024406" y="1554524"/>
                      <a:pt x="3024311" y="1570200"/>
                      <a:pt x="3031360" y="1586731"/>
                    </a:cubicBezTo>
                    <a:cubicBezTo>
                      <a:pt x="3052124" y="1635659"/>
                      <a:pt x="3085366" y="1682877"/>
                      <a:pt x="3117561" y="1728479"/>
                    </a:cubicBezTo>
                    <a:cubicBezTo>
                      <a:pt x="3133087" y="1750425"/>
                      <a:pt x="3147660" y="1771231"/>
                      <a:pt x="3160900" y="1792037"/>
                    </a:cubicBezTo>
                    <a:cubicBezTo>
                      <a:pt x="3171091" y="1808093"/>
                      <a:pt x="3182331" y="1824529"/>
                      <a:pt x="3193285" y="1840490"/>
                    </a:cubicBezTo>
                    <a:cubicBezTo>
                      <a:pt x="3225765" y="1888088"/>
                      <a:pt x="3259388" y="1937205"/>
                      <a:pt x="3276438" y="1989648"/>
                    </a:cubicBezTo>
                    <a:cubicBezTo>
                      <a:pt x="3296155" y="2050451"/>
                      <a:pt x="3277581" y="2108025"/>
                      <a:pt x="3257960" y="2169113"/>
                    </a:cubicBezTo>
                    <a:cubicBezTo>
                      <a:pt x="3239195" y="2227541"/>
                      <a:pt x="3219764" y="2287869"/>
                      <a:pt x="3238052" y="2350003"/>
                    </a:cubicBezTo>
                    <a:cubicBezTo>
                      <a:pt x="3254054" y="2404251"/>
                      <a:pt x="3304537" y="2444628"/>
                      <a:pt x="3363592" y="2450518"/>
                    </a:cubicBezTo>
                    <a:cubicBezTo>
                      <a:pt x="3419122" y="2456123"/>
                      <a:pt x="3469224" y="2429237"/>
                      <a:pt x="3508372" y="2372709"/>
                    </a:cubicBezTo>
                    <a:cubicBezTo>
                      <a:pt x="3512372" y="2366914"/>
                      <a:pt x="3516278" y="2361308"/>
                      <a:pt x="3520183" y="2355608"/>
                    </a:cubicBezTo>
                    <a:cubicBezTo>
                      <a:pt x="3553520" y="2307155"/>
                      <a:pt x="3582381" y="2265258"/>
                      <a:pt x="3626768" y="2225166"/>
                    </a:cubicBezTo>
                    <a:cubicBezTo>
                      <a:pt x="3668487" y="2187449"/>
                      <a:pt x="3722208" y="2165693"/>
                      <a:pt x="3774214" y="2144792"/>
                    </a:cubicBezTo>
                    <a:cubicBezTo>
                      <a:pt x="3785740" y="2140136"/>
                      <a:pt x="3797265" y="2135481"/>
                      <a:pt x="3808600" y="2130636"/>
                    </a:cubicBezTo>
                    <a:cubicBezTo>
                      <a:pt x="3875179" y="2102419"/>
                      <a:pt x="3927662" y="2066982"/>
                      <a:pt x="3978907" y="2015489"/>
                    </a:cubicBezTo>
                    <a:cubicBezTo>
                      <a:pt x="3985193" y="2009219"/>
                      <a:pt x="3993099" y="2000194"/>
                      <a:pt x="4002338" y="1989743"/>
                    </a:cubicBezTo>
                    <a:cubicBezTo>
                      <a:pt x="4034056" y="1953831"/>
                      <a:pt x="4093112" y="1886948"/>
                      <a:pt x="4123116" y="1898918"/>
                    </a:cubicBezTo>
                    <a:cubicBezTo>
                      <a:pt x="4128640" y="1901103"/>
                      <a:pt x="4132164" y="1905283"/>
                      <a:pt x="4133688" y="1911459"/>
                    </a:cubicBezTo>
                    <a:cubicBezTo>
                      <a:pt x="4138736" y="1932170"/>
                      <a:pt x="4122449" y="1968937"/>
                      <a:pt x="4093112" y="200304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A9A69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22" name="Graphic 12">
              <a:extLst>
                <a:ext uri="{FF2B5EF4-FFF2-40B4-BE49-F238E27FC236}">
                  <a16:creationId xmlns:a16="http://schemas.microsoft.com/office/drawing/2014/main" id="{EB0E49E2-5818-7C89-801F-041F62ECD25C}"/>
                </a:ext>
              </a:extLst>
            </p:cNvPr>
            <p:cNvGrpSpPr/>
            <p:nvPr/>
          </p:nvGrpSpPr>
          <p:grpSpPr>
            <a:xfrm>
              <a:off x="7439430" y="4134746"/>
              <a:ext cx="1306116" cy="28818"/>
              <a:chOff x="6878574" y="4505772"/>
              <a:chExt cx="1618964" cy="35721"/>
            </a:xfrm>
            <a:solidFill>
              <a:srgbClr val="646464"/>
            </a:solidFill>
          </p:grpSpPr>
          <p:sp>
            <p:nvSpPr>
              <p:cNvPr id="123" name="Freeform 122">
                <a:extLst>
                  <a:ext uri="{FF2B5EF4-FFF2-40B4-BE49-F238E27FC236}">
                    <a16:creationId xmlns:a16="http://schemas.microsoft.com/office/drawing/2014/main" id="{2F7250AF-8C43-DC53-96F8-35FD147A97F9}"/>
                  </a:ext>
                </a:extLst>
              </p:cNvPr>
              <p:cNvSpPr/>
              <p:nvPr/>
            </p:nvSpPr>
            <p:spPr>
              <a:xfrm>
                <a:off x="6878574" y="4523633"/>
                <a:ext cx="1601914" cy="9500"/>
              </a:xfrm>
              <a:custGeom>
                <a:avLst/>
                <a:gdLst>
                  <a:gd name="csX0" fmla="*/ 0 w 1601914"/>
                  <a:gd name="csY0" fmla="*/ 0 h 9500"/>
                  <a:gd name="csX1" fmla="*/ 1601915 w 1601914"/>
                  <a:gd name="csY1" fmla="*/ 0 h 95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601914" h="9500">
                    <a:moveTo>
                      <a:pt x="0" y="0"/>
                    </a:moveTo>
                    <a:lnTo>
                      <a:pt x="1601915" y="0"/>
                    </a:lnTo>
                  </a:path>
                </a:pathLst>
              </a:custGeom>
              <a:ln w="4763" cap="flat">
                <a:solidFill>
                  <a:srgbClr val="64646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16A269F4-D421-7EF1-78F4-A4E6BC4CC7DA}"/>
                  </a:ext>
                </a:extLst>
              </p:cNvPr>
              <p:cNvSpPr/>
              <p:nvPr/>
            </p:nvSpPr>
            <p:spPr>
              <a:xfrm>
                <a:off x="8461724" y="4505772"/>
                <a:ext cx="35813" cy="35721"/>
              </a:xfrm>
              <a:prstGeom prst="ellipse">
                <a:avLst/>
              </a:prstGeom>
              <a:solidFill>
                <a:srgbClr val="646464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7" name="Graphic 12">
              <a:extLst>
                <a:ext uri="{FF2B5EF4-FFF2-40B4-BE49-F238E27FC236}">
                  <a16:creationId xmlns:a16="http://schemas.microsoft.com/office/drawing/2014/main" id="{8A0F38E2-73A4-A842-FE30-3964CB9C766A}"/>
                </a:ext>
              </a:extLst>
            </p:cNvPr>
            <p:cNvGrpSpPr/>
            <p:nvPr/>
          </p:nvGrpSpPr>
          <p:grpSpPr>
            <a:xfrm>
              <a:off x="7439430" y="3845253"/>
              <a:ext cx="1306116" cy="28818"/>
              <a:chOff x="6878574" y="4146938"/>
              <a:chExt cx="1618964" cy="35721"/>
            </a:xfrm>
            <a:solidFill>
              <a:srgbClr val="646464"/>
            </a:solidFill>
          </p:grpSpPr>
          <p:sp>
            <p:nvSpPr>
              <p:cNvPr id="128" name="Freeform 127">
                <a:extLst>
                  <a:ext uri="{FF2B5EF4-FFF2-40B4-BE49-F238E27FC236}">
                    <a16:creationId xmlns:a16="http://schemas.microsoft.com/office/drawing/2014/main" id="{A93E41D2-5397-8A7C-8672-0E5AAB593385}"/>
                  </a:ext>
                </a:extLst>
              </p:cNvPr>
              <p:cNvSpPr/>
              <p:nvPr/>
            </p:nvSpPr>
            <p:spPr>
              <a:xfrm>
                <a:off x="6878574" y="4164799"/>
                <a:ext cx="1601914" cy="9500"/>
              </a:xfrm>
              <a:custGeom>
                <a:avLst/>
                <a:gdLst>
                  <a:gd name="csX0" fmla="*/ 0 w 1601914"/>
                  <a:gd name="csY0" fmla="*/ 0 h 9500"/>
                  <a:gd name="csX1" fmla="*/ 1601915 w 1601914"/>
                  <a:gd name="csY1" fmla="*/ 0 h 95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601914" h="9500">
                    <a:moveTo>
                      <a:pt x="0" y="0"/>
                    </a:moveTo>
                    <a:lnTo>
                      <a:pt x="1601915" y="0"/>
                    </a:lnTo>
                  </a:path>
                </a:pathLst>
              </a:custGeom>
              <a:ln w="4763" cap="flat">
                <a:solidFill>
                  <a:srgbClr val="64646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096D6984-E962-B351-3182-8B415A6C641C}"/>
                  </a:ext>
                </a:extLst>
              </p:cNvPr>
              <p:cNvSpPr/>
              <p:nvPr/>
            </p:nvSpPr>
            <p:spPr>
              <a:xfrm>
                <a:off x="8461724" y="4146938"/>
                <a:ext cx="35813" cy="35721"/>
              </a:xfrm>
              <a:prstGeom prst="ellipse">
                <a:avLst/>
              </a:prstGeom>
              <a:solidFill>
                <a:srgbClr val="646464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6" name="Graphic 12">
              <a:extLst>
                <a:ext uri="{FF2B5EF4-FFF2-40B4-BE49-F238E27FC236}">
                  <a16:creationId xmlns:a16="http://schemas.microsoft.com/office/drawing/2014/main" id="{CC5EE114-DC0F-030F-E4E3-16206D86B8C8}"/>
                </a:ext>
              </a:extLst>
            </p:cNvPr>
            <p:cNvGrpSpPr/>
            <p:nvPr/>
          </p:nvGrpSpPr>
          <p:grpSpPr>
            <a:xfrm>
              <a:off x="8114811" y="4219507"/>
              <a:ext cx="939503" cy="924288"/>
              <a:chOff x="7715726" y="4610836"/>
              <a:chExt cx="1164538" cy="1145679"/>
            </a:xfrm>
            <a:solidFill>
              <a:srgbClr val="646464"/>
            </a:solidFill>
          </p:grpSpPr>
          <p:sp>
            <p:nvSpPr>
              <p:cNvPr id="137" name="Freeform 136">
                <a:extLst>
                  <a:ext uri="{FF2B5EF4-FFF2-40B4-BE49-F238E27FC236}">
                    <a16:creationId xmlns:a16="http://schemas.microsoft.com/office/drawing/2014/main" id="{5D9B78D7-30A0-7358-8902-47503D81ADFE}"/>
                  </a:ext>
                </a:extLst>
              </p:cNvPr>
              <p:cNvSpPr/>
              <p:nvPr/>
            </p:nvSpPr>
            <p:spPr>
              <a:xfrm>
                <a:off x="7715726" y="4628139"/>
                <a:ext cx="1147286" cy="1128376"/>
              </a:xfrm>
              <a:custGeom>
                <a:avLst/>
                <a:gdLst>
                  <a:gd name="csX0" fmla="*/ 0 w 1147286"/>
                  <a:gd name="csY0" fmla="*/ 1128376 h 1128376"/>
                  <a:gd name="csX1" fmla="*/ 1147286 w 1147286"/>
                  <a:gd name="csY1" fmla="*/ 0 h 11283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147286" h="1128376">
                    <a:moveTo>
                      <a:pt x="0" y="1128376"/>
                    </a:moveTo>
                    <a:lnTo>
                      <a:pt x="1147286" y="0"/>
                    </a:lnTo>
                  </a:path>
                </a:pathLst>
              </a:custGeom>
              <a:ln w="4763" cap="flat">
                <a:solidFill>
                  <a:srgbClr val="64646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Freeform 137">
                <a:extLst>
                  <a:ext uri="{FF2B5EF4-FFF2-40B4-BE49-F238E27FC236}">
                    <a16:creationId xmlns:a16="http://schemas.microsoft.com/office/drawing/2014/main" id="{CA6F2550-A326-33A9-DD76-61E1A74798BD}"/>
                  </a:ext>
                </a:extLst>
              </p:cNvPr>
              <p:cNvSpPr/>
              <p:nvPr/>
            </p:nvSpPr>
            <p:spPr>
              <a:xfrm>
                <a:off x="8844426" y="4610836"/>
                <a:ext cx="35838" cy="35746"/>
              </a:xfrm>
              <a:custGeom>
                <a:avLst/>
                <a:gdLst>
                  <a:gd name="csX0" fmla="*/ 30492 w 35838"/>
                  <a:gd name="csY0" fmla="*/ 30604 h 35746"/>
                  <a:gd name="csX1" fmla="*/ 30683 w 35838"/>
                  <a:gd name="csY1" fmla="*/ 5333 h 35746"/>
                  <a:gd name="csX2" fmla="*/ 5347 w 35838"/>
                  <a:gd name="csY2" fmla="*/ 5143 h 35746"/>
                  <a:gd name="csX3" fmla="*/ 5156 w 35838"/>
                  <a:gd name="csY3" fmla="*/ 30414 h 35746"/>
                  <a:gd name="csX4" fmla="*/ 30492 w 35838"/>
                  <a:gd name="csY4" fmla="*/ 30604 h 3574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5838" h="35746">
                    <a:moveTo>
                      <a:pt x="30492" y="30604"/>
                    </a:moveTo>
                    <a:cubicBezTo>
                      <a:pt x="37541" y="23669"/>
                      <a:pt x="37636" y="12363"/>
                      <a:pt x="30683" y="5333"/>
                    </a:cubicBezTo>
                    <a:cubicBezTo>
                      <a:pt x="23730" y="-1698"/>
                      <a:pt x="12395" y="-1793"/>
                      <a:pt x="5347" y="5143"/>
                    </a:cubicBezTo>
                    <a:cubicBezTo>
                      <a:pt x="-1702" y="12078"/>
                      <a:pt x="-1797" y="23384"/>
                      <a:pt x="5156" y="30414"/>
                    </a:cubicBezTo>
                    <a:cubicBezTo>
                      <a:pt x="12109" y="37444"/>
                      <a:pt x="23444" y="37539"/>
                      <a:pt x="30492" y="30604"/>
                    </a:cubicBezTo>
                    <a:close/>
                  </a:path>
                </a:pathLst>
              </a:custGeom>
              <a:solidFill>
                <a:srgbClr val="646464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2" name="Graphic 12">
              <a:extLst>
                <a:ext uri="{FF2B5EF4-FFF2-40B4-BE49-F238E27FC236}">
                  <a16:creationId xmlns:a16="http://schemas.microsoft.com/office/drawing/2014/main" id="{BC9B9EA5-5336-9F4C-42F4-13554BF715BA}"/>
                </a:ext>
              </a:extLst>
            </p:cNvPr>
            <p:cNvGrpSpPr/>
            <p:nvPr/>
          </p:nvGrpSpPr>
          <p:grpSpPr>
            <a:xfrm>
              <a:off x="9603758" y="4022708"/>
              <a:ext cx="1097696" cy="1094950"/>
              <a:chOff x="9561314" y="4366898"/>
              <a:chExt cx="1360622" cy="1357219"/>
            </a:xfrm>
            <a:solidFill>
              <a:srgbClr val="646464"/>
            </a:solidFill>
          </p:grpSpPr>
          <p:sp>
            <p:nvSpPr>
              <p:cNvPr id="153" name="Freeform 152">
                <a:extLst>
                  <a:ext uri="{FF2B5EF4-FFF2-40B4-BE49-F238E27FC236}">
                    <a16:creationId xmlns:a16="http://schemas.microsoft.com/office/drawing/2014/main" id="{063B3075-A418-0BB6-4638-253750D1D41D}"/>
                  </a:ext>
                </a:extLst>
              </p:cNvPr>
              <p:cNvSpPr/>
              <p:nvPr/>
            </p:nvSpPr>
            <p:spPr>
              <a:xfrm>
                <a:off x="9578530" y="4384166"/>
                <a:ext cx="1343406" cy="1339952"/>
              </a:xfrm>
              <a:custGeom>
                <a:avLst/>
                <a:gdLst>
                  <a:gd name="csX0" fmla="*/ 1343406 w 1343406"/>
                  <a:gd name="csY0" fmla="*/ 1339952 h 1339952"/>
                  <a:gd name="csX1" fmla="*/ 0 w 1343406"/>
                  <a:gd name="csY1" fmla="*/ 0 h 13399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343406" h="1339952">
                    <a:moveTo>
                      <a:pt x="1343406" y="1339952"/>
                    </a:moveTo>
                    <a:lnTo>
                      <a:pt x="0" y="0"/>
                    </a:lnTo>
                  </a:path>
                </a:pathLst>
              </a:custGeom>
              <a:ln w="4763" cap="flat">
                <a:solidFill>
                  <a:srgbClr val="64646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Freeform 153">
                <a:extLst>
                  <a:ext uri="{FF2B5EF4-FFF2-40B4-BE49-F238E27FC236}">
                    <a16:creationId xmlns:a16="http://schemas.microsoft.com/office/drawing/2014/main" id="{3370AA2D-EA1B-DF69-E8BB-7942101A86E0}"/>
                  </a:ext>
                </a:extLst>
              </p:cNvPr>
              <p:cNvSpPr/>
              <p:nvPr/>
            </p:nvSpPr>
            <p:spPr>
              <a:xfrm>
                <a:off x="9561314" y="4366898"/>
                <a:ext cx="35766" cy="35674"/>
              </a:xfrm>
              <a:custGeom>
                <a:avLst/>
                <a:gdLst>
                  <a:gd name="csX0" fmla="*/ 30552 w 35766"/>
                  <a:gd name="csY0" fmla="*/ 5202 h 35674"/>
                  <a:gd name="csX1" fmla="*/ 5215 w 35766"/>
                  <a:gd name="csY1" fmla="*/ 5202 h 35674"/>
                  <a:gd name="csX2" fmla="*/ 5215 w 35766"/>
                  <a:gd name="csY2" fmla="*/ 30473 h 35674"/>
                  <a:gd name="csX3" fmla="*/ 30552 w 35766"/>
                  <a:gd name="csY3" fmla="*/ 30473 h 35674"/>
                  <a:gd name="csX4" fmla="*/ 30552 w 35766"/>
                  <a:gd name="csY4" fmla="*/ 5202 h 356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5766" h="35674">
                    <a:moveTo>
                      <a:pt x="30552" y="5202"/>
                    </a:moveTo>
                    <a:cubicBezTo>
                      <a:pt x="23598" y="-1734"/>
                      <a:pt x="12263" y="-1734"/>
                      <a:pt x="5215" y="5202"/>
                    </a:cubicBezTo>
                    <a:cubicBezTo>
                      <a:pt x="-1738" y="12137"/>
                      <a:pt x="-1738" y="23443"/>
                      <a:pt x="5215" y="30473"/>
                    </a:cubicBezTo>
                    <a:cubicBezTo>
                      <a:pt x="12168" y="37408"/>
                      <a:pt x="23503" y="37408"/>
                      <a:pt x="30552" y="30473"/>
                    </a:cubicBezTo>
                    <a:cubicBezTo>
                      <a:pt x="37505" y="23538"/>
                      <a:pt x="37505" y="12232"/>
                      <a:pt x="30552" y="5202"/>
                    </a:cubicBezTo>
                    <a:close/>
                  </a:path>
                </a:pathLst>
              </a:custGeom>
              <a:solidFill>
                <a:srgbClr val="646464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5" name="Graphic 12">
              <a:extLst>
                <a:ext uri="{FF2B5EF4-FFF2-40B4-BE49-F238E27FC236}">
                  <a16:creationId xmlns:a16="http://schemas.microsoft.com/office/drawing/2014/main" id="{0A4AA129-F4B0-8249-CD96-A324E2AA8D31}"/>
                </a:ext>
              </a:extLst>
            </p:cNvPr>
            <p:cNvGrpSpPr/>
            <p:nvPr/>
          </p:nvGrpSpPr>
          <p:grpSpPr>
            <a:xfrm>
              <a:off x="7855463" y="2503712"/>
              <a:ext cx="1035068" cy="1032407"/>
              <a:chOff x="7394257" y="2484063"/>
              <a:chExt cx="1282993" cy="1279695"/>
            </a:xfrm>
            <a:solidFill>
              <a:srgbClr val="646464"/>
            </a:solidFill>
          </p:grpSpPr>
          <p:sp>
            <p:nvSpPr>
              <p:cNvPr id="156" name="Freeform 155">
                <a:extLst>
                  <a:ext uri="{FF2B5EF4-FFF2-40B4-BE49-F238E27FC236}">
                    <a16:creationId xmlns:a16="http://schemas.microsoft.com/office/drawing/2014/main" id="{4496F909-B36A-7DA4-D9B1-1C81BFB7F751}"/>
                  </a:ext>
                </a:extLst>
              </p:cNvPr>
              <p:cNvSpPr/>
              <p:nvPr/>
            </p:nvSpPr>
            <p:spPr>
              <a:xfrm>
                <a:off x="7394257" y="2484063"/>
                <a:ext cx="1265777" cy="1262523"/>
              </a:xfrm>
              <a:custGeom>
                <a:avLst/>
                <a:gdLst>
                  <a:gd name="csX0" fmla="*/ 1265777 w 1265777"/>
                  <a:gd name="csY0" fmla="*/ 1262523 h 1262523"/>
                  <a:gd name="csX1" fmla="*/ 0 w 1265777"/>
                  <a:gd name="csY1" fmla="*/ 0 h 12625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265777" h="1262523">
                    <a:moveTo>
                      <a:pt x="1265777" y="1262523"/>
                    </a:moveTo>
                    <a:lnTo>
                      <a:pt x="0" y="0"/>
                    </a:lnTo>
                  </a:path>
                </a:pathLst>
              </a:custGeom>
              <a:ln w="4763" cap="flat">
                <a:solidFill>
                  <a:srgbClr val="64646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" name="Freeform 156">
                <a:extLst>
                  <a:ext uri="{FF2B5EF4-FFF2-40B4-BE49-F238E27FC236}">
                    <a16:creationId xmlns:a16="http://schemas.microsoft.com/office/drawing/2014/main" id="{07A29062-D616-D7E4-C58D-49AC6CD11867}"/>
                  </a:ext>
                </a:extLst>
              </p:cNvPr>
              <p:cNvSpPr/>
              <p:nvPr/>
            </p:nvSpPr>
            <p:spPr>
              <a:xfrm>
                <a:off x="8641484" y="3728084"/>
                <a:ext cx="35766" cy="35674"/>
              </a:xfrm>
              <a:custGeom>
                <a:avLst/>
                <a:gdLst>
                  <a:gd name="csX0" fmla="*/ 30551 w 35766"/>
                  <a:gd name="csY0" fmla="*/ 5202 h 35674"/>
                  <a:gd name="csX1" fmla="*/ 30551 w 35766"/>
                  <a:gd name="csY1" fmla="*/ 30473 h 35674"/>
                  <a:gd name="csX2" fmla="*/ 5215 w 35766"/>
                  <a:gd name="csY2" fmla="*/ 30473 h 35674"/>
                  <a:gd name="csX3" fmla="*/ 5215 w 35766"/>
                  <a:gd name="csY3" fmla="*/ 5202 h 35674"/>
                  <a:gd name="csX4" fmla="*/ 30551 w 35766"/>
                  <a:gd name="csY4" fmla="*/ 5202 h 356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5766" h="35674">
                    <a:moveTo>
                      <a:pt x="30551" y="5202"/>
                    </a:moveTo>
                    <a:cubicBezTo>
                      <a:pt x="37505" y="12137"/>
                      <a:pt x="37505" y="23442"/>
                      <a:pt x="30551" y="30473"/>
                    </a:cubicBezTo>
                    <a:cubicBezTo>
                      <a:pt x="23598" y="37408"/>
                      <a:pt x="12263" y="37408"/>
                      <a:pt x="5215" y="30473"/>
                    </a:cubicBezTo>
                    <a:cubicBezTo>
                      <a:pt x="-1738" y="23538"/>
                      <a:pt x="-1738" y="12232"/>
                      <a:pt x="5215" y="5202"/>
                    </a:cubicBezTo>
                    <a:cubicBezTo>
                      <a:pt x="12168" y="-1734"/>
                      <a:pt x="23503" y="-1734"/>
                      <a:pt x="30551" y="5202"/>
                    </a:cubicBezTo>
                    <a:close/>
                  </a:path>
                </a:pathLst>
              </a:custGeom>
              <a:solidFill>
                <a:srgbClr val="646464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0" name="Graphic 12">
              <a:extLst>
                <a:ext uri="{FF2B5EF4-FFF2-40B4-BE49-F238E27FC236}">
                  <a16:creationId xmlns:a16="http://schemas.microsoft.com/office/drawing/2014/main" id="{7FD4A986-CC07-F9CB-42CE-138227DF058B}"/>
                </a:ext>
              </a:extLst>
            </p:cNvPr>
            <p:cNvGrpSpPr/>
            <p:nvPr/>
          </p:nvGrpSpPr>
          <p:grpSpPr>
            <a:xfrm>
              <a:off x="7855463" y="2894532"/>
              <a:ext cx="1242546" cy="1239275"/>
              <a:chOff x="7394257" y="2968494"/>
              <a:chExt cx="1540168" cy="1536114"/>
            </a:xfrm>
            <a:solidFill>
              <a:srgbClr val="646464"/>
            </a:solidFill>
          </p:grpSpPr>
          <p:sp>
            <p:nvSpPr>
              <p:cNvPr id="161" name="Freeform 160">
                <a:extLst>
                  <a:ext uri="{FF2B5EF4-FFF2-40B4-BE49-F238E27FC236}">
                    <a16:creationId xmlns:a16="http://schemas.microsoft.com/office/drawing/2014/main" id="{03877881-55E2-79FF-CDDD-B6602521F9C2}"/>
                  </a:ext>
                </a:extLst>
              </p:cNvPr>
              <p:cNvSpPr/>
              <p:nvPr/>
            </p:nvSpPr>
            <p:spPr>
              <a:xfrm>
                <a:off x="7394257" y="2968494"/>
                <a:ext cx="1522857" cy="1518942"/>
              </a:xfrm>
              <a:custGeom>
                <a:avLst/>
                <a:gdLst>
                  <a:gd name="csX0" fmla="*/ 1522857 w 1522857"/>
                  <a:gd name="csY0" fmla="*/ 1518942 h 1518942"/>
                  <a:gd name="csX1" fmla="*/ 0 w 1522857"/>
                  <a:gd name="csY1" fmla="*/ 0 h 15189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522857" h="1518942">
                    <a:moveTo>
                      <a:pt x="1522857" y="1518942"/>
                    </a:moveTo>
                    <a:lnTo>
                      <a:pt x="0" y="0"/>
                    </a:lnTo>
                  </a:path>
                </a:pathLst>
              </a:custGeom>
              <a:ln w="4763" cap="flat">
                <a:solidFill>
                  <a:srgbClr val="64646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" name="Freeform 161">
                <a:extLst>
                  <a:ext uri="{FF2B5EF4-FFF2-40B4-BE49-F238E27FC236}">
                    <a16:creationId xmlns:a16="http://schemas.microsoft.com/office/drawing/2014/main" id="{185A510C-C290-F06E-1AEA-AC25452A89A0}"/>
                  </a:ext>
                </a:extLst>
              </p:cNvPr>
              <p:cNvSpPr/>
              <p:nvPr/>
            </p:nvSpPr>
            <p:spPr>
              <a:xfrm>
                <a:off x="8898659" y="4468934"/>
                <a:ext cx="35766" cy="35674"/>
              </a:xfrm>
              <a:custGeom>
                <a:avLst/>
                <a:gdLst>
                  <a:gd name="csX0" fmla="*/ 30552 w 35766"/>
                  <a:gd name="csY0" fmla="*/ 5202 h 35674"/>
                  <a:gd name="csX1" fmla="*/ 30552 w 35766"/>
                  <a:gd name="csY1" fmla="*/ 30473 h 35674"/>
                  <a:gd name="csX2" fmla="*/ 5215 w 35766"/>
                  <a:gd name="csY2" fmla="*/ 30473 h 35674"/>
                  <a:gd name="csX3" fmla="*/ 5215 w 35766"/>
                  <a:gd name="csY3" fmla="*/ 5202 h 35674"/>
                  <a:gd name="csX4" fmla="*/ 30552 w 35766"/>
                  <a:gd name="csY4" fmla="*/ 5202 h 356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5766" h="35674">
                    <a:moveTo>
                      <a:pt x="30552" y="5202"/>
                    </a:moveTo>
                    <a:cubicBezTo>
                      <a:pt x="37505" y="12137"/>
                      <a:pt x="37505" y="23442"/>
                      <a:pt x="30552" y="30473"/>
                    </a:cubicBezTo>
                    <a:cubicBezTo>
                      <a:pt x="23598" y="37408"/>
                      <a:pt x="12263" y="37408"/>
                      <a:pt x="5215" y="30473"/>
                    </a:cubicBezTo>
                    <a:cubicBezTo>
                      <a:pt x="-1738" y="23538"/>
                      <a:pt x="-1738" y="12232"/>
                      <a:pt x="5215" y="5202"/>
                    </a:cubicBezTo>
                    <a:cubicBezTo>
                      <a:pt x="12168" y="-1734"/>
                      <a:pt x="23503" y="-1734"/>
                      <a:pt x="30552" y="5202"/>
                    </a:cubicBezTo>
                    <a:close/>
                  </a:path>
                </a:pathLst>
              </a:custGeom>
              <a:solidFill>
                <a:srgbClr val="646464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3" name="Graphic 12">
              <a:extLst>
                <a:ext uri="{FF2B5EF4-FFF2-40B4-BE49-F238E27FC236}">
                  <a16:creationId xmlns:a16="http://schemas.microsoft.com/office/drawing/2014/main" id="{585A03CC-C7CC-D21C-19C9-AC15175B451B}"/>
                </a:ext>
              </a:extLst>
            </p:cNvPr>
            <p:cNvGrpSpPr/>
            <p:nvPr/>
          </p:nvGrpSpPr>
          <p:grpSpPr>
            <a:xfrm>
              <a:off x="9376453" y="2503712"/>
              <a:ext cx="1080099" cy="1077321"/>
              <a:chOff x="9279564" y="2484063"/>
              <a:chExt cx="1338810" cy="1335368"/>
            </a:xfrm>
            <a:solidFill>
              <a:srgbClr val="646464"/>
            </a:solidFill>
          </p:grpSpPr>
          <p:sp>
            <p:nvSpPr>
              <p:cNvPr id="164" name="Freeform 163">
                <a:extLst>
                  <a:ext uri="{FF2B5EF4-FFF2-40B4-BE49-F238E27FC236}">
                    <a16:creationId xmlns:a16="http://schemas.microsoft.com/office/drawing/2014/main" id="{8044BDFB-237B-C173-1EF2-9413A57E3196}"/>
                  </a:ext>
                </a:extLst>
              </p:cNvPr>
              <p:cNvSpPr/>
              <p:nvPr/>
            </p:nvSpPr>
            <p:spPr>
              <a:xfrm>
                <a:off x="9296876" y="2484063"/>
                <a:ext cx="1321498" cy="1318196"/>
              </a:xfrm>
              <a:custGeom>
                <a:avLst/>
                <a:gdLst>
                  <a:gd name="csX0" fmla="*/ 1321499 w 1321498"/>
                  <a:gd name="csY0" fmla="*/ 0 h 1318196"/>
                  <a:gd name="csX1" fmla="*/ 0 w 1321498"/>
                  <a:gd name="csY1" fmla="*/ 1318196 h 131819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321498" h="1318196">
                    <a:moveTo>
                      <a:pt x="1321499" y="0"/>
                    </a:moveTo>
                    <a:lnTo>
                      <a:pt x="0" y="1318196"/>
                    </a:lnTo>
                  </a:path>
                </a:pathLst>
              </a:custGeom>
              <a:ln w="4763" cap="flat">
                <a:solidFill>
                  <a:srgbClr val="64646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" name="Freeform 164">
                <a:extLst>
                  <a:ext uri="{FF2B5EF4-FFF2-40B4-BE49-F238E27FC236}">
                    <a16:creationId xmlns:a16="http://schemas.microsoft.com/office/drawing/2014/main" id="{0AE692FC-1B8B-77EA-4DB5-3762A1A24E81}"/>
                  </a:ext>
                </a:extLst>
              </p:cNvPr>
              <p:cNvSpPr/>
              <p:nvPr/>
            </p:nvSpPr>
            <p:spPr>
              <a:xfrm>
                <a:off x="9279564" y="3783757"/>
                <a:ext cx="35766" cy="35674"/>
              </a:xfrm>
              <a:custGeom>
                <a:avLst/>
                <a:gdLst>
                  <a:gd name="csX0" fmla="*/ 5215 w 35766"/>
                  <a:gd name="csY0" fmla="*/ 5202 h 35674"/>
                  <a:gd name="csX1" fmla="*/ 5215 w 35766"/>
                  <a:gd name="csY1" fmla="*/ 30473 h 35674"/>
                  <a:gd name="csX2" fmla="*/ 30551 w 35766"/>
                  <a:gd name="csY2" fmla="*/ 30473 h 35674"/>
                  <a:gd name="csX3" fmla="*/ 30551 w 35766"/>
                  <a:gd name="csY3" fmla="*/ 5202 h 35674"/>
                  <a:gd name="csX4" fmla="*/ 5215 w 35766"/>
                  <a:gd name="csY4" fmla="*/ 5202 h 356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5766" h="35674">
                    <a:moveTo>
                      <a:pt x="5215" y="5202"/>
                    </a:moveTo>
                    <a:cubicBezTo>
                      <a:pt x="-1738" y="12137"/>
                      <a:pt x="-1738" y="23442"/>
                      <a:pt x="5215" y="30473"/>
                    </a:cubicBezTo>
                    <a:cubicBezTo>
                      <a:pt x="12168" y="37408"/>
                      <a:pt x="23503" y="37408"/>
                      <a:pt x="30551" y="30473"/>
                    </a:cubicBezTo>
                    <a:cubicBezTo>
                      <a:pt x="37505" y="23538"/>
                      <a:pt x="37505" y="12232"/>
                      <a:pt x="30551" y="5202"/>
                    </a:cubicBezTo>
                    <a:cubicBezTo>
                      <a:pt x="23598" y="-1734"/>
                      <a:pt x="12263" y="-1734"/>
                      <a:pt x="5215" y="5202"/>
                    </a:cubicBezTo>
                    <a:close/>
                  </a:path>
                </a:pathLst>
              </a:custGeom>
              <a:solidFill>
                <a:srgbClr val="646464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3A8C4BAF-7F95-0988-3A87-4807349408F6}"/>
                </a:ext>
              </a:extLst>
            </p:cNvPr>
            <p:cNvSpPr txBox="1"/>
            <p:nvPr/>
          </p:nvSpPr>
          <p:spPr>
            <a:xfrm>
              <a:off x="10191801" y="2133374"/>
              <a:ext cx="1189898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r>
                <a:rPr lang="en-US" sz="1050"/>
                <a:t>Corpus callosum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7D01B2DA-4CB2-FC53-47DB-0722DEB9A23E}"/>
                </a:ext>
              </a:extLst>
            </p:cNvPr>
            <p:cNvSpPr txBox="1"/>
            <p:nvPr/>
          </p:nvSpPr>
          <p:spPr>
            <a:xfrm>
              <a:off x="7104356" y="2133374"/>
              <a:ext cx="1197913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r>
                <a:rPr lang="en-US" sz="1050"/>
                <a:t>Caudate nucleus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C38FB4FC-9BBB-5A6D-8B78-67B010101CBC}"/>
                </a:ext>
              </a:extLst>
            </p:cNvPr>
            <p:cNvSpPr txBox="1"/>
            <p:nvPr/>
          </p:nvSpPr>
          <p:spPr>
            <a:xfrm>
              <a:off x="6765033" y="2621268"/>
              <a:ext cx="1029999" cy="415498"/>
            </a:xfrm>
            <a:prstGeom prst="rect">
              <a:avLst/>
            </a:prstGeom>
            <a:noFill/>
          </p:spPr>
          <p:txBody>
            <a:bodyPr wrap="square" lIns="90000" rtlCol="0" anchor="b" anchorCtr="0">
              <a:spAutoFit/>
            </a:bodyPr>
            <a:lstStyle/>
            <a:p>
              <a:pPr algn="r"/>
              <a:r>
                <a:rPr lang="en-US" sz="1050"/>
                <a:t>Subthalamic nucleus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EF29196A-708B-A829-BC7D-83B1D25E5987}"/>
                </a:ext>
              </a:extLst>
            </p:cNvPr>
            <p:cNvSpPr txBox="1"/>
            <p:nvPr/>
          </p:nvSpPr>
          <p:spPr>
            <a:xfrm>
              <a:off x="6736608" y="3733573"/>
              <a:ext cx="723424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pPr algn="r"/>
              <a:r>
                <a:rPr lang="en-US" sz="1050"/>
                <a:t>Putamen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C95FA1DE-CB2A-6F27-2A05-A35F96BDDF7F}"/>
                </a:ext>
              </a:extLst>
            </p:cNvPr>
            <p:cNvSpPr txBox="1"/>
            <p:nvPr/>
          </p:nvSpPr>
          <p:spPr>
            <a:xfrm>
              <a:off x="6816758" y="4019252"/>
              <a:ext cx="643274" cy="415498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pPr algn="r"/>
              <a:r>
                <a:rPr lang="en-US" sz="1050"/>
                <a:t>Globus</a:t>
              </a:r>
              <a:br>
                <a:rPr lang="en-US" sz="1050"/>
              </a:br>
              <a:r>
                <a:rPr lang="en-US" sz="1050"/>
                <a:t>pallidus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EEC94035-B813-6CBC-579E-529F43AC500A}"/>
                </a:ext>
              </a:extLst>
            </p:cNvPr>
            <p:cNvSpPr txBox="1"/>
            <p:nvPr/>
          </p:nvSpPr>
          <p:spPr>
            <a:xfrm>
              <a:off x="6966513" y="5025660"/>
              <a:ext cx="1159441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pPr algn="r"/>
              <a:r>
                <a:rPr lang="en-US" sz="1050"/>
                <a:t>Substantia nigra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7D2F0150-EC4A-4C32-BD80-95F8A8537E9D}"/>
                </a:ext>
              </a:extLst>
            </p:cNvPr>
            <p:cNvSpPr txBox="1"/>
            <p:nvPr/>
          </p:nvSpPr>
          <p:spPr>
            <a:xfrm>
              <a:off x="10418108" y="5164808"/>
              <a:ext cx="776324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pPr algn="ctr"/>
              <a:r>
                <a:rPr lang="en-US" sz="1050"/>
                <a:t>Thalamus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682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7780</TotalTime>
  <Words>756</Words>
  <Application>Microsoft Office PowerPoint</Application>
  <PresentationFormat>Widescreen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Basal ganglia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50</cp:revision>
  <dcterms:created xsi:type="dcterms:W3CDTF">2024-10-28T13:51:27Z</dcterms:created>
  <dcterms:modified xsi:type="dcterms:W3CDTF">2026-05-07T01:20:38Z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