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7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Reference: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Mihailoff GA, Haines DE. The cell biology of neurons and glia.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340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368E587-F890-EF5E-8399-83DD3DEFB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 dirty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CA7D3B-5CA3-4909-B3AE-79C8BDA1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Terminology: </a:t>
            </a:r>
            <a:r>
              <a:rPr lang="en-GB" noProof="0" dirty="0">
                <a:solidFill>
                  <a:schemeClr val="tx1"/>
                </a:solidFill>
              </a:rPr>
              <a:t>structures in the CNS and PNS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B79A6C-DD5A-A415-8E79-09C39D543045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noProof="0" dirty="0"/>
              <a:t>Functionally related neurons and axons are often aggregated to form distinct structures in the nervous system</a:t>
            </a:r>
            <a:r>
              <a:rPr lang="en-GB" baseline="30000" noProof="0" dirty="0"/>
              <a:t>1</a:t>
            </a:r>
          </a:p>
          <a:p>
            <a:r>
              <a:rPr lang="en-GB" noProof="0" dirty="0"/>
              <a:t>The table lists the main terms used for these structures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D8592-1CF7-4697-B493-828BDC662E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CNS=central nervous system; PNS=peripheral nervous system</a:t>
            </a:r>
          </a:p>
          <a:p>
            <a:endParaRPr lang="en-GB" noProof="0" dirty="0"/>
          </a:p>
          <a:p>
            <a:r>
              <a:rPr lang="en-GB" noProof="0" dirty="0"/>
              <a:t>1. Mihailoff &amp; Haines. The cell biology of neurons and glia</a:t>
            </a:r>
            <a:r>
              <a:rPr lang="en-GB" dirty="0"/>
              <a:t>. In: Haines et al.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</a:t>
            </a:r>
            <a:endParaRPr lang="en-GB" noProof="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E18E91-AECD-2A98-F6C1-DA93B4CF3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581261"/>
              </p:ext>
            </p:extLst>
          </p:nvPr>
        </p:nvGraphicFramePr>
        <p:xfrm>
          <a:off x="3498111" y="1460173"/>
          <a:ext cx="7920000" cy="4286724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845200109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1658827295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1696171090"/>
                    </a:ext>
                  </a:extLst>
                </a:gridCol>
              </a:tblGrid>
              <a:tr h="307154">
                <a:tc>
                  <a:txBody>
                    <a:bodyPr/>
                    <a:lstStyle/>
                    <a:p>
                      <a:pPr algn="l"/>
                      <a:r>
                        <a:rPr lang="en-GB" sz="1400" noProof="0" dirty="0"/>
                        <a:t>Name</a:t>
                      </a:r>
                      <a:r>
                        <a:rPr lang="en-GB" sz="1400" b="0" baseline="30000" noProof="0" dirty="0"/>
                        <a:t>1</a:t>
                      </a: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noProof="0" dirty="0"/>
                        <a:t>Description</a:t>
                      </a: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noProof="0" dirty="0"/>
                        <a:t>Examples</a:t>
                      </a: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38580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CNS</a:t>
                      </a:r>
                      <a:endParaRPr lang="en-GB" sz="1400" b="1" baseline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0746134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Nucleus</a:t>
                      </a:r>
                      <a:endParaRPr lang="en-GB" sz="1400" b="1" baseline="30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A cluster of functionally related neuronal cell bodies and dendrites 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Caudate nucleus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554970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Column</a:t>
                      </a:r>
                      <a:endParaRPr lang="en-GB" sz="1400" b="1" baseline="30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Groups of cells related by function and the location of their stimuli arranged in a column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Ocular dominance column of the visual cortex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067653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Layer (lamina)</a:t>
                      </a:r>
                      <a:endParaRPr lang="en-GB" sz="1400" b="1" baseline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Functionally related cell bodies arranged in a layer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Layer IV of the cerebral cortex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159638"/>
                  </a:ext>
                </a:extLst>
              </a:tr>
              <a:tr h="333759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Tract (fasciculus)</a:t>
                      </a:r>
                      <a:endParaRPr lang="en-GB" sz="1400" b="1" baseline="30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Bundle of parallel axons (</a:t>
                      </a:r>
                      <a:r>
                        <a:rPr lang="en-US" sz="1400" b="0" noProof="0" dirty="0" err="1">
                          <a:solidFill>
                            <a:schemeClr val="tx1"/>
                          </a:solidFill>
                        </a:rPr>
                        <a:t>fibres</a:t>
                      </a:r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Corticospinal tract that runs from the cerebral cortex to motor neurons in the spinal cord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4005484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PNS</a:t>
                      </a:r>
                      <a:endParaRPr lang="en-GB" sz="1400" b="1" baseline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400" b="0" noProof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381044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Ganglion</a:t>
                      </a:r>
                      <a:endParaRPr lang="en-GB" sz="1400" b="1" baseline="30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A cluster of neuron cell bodies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Trigeminal ganglion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117816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400" b="1" baseline="0" noProof="0" dirty="0">
                          <a:solidFill>
                            <a:schemeClr val="tx1"/>
                          </a:solidFill>
                        </a:rPr>
                        <a:t>Nerve root</a:t>
                      </a:r>
                      <a:endParaRPr lang="en-GB" sz="1400" b="1" baseline="30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A peripheral structure consisting of parallel axons and associated cells 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noProof="0" dirty="0">
                          <a:solidFill>
                            <a:schemeClr val="tx1"/>
                          </a:solidFill>
                        </a:rPr>
                        <a:t>Ventral roots of spinal nerves</a:t>
                      </a:r>
                      <a:endParaRPr lang="en-GB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6996" marR="96996" marT="48498" marB="48498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588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55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7706</TotalTime>
  <Words>240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Terminology: structures in the CNS and PNS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32</cp:revision>
  <dcterms:created xsi:type="dcterms:W3CDTF">2024-10-28T13:51:27Z</dcterms:created>
  <dcterms:modified xsi:type="dcterms:W3CDTF">2026-05-07T00:06:31Z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