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4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GB" noProof="0" dirty="0"/>
              <a:t>The dura mater is a tough, thick layer composed of two sublayers, the periosteal dura (attached to the skull) and the meningeal dura (closer to the brain).</a:t>
            </a:r>
            <a:r>
              <a:rPr lang="en-GB" baseline="30000" noProof="0" dirty="0"/>
              <a:t>1,2</a:t>
            </a:r>
            <a:r>
              <a:rPr lang="en-GB" noProof="0" dirty="0"/>
              <a:t> The dura mater provides a protective layer for the brain and spinal cord.</a:t>
            </a:r>
            <a:r>
              <a:rPr lang="en-GB" baseline="30000" noProof="0" dirty="0"/>
              <a:t>1,2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noProof="0" dirty="0"/>
              <a:t>The arachnoid mater has a spider’s web appearance and is thinner and more delicate than the dura mater.</a:t>
            </a:r>
            <a:r>
              <a:rPr lang="en-GB" baseline="30000" noProof="0" dirty="0"/>
              <a:t>1,2,5</a:t>
            </a:r>
            <a:r>
              <a:rPr lang="en-GB" noProof="0" dirty="0"/>
              <a:t> The subarachnoid space, filled with CSF, is beneath this layer.</a:t>
            </a:r>
            <a:r>
              <a:rPr lang="en-GB" baseline="30000" noProof="0" dirty="0"/>
              <a:t>1,2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noProof="0" dirty="0"/>
              <a:t>The pia mater is the very thin innermost layer which is closely adhered to the surface of the brain and spinal cord.</a:t>
            </a:r>
            <a:r>
              <a:rPr lang="en-GB" baseline="30000" noProof="0" dirty="0"/>
              <a:t>1,2</a:t>
            </a:r>
            <a:r>
              <a:rPr lang="en-GB" noProof="0" dirty="0"/>
              <a:t> It contains many blood vessels which supply oxygen and nutrients to the brain.</a:t>
            </a:r>
            <a:r>
              <a:rPr lang="en-GB" baseline="30000" noProof="0" dirty="0"/>
              <a:t>2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GB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noProof="0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Ghannam JY, Al Kharazi KA. Neuroanatomy, cranial meninges.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Available at: https://www.ncbi.nlm.nih.gov/books/NBK539882/.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noProof="0" dirty="0" err="1"/>
              <a:t>Abbaoui</a:t>
            </a:r>
            <a:r>
              <a:rPr lang="en-GB" noProof="0" dirty="0"/>
              <a:t> A, </a:t>
            </a:r>
            <a:r>
              <a:rPr lang="en-GB" noProof="0" dirty="0" err="1"/>
              <a:t>Fatoba</a:t>
            </a:r>
            <a:r>
              <a:rPr lang="en-GB" noProof="0" dirty="0"/>
              <a:t> O, Yamashita T. Meningeal T cells function in the central nervous system homeostasis and neurodegenerative diseases. Front Cell </a:t>
            </a:r>
            <a:r>
              <a:rPr lang="en-GB" noProof="0" dirty="0" err="1"/>
              <a:t>Neurosci</a:t>
            </a:r>
            <a:r>
              <a:rPr lang="en-GB" noProof="0" dirty="0"/>
              <a:t> 2023; 17: 1181071.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Cleveland Clinic. Meningitis. Available at: https://my.clevelandclinic.org/health/diseases/14600-meningitis. Accessed December 2025.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dirty="0"/>
              <a:t>Bhat SN, </a:t>
            </a:r>
            <a:r>
              <a:rPr lang="en-GB" dirty="0" err="1"/>
              <a:t>Thunga</a:t>
            </a:r>
            <a:r>
              <a:rPr lang="en-GB" dirty="0"/>
              <a:t> G, Kamath A, et al. CSF biomarkers and leak detection: A systematic review and meta-analysis of diagnostic test accuracy (DTA) studies. Clin Chim Acta 2025; 577: 120458.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noProof="0" dirty="0"/>
              <a:t>Adeeb N, Deep A, </a:t>
            </a:r>
            <a:r>
              <a:rPr lang="en-GB" noProof="0" dirty="0" err="1"/>
              <a:t>Griessenauer</a:t>
            </a:r>
            <a:r>
              <a:rPr lang="en-GB" noProof="0" dirty="0"/>
              <a:t> CJ, et al. </a:t>
            </a:r>
            <a:r>
              <a:rPr lang="en-GB" dirty="0"/>
              <a:t>The intracranial arachnoid mater: A comprehensive review of its history, anatomy, imaging, and pathology. Childs </a:t>
            </a:r>
            <a:r>
              <a:rPr lang="en-GB" dirty="0" err="1"/>
              <a:t>Nerv</a:t>
            </a:r>
            <a:r>
              <a:rPr lang="en-GB" dirty="0"/>
              <a:t> </a:t>
            </a:r>
            <a:r>
              <a:rPr lang="en-GB" dirty="0" err="1"/>
              <a:t>Syst</a:t>
            </a:r>
            <a:r>
              <a:rPr lang="en-GB" dirty="0"/>
              <a:t> 2013; 29 (1): 17–33.</a:t>
            </a:r>
            <a:endParaRPr lang="en-GB" noProof="0" dirty="0"/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17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9ED507-1732-9E70-6AC9-AD935C8D12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18ABC11-A4F0-02DC-E5BC-DC69EA8D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The meninges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8797A4-2510-5F7C-7E42-6F1CCA69C5C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3" y="1416785"/>
            <a:ext cx="4670584" cy="4498667"/>
          </a:xfrm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Basic anatomy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050" noProof="0" dirty="0">
                <a:solidFill>
                  <a:schemeClr val="tx1"/>
                </a:solidFill>
              </a:rPr>
              <a:t>The meninges are protective membranous coverings that surround the CNS, positioned internally to the skull and vertebral column.</a:t>
            </a:r>
            <a:r>
              <a:rPr lang="en-GB" sz="1050" baseline="30000" noProof="0" dirty="0">
                <a:solidFill>
                  <a:schemeClr val="tx1"/>
                </a:solidFill>
              </a:rPr>
              <a:t>1</a:t>
            </a:r>
            <a:r>
              <a:rPr lang="en-GB" sz="1050" noProof="0" dirty="0">
                <a:solidFill>
                  <a:schemeClr val="tx1"/>
                </a:solidFill>
              </a:rPr>
              <a:t> They consist of three distinct layers: the dura mater, the arachnoid mater, and the </a:t>
            </a:r>
            <a:br>
              <a:rPr lang="en-GB" sz="1050" noProof="0" dirty="0">
                <a:solidFill>
                  <a:schemeClr val="tx1"/>
                </a:solidFill>
              </a:rPr>
            </a:br>
            <a:r>
              <a:rPr lang="en-GB" sz="1050" noProof="0" dirty="0">
                <a:solidFill>
                  <a:schemeClr val="tx1"/>
                </a:solidFill>
              </a:rPr>
              <a:t>pia mater</a:t>
            </a:r>
            <a:r>
              <a:rPr lang="en-GB" sz="1050" baseline="30000" dirty="0">
                <a:solidFill>
                  <a:schemeClr val="tx1"/>
                </a:solidFill>
              </a:rPr>
              <a:t>1</a:t>
            </a:r>
            <a:endParaRPr lang="en-GB" sz="1050" noProof="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Functions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050" noProof="0" dirty="0">
                <a:solidFill>
                  <a:schemeClr val="tx1"/>
                </a:solidFill>
              </a:rPr>
              <a:t>The meninges serve multiple crucial functions in CNS health and stability</a:t>
            </a:r>
          </a:p>
          <a:p>
            <a:pPr marL="360000" lvl="2">
              <a:spcBef>
                <a:spcPts val="0"/>
              </a:spcBef>
              <a:spcAft>
                <a:spcPts val="400"/>
              </a:spcAft>
            </a:pPr>
            <a:r>
              <a:rPr lang="en-GB" sz="1000" noProof="0" dirty="0">
                <a:solidFill>
                  <a:schemeClr val="tx1"/>
                </a:solidFill>
              </a:rPr>
              <a:t>Protection – they form a barrier for the brain and spinal cord, shielding them from impact and infection</a:t>
            </a:r>
            <a:r>
              <a:rPr lang="en-GB" sz="1000" baseline="30000" dirty="0">
                <a:solidFill>
                  <a:schemeClr val="tx1"/>
                </a:solidFill>
              </a:rPr>
              <a:t>1</a:t>
            </a:r>
            <a:endParaRPr lang="en-GB" sz="1000" noProof="0" dirty="0">
              <a:solidFill>
                <a:schemeClr val="tx1"/>
              </a:solidFill>
            </a:endParaRPr>
          </a:p>
          <a:p>
            <a:pPr marL="360000" lvl="2">
              <a:spcBef>
                <a:spcPts val="0"/>
              </a:spcBef>
              <a:spcAft>
                <a:spcPts val="400"/>
              </a:spcAft>
            </a:pPr>
            <a:r>
              <a:rPr lang="en-GB" sz="1000" noProof="0" dirty="0">
                <a:solidFill>
                  <a:schemeClr val="tx1"/>
                </a:solidFill>
              </a:rPr>
              <a:t>Supportive framework – the meninges provide a structural framework for essential blood vessels, including arteries, veins, and venous sinuses</a:t>
            </a:r>
            <a:r>
              <a:rPr lang="en-GB" sz="1000" baseline="30000" dirty="0">
                <a:solidFill>
                  <a:schemeClr val="tx1"/>
                </a:solidFill>
              </a:rPr>
              <a:t>1</a:t>
            </a:r>
            <a:endParaRPr lang="en-GB" sz="1000" noProof="0" dirty="0">
              <a:solidFill>
                <a:schemeClr val="tx1"/>
              </a:solidFill>
            </a:endParaRPr>
          </a:p>
          <a:p>
            <a:pPr marL="360000" lvl="2">
              <a:spcBef>
                <a:spcPts val="0"/>
              </a:spcBef>
              <a:spcAft>
                <a:spcPts val="400"/>
              </a:spcAft>
            </a:pPr>
            <a:r>
              <a:rPr lang="en-GB" sz="1000" noProof="0" dirty="0">
                <a:solidFill>
                  <a:schemeClr val="tx1"/>
                </a:solidFill>
              </a:rPr>
              <a:t>CSF circulation – enclosing the subarachnoid space, the meninges allow circulation of CSF, which maintains the brain’s homeostasis, supports nutrient transport, and removes waste</a:t>
            </a:r>
            <a:r>
              <a:rPr lang="en-GB" sz="1000" baseline="30000" noProof="0" dirty="0">
                <a:solidFill>
                  <a:schemeClr val="tx1"/>
                </a:solidFill>
              </a:rPr>
              <a:t>1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400" b="1" noProof="0" dirty="0">
                <a:solidFill>
                  <a:schemeClr val="tx1"/>
                </a:solidFill>
              </a:rPr>
              <a:t>Clinical relevance</a:t>
            </a:r>
            <a:r>
              <a:rPr lang="en-GB" sz="1400" noProof="0" dirty="0">
                <a:solidFill>
                  <a:schemeClr val="tx1"/>
                </a:solidFill>
              </a:rPr>
              <a:t>: 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050" noProof="0" dirty="0">
                <a:solidFill>
                  <a:schemeClr val="tx1"/>
                </a:solidFill>
              </a:rPr>
              <a:t>Meningitis: infection or inflammation of the meninges can lead to meningitis, a potentially life-threatening condition that increases intracranial pressure and may cause headaches, fever, and neck stiffness</a:t>
            </a:r>
            <a:r>
              <a:rPr lang="en-GB" sz="1050" baseline="30000" noProof="0" dirty="0">
                <a:solidFill>
                  <a:schemeClr val="tx1"/>
                </a:solidFill>
              </a:rPr>
              <a:t>1,3</a:t>
            </a: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050" noProof="0" dirty="0">
                <a:solidFill>
                  <a:schemeClr val="tx1"/>
                </a:solidFill>
              </a:rPr>
              <a:t>Subdural and epidural haematomas: trauma to the head can result in bleeding between meningeal layers, leading to pressure on brain tissue and requiring urgent medical intervention</a:t>
            </a:r>
            <a:r>
              <a:rPr lang="en-GB" sz="1050" baseline="30000" dirty="0">
                <a:solidFill>
                  <a:schemeClr val="tx1"/>
                </a:solidFill>
              </a:rPr>
              <a:t>1</a:t>
            </a:r>
            <a:endParaRPr lang="en-GB" sz="1050" noProof="0" dirty="0">
              <a:solidFill>
                <a:schemeClr val="tx1"/>
              </a:solidFill>
            </a:endParaRPr>
          </a:p>
          <a:p>
            <a:pPr marL="180000" lvl="1">
              <a:spcBef>
                <a:spcPts val="0"/>
              </a:spcBef>
              <a:spcAft>
                <a:spcPts val="400"/>
              </a:spcAft>
            </a:pPr>
            <a:r>
              <a:rPr lang="en-GB" sz="1050" noProof="0" dirty="0">
                <a:solidFill>
                  <a:schemeClr val="tx1"/>
                </a:solidFill>
              </a:rPr>
              <a:t>CSF leak: tears or damage to the meninges can cause cerebrospinal fluid leaks, potentially leading to complications such as headaches and increased risk of meningitis</a:t>
            </a:r>
            <a:r>
              <a:rPr lang="en-GB" sz="1050" baseline="30000" noProof="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F1042-A7BD-D71A-FC81-FE25127386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50" y="6102000"/>
            <a:ext cx="8685671" cy="619200"/>
          </a:xfrm>
        </p:spPr>
        <p:txBody>
          <a:bodyPr/>
          <a:lstStyle/>
          <a:p>
            <a:r>
              <a:rPr lang="en-GB" dirty="0"/>
              <a:t>CNS=central nervous system; CSF=cerebrospinal fluid</a:t>
            </a:r>
          </a:p>
          <a:p>
            <a:endParaRPr lang="en-GB" dirty="0">
              <a:highlight>
                <a:srgbClr val="FFFF00"/>
              </a:highlight>
            </a:endParaRPr>
          </a:p>
          <a:p>
            <a:r>
              <a:rPr lang="en-GB" dirty="0"/>
              <a:t>1. Ghannam &amp; Kharazi. Neuroanatomy, cranial meninges. [Updated 2023 Jul]. In: </a:t>
            </a:r>
            <a:r>
              <a:rPr lang="en-GB" dirty="0" err="1"/>
              <a:t>StatPearls</a:t>
            </a:r>
            <a:r>
              <a:rPr lang="en-GB" dirty="0"/>
              <a:t> [internet]. Treasure Island (FL): </a:t>
            </a:r>
            <a:r>
              <a:rPr lang="en-GB" dirty="0" err="1"/>
              <a:t>StatPearls</a:t>
            </a:r>
            <a:r>
              <a:rPr lang="en-GB" dirty="0"/>
              <a:t> Publishing; 2022. </a:t>
            </a:r>
            <a:br>
              <a:rPr lang="en-GB" dirty="0"/>
            </a:br>
            <a:r>
              <a:rPr lang="en-GB" dirty="0"/>
              <a:t>Available at: https://www.ncbi.nlm.nih.gov/books/NBK539882/; 2. </a:t>
            </a:r>
            <a:r>
              <a:rPr lang="en-GB" dirty="0" err="1"/>
              <a:t>Abbaoui</a:t>
            </a:r>
            <a:r>
              <a:rPr lang="en-GB" dirty="0"/>
              <a:t> et al. Front Cell </a:t>
            </a:r>
            <a:r>
              <a:rPr lang="en-GB" dirty="0" err="1"/>
              <a:t>Neurosci</a:t>
            </a:r>
            <a:r>
              <a:rPr lang="en-GB" dirty="0"/>
              <a:t> 2023;17:1181071; 3. Cleveland Clinic. Meningitis. </a:t>
            </a:r>
            <a:br>
              <a:rPr lang="en-GB" dirty="0"/>
            </a:br>
            <a:r>
              <a:rPr lang="en-GB" dirty="0"/>
              <a:t>Available at: https://my.clevelandclinic.org/health/diseases/14600-meningitis. Accessed December 2025; 4. Bhat et al. Clin Chim Acta 2025;577:120458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C107B-62E1-0975-EC72-BA79E7BED866}"/>
              </a:ext>
            </a:extLst>
          </p:cNvPr>
          <p:cNvSpPr txBox="1"/>
          <p:nvPr/>
        </p:nvSpPr>
        <p:spPr>
          <a:xfrm>
            <a:off x="7615192" y="5838517"/>
            <a:ext cx="4098175" cy="647421"/>
          </a:xfrm>
          <a:prstGeom prst="rect">
            <a:avLst/>
          </a:prstGeom>
          <a:noFill/>
        </p:spPr>
        <p:txBody>
          <a:bodyPr wrap="square" bIns="46800" rtlCol="0" anchor="ctr" anchorCtr="0">
            <a:spAutoFit/>
          </a:bodyPr>
          <a:lstStyle/>
          <a:p>
            <a:pPr algn="r"/>
            <a:r>
              <a:rPr lang="en-US" sz="900" dirty="0"/>
              <a:t>This work is adapted from ‘Meningeal T cells function in the central nervous system homeostasis and neurodegenerative diseases’ by </a:t>
            </a:r>
            <a:r>
              <a:rPr lang="en-US" sz="900" dirty="0" err="1"/>
              <a:t>Abbaoui</a:t>
            </a:r>
            <a:r>
              <a:rPr lang="en-US" sz="900" dirty="0"/>
              <a:t> et al, used under CC-BY. This work is licensed under Creative Commons license </a:t>
            </a:r>
            <a:br>
              <a:rPr lang="en-US" sz="900" dirty="0"/>
            </a:br>
            <a:r>
              <a:rPr lang="en-US" sz="900" dirty="0"/>
              <a:t>CC-BY-SA by the Lundbeck Foundation.</a:t>
            </a:r>
            <a:endParaRPr lang="en-GB" sz="9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EC19D5-4781-D5BC-6C92-CED897A9B157}"/>
              </a:ext>
            </a:extLst>
          </p:cNvPr>
          <p:cNvSpPr/>
          <p:nvPr/>
        </p:nvSpPr>
        <p:spPr>
          <a:xfrm>
            <a:off x="5562600" y="1425388"/>
            <a:ext cx="6088064" cy="4407087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598">
            <a:extLst>
              <a:ext uri="{FF2B5EF4-FFF2-40B4-BE49-F238E27FC236}">
                <a16:creationId xmlns:a16="http://schemas.microsoft.com/office/drawing/2014/main" id="{4E660723-879D-8357-8502-75CA1CEE04F9}"/>
              </a:ext>
            </a:extLst>
          </p:cNvPr>
          <p:cNvSpPr/>
          <p:nvPr/>
        </p:nvSpPr>
        <p:spPr>
          <a:xfrm>
            <a:off x="7732790" y="4043719"/>
            <a:ext cx="2399273" cy="880316"/>
          </a:xfrm>
          <a:custGeom>
            <a:avLst/>
            <a:gdLst>
              <a:gd name="csX0" fmla="*/ 762390 w 2399273"/>
              <a:gd name="csY0" fmla="*/ 744831 h 880316"/>
              <a:gd name="csX1" fmla="*/ 1025584 w 2399273"/>
              <a:gd name="csY1" fmla="*/ 545171 h 880316"/>
              <a:gd name="csX2" fmla="*/ 1233456 w 2399273"/>
              <a:gd name="csY2" fmla="*/ 674770 h 880316"/>
              <a:gd name="csX3" fmla="*/ 1264091 w 2399273"/>
              <a:gd name="csY3" fmla="*/ 755197 h 880316"/>
              <a:gd name="csX4" fmla="*/ 1398115 w 2399273"/>
              <a:gd name="csY4" fmla="*/ 859376 h 880316"/>
              <a:gd name="csX5" fmla="*/ 1656925 w 2399273"/>
              <a:gd name="csY5" fmla="*/ 850781 h 880316"/>
              <a:gd name="csX6" fmla="*/ 1998351 w 2399273"/>
              <a:gd name="csY6" fmla="*/ 647632 h 880316"/>
              <a:gd name="csX7" fmla="*/ 2171935 w 2399273"/>
              <a:gd name="csY7" fmla="*/ 706649 h 880316"/>
              <a:gd name="csX8" fmla="*/ 2399274 w 2399273"/>
              <a:gd name="csY8" fmla="*/ 663050 h 880316"/>
              <a:gd name="csX9" fmla="*/ 2399274 w 2399273"/>
              <a:gd name="csY9" fmla="*/ 0 h 880316"/>
              <a:gd name="csX10" fmla="*/ 0 w 2399273"/>
              <a:gd name="csY10" fmla="*/ 2292 h 880316"/>
              <a:gd name="csX11" fmla="*/ 0 w 2399273"/>
              <a:gd name="csY11" fmla="*/ 415989 h 880316"/>
              <a:gd name="csX12" fmla="*/ 285896 w 2399273"/>
              <a:gd name="csY12" fmla="*/ 880316 h 880316"/>
              <a:gd name="csX13" fmla="*/ 688802 w 2399273"/>
              <a:gd name="csY13" fmla="*/ 880316 h 880316"/>
              <a:gd name="csX14" fmla="*/ 762390 w 2399273"/>
              <a:gd name="csY14" fmla="*/ 744883 h 8803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99273" h="880316">
                <a:moveTo>
                  <a:pt x="762390" y="744831"/>
                </a:moveTo>
                <a:cubicBezTo>
                  <a:pt x="800541" y="592052"/>
                  <a:pt x="924492" y="531263"/>
                  <a:pt x="1025584" y="545171"/>
                </a:cubicBezTo>
                <a:cubicBezTo>
                  <a:pt x="1102251" y="555693"/>
                  <a:pt x="1201829" y="599449"/>
                  <a:pt x="1233456" y="674770"/>
                </a:cubicBezTo>
                <a:cubicBezTo>
                  <a:pt x="1244572" y="701232"/>
                  <a:pt x="1251044" y="729673"/>
                  <a:pt x="1264091" y="755197"/>
                </a:cubicBezTo>
                <a:cubicBezTo>
                  <a:pt x="1290552" y="806922"/>
                  <a:pt x="1342481" y="842395"/>
                  <a:pt x="1398115" y="859376"/>
                </a:cubicBezTo>
                <a:cubicBezTo>
                  <a:pt x="1481671" y="884900"/>
                  <a:pt x="1574987" y="878597"/>
                  <a:pt x="1656925" y="850781"/>
                </a:cubicBezTo>
                <a:cubicBezTo>
                  <a:pt x="1881968" y="774366"/>
                  <a:pt x="1923928" y="666748"/>
                  <a:pt x="1998351" y="647632"/>
                </a:cubicBezTo>
                <a:cubicBezTo>
                  <a:pt x="2072722" y="628515"/>
                  <a:pt x="2101374" y="649350"/>
                  <a:pt x="2171935" y="706649"/>
                </a:cubicBezTo>
                <a:cubicBezTo>
                  <a:pt x="2231588" y="755093"/>
                  <a:pt x="2360706" y="685657"/>
                  <a:pt x="2399274" y="663050"/>
                </a:cubicBezTo>
                <a:lnTo>
                  <a:pt x="2399274" y="0"/>
                </a:lnTo>
                <a:lnTo>
                  <a:pt x="0" y="2292"/>
                </a:lnTo>
                <a:lnTo>
                  <a:pt x="0" y="415989"/>
                </a:lnTo>
                <a:cubicBezTo>
                  <a:pt x="186005" y="439325"/>
                  <a:pt x="177863" y="838905"/>
                  <a:pt x="285896" y="880316"/>
                </a:cubicBezTo>
                <a:lnTo>
                  <a:pt x="688802" y="880316"/>
                </a:lnTo>
                <a:cubicBezTo>
                  <a:pt x="713384" y="861877"/>
                  <a:pt x="742714" y="823747"/>
                  <a:pt x="762390" y="744883"/>
                </a:cubicBezTo>
                <a:close/>
              </a:path>
            </a:pathLst>
          </a:custGeom>
          <a:solidFill>
            <a:srgbClr val="D8D8D8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99">
            <a:extLst>
              <a:ext uri="{FF2B5EF4-FFF2-40B4-BE49-F238E27FC236}">
                <a16:creationId xmlns:a16="http://schemas.microsoft.com/office/drawing/2014/main" id="{816A67D6-5962-5C3E-771C-F013CA994F7C}"/>
              </a:ext>
            </a:extLst>
          </p:cNvPr>
          <p:cNvSpPr/>
          <p:nvPr/>
        </p:nvSpPr>
        <p:spPr>
          <a:xfrm>
            <a:off x="8421592" y="4586910"/>
            <a:ext cx="1710471" cy="337021"/>
          </a:xfrm>
          <a:custGeom>
            <a:avLst/>
            <a:gdLst>
              <a:gd name="csX0" fmla="*/ 1483132 w 1710471"/>
              <a:gd name="csY0" fmla="*/ 163407 h 337021"/>
              <a:gd name="csX1" fmla="*/ 1309549 w 1710471"/>
              <a:gd name="csY1" fmla="*/ 104389 h 337021"/>
              <a:gd name="csX2" fmla="*/ 968123 w 1710471"/>
              <a:gd name="csY2" fmla="*/ 307539 h 337021"/>
              <a:gd name="csX3" fmla="*/ 709313 w 1710471"/>
              <a:gd name="csY3" fmla="*/ 316134 h 337021"/>
              <a:gd name="csX4" fmla="*/ 575289 w 1710471"/>
              <a:gd name="csY4" fmla="*/ 211954 h 337021"/>
              <a:gd name="csX5" fmla="*/ 544654 w 1710471"/>
              <a:gd name="csY5" fmla="*/ 131528 h 337021"/>
              <a:gd name="csX6" fmla="*/ 336781 w 1710471"/>
              <a:gd name="csY6" fmla="*/ 1928 h 337021"/>
              <a:gd name="csX7" fmla="*/ 73588 w 1710471"/>
              <a:gd name="csY7" fmla="*/ 201588 h 337021"/>
              <a:gd name="csX8" fmla="*/ 0 w 1710471"/>
              <a:gd name="csY8" fmla="*/ 337022 h 337021"/>
              <a:gd name="csX9" fmla="*/ 1639441 w 1710471"/>
              <a:gd name="csY9" fmla="*/ 337022 h 337021"/>
              <a:gd name="csX10" fmla="*/ 1710472 w 1710471"/>
              <a:gd name="csY10" fmla="*/ 282067 h 337021"/>
              <a:gd name="csX11" fmla="*/ 1710472 w 1710471"/>
              <a:gd name="csY11" fmla="*/ 119755 h 337021"/>
              <a:gd name="csX12" fmla="*/ 1483132 w 1710471"/>
              <a:gd name="csY12" fmla="*/ 163354 h 337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710471" h="337021">
                <a:moveTo>
                  <a:pt x="1483132" y="163407"/>
                </a:moveTo>
                <a:cubicBezTo>
                  <a:pt x="1412572" y="106108"/>
                  <a:pt x="1383972" y="85272"/>
                  <a:pt x="1309549" y="104389"/>
                </a:cubicBezTo>
                <a:cubicBezTo>
                  <a:pt x="1235178" y="123506"/>
                  <a:pt x="1193218" y="231123"/>
                  <a:pt x="968123" y="307539"/>
                </a:cubicBezTo>
                <a:cubicBezTo>
                  <a:pt x="886132" y="335355"/>
                  <a:pt x="792817" y="341605"/>
                  <a:pt x="709313" y="316134"/>
                </a:cubicBezTo>
                <a:cubicBezTo>
                  <a:pt x="653678" y="299152"/>
                  <a:pt x="601750" y="263679"/>
                  <a:pt x="575289" y="211954"/>
                </a:cubicBezTo>
                <a:cubicBezTo>
                  <a:pt x="562190" y="186378"/>
                  <a:pt x="555770" y="157989"/>
                  <a:pt x="544654" y="131528"/>
                </a:cubicBezTo>
                <a:cubicBezTo>
                  <a:pt x="513027" y="56206"/>
                  <a:pt x="413448" y="12503"/>
                  <a:pt x="336781" y="1928"/>
                </a:cubicBezTo>
                <a:cubicBezTo>
                  <a:pt x="235690" y="-11980"/>
                  <a:pt x="111739" y="48809"/>
                  <a:pt x="73588" y="201588"/>
                </a:cubicBezTo>
                <a:cubicBezTo>
                  <a:pt x="53912" y="280452"/>
                  <a:pt x="24581" y="318582"/>
                  <a:pt x="0" y="337022"/>
                </a:cubicBezTo>
                <a:lnTo>
                  <a:pt x="1639441" y="337022"/>
                </a:lnTo>
                <a:cubicBezTo>
                  <a:pt x="1678636" y="337022"/>
                  <a:pt x="1710472" y="312435"/>
                  <a:pt x="1710472" y="282067"/>
                </a:cubicBezTo>
                <a:lnTo>
                  <a:pt x="1710472" y="119755"/>
                </a:lnTo>
                <a:cubicBezTo>
                  <a:pt x="1671956" y="142414"/>
                  <a:pt x="1542786" y="211798"/>
                  <a:pt x="1483132" y="163354"/>
                </a:cubicBezTo>
                <a:close/>
              </a:path>
            </a:pathLst>
          </a:custGeom>
          <a:solidFill>
            <a:srgbClr val="E9E9E6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BC4D734-1A9B-A1B9-86B8-23C9C325C432}"/>
              </a:ext>
            </a:extLst>
          </p:cNvPr>
          <p:cNvSpPr/>
          <p:nvPr/>
        </p:nvSpPr>
        <p:spPr>
          <a:xfrm>
            <a:off x="8854663" y="4117446"/>
            <a:ext cx="588845" cy="616583"/>
          </a:xfrm>
          <a:custGeom>
            <a:avLst/>
            <a:gdLst>
              <a:gd name="csX0" fmla="*/ 0 w 588845"/>
              <a:gd name="csY0" fmla="*/ 0 h 616583"/>
              <a:gd name="csX1" fmla="*/ 23626 w 588845"/>
              <a:gd name="csY1" fmla="*/ 0 h 616583"/>
              <a:gd name="csX2" fmla="*/ 28616 w 588845"/>
              <a:gd name="csY2" fmla="*/ 9842 h 616583"/>
              <a:gd name="csX3" fmla="*/ 31799 w 588845"/>
              <a:gd name="csY3" fmla="*/ 17395 h 616583"/>
              <a:gd name="csX4" fmla="*/ 54763 w 588845"/>
              <a:gd name="csY4" fmla="*/ 68338 h 616583"/>
              <a:gd name="csX5" fmla="*/ 60921 w 588845"/>
              <a:gd name="csY5" fmla="*/ 79902 h 616583"/>
              <a:gd name="csX6" fmla="*/ 62539 w 588845"/>
              <a:gd name="csY6" fmla="*/ 82663 h 616583"/>
              <a:gd name="csX7" fmla="*/ 65462 w 588845"/>
              <a:gd name="csY7" fmla="*/ 87768 h 616583"/>
              <a:gd name="csX8" fmla="*/ 70785 w 588845"/>
              <a:gd name="csY8" fmla="*/ 96623 h 616583"/>
              <a:gd name="csX9" fmla="*/ 76108 w 588845"/>
              <a:gd name="csY9" fmla="*/ 104020 h 616583"/>
              <a:gd name="csX10" fmla="*/ 90826 w 588845"/>
              <a:gd name="csY10" fmla="*/ 122303 h 616583"/>
              <a:gd name="csX11" fmla="*/ 95158 w 588845"/>
              <a:gd name="csY11" fmla="*/ 126887 h 616583"/>
              <a:gd name="csX12" fmla="*/ 102517 w 588845"/>
              <a:gd name="csY12" fmla="*/ 134492 h 616583"/>
              <a:gd name="csX13" fmla="*/ 122401 w 588845"/>
              <a:gd name="csY13" fmla="*/ 150536 h 616583"/>
              <a:gd name="csX14" fmla="*/ 126054 w 588845"/>
              <a:gd name="csY14" fmla="*/ 152828 h 616583"/>
              <a:gd name="csX15" fmla="*/ 128664 w 588845"/>
              <a:gd name="csY15" fmla="*/ 154443 h 616583"/>
              <a:gd name="csX16" fmla="*/ 142964 w 588845"/>
              <a:gd name="csY16" fmla="*/ 163194 h 616583"/>
              <a:gd name="csX17" fmla="*/ 196093 w 588845"/>
              <a:gd name="csY17" fmla="*/ 190697 h 616583"/>
              <a:gd name="csX18" fmla="*/ 198963 w 588845"/>
              <a:gd name="csY18" fmla="*/ 192104 h 616583"/>
              <a:gd name="csX19" fmla="*/ 279075 w 588845"/>
              <a:gd name="csY19" fmla="*/ 237578 h 616583"/>
              <a:gd name="csX20" fmla="*/ 350784 w 588845"/>
              <a:gd name="csY20" fmla="*/ 314775 h 616583"/>
              <a:gd name="csX21" fmla="*/ 305483 w 588845"/>
              <a:gd name="csY21" fmla="*/ 251277 h 616583"/>
              <a:gd name="csX22" fmla="*/ 303291 w 588845"/>
              <a:gd name="csY22" fmla="*/ 249194 h 616583"/>
              <a:gd name="csX23" fmla="*/ 253136 w 588845"/>
              <a:gd name="csY23" fmla="*/ 208876 h 616583"/>
              <a:gd name="csX24" fmla="*/ 247552 w 588845"/>
              <a:gd name="csY24" fmla="*/ 206532 h 616583"/>
              <a:gd name="csX25" fmla="*/ 246039 w 588845"/>
              <a:gd name="csY25" fmla="*/ 205907 h 616583"/>
              <a:gd name="csX26" fmla="*/ 237584 w 588845"/>
              <a:gd name="csY26" fmla="*/ 203147 h 616583"/>
              <a:gd name="csX27" fmla="*/ 236331 w 588845"/>
              <a:gd name="csY27" fmla="*/ 202782 h 616583"/>
              <a:gd name="csX28" fmla="*/ 235183 w 588845"/>
              <a:gd name="csY28" fmla="*/ 202157 h 616583"/>
              <a:gd name="csX29" fmla="*/ 210445 w 588845"/>
              <a:gd name="csY29" fmla="*/ 188561 h 616583"/>
              <a:gd name="csX30" fmla="*/ 201155 w 588845"/>
              <a:gd name="csY30" fmla="*/ 183509 h 616583"/>
              <a:gd name="csX31" fmla="*/ 148600 w 588845"/>
              <a:gd name="csY31" fmla="*/ 153140 h 616583"/>
              <a:gd name="csX32" fmla="*/ 136179 w 588845"/>
              <a:gd name="csY32" fmla="*/ 144702 h 616583"/>
              <a:gd name="csX33" fmla="*/ 134144 w 588845"/>
              <a:gd name="csY33" fmla="*/ 143348 h 616583"/>
              <a:gd name="csX34" fmla="*/ 129446 w 588845"/>
              <a:gd name="csY34" fmla="*/ 140014 h 616583"/>
              <a:gd name="csX35" fmla="*/ 129029 w 588845"/>
              <a:gd name="csY35" fmla="*/ 139649 h 616583"/>
              <a:gd name="csX36" fmla="*/ 112276 w 588845"/>
              <a:gd name="csY36" fmla="*/ 124752 h 616583"/>
              <a:gd name="csX37" fmla="*/ 105752 w 588845"/>
              <a:gd name="csY37" fmla="*/ 117407 h 616583"/>
              <a:gd name="csX38" fmla="*/ 102412 w 588845"/>
              <a:gd name="csY38" fmla="*/ 113500 h 616583"/>
              <a:gd name="csX39" fmla="*/ 53876 w 588845"/>
              <a:gd name="csY39" fmla="*/ 12967 h 616583"/>
              <a:gd name="csX40" fmla="*/ 49598 w 588845"/>
              <a:gd name="csY40" fmla="*/ 0 h 616583"/>
              <a:gd name="csX41" fmla="*/ 71369 w 588845"/>
              <a:gd name="csY41" fmla="*/ 0 h 616583"/>
              <a:gd name="csX42" fmla="*/ 73603 w 588845"/>
              <a:gd name="csY42" fmla="*/ 6768 h 616583"/>
              <a:gd name="csX43" fmla="*/ 117860 w 588845"/>
              <a:gd name="csY43" fmla="*/ 99696 h 616583"/>
              <a:gd name="csX44" fmla="*/ 121618 w 588845"/>
              <a:gd name="csY44" fmla="*/ 104072 h 616583"/>
              <a:gd name="csX45" fmla="*/ 126733 w 588845"/>
              <a:gd name="csY45" fmla="*/ 109906 h 616583"/>
              <a:gd name="csX46" fmla="*/ 142546 w 588845"/>
              <a:gd name="csY46" fmla="*/ 123970 h 616583"/>
              <a:gd name="csX47" fmla="*/ 145469 w 588845"/>
              <a:gd name="csY47" fmla="*/ 126002 h 616583"/>
              <a:gd name="csX48" fmla="*/ 147869 w 588845"/>
              <a:gd name="csY48" fmla="*/ 127616 h 616583"/>
              <a:gd name="csX49" fmla="*/ 159978 w 588845"/>
              <a:gd name="csY49" fmla="*/ 135847 h 616583"/>
              <a:gd name="csX50" fmla="*/ 210967 w 588845"/>
              <a:gd name="csY50" fmla="*/ 165329 h 616583"/>
              <a:gd name="csX51" fmla="*/ 220257 w 588845"/>
              <a:gd name="csY51" fmla="*/ 170382 h 616583"/>
              <a:gd name="csX52" fmla="*/ 244108 w 588845"/>
              <a:gd name="csY52" fmla="*/ 183509 h 616583"/>
              <a:gd name="csX53" fmla="*/ 253711 w 588845"/>
              <a:gd name="csY53" fmla="*/ 186738 h 616583"/>
              <a:gd name="csX54" fmla="*/ 255015 w 588845"/>
              <a:gd name="csY54" fmla="*/ 187259 h 616583"/>
              <a:gd name="csX55" fmla="*/ 262113 w 588845"/>
              <a:gd name="csY55" fmla="*/ 190280 h 616583"/>
              <a:gd name="csX56" fmla="*/ 262792 w 588845"/>
              <a:gd name="csY56" fmla="*/ 190645 h 616583"/>
              <a:gd name="csX57" fmla="*/ 317591 w 588845"/>
              <a:gd name="csY57" fmla="*/ 234348 h 616583"/>
              <a:gd name="csX58" fmla="*/ 319679 w 588845"/>
              <a:gd name="csY58" fmla="*/ 236328 h 616583"/>
              <a:gd name="csX59" fmla="*/ 383611 w 588845"/>
              <a:gd name="csY59" fmla="*/ 340663 h 616583"/>
              <a:gd name="csX60" fmla="*/ 421345 w 588845"/>
              <a:gd name="csY60" fmla="*/ 432081 h 616583"/>
              <a:gd name="csX61" fmla="*/ 431939 w 588845"/>
              <a:gd name="csY61" fmla="*/ 452083 h 616583"/>
              <a:gd name="csX62" fmla="*/ 438776 w 588845"/>
              <a:gd name="csY62" fmla="*/ 462762 h 616583"/>
              <a:gd name="csX63" fmla="*/ 443264 w 588845"/>
              <a:gd name="csY63" fmla="*/ 469377 h 616583"/>
              <a:gd name="csX64" fmla="*/ 447492 w 588845"/>
              <a:gd name="csY64" fmla="*/ 475576 h 616583"/>
              <a:gd name="csX65" fmla="*/ 454276 w 588845"/>
              <a:gd name="csY65" fmla="*/ 485317 h 616583"/>
              <a:gd name="csX66" fmla="*/ 466750 w 588845"/>
              <a:gd name="csY66" fmla="*/ 499693 h 616583"/>
              <a:gd name="csX67" fmla="*/ 471290 w 588845"/>
              <a:gd name="csY67" fmla="*/ 504902 h 616583"/>
              <a:gd name="csX68" fmla="*/ 478336 w 588845"/>
              <a:gd name="csY68" fmla="*/ 512820 h 616583"/>
              <a:gd name="csX69" fmla="*/ 490496 w 588845"/>
              <a:gd name="csY69" fmla="*/ 524071 h 616583"/>
              <a:gd name="csX70" fmla="*/ 497281 w 588845"/>
              <a:gd name="csY70" fmla="*/ 530374 h 616583"/>
              <a:gd name="csX71" fmla="*/ 511998 w 588845"/>
              <a:gd name="csY71" fmla="*/ 543136 h 616583"/>
              <a:gd name="csX72" fmla="*/ 526873 w 588845"/>
              <a:gd name="csY72" fmla="*/ 554804 h 616583"/>
              <a:gd name="csX73" fmla="*/ 545191 w 588845"/>
              <a:gd name="csY73" fmla="*/ 568868 h 616583"/>
              <a:gd name="csX74" fmla="*/ 557456 w 588845"/>
              <a:gd name="csY74" fmla="*/ 577463 h 616583"/>
              <a:gd name="csX75" fmla="*/ 586526 w 588845"/>
              <a:gd name="csY75" fmla="*/ 611582 h 616583"/>
              <a:gd name="csX76" fmla="*/ 579115 w 588845"/>
              <a:gd name="csY76" fmla="*/ 616583 h 616583"/>
              <a:gd name="csX77" fmla="*/ 579167 w 588845"/>
              <a:gd name="csY77" fmla="*/ 616374 h 616583"/>
              <a:gd name="csX78" fmla="*/ 543782 w 588845"/>
              <a:gd name="csY78" fmla="*/ 597726 h 616583"/>
              <a:gd name="csX79" fmla="*/ 531100 w 588845"/>
              <a:gd name="csY79" fmla="*/ 589704 h 616583"/>
              <a:gd name="csX80" fmla="*/ 510850 w 588845"/>
              <a:gd name="csY80" fmla="*/ 575692 h 616583"/>
              <a:gd name="csX81" fmla="*/ 495872 w 588845"/>
              <a:gd name="csY81" fmla="*/ 565014 h 616583"/>
              <a:gd name="csX82" fmla="*/ 478597 w 588845"/>
              <a:gd name="csY82" fmla="*/ 551470 h 616583"/>
              <a:gd name="csX83" fmla="*/ 471447 w 588845"/>
              <a:gd name="csY83" fmla="*/ 545480 h 616583"/>
              <a:gd name="csX84" fmla="*/ 458086 w 588845"/>
              <a:gd name="csY84" fmla="*/ 534177 h 616583"/>
              <a:gd name="csX85" fmla="*/ 448797 w 588845"/>
              <a:gd name="csY85" fmla="*/ 524853 h 616583"/>
              <a:gd name="csX86" fmla="*/ 444308 w 588845"/>
              <a:gd name="csY86" fmla="*/ 520113 h 616583"/>
              <a:gd name="csX87" fmla="*/ 429956 w 588845"/>
              <a:gd name="csY87" fmla="*/ 505007 h 616583"/>
              <a:gd name="csX88" fmla="*/ 421397 w 588845"/>
              <a:gd name="csY88" fmla="*/ 493963 h 616583"/>
              <a:gd name="csX89" fmla="*/ 416804 w 588845"/>
              <a:gd name="csY89" fmla="*/ 487817 h 616583"/>
              <a:gd name="csX90" fmla="*/ 412159 w 588845"/>
              <a:gd name="csY90" fmla="*/ 481566 h 616583"/>
              <a:gd name="csX91" fmla="*/ 403026 w 588845"/>
              <a:gd name="csY91" fmla="*/ 468596 h 616583"/>
              <a:gd name="csX92" fmla="*/ 391074 w 588845"/>
              <a:gd name="csY92" fmla="*/ 448489 h 616583"/>
              <a:gd name="csX93" fmla="*/ 346870 w 588845"/>
              <a:gd name="csY93" fmla="*/ 354467 h 616583"/>
              <a:gd name="csX94" fmla="*/ 266445 w 588845"/>
              <a:gd name="csY94" fmla="*/ 254299 h 616583"/>
              <a:gd name="csX95" fmla="*/ 189726 w 588845"/>
              <a:gd name="csY95" fmla="*/ 210856 h 616583"/>
              <a:gd name="csX96" fmla="*/ 186803 w 588845"/>
              <a:gd name="csY96" fmla="*/ 209449 h 616583"/>
              <a:gd name="csX97" fmla="*/ 132160 w 588845"/>
              <a:gd name="csY97" fmla="*/ 181113 h 616583"/>
              <a:gd name="csX98" fmla="*/ 117495 w 588845"/>
              <a:gd name="csY98" fmla="*/ 172153 h 616583"/>
              <a:gd name="csX99" fmla="*/ 115146 w 588845"/>
              <a:gd name="csY99" fmla="*/ 170695 h 616583"/>
              <a:gd name="csX100" fmla="*/ 109614 w 588845"/>
              <a:gd name="csY100" fmla="*/ 167100 h 616583"/>
              <a:gd name="csX101" fmla="*/ 88530 w 588845"/>
              <a:gd name="csY101" fmla="*/ 150067 h 616583"/>
              <a:gd name="csX102" fmla="*/ 79762 w 588845"/>
              <a:gd name="csY102" fmla="*/ 141108 h 616583"/>
              <a:gd name="csX103" fmla="*/ 75952 w 588845"/>
              <a:gd name="csY103" fmla="*/ 137097 h 616583"/>
              <a:gd name="csX104" fmla="*/ 58938 w 588845"/>
              <a:gd name="csY104" fmla="*/ 116105 h 616583"/>
              <a:gd name="csX105" fmla="*/ 53615 w 588845"/>
              <a:gd name="csY105" fmla="*/ 108760 h 616583"/>
              <a:gd name="csX106" fmla="*/ 47091 w 588845"/>
              <a:gd name="csY106" fmla="*/ 98030 h 616583"/>
              <a:gd name="csX107" fmla="*/ 44273 w 588845"/>
              <a:gd name="csY107" fmla="*/ 93133 h 616583"/>
              <a:gd name="csX108" fmla="*/ 42655 w 588845"/>
              <a:gd name="csY108" fmla="*/ 90320 h 616583"/>
              <a:gd name="csX109" fmla="*/ 35713 w 588845"/>
              <a:gd name="csY109" fmla="*/ 77246 h 616583"/>
              <a:gd name="csX110" fmla="*/ 12437 w 588845"/>
              <a:gd name="csY110" fmla="*/ 25521 h 616583"/>
              <a:gd name="csX111" fmla="*/ 9253 w 588845"/>
              <a:gd name="csY111" fmla="*/ 18020 h 616583"/>
              <a:gd name="csX112" fmla="*/ 0 w 588845"/>
              <a:gd name="csY112" fmla="*/ 0 h 6165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</a:cxnLst>
            <a:rect l="l" t="t" r="r" b="b"/>
            <a:pathLst>
              <a:path w="588845" h="616583">
                <a:moveTo>
                  <a:pt x="0" y="0"/>
                </a:moveTo>
                <a:lnTo>
                  <a:pt x="23626" y="0"/>
                </a:lnTo>
                <a:lnTo>
                  <a:pt x="28616" y="9842"/>
                </a:lnTo>
                <a:lnTo>
                  <a:pt x="31799" y="17395"/>
                </a:lnTo>
                <a:cubicBezTo>
                  <a:pt x="38897" y="34063"/>
                  <a:pt x="46204" y="51305"/>
                  <a:pt x="54763" y="68338"/>
                </a:cubicBezTo>
                <a:cubicBezTo>
                  <a:pt x="56537" y="72349"/>
                  <a:pt x="58677" y="75996"/>
                  <a:pt x="60921" y="79902"/>
                </a:cubicBezTo>
                <a:lnTo>
                  <a:pt x="62539" y="82663"/>
                </a:lnTo>
                <a:cubicBezTo>
                  <a:pt x="63478" y="84278"/>
                  <a:pt x="64470" y="85997"/>
                  <a:pt x="65462" y="87768"/>
                </a:cubicBezTo>
                <a:cubicBezTo>
                  <a:pt x="67236" y="90893"/>
                  <a:pt x="68906" y="93862"/>
                  <a:pt x="70785" y="96623"/>
                </a:cubicBezTo>
                <a:cubicBezTo>
                  <a:pt x="72403" y="98811"/>
                  <a:pt x="74282" y="101415"/>
                  <a:pt x="76108" y="104020"/>
                </a:cubicBezTo>
                <a:cubicBezTo>
                  <a:pt x="80858" y="110687"/>
                  <a:pt x="85346" y="116990"/>
                  <a:pt x="90826" y="122303"/>
                </a:cubicBezTo>
                <a:cubicBezTo>
                  <a:pt x="92496" y="124022"/>
                  <a:pt x="93801" y="125481"/>
                  <a:pt x="95158" y="126887"/>
                </a:cubicBezTo>
                <a:cubicBezTo>
                  <a:pt x="97663" y="129596"/>
                  <a:pt x="100064" y="132148"/>
                  <a:pt x="102517" y="134492"/>
                </a:cubicBezTo>
                <a:lnTo>
                  <a:pt x="122401" y="150536"/>
                </a:lnTo>
                <a:cubicBezTo>
                  <a:pt x="123340" y="151213"/>
                  <a:pt x="124697" y="151994"/>
                  <a:pt x="126054" y="152828"/>
                </a:cubicBezTo>
                <a:cubicBezTo>
                  <a:pt x="126941" y="153349"/>
                  <a:pt x="127776" y="153870"/>
                  <a:pt x="128664" y="154443"/>
                </a:cubicBezTo>
                <a:lnTo>
                  <a:pt x="142964" y="163194"/>
                </a:lnTo>
                <a:cubicBezTo>
                  <a:pt x="160499" y="173351"/>
                  <a:pt x="178609" y="182207"/>
                  <a:pt x="196093" y="190697"/>
                </a:cubicBezTo>
                <a:lnTo>
                  <a:pt x="198963" y="192104"/>
                </a:lnTo>
                <a:cubicBezTo>
                  <a:pt x="226102" y="205334"/>
                  <a:pt x="254128" y="219034"/>
                  <a:pt x="279075" y="237578"/>
                </a:cubicBezTo>
                <a:cubicBezTo>
                  <a:pt x="311485" y="261747"/>
                  <a:pt x="333822" y="285500"/>
                  <a:pt x="350784" y="314775"/>
                </a:cubicBezTo>
                <a:cubicBezTo>
                  <a:pt x="338519" y="289251"/>
                  <a:pt x="323384" y="267998"/>
                  <a:pt x="305483" y="251277"/>
                </a:cubicBezTo>
                <a:lnTo>
                  <a:pt x="303291" y="249194"/>
                </a:lnTo>
                <a:cubicBezTo>
                  <a:pt x="286642" y="233254"/>
                  <a:pt x="272290" y="219503"/>
                  <a:pt x="253136" y="208876"/>
                </a:cubicBezTo>
                <a:cubicBezTo>
                  <a:pt x="250684" y="207730"/>
                  <a:pt x="248805" y="207001"/>
                  <a:pt x="247552" y="206532"/>
                </a:cubicBezTo>
                <a:lnTo>
                  <a:pt x="246039" y="205907"/>
                </a:lnTo>
                <a:cubicBezTo>
                  <a:pt x="243220" y="204813"/>
                  <a:pt x="240350" y="203876"/>
                  <a:pt x="237584" y="203147"/>
                </a:cubicBezTo>
                <a:lnTo>
                  <a:pt x="236331" y="202782"/>
                </a:lnTo>
                <a:lnTo>
                  <a:pt x="235183" y="202157"/>
                </a:lnTo>
                <a:cubicBezTo>
                  <a:pt x="226937" y="197521"/>
                  <a:pt x="218691" y="193041"/>
                  <a:pt x="210445" y="188561"/>
                </a:cubicBezTo>
                <a:lnTo>
                  <a:pt x="201155" y="183509"/>
                </a:lnTo>
                <a:cubicBezTo>
                  <a:pt x="183567" y="173924"/>
                  <a:pt x="165353" y="163975"/>
                  <a:pt x="148600" y="153140"/>
                </a:cubicBezTo>
                <a:lnTo>
                  <a:pt x="136179" y="144702"/>
                </a:lnTo>
                <a:cubicBezTo>
                  <a:pt x="135448" y="144181"/>
                  <a:pt x="134770" y="143764"/>
                  <a:pt x="134144" y="143348"/>
                </a:cubicBezTo>
                <a:cubicBezTo>
                  <a:pt x="132526" y="142306"/>
                  <a:pt x="130908" y="141212"/>
                  <a:pt x="129446" y="140014"/>
                </a:cubicBezTo>
                <a:lnTo>
                  <a:pt x="129029" y="139649"/>
                </a:lnTo>
                <a:lnTo>
                  <a:pt x="112276" y="124752"/>
                </a:lnTo>
                <a:cubicBezTo>
                  <a:pt x="109875" y="122303"/>
                  <a:pt x="107788" y="119803"/>
                  <a:pt x="105752" y="117407"/>
                </a:cubicBezTo>
                <a:cubicBezTo>
                  <a:pt x="104656" y="116105"/>
                  <a:pt x="103560" y="114802"/>
                  <a:pt x="102412" y="113500"/>
                </a:cubicBezTo>
                <a:cubicBezTo>
                  <a:pt x="75952" y="83757"/>
                  <a:pt x="64731" y="47763"/>
                  <a:pt x="53876" y="12967"/>
                </a:cubicBezTo>
                <a:lnTo>
                  <a:pt x="49598" y="0"/>
                </a:lnTo>
                <a:lnTo>
                  <a:pt x="71369" y="0"/>
                </a:lnTo>
                <a:lnTo>
                  <a:pt x="73603" y="6768"/>
                </a:lnTo>
                <a:cubicBezTo>
                  <a:pt x="84302" y="40991"/>
                  <a:pt x="94375" y="73287"/>
                  <a:pt x="117860" y="99696"/>
                </a:cubicBezTo>
                <a:cubicBezTo>
                  <a:pt x="119165" y="101155"/>
                  <a:pt x="120365" y="102613"/>
                  <a:pt x="121618" y="104072"/>
                </a:cubicBezTo>
                <a:cubicBezTo>
                  <a:pt x="123340" y="106156"/>
                  <a:pt x="125010" y="108135"/>
                  <a:pt x="126733" y="109906"/>
                </a:cubicBezTo>
                <a:lnTo>
                  <a:pt x="142546" y="123970"/>
                </a:lnTo>
                <a:cubicBezTo>
                  <a:pt x="143486" y="124699"/>
                  <a:pt x="144477" y="125325"/>
                  <a:pt x="145469" y="126002"/>
                </a:cubicBezTo>
                <a:cubicBezTo>
                  <a:pt x="146252" y="126523"/>
                  <a:pt x="147087" y="127044"/>
                  <a:pt x="147869" y="127616"/>
                </a:cubicBezTo>
                <a:lnTo>
                  <a:pt x="159978" y="135847"/>
                </a:lnTo>
                <a:cubicBezTo>
                  <a:pt x="175896" y="146160"/>
                  <a:pt x="193744" y="155901"/>
                  <a:pt x="210967" y="165329"/>
                </a:cubicBezTo>
                <a:lnTo>
                  <a:pt x="220257" y="170382"/>
                </a:lnTo>
                <a:cubicBezTo>
                  <a:pt x="228190" y="174706"/>
                  <a:pt x="236175" y="179029"/>
                  <a:pt x="244108" y="183509"/>
                </a:cubicBezTo>
                <a:cubicBezTo>
                  <a:pt x="247187" y="184394"/>
                  <a:pt x="250370" y="185436"/>
                  <a:pt x="253711" y="186738"/>
                </a:cubicBezTo>
                <a:lnTo>
                  <a:pt x="255015" y="187259"/>
                </a:lnTo>
                <a:cubicBezTo>
                  <a:pt x="256529" y="187884"/>
                  <a:pt x="258930" y="188822"/>
                  <a:pt x="262113" y="190280"/>
                </a:cubicBezTo>
                <a:lnTo>
                  <a:pt x="262792" y="190645"/>
                </a:lnTo>
                <a:cubicBezTo>
                  <a:pt x="284450" y="202626"/>
                  <a:pt x="300577" y="218044"/>
                  <a:pt x="317591" y="234348"/>
                </a:cubicBezTo>
                <a:lnTo>
                  <a:pt x="319679" y="236328"/>
                </a:lnTo>
                <a:cubicBezTo>
                  <a:pt x="347131" y="262008"/>
                  <a:pt x="368685" y="297168"/>
                  <a:pt x="383611" y="340663"/>
                </a:cubicBezTo>
                <a:cubicBezTo>
                  <a:pt x="396659" y="376970"/>
                  <a:pt x="408088" y="406505"/>
                  <a:pt x="421345" y="432081"/>
                </a:cubicBezTo>
                <a:cubicBezTo>
                  <a:pt x="424946" y="438853"/>
                  <a:pt x="428495" y="445520"/>
                  <a:pt x="431939" y="452083"/>
                </a:cubicBezTo>
                <a:cubicBezTo>
                  <a:pt x="433870" y="455730"/>
                  <a:pt x="436271" y="459167"/>
                  <a:pt x="438776" y="462762"/>
                </a:cubicBezTo>
                <a:cubicBezTo>
                  <a:pt x="440290" y="464950"/>
                  <a:pt x="441855" y="467137"/>
                  <a:pt x="443264" y="469377"/>
                </a:cubicBezTo>
                <a:cubicBezTo>
                  <a:pt x="444569" y="471200"/>
                  <a:pt x="446030" y="473388"/>
                  <a:pt x="447492" y="475576"/>
                </a:cubicBezTo>
                <a:cubicBezTo>
                  <a:pt x="449788" y="479014"/>
                  <a:pt x="451980" y="482295"/>
                  <a:pt x="454276" y="485317"/>
                </a:cubicBezTo>
                <a:lnTo>
                  <a:pt x="466750" y="499693"/>
                </a:lnTo>
                <a:cubicBezTo>
                  <a:pt x="468211" y="501360"/>
                  <a:pt x="469777" y="503131"/>
                  <a:pt x="471290" y="504902"/>
                </a:cubicBezTo>
                <a:cubicBezTo>
                  <a:pt x="473743" y="507767"/>
                  <a:pt x="476040" y="510424"/>
                  <a:pt x="478336" y="512820"/>
                </a:cubicBezTo>
                <a:lnTo>
                  <a:pt x="490496" y="524071"/>
                </a:lnTo>
                <a:cubicBezTo>
                  <a:pt x="492793" y="526155"/>
                  <a:pt x="495037" y="528291"/>
                  <a:pt x="497281" y="530374"/>
                </a:cubicBezTo>
                <a:cubicBezTo>
                  <a:pt x="502395" y="535218"/>
                  <a:pt x="507249" y="539750"/>
                  <a:pt x="511998" y="543136"/>
                </a:cubicBezTo>
                <a:cubicBezTo>
                  <a:pt x="517583" y="547460"/>
                  <a:pt x="522436" y="551314"/>
                  <a:pt x="526873" y="554804"/>
                </a:cubicBezTo>
                <a:cubicBezTo>
                  <a:pt x="534127" y="560534"/>
                  <a:pt x="540442" y="565535"/>
                  <a:pt x="545191" y="568868"/>
                </a:cubicBezTo>
                <a:lnTo>
                  <a:pt x="557456" y="577463"/>
                </a:lnTo>
                <a:cubicBezTo>
                  <a:pt x="587413" y="598403"/>
                  <a:pt x="592788" y="602206"/>
                  <a:pt x="586526" y="611582"/>
                </a:cubicBezTo>
                <a:cubicBezTo>
                  <a:pt x="584334" y="614864"/>
                  <a:pt x="582246" y="616583"/>
                  <a:pt x="579115" y="616583"/>
                </a:cubicBezTo>
                <a:lnTo>
                  <a:pt x="579167" y="616374"/>
                </a:lnTo>
                <a:cubicBezTo>
                  <a:pt x="573322" y="616374"/>
                  <a:pt x="563927" y="610436"/>
                  <a:pt x="543782" y="597726"/>
                </a:cubicBezTo>
                <a:lnTo>
                  <a:pt x="531100" y="589704"/>
                </a:lnTo>
                <a:cubicBezTo>
                  <a:pt x="525620" y="586266"/>
                  <a:pt x="518783" y="581370"/>
                  <a:pt x="510850" y="575692"/>
                </a:cubicBezTo>
                <a:cubicBezTo>
                  <a:pt x="506310" y="572463"/>
                  <a:pt x="501300" y="568868"/>
                  <a:pt x="495872" y="565014"/>
                </a:cubicBezTo>
                <a:cubicBezTo>
                  <a:pt x="490131" y="561263"/>
                  <a:pt x="484546" y="556523"/>
                  <a:pt x="478597" y="551470"/>
                </a:cubicBezTo>
                <a:cubicBezTo>
                  <a:pt x="476301" y="549491"/>
                  <a:pt x="473900" y="547460"/>
                  <a:pt x="471447" y="545480"/>
                </a:cubicBezTo>
                <a:lnTo>
                  <a:pt x="458086" y="534177"/>
                </a:lnTo>
                <a:cubicBezTo>
                  <a:pt x="454590" y="530999"/>
                  <a:pt x="451667" y="527874"/>
                  <a:pt x="448797" y="524853"/>
                </a:cubicBezTo>
                <a:cubicBezTo>
                  <a:pt x="447335" y="523290"/>
                  <a:pt x="445822" y="521727"/>
                  <a:pt x="444308" y="520113"/>
                </a:cubicBezTo>
                <a:lnTo>
                  <a:pt x="429956" y="505007"/>
                </a:lnTo>
                <a:cubicBezTo>
                  <a:pt x="426929" y="501412"/>
                  <a:pt x="424111" y="497610"/>
                  <a:pt x="421397" y="493963"/>
                </a:cubicBezTo>
                <a:cubicBezTo>
                  <a:pt x="419883" y="491932"/>
                  <a:pt x="418370" y="489900"/>
                  <a:pt x="416804" y="487817"/>
                </a:cubicBezTo>
                <a:cubicBezTo>
                  <a:pt x="415134" y="485525"/>
                  <a:pt x="413673" y="483545"/>
                  <a:pt x="412159" y="481566"/>
                </a:cubicBezTo>
                <a:cubicBezTo>
                  <a:pt x="409080" y="477555"/>
                  <a:pt x="405896" y="473388"/>
                  <a:pt x="403026" y="468596"/>
                </a:cubicBezTo>
                <a:lnTo>
                  <a:pt x="391074" y="448489"/>
                </a:lnTo>
                <a:cubicBezTo>
                  <a:pt x="373904" y="418850"/>
                  <a:pt x="359239" y="384419"/>
                  <a:pt x="346870" y="354467"/>
                </a:cubicBezTo>
                <a:cubicBezTo>
                  <a:pt x="329595" y="312691"/>
                  <a:pt x="307049" y="284615"/>
                  <a:pt x="266445" y="254299"/>
                </a:cubicBezTo>
                <a:cubicBezTo>
                  <a:pt x="243116" y="236901"/>
                  <a:pt x="215977" y="223670"/>
                  <a:pt x="189726" y="210856"/>
                </a:cubicBezTo>
                <a:lnTo>
                  <a:pt x="186803" y="209449"/>
                </a:lnTo>
                <a:cubicBezTo>
                  <a:pt x="169006" y="200750"/>
                  <a:pt x="150583" y="191791"/>
                  <a:pt x="132160" y="181113"/>
                </a:cubicBezTo>
                <a:lnTo>
                  <a:pt x="117495" y="172153"/>
                </a:lnTo>
                <a:cubicBezTo>
                  <a:pt x="116608" y="171580"/>
                  <a:pt x="115877" y="171163"/>
                  <a:pt x="115146" y="170695"/>
                </a:cubicBezTo>
                <a:cubicBezTo>
                  <a:pt x="113268" y="169549"/>
                  <a:pt x="111389" y="168403"/>
                  <a:pt x="109614" y="167100"/>
                </a:cubicBezTo>
                <a:lnTo>
                  <a:pt x="88530" y="150067"/>
                </a:lnTo>
                <a:cubicBezTo>
                  <a:pt x="85398" y="147150"/>
                  <a:pt x="82528" y="144077"/>
                  <a:pt x="79762" y="141108"/>
                </a:cubicBezTo>
                <a:cubicBezTo>
                  <a:pt x="78509" y="139753"/>
                  <a:pt x="77257" y="138399"/>
                  <a:pt x="75952" y="137097"/>
                </a:cubicBezTo>
                <a:cubicBezTo>
                  <a:pt x="69324" y="130742"/>
                  <a:pt x="64053" y="123293"/>
                  <a:pt x="58938" y="116105"/>
                </a:cubicBezTo>
                <a:cubicBezTo>
                  <a:pt x="57216" y="113656"/>
                  <a:pt x="55441" y="111156"/>
                  <a:pt x="53615" y="108760"/>
                </a:cubicBezTo>
                <a:cubicBezTo>
                  <a:pt x="50953" y="104905"/>
                  <a:pt x="49022" y="101415"/>
                  <a:pt x="47091" y="98030"/>
                </a:cubicBezTo>
                <a:cubicBezTo>
                  <a:pt x="46151" y="96415"/>
                  <a:pt x="45264" y="94748"/>
                  <a:pt x="44273" y="93133"/>
                </a:cubicBezTo>
                <a:lnTo>
                  <a:pt x="42655" y="90320"/>
                </a:lnTo>
                <a:cubicBezTo>
                  <a:pt x="40254" y="86153"/>
                  <a:pt x="37749" y="81830"/>
                  <a:pt x="35713" y="77246"/>
                </a:cubicBezTo>
                <a:cubicBezTo>
                  <a:pt x="27102" y="60056"/>
                  <a:pt x="19639" y="42502"/>
                  <a:pt x="12437" y="25521"/>
                </a:cubicBezTo>
                <a:lnTo>
                  <a:pt x="9253" y="18020"/>
                </a:lnTo>
                <a:lnTo>
                  <a:pt x="0" y="0"/>
                </a:lnTo>
                <a:close/>
              </a:path>
            </a:pathLst>
          </a:custGeom>
          <a:solidFill>
            <a:srgbClr val="FEE5D3"/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9CCC3F-3318-9028-92A2-24B0EE6F93D0}"/>
              </a:ext>
            </a:extLst>
          </p:cNvPr>
          <p:cNvSpPr/>
          <p:nvPr/>
        </p:nvSpPr>
        <p:spPr>
          <a:xfrm flipH="1">
            <a:off x="7733480" y="4100288"/>
            <a:ext cx="1152000" cy="22783"/>
          </a:xfrm>
          <a:prstGeom prst="rect">
            <a:avLst/>
          </a:prstGeom>
          <a:solidFill>
            <a:srgbClr val="FEE5D3"/>
          </a:solidFill>
          <a:ln w="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190DA1-FF31-7C1E-647F-C32166829DD3}"/>
              </a:ext>
            </a:extLst>
          </p:cNvPr>
          <p:cNvSpPr txBox="1"/>
          <p:nvPr/>
        </p:nvSpPr>
        <p:spPr>
          <a:xfrm>
            <a:off x="7372085" y="1594315"/>
            <a:ext cx="2469094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Anatomy of the meninges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06E4C94-BBFD-7AC7-28AA-570962367B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3737" y="2368145"/>
            <a:ext cx="806906" cy="121873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827B7FE-9240-961B-3BD1-A04A75A05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9913" y="4257980"/>
            <a:ext cx="809647" cy="1259451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5948990-9789-09E7-B930-81638F69611F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6260916" y="4410006"/>
            <a:ext cx="494597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15C0683-C6A3-5299-9EB1-60A20F70144E}"/>
              </a:ext>
            </a:extLst>
          </p:cNvPr>
          <p:cNvSpPr txBox="1"/>
          <p:nvPr/>
        </p:nvSpPr>
        <p:spPr>
          <a:xfrm>
            <a:off x="6755513" y="4283048"/>
            <a:ext cx="476562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r>
              <a:rPr lang="en-US" sz="1050" dirty="0"/>
              <a:t>Dura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78E48DA-6160-42ED-99B0-782255AAA4C9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6124575" y="4655016"/>
            <a:ext cx="610508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A0F5578-F29B-D232-B0C3-6BEFD9E49674}"/>
              </a:ext>
            </a:extLst>
          </p:cNvPr>
          <p:cNvSpPr txBox="1"/>
          <p:nvPr/>
        </p:nvSpPr>
        <p:spPr>
          <a:xfrm>
            <a:off x="6735083" y="4528058"/>
            <a:ext cx="399208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r>
              <a:rPr lang="en-US" sz="1050"/>
              <a:t>Pia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9105433-1003-6031-9B21-83C0BF8F2542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243638" y="4861922"/>
            <a:ext cx="511875" cy="0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D84BB37-3352-B395-4556-02B07E12488E}"/>
              </a:ext>
            </a:extLst>
          </p:cNvPr>
          <p:cNvSpPr txBox="1"/>
          <p:nvPr/>
        </p:nvSpPr>
        <p:spPr>
          <a:xfrm>
            <a:off x="6755513" y="4734964"/>
            <a:ext cx="1018377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r>
              <a:rPr lang="en-US" sz="1050" dirty="0"/>
              <a:t>Subarachnoid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E1A784E-B577-B9DC-7943-15181308B966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6198827" y="5121221"/>
            <a:ext cx="556686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F4D6AC9-A14F-E62E-FC50-4B582BEE2804}"/>
              </a:ext>
            </a:extLst>
          </p:cNvPr>
          <p:cNvSpPr txBox="1"/>
          <p:nvPr/>
        </p:nvSpPr>
        <p:spPr>
          <a:xfrm>
            <a:off x="6755513" y="4994263"/>
            <a:ext cx="859679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r>
              <a:rPr lang="en-US" sz="1050" dirty="0"/>
              <a:t>Spinal cord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77C7ADB-E6A8-B315-A6E0-14D4C7B7D6C9}"/>
              </a:ext>
            </a:extLst>
          </p:cNvPr>
          <p:cNvCxnSpPr>
            <a:cxnSpLocks/>
            <a:stCxn id="30" idx="1"/>
          </p:cNvCxnSpPr>
          <p:nvPr/>
        </p:nvCxnSpPr>
        <p:spPr>
          <a:xfrm flipH="1">
            <a:off x="6434589" y="5421037"/>
            <a:ext cx="353486" cy="1"/>
          </a:xfrm>
          <a:prstGeom prst="line">
            <a:avLst/>
          </a:prstGeom>
          <a:ln w="6350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396ED6C-5464-0DC1-7DAB-58EC81878A94}"/>
              </a:ext>
            </a:extLst>
          </p:cNvPr>
          <p:cNvSpPr txBox="1"/>
          <p:nvPr/>
        </p:nvSpPr>
        <p:spPr>
          <a:xfrm>
            <a:off x="6788075" y="5294079"/>
            <a:ext cx="700982" cy="253916"/>
          </a:xfrm>
          <a:prstGeom prst="rect">
            <a:avLst/>
          </a:prstGeom>
          <a:noFill/>
        </p:spPr>
        <p:txBody>
          <a:bodyPr wrap="none" lIns="90000" rtlCol="0" anchor="b" anchorCtr="0">
            <a:spAutoFit/>
          </a:bodyPr>
          <a:lstStyle/>
          <a:p>
            <a:r>
              <a:rPr lang="en-US" sz="1050" dirty="0"/>
              <a:t>Vertebra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B068855-ECE5-2EDC-B03B-867B2BD41E55}"/>
              </a:ext>
            </a:extLst>
          </p:cNvPr>
          <p:cNvSpPr/>
          <p:nvPr/>
        </p:nvSpPr>
        <p:spPr>
          <a:xfrm>
            <a:off x="6142586" y="2341529"/>
            <a:ext cx="158046" cy="158046"/>
          </a:xfrm>
          <a:prstGeom prst="ellipse">
            <a:avLst/>
          </a:prstGeom>
          <a:noFill/>
          <a:ln w="63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A9C1EE7-7D6A-C501-61E9-41E313026B7C}"/>
              </a:ext>
            </a:extLst>
          </p:cNvPr>
          <p:cNvSpPr/>
          <p:nvPr/>
        </p:nvSpPr>
        <p:spPr>
          <a:xfrm>
            <a:off x="6172069" y="3212715"/>
            <a:ext cx="274542" cy="274542"/>
          </a:xfrm>
          <a:prstGeom prst="ellipse">
            <a:avLst/>
          </a:prstGeom>
          <a:noFill/>
          <a:ln w="63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Graphic 1877">
            <a:extLst>
              <a:ext uri="{FF2B5EF4-FFF2-40B4-BE49-F238E27FC236}">
                <a16:creationId xmlns:a16="http://schemas.microsoft.com/office/drawing/2014/main" id="{15FEDAF0-5097-9D0F-A38B-ACFBBF8D37BE}"/>
              </a:ext>
            </a:extLst>
          </p:cNvPr>
          <p:cNvSpPr/>
          <p:nvPr/>
        </p:nvSpPr>
        <p:spPr>
          <a:xfrm rot="17357821" flipV="1">
            <a:off x="6720755" y="1553298"/>
            <a:ext cx="742160" cy="1603019"/>
          </a:xfrm>
          <a:custGeom>
            <a:avLst/>
            <a:gdLst>
              <a:gd name="csX0" fmla="*/ 170007 w 472144"/>
              <a:gd name="csY0" fmla="*/ 0 h 1019802"/>
              <a:gd name="csX1" fmla="*/ 99942 w 472144"/>
              <a:gd name="csY1" fmla="*/ 302263 h 1019802"/>
              <a:gd name="csX2" fmla="*/ 201578 w 472144"/>
              <a:gd name="csY2" fmla="*/ 238842 h 1019802"/>
              <a:gd name="csX3" fmla="*/ 228120 w 472144"/>
              <a:gd name="csY3" fmla="*/ 298124 h 1019802"/>
              <a:gd name="csX4" fmla="*/ 257685 w 472144"/>
              <a:gd name="csY4" fmla="*/ 403557 h 1019802"/>
              <a:gd name="csX5" fmla="*/ 258860 w 472144"/>
              <a:gd name="csY5" fmla="*/ 410368 h 1019802"/>
              <a:gd name="csX6" fmla="*/ 259959 w 472144"/>
              <a:gd name="csY6" fmla="*/ 417194 h 1019802"/>
              <a:gd name="csX7" fmla="*/ 261066 w 472144"/>
              <a:gd name="csY7" fmla="*/ 424043 h 1019802"/>
              <a:gd name="csX8" fmla="*/ 261623 w 472144"/>
              <a:gd name="csY8" fmla="*/ 427471 h 1019802"/>
              <a:gd name="csX9" fmla="*/ 262050 w 472144"/>
              <a:gd name="csY9" fmla="*/ 430907 h 1019802"/>
              <a:gd name="csX10" fmla="*/ 263737 w 472144"/>
              <a:gd name="csY10" fmla="*/ 444690 h 1019802"/>
              <a:gd name="csX11" fmla="*/ 264164 w 472144"/>
              <a:gd name="csY11" fmla="*/ 448149 h 1019802"/>
              <a:gd name="csX12" fmla="*/ 264378 w 472144"/>
              <a:gd name="csY12" fmla="*/ 449882 h 1019802"/>
              <a:gd name="csX13" fmla="*/ 264523 w 472144"/>
              <a:gd name="csY13" fmla="*/ 451608 h 1019802"/>
              <a:gd name="csX14" fmla="*/ 265095 w 472144"/>
              <a:gd name="csY14" fmla="*/ 458533 h 1019802"/>
              <a:gd name="csX15" fmla="*/ 266270 w 472144"/>
              <a:gd name="csY15" fmla="*/ 472437 h 1019802"/>
              <a:gd name="csX16" fmla="*/ 266896 w 472144"/>
              <a:gd name="csY16" fmla="*/ 486372 h 1019802"/>
              <a:gd name="csX17" fmla="*/ 267217 w 472144"/>
              <a:gd name="csY17" fmla="*/ 493374 h 1019802"/>
              <a:gd name="csX18" fmla="*/ 267300 w 472144"/>
              <a:gd name="csY18" fmla="*/ 496871 h 1019802"/>
              <a:gd name="csX19" fmla="*/ 267316 w 472144"/>
              <a:gd name="csY19" fmla="*/ 500368 h 1019802"/>
              <a:gd name="csX20" fmla="*/ 267407 w 472144"/>
              <a:gd name="csY20" fmla="*/ 514395 h 1019802"/>
              <a:gd name="csX21" fmla="*/ 267415 w 472144"/>
              <a:gd name="csY21" fmla="*/ 517907 h 1019802"/>
              <a:gd name="csX22" fmla="*/ 267293 w 472144"/>
              <a:gd name="csY22" fmla="*/ 521405 h 1019802"/>
              <a:gd name="csX23" fmla="*/ 267056 w 472144"/>
              <a:gd name="csY23" fmla="*/ 528422 h 1019802"/>
              <a:gd name="csX24" fmla="*/ 266827 w 472144"/>
              <a:gd name="csY24" fmla="*/ 535454 h 1019802"/>
              <a:gd name="csX25" fmla="*/ 266522 w 472144"/>
              <a:gd name="csY25" fmla="*/ 542494 h 1019802"/>
              <a:gd name="csX26" fmla="*/ 265568 w 472144"/>
              <a:gd name="csY26" fmla="*/ 556582 h 1019802"/>
              <a:gd name="csX27" fmla="*/ 264202 w 472144"/>
              <a:gd name="csY27" fmla="*/ 570677 h 1019802"/>
              <a:gd name="csX28" fmla="*/ 255395 w 472144"/>
              <a:gd name="csY28" fmla="*/ 627097 h 1019802"/>
              <a:gd name="csX29" fmla="*/ 252358 w 472144"/>
              <a:gd name="csY29" fmla="*/ 641169 h 1019802"/>
              <a:gd name="csX30" fmla="*/ 248916 w 472144"/>
              <a:gd name="csY30" fmla="*/ 655188 h 1019802"/>
              <a:gd name="csX31" fmla="*/ 247069 w 472144"/>
              <a:gd name="csY31" fmla="*/ 662182 h 1019802"/>
              <a:gd name="csX32" fmla="*/ 245146 w 472144"/>
              <a:gd name="csY32" fmla="*/ 669169 h 1019802"/>
              <a:gd name="csX33" fmla="*/ 244185 w 472144"/>
              <a:gd name="csY33" fmla="*/ 672666 h 1019802"/>
              <a:gd name="csX34" fmla="*/ 243704 w 472144"/>
              <a:gd name="csY34" fmla="*/ 674414 h 1019802"/>
              <a:gd name="csX35" fmla="*/ 243177 w 472144"/>
              <a:gd name="csY35" fmla="*/ 676148 h 1019802"/>
              <a:gd name="csX36" fmla="*/ 241056 w 472144"/>
              <a:gd name="csY36" fmla="*/ 683096 h 1019802"/>
              <a:gd name="csX37" fmla="*/ 238934 w 472144"/>
              <a:gd name="csY37" fmla="*/ 690060 h 1019802"/>
              <a:gd name="csX38" fmla="*/ 236645 w 472144"/>
              <a:gd name="csY38" fmla="*/ 696970 h 1019802"/>
              <a:gd name="csX39" fmla="*/ 234325 w 472144"/>
              <a:gd name="csY39" fmla="*/ 703888 h 1019802"/>
              <a:gd name="csX40" fmla="*/ 233165 w 472144"/>
              <a:gd name="csY40" fmla="*/ 707354 h 1019802"/>
              <a:gd name="csX41" fmla="*/ 231913 w 472144"/>
              <a:gd name="csY41" fmla="*/ 710783 h 1019802"/>
              <a:gd name="csX42" fmla="*/ 226861 w 472144"/>
              <a:gd name="csY42" fmla="*/ 724527 h 1019802"/>
              <a:gd name="csX43" fmla="*/ 221435 w 472144"/>
              <a:gd name="csY43" fmla="*/ 738164 h 1019802"/>
              <a:gd name="csX44" fmla="*/ 166641 w 472144"/>
              <a:gd name="csY44" fmla="*/ 843337 h 1019802"/>
              <a:gd name="csX45" fmla="*/ 131895 w 472144"/>
              <a:gd name="csY45" fmla="*/ 892487 h 1019802"/>
              <a:gd name="csX46" fmla="*/ 92379 w 472144"/>
              <a:gd name="csY46" fmla="*/ 938591 h 1019802"/>
              <a:gd name="csX47" fmla="*/ 87121 w 472144"/>
              <a:gd name="csY47" fmla="*/ 944119 h 1019802"/>
              <a:gd name="csX48" fmla="*/ 81810 w 472144"/>
              <a:gd name="csY48" fmla="*/ 949609 h 1019802"/>
              <a:gd name="csX49" fmla="*/ 70950 w 472144"/>
              <a:gd name="csY49" fmla="*/ 960406 h 1019802"/>
              <a:gd name="csX50" fmla="*/ 59777 w 472144"/>
              <a:gd name="csY50" fmla="*/ 970920 h 1019802"/>
              <a:gd name="csX51" fmla="*/ 56969 w 472144"/>
              <a:gd name="csY51" fmla="*/ 973547 h 1019802"/>
              <a:gd name="csX52" fmla="*/ 54100 w 472144"/>
              <a:gd name="csY52" fmla="*/ 976097 h 1019802"/>
              <a:gd name="csX53" fmla="*/ 48345 w 472144"/>
              <a:gd name="csY53" fmla="*/ 981205 h 1019802"/>
              <a:gd name="csX54" fmla="*/ 0 w 472144"/>
              <a:gd name="csY54" fmla="*/ 1019803 h 1019802"/>
              <a:gd name="csX55" fmla="*/ 55656 w 472144"/>
              <a:gd name="csY55" fmla="*/ 991490 h 1019802"/>
              <a:gd name="csX56" fmla="*/ 62464 w 472144"/>
              <a:gd name="csY56" fmla="*/ 987573 h 1019802"/>
              <a:gd name="csX57" fmla="*/ 65875 w 472144"/>
              <a:gd name="csY57" fmla="*/ 985611 h 1019802"/>
              <a:gd name="csX58" fmla="*/ 69225 w 472144"/>
              <a:gd name="csY58" fmla="*/ 983564 h 1019802"/>
              <a:gd name="csX59" fmla="*/ 82641 w 472144"/>
              <a:gd name="csY59" fmla="*/ 975303 h 1019802"/>
              <a:gd name="csX60" fmla="*/ 95851 w 472144"/>
              <a:gd name="csY60" fmla="*/ 966667 h 1019802"/>
              <a:gd name="csX61" fmla="*/ 102384 w 472144"/>
              <a:gd name="csY61" fmla="*/ 962215 h 1019802"/>
              <a:gd name="csX62" fmla="*/ 108886 w 472144"/>
              <a:gd name="csY62" fmla="*/ 957703 h 1019802"/>
              <a:gd name="csX63" fmla="*/ 159170 w 472144"/>
              <a:gd name="csY63" fmla="*/ 918761 h 1019802"/>
              <a:gd name="csX64" fmla="*/ 206012 w 472144"/>
              <a:gd name="csY64" fmla="*/ 874940 h 1019802"/>
              <a:gd name="csX65" fmla="*/ 287997 w 472144"/>
              <a:gd name="csY65" fmla="*/ 774257 h 1019802"/>
              <a:gd name="csX66" fmla="*/ 297025 w 472144"/>
              <a:gd name="csY66" fmla="*/ 760544 h 1019802"/>
              <a:gd name="csX67" fmla="*/ 305717 w 472144"/>
              <a:gd name="csY67" fmla="*/ 746571 h 1019802"/>
              <a:gd name="csX68" fmla="*/ 307885 w 472144"/>
              <a:gd name="csY68" fmla="*/ 743066 h 1019802"/>
              <a:gd name="csX69" fmla="*/ 309960 w 472144"/>
              <a:gd name="csY69" fmla="*/ 739508 h 1019802"/>
              <a:gd name="csX70" fmla="*/ 314120 w 472144"/>
              <a:gd name="csY70" fmla="*/ 732376 h 1019802"/>
              <a:gd name="csX71" fmla="*/ 318256 w 472144"/>
              <a:gd name="csY71" fmla="*/ 725214 h 1019802"/>
              <a:gd name="csX72" fmla="*/ 322224 w 472144"/>
              <a:gd name="csY72" fmla="*/ 717960 h 1019802"/>
              <a:gd name="csX73" fmla="*/ 326193 w 472144"/>
              <a:gd name="csY73" fmla="*/ 710691 h 1019802"/>
              <a:gd name="csX74" fmla="*/ 327185 w 472144"/>
              <a:gd name="csY74" fmla="*/ 708866 h 1019802"/>
              <a:gd name="csX75" fmla="*/ 328131 w 472144"/>
              <a:gd name="csY75" fmla="*/ 707026 h 1019802"/>
              <a:gd name="csX76" fmla="*/ 330024 w 472144"/>
              <a:gd name="csY76" fmla="*/ 703338 h 1019802"/>
              <a:gd name="csX77" fmla="*/ 333801 w 472144"/>
              <a:gd name="csY77" fmla="*/ 695947 h 1019802"/>
              <a:gd name="csX78" fmla="*/ 337510 w 472144"/>
              <a:gd name="csY78" fmla="*/ 688502 h 1019802"/>
              <a:gd name="csX79" fmla="*/ 344676 w 472144"/>
              <a:gd name="csY79" fmla="*/ 673460 h 1019802"/>
              <a:gd name="csX80" fmla="*/ 351438 w 472144"/>
              <a:gd name="csY80" fmla="*/ 658189 h 1019802"/>
              <a:gd name="csX81" fmla="*/ 375080 w 472144"/>
              <a:gd name="csY81" fmla="*/ 595225 h 1019802"/>
              <a:gd name="csX82" fmla="*/ 380101 w 472144"/>
              <a:gd name="csY82" fmla="*/ 579046 h 1019802"/>
              <a:gd name="csX83" fmla="*/ 384680 w 472144"/>
              <a:gd name="csY83" fmla="*/ 562690 h 1019802"/>
              <a:gd name="csX84" fmla="*/ 386787 w 472144"/>
              <a:gd name="csY84" fmla="*/ 554451 h 1019802"/>
              <a:gd name="csX85" fmla="*/ 388801 w 472144"/>
              <a:gd name="csY85" fmla="*/ 546182 h 1019802"/>
              <a:gd name="csX86" fmla="*/ 390808 w 472144"/>
              <a:gd name="csY86" fmla="*/ 537890 h 1019802"/>
              <a:gd name="csX87" fmla="*/ 391808 w 472144"/>
              <a:gd name="csY87" fmla="*/ 533736 h 1019802"/>
              <a:gd name="csX88" fmla="*/ 392671 w 472144"/>
              <a:gd name="csY88" fmla="*/ 529567 h 1019802"/>
              <a:gd name="csX89" fmla="*/ 396044 w 472144"/>
              <a:gd name="csY89" fmla="*/ 512822 h 1019802"/>
              <a:gd name="csX90" fmla="*/ 396883 w 472144"/>
              <a:gd name="csY90" fmla="*/ 508623 h 1019802"/>
              <a:gd name="csX91" fmla="*/ 397654 w 472144"/>
              <a:gd name="csY91" fmla="*/ 504415 h 1019802"/>
              <a:gd name="csX92" fmla="*/ 399028 w 472144"/>
              <a:gd name="csY92" fmla="*/ 495978 h 1019802"/>
              <a:gd name="csX93" fmla="*/ 401744 w 472144"/>
              <a:gd name="csY93" fmla="*/ 479042 h 1019802"/>
              <a:gd name="csX94" fmla="*/ 403843 w 472144"/>
              <a:gd name="csY94" fmla="*/ 462022 h 1019802"/>
              <a:gd name="csX95" fmla="*/ 404873 w 472144"/>
              <a:gd name="csY95" fmla="*/ 453486 h 1019802"/>
              <a:gd name="csX96" fmla="*/ 405125 w 472144"/>
              <a:gd name="csY96" fmla="*/ 451348 h 1019802"/>
              <a:gd name="csX97" fmla="*/ 405308 w 472144"/>
              <a:gd name="csY97" fmla="*/ 449210 h 1019802"/>
              <a:gd name="csX98" fmla="*/ 405675 w 472144"/>
              <a:gd name="csY98" fmla="*/ 444934 h 1019802"/>
              <a:gd name="csX99" fmla="*/ 407109 w 472144"/>
              <a:gd name="csY99" fmla="*/ 427777 h 1019802"/>
              <a:gd name="csX100" fmla="*/ 407453 w 472144"/>
              <a:gd name="csY100" fmla="*/ 423478 h 1019802"/>
              <a:gd name="csX101" fmla="*/ 407659 w 472144"/>
              <a:gd name="csY101" fmla="*/ 419179 h 1019802"/>
              <a:gd name="csX102" fmla="*/ 408063 w 472144"/>
              <a:gd name="csY102" fmla="*/ 410574 h 1019802"/>
              <a:gd name="csX103" fmla="*/ 408452 w 472144"/>
              <a:gd name="csY103" fmla="*/ 401946 h 1019802"/>
              <a:gd name="csX104" fmla="*/ 408742 w 472144"/>
              <a:gd name="csY104" fmla="*/ 393310 h 1019802"/>
              <a:gd name="csX105" fmla="*/ 399325 w 472144"/>
              <a:gd name="csY105" fmla="*/ 254632 h 1019802"/>
              <a:gd name="csX106" fmla="*/ 369936 w 472144"/>
              <a:gd name="csY106" fmla="*/ 133806 h 1019802"/>
              <a:gd name="csX107" fmla="*/ 472145 w 472144"/>
              <a:gd name="csY107" fmla="*/ 70026 h 1019802"/>
              <a:gd name="csX108" fmla="*/ 170007 w 472144"/>
              <a:gd name="csY108" fmla="*/ 0 h 1019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</a:cxnLst>
            <a:rect l="l" t="t" r="r" b="b"/>
            <a:pathLst>
              <a:path w="472144" h="1019802">
                <a:moveTo>
                  <a:pt x="170007" y="0"/>
                </a:moveTo>
                <a:lnTo>
                  <a:pt x="99942" y="302263"/>
                </a:lnTo>
                <a:lnTo>
                  <a:pt x="201578" y="238842"/>
                </a:lnTo>
                <a:cubicBezTo>
                  <a:pt x="211385" y="257984"/>
                  <a:pt x="220268" y="277775"/>
                  <a:pt x="228120" y="298124"/>
                </a:cubicBezTo>
                <a:cubicBezTo>
                  <a:pt x="240979" y="331973"/>
                  <a:pt x="250870" y="367310"/>
                  <a:pt x="257685" y="403557"/>
                </a:cubicBezTo>
                <a:cubicBezTo>
                  <a:pt x="258181" y="405817"/>
                  <a:pt x="258478" y="408092"/>
                  <a:pt x="258860" y="410368"/>
                </a:cubicBezTo>
                <a:lnTo>
                  <a:pt x="259959" y="417194"/>
                </a:lnTo>
                <a:lnTo>
                  <a:pt x="261066" y="424043"/>
                </a:lnTo>
                <a:lnTo>
                  <a:pt x="261623" y="427471"/>
                </a:lnTo>
                <a:lnTo>
                  <a:pt x="262050" y="430907"/>
                </a:lnTo>
                <a:lnTo>
                  <a:pt x="263737" y="444690"/>
                </a:lnTo>
                <a:lnTo>
                  <a:pt x="264164" y="448149"/>
                </a:lnTo>
                <a:lnTo>
                  <a:pt x="264378" y="449882"/>
                </a:lnTo>
                <a:lnTo>
                  <a:pt x="264523" y="451608"/>
                </a:lnTo>
                <a:lnTo>
                  <a:pt x="265095" y="458533"/>
                </a:lnTo>
                <a:lnTo>
                  <a:pt x="266270" y="472437"/>
                </a:lnTo>
                <a:lnTo>
                  <a:pt x="266896" y="486372"/>
                </a:lnTo>
                <a:lnTo>
                  <a:pt x="267217" y="493374"/>
                </a:lnTo>
                <a:cubicBezTo>
                  <a:pt x="267293" y="494542"/>
                  <a:pt x="267300" y="495711"/>
                  <a:pt x="267300" y="496871"/>
                </a:cubicBezTo>
                <a:lnTo>
                  <a:pt x="267316" y="500368"/>
                </a:lnTo>
                <a:lnTo>
                  <a:pt x="267407" y="514395"/>
                </a:lnTo>
                <a:cubicBezTo>
                  <a:pt x="267407" y="515563"/>
                  <a:pt x="267438" y="516739"/>
                  <a:pt x="267415" y="517907"/>
                </a:cubicBezTo>
                <a:lnTo>
                  <a:pt x="267293" y="521405"/>
                </a:lnTo>
                <a:lnTo>
                  <a:pt x="267056" y="528422"/>
                </a:lnTo>
                <a:lnTo>
                  <a:pt x="266827" y="535454"/>
                </a:lnTo>
                <a:cubicBezTo>
                  <a:pt x="266736" y="537798"/>
                  <a:pt x="266720" y="540165"/>
                  <a:pt x="266522" y="542494"/>
                </a:cubicBezTo>
                <a:lnTo>
                  <a:pt x="265568" y="556582"/>
                </a:lnTo>
                <a:lnTo>
                  <a:pt x="264202" y="570677"/>
                </a:lnTo>
                <a:cubicBezTo>
                  <a:pt x="262157" y="589484"/>
                  <a:pt x="259219" y="608313"/>
                  <a:pt x="255395" y="627097"/>
                </a:cubicBezTo>
                <a:lnTo>
                  <a:pt x="252358" y="641169"/>
                </a:lnTo>
                <a:lnTo>
                  <a:pt x="248916" y="655188"/>
                </a:lnTo>
                <a:cubicBezTo>
                  <a:pt x="248374" y="657540"/>
                  <a:pt x="247710" y="659853"/>
                  <a:pt x="247069" y="662182"/>
                </a:cubicBezTo>
                <a:lnTo>
                  <a:pt x="245146" y="669169"/>
                </a:lnTo>
                <a:lnTo>
                  <a:pt x="244185" y="672666"/>
                </a:lnTo>
                <a:lnTo>
                  <a:pt x="243704" y="674414"/>
                </a:lnTo>
                <a:lnTo>
                  <a:pt x="243177" y="676148"/>
                </a:lnTo>
                <a:lnTo>
                  <a:pt x="241056" y="683096"/>
                </a:lnTo>
                <a:lnTo>
                  <a:pt x="238934" y="690060"/>
                </a:lnTo>
                <a:cubicBezTo>
                  <a:pt x="238217" y="692381"/>
                  <a:pt x="237400" y="694664"/>
                  <a:pt x="236645" y="696970"/>
                </a:cubicBezTo>
                <a:lnTo>
                  <a:pt x="234325" y="703888"/>
                </a:lnTo>
                <a:lnTo>
                  <a:pt x="233165" y="707354"/>
                </a:lnTo>
                <a:lnTo>
                  <a:pt x="231913" y="710783"/>
                </a:lnTo>
                <a:lnTo>
                  <a:pt x="226861" y="724527"/>
                </a:lnTo>
                <a:lnTo>
                  <a:pt x="221435" y="738164"/>
                </a:lnTo>
                <a:cubicBezTo>
                  <a:pt x="206478" y="774380"/>
                  <a:pt x="188315" y="809771"/>
                  <a:pt x="166641" y="843337"/>
                </a:cubicBezTo>
                <a:cubicBezTo>
                  <a:pt x="155835" y="860135"/>
                  <a:pt x="144289" y="876582"/>
                  <a:pt x="131895" y="892487"/>
                </a:cubicBezTo>
                <a:cubicBezTo>
                  <a:pt x="119471" y="908361"/>
                  <a:pt x="106291" y="923755"/>
                  <a:pt x="92379" y="938591"/>
                </a:cubicBezTo>
                <a:lnTo>
                  <a:pt x="87121" y="944119"/>
                </a:lnTo>
                <a:cubicBezTo>
                  <a:pt x="85358" y="945951"/>
                  <a:pt x="83633" y="947845"/>
                  <a:pt x="81810" y="949609"/>
                </a:cubicBezTo>
                <a:lnTo>
                  <a:pt x="70950" y="960406"/>
                </a:lnTo>
                <a:lnTo>
                  <a:pt x="59777" y="970920"/>
                </a:lnTo>
                <a:lnTo>
                  <a:pt x="56969" y="973547"/>
                </a:lnTo>
                <a:lnTo>
                  <a:pt x="54100" y="976097"/>
                </a:lnTo>
                <a:lnTo>
                  <a:pt x="48345" y="981205"/>
                </a:lnTo>
                <a:cubicBezTo>
                  <a:pt x="32922" y="994751"/>
                  <a:pt x="16797" y="1007647"/>
                  <a:pt x="0" y="1019803"/>
                </a:cubicBezTo>
                <a:cubicBezTo>
                  <a:pt x="18896" y="1011289"/>
                  <a:pt x="37471" y="1001836"/>
                  <a:pt x="55656" y="991490"/>
                </a:cubicBezTo>
                <a:lnTo>
                  <a:pt x="62464" y="987573"/>
                </a:lnTo>
                <a:lnTo>
                  <a:pt x="65875" y="985611"/>
                </a:lnTo>
                <a:lnTo>
                  <a:pt x="69225" y="983564"/>
                </a:lnTo>
                <a:lnTo>
                  <a:pt x="82641" y="975303"/>
                </a:lnTo>
                <a:lnTo>
                  <a:pt x="95851" y="966667"/>
                </a:lnTo>
                <a:cubicBezTo>
                  <a:pt x="98080" y="965247"/>
                  <a:pt x="100209" y="963712"/>
                  <a:pt x="102384" y="962215"/>
                </a:cubicBezTo>
                <a:lnTo>
                  <a:pt x="108886" y="957703"/>
                </a:lnTo>
                <a:cubicBezTo>
                  <a:pt x="126141" y="945539"/>
                  <a:pt x="142922" y="932543"/>
                  <a:pt x="159170" y="918761"/>
                </a:cubicBezTo>
                <a:cubicBezTo>
                  <a:pt x="175387" y="904948"/>
                  <a:pt x="190978" y="890288"/>
                  <a:pt x="206012" y="874940"/>
                </a:cubicBezTo>
                <a:cubicBezTo>
                  <a:pt x="236133" y="844283"/>
                  <a:pt x="263477" y="810465"/>
                  <a:pt x="287997" y="774257"/>
                </a:cubicBezTo>
                <a:lnTo>
                  <a:pt x="297025" y="760544"/>
                </a:lnTo>
                <a:cubicBezTo>
                  <a:pt x="299948" y="755917"/>
                  <a:pt x="302817" y="751244"/>
                  <a:pt x="305717" y="746571"/>
                </a:cubicBezTo>
                <a:lnTo>
                  <a:pt x="307885" y="743066"/>
                </a:lnTo>
                <a:lnTo>
                  <a:pt x="309960" y="739508"/>
                </a:lnTo>
                <a:lnTo>
                  <a:pt x="314120" y="732376"/>
                </a:lnTo>
                <a:cubicBezTo>
                  <a:pt x="315493" y="729994"/>
                  <a:pt x="316920" y="727627"/>
                  <a:pt x="318256" y="725214"/>
                </a:cubicBezTo>
                <a:lnTo>
                  <a:pt x="322224" y="717960"/>
                </a:lnTo>
                <a:lnTo>
                  <a:pt x="326193" y="710691"/>
                </a:lnTo>
                <a:lnTo>
                  <a:pt x="327185" y="708866"/>
                </a:lnTo>
                <a:lnTo>
                  <a:pt x="328131" y="707026"/>
                </a:lnTo>
                <a:lnTo>
                  <a:pt x="330024" y="703338"/>
                </a:lnTo>
                <a:lnTo>
                  <a:pt x="333801" y="695947"/>
                </a:lnTo>
                <a:cubicBezTo>
                  <a:pt x="335060" y="693480"/>
                  <a:pt x="336343" y="691014"/>
                  <a:pt x="337510" y="688502"/>
                </a:cubicBezTo>
                <a:lnTo>
                  <a:pt x="344676" y="673460"/>
                </a:lnTo>
                <a:lnTo>
                  <a:pt x="351438" y="658189"/>
                </a:lnTo>
                <a:cubicBezTo>
                  <a:pt x="360237" y="637695"/>
                  <a:pt x="368143" y="616689"/>
                  <a:pt x="375080" y="595225"/>
                </a:cubicBezTo>
                <a:lnTo>
                  <a:pt x="380101" y="579046"/>
                </a:lnTo>
                <a:lnTo>
                  <a:pt x="384680" y="562690"/>
                </a:lnTo>
                <a:cubicBezTo>
                  <a:pt x="385482" y="559964"/>
                  <a:pt x="386100" y="557208"/>
                  <a:pt x="386787" y="554451"/>
                </a:cubicBezTo>
                <a:lnTo>
                  <a:pt x="388801" y="546182"/>
                </a:lnTo>
                <a:lnTo>
                  <a:pt x="390808" y="537890"/>
                </a:lnTo>
                <a:lnTo>
                  <a:pt x="391808" y="533736"/>
                </a:lnTo>
                <a:cubicBezTo>
                  <a:pt x="392121" y="532346"/>
                  <a:pt x="392381" y="530957"/>
                  <a:pt x="392671" y="529567"/>
                </a:cubicBezTo>
                <a:lnTo>
                  <a:pt x="396044" y="512822"/>
                </a:lnTo>
                <a:lnTo>
                  <a:pt x="396883" y="508623"/>
                </a:lnTo>
                <a:cubicBezTo>
                  <a:pt x="397173" y="507225"/>
                  <a:pt x="397448" y="505820"/>
                  <a:pt x="397654" y="504415"/>
                </a:cubicBezTo>
                <a:lnTo>
                  <a:pt x="399028" y="495978"/>
                </a:lnTo>
                <a:lnTo>
                  <a:pt x="401744" y="479042"/>
                </a:lnTo>
                <a:lnTo>
                  <a:pt x="403843" y="462022"/>
                </a:lnTo>
                <a:lnTo>
                  <a:pt x="404873" y="453486"/>
                </a:lnTo>
                <a:lnTo>
                  <a:pt x="405125" y="451348"/>
                </a:lnTo>
                <a:lnTo>
                  <a:pt x="405308" y="449210"/>
                </a:lnTo>
                <a:lnTo>
                  <a:pt x="405675" y="444934"/>
                </a:lnTo>
                <a:lnTo>
                  <a:pt x="407109" y="427777"/>
                </a:lnTo>
                <a:lnTo>
                  <a:pt x="407453" y="423478"/>
                </a:lnTo>
                <a:lnTo>
                  <a:pt x="407659" y="419179"/>
                </a:lnTo>
                <a:lnTo>
                  <a:pt x="408063" y="410574"/>
                </a:lnTo>
                <a:lnTo>
                  <a:pt x="408452" y="401946"/>
                </a:lnTo>
                <a:cubicBezTo>
                  <a:pt x="408559" y="399067"/>
                  <a:pt x="408758" y="396181"/>
                  <a:pt x="408742" y="393310"/>
                </a:cubicBezTo>
                <a:cubicBezTo>
                  <a:pt x="409696" y="347252"/>
                  <a:pt x="406629" y="300797"/>
                  <a:pt x="399325" y="254632"/>
                </a:cubicBezTo>
                <a:cubicBezTo>
                  <a:pt x="392716" y="213988"/>
                  <a:pt x="382925" y="173565"/>
                  <a:pt x="369936" y="133806"/>
                </a:cubicBezTo>
                <a:lnTo>
                  <a:pt x="472145" y="70026"/>
                </a:lnTo>
                <a:lnTo>
                  <a:pt x="170007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75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 1600">
            <a:extLst>
              <a:ext uri="{FF2B5EF4-FFF2-40B4-BE49-F238E27FC236}">
                <a16:creationId xmlns:a16="http://schemas.microsoft.com/office/drawing/2014/main" id="{221D3B30-40CB-889E-D463-C791E5AE2B88}"/>
              </a:ext>
            </a:extLst>
          </p:cNvPr>
          <p:cNvSpPr/>
          <p:nvPr/>
        </p:nvSpPr>
        <p:spPr>
          <a:xfrm>
            <a:off x="7732790" y="3631012"/>
            <a:ext cx="2399221" cy="423437"/>
          </a:xfrm>
          <a:custGeom>
            <a:avLst/>
            <a:gdLst>
              <a:gd name="csX0" fmla="*/ 2148710 w 2399221"/>
              <a:gd name="csY0" fmla="*/ 0 h 423437"/>
              <a:gd name="csX1" fmla="*/ 250511 w 2399221"/>
              <a:gd name="csY1" fmla="*/ 0 h 423437"/>
              <a:gd name="csX2" fmla="*/ 0 w 2399221"/>
              <a:gd name="csY2" fmla="*/ 420885 h 423437"/>
              <a:gd name="csX3" fmla="*/ 1199637 w 2399221"/>
              <a:gd name="csY3" fmla="*/ 423437 h 423437"/>
              <a:gd name="csX4" fmla="*/ 2399222 w 2399221"/>
              <a:gd name="csY4" fmla="*/ 420885 h 423437"/>
              <a:gd name="csX5" fmla="*/ 2148710 w 2399221"/>
              <a:gd name="csY5" fmla="*/ 0 h 4234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399221" h="423437">
                <a:moveTo>
                  <a:pt x="2148710" y="0"/>
                </a:moveTo>
                <a:lnTo>
                  <a:pt x="250511" y="0"/>
                </a:lnTo>
                <a:lnTo>
                  <a:pt x="0" y="420885"/>
                </a:lnTo>
                <a:lnTo>
                  <a:pt x="1199637" y="423437"/>
                </a:lnTo>
                <a:lnTo>
                  <a:pt x="2399222" y="420885"/>
                </a:lnTo>
                <a:lnTo>
                  <a:pt x="2148710" y="0"/>
                </a:lnTo>
                <a:close/>
              </a:path>
            </a:pathLst>
          </a:custGeom>
          <a:solidFill>
            <a:srgbClr val="9B9B9B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1601">
            <a:extLst>
              <a:ext uri="{FF2B5EF4-FFF2-40B4-BE49-F238E27FC236}">
                <a16:creationId xmlns:a16="http://schemas.microsoft.com/office/drawing/2014/main" id="{239601DC-B716-E65C-4AA3-2C5FBCEBEF8E}"/>
              </a:ext>
            </a:extLst>
          </p:cNvPr>
          <p:cNvSpPr/>
          <p:nvPr/>
        </p:nvSpPr>
        <p:spPr>
          <a:xfrm>
            <a:off x="8140185" y="3559233"/>
            <a:ext cx="128023" cy="431776"/>
          </a:xfrm>
          <a:custGeom>
            <a:avLst/>
            <a:gdLst>
              <a:gd name="csX0" fmla="*/ 15866 w 128023"/>
              <a:gd name="csY0" fmla="*/ 2448 h 215059"/>
              <a:gd name="csX1" fmla="*/ 16231 w 128023"/>
              <a:gd name="csY1" fmla="*/ 3907 h 215059"/>
              <a:gd name="csX2" fmla="*/ 16596 w 128023"/>
              <a:gd name="csY2" fmla="*/ 5365 h 215059"/>
              <a:gd name="csX3" fmla="*/ 36324 w 128023"/>
              <a:gd name="csY3" fmla="*/ 40474 h 215059"/>
              <a:gd name="csX4" fmla="*/ 20458 w 128023"/>
              <a:gd name="csY4" fmla="*/ 3021 h 215059"/>
              <a:gd name="csX5" fmla="*/ 35802 w 128023"/>
              <a:gd name="csY5" fmla="*/ 4271 h 215059"/>
              <a:gd name="csX6" fmla="*/ 61219 w 128023"/>
              <a:gd name="csY6" fmla="*/ 48600 h 215059"/>
              <a:gd name="csX7" fmla="*/ 99422 w 128023"/>
              <a:gd name="csY7" fmla="*/ 90688 h 215059"/>
              <a:gd name="csX8" fmla="*/ 106624 w 128023"/>
              <a:gd name="csY8" fmla="*/ 100742 h 215059"/>
              <a:gd name="csX9" fmla="*/ 110747 w 128023"/>
              <a:gd name="csY9" fmla="*/ 107878 h 215059"/>
              <a:gd name="csX10" fmla="*/ 112626 w 128023"/>
              <a:gd name="csY10" fmla="*/ 111420 h 215059"/>
              <a:gd name="csX11" fmla="*/ 114452 w 128023"/>
              <a:gd name="csY11" fmla="*/ 114910 h 215059"/>
              <a:gd name="csX12" fmla="*/ 117636 w 128023"/>
              <a:gd name="csY12" fmla="*/ 121317 h 215059"/>
              <a:gd name="csX13" fmla="*/ 120924 w 128023"/>
              <a:gd name="csY13" fmla="*/ 131214 h 215059"/>
              <a:gd name="csX14" fmla="*/ 121968 w 128023"/>
              <a:gd name="csY14" fmla="*/ 134287 h 215059"/>
              <a:gd name="csX15" fmla="*/ 123847 w 128023"/>
              <a:gd name="csY15" fmla="*/ 140590 h 215059"/>
              <a:gd name="csX16" fmla="*/ 125256 w 128023"/>
              <a:gd name="csY16" fmla="*/ 149133 h 215059"/>
              <a:gd name="csX17" fmla="*/ 125986 w 128023"/>
              <a:gd name="csY17" fmla="*/ 153665 h 215059"/>
              <a:gd name="csX18" fmla="*/ 127239 w 128023"/>
              <a:gd name="csY18" fmla="*/ 164447 h 215059"/>
              <a:gd name="csX19" fmla="*/ 127656 w 128023"/>
              <a:gd name="csY19" fmla="*/ 173563 h 215059"/>
              <a:gd name="csX20" fmla="*/ 127970 w 128023"/>
              <a:gd name="csY20" fmla="*/ 185752 h 215059"/>
              <a:gd name="csX21" fmla="*/ 127709 w 128023"/>
              <a:gd name="csY21" fmla="*/ 193201 h 215059"/>
              <a:gd name="csX22" fmla="*/ 124838 w 128023"/>
              <a:gd name="csY22" fmla="*/ 213047 h 215059"/>
              <a:gd name="csX23" fmla="*/ 118993 w 128023"/>
              <a:gd name="csY23" fmla="*/ 215026 h 215059"/>
              <a:gd name="csX24" fmla="*/ 110225 w 128023"/>
              <a:gd name="csY24" fmla="*/ 194138 h 215059"/>
              <a:gd name="csX25" fmla="*/ 109964 w 128023"/>
              <a:gd name="csY25" fmla="*/ 186742 h 215059"/>
              <a:gd name="csX26" fmla="*/ 108868 w 128023"/>
              <a:gd name="csY26" fmla="*/ 175386 h 215059"/>
              <a:gd name="csX27" fmla="*/ 107824 w 128023"/>
              <a:gd name="csY27" fmla="*/ 166114 h 215059"/>
              <a:gd name="csX28" fmla="*/ 106050 w 128023"/>
              <a:gd name="csY28" fmla="*/ 156634 h 215059"/>
              <a:gd name="csX29" fmla="*/ 105006 w 128023"/>
              <a:gd name="csY29" fmla="*/ 152154 h 215059"/>
              <a:gd name="csX30" fmla="*/ 103127 w 128023"/>
              <a:gd name="csY30" fmla="*/ 144132 h 215059"/>
              <a:gd name="csX31" fmla="*/ 101248 w 128023"/>
              <a:gd name="csY31" fmla="*/ 139132 h 215059"/>
              <a:gd name="csX32" fmla="*/ 99944 w 128023"/>
              <a:gd name="csY32" fmla="*/ 135902 h 215059"/>
              <a:gd name="csX33" fmla="*/ 96343 w 128023"/>
              <a:gd name="csY33" fmla="*/ 126995 h 215059"/>
              <a:gd name="csX34" fmla="*/ 93263 w 128023"/>
              <a:gd name="csY34" fmla="*/ 121682 h 215059"/>
              <a:gd name="csX35" fmla="*/ 91228 w 128023"/>
              <a:gd name="csY35" fmla="*/ 118348 h 215059"/>
              <a:gd name="csX36" fmla="*/ 89088 w 128023"/>
              <a:gd name="csY36" fmla="*/ 114806 h 215059"/>
              <a:gd name="csX37" fmla="*/ 85435 w 128023"/>
              <a:gd name="csY37" fmla="*/ 109232 h 215059"/>
              <a:gd name="csX38" fmla="*/ 77763 w 128023"/>
              <a:gd name="csY38" fmla="*/ 99752 h 215059"/>
              <a:gd name="csX39" fmla="*/ 38568 w 128023"/>
              <a:gd name="csY39" fmla="*/ 61101 h 215059"/>
              <a:gd name="csX40" fmla="*/ 2035 w 128023"/>
              <a:gd name="csY40" fmla="*/ 7970 h 215059"/>
              <a:gd name="csX41" fmla="*/ 1670 w 128023"/>
              <a:gd name="csY41" fmla="*/ 6563 h 215059"/>
              <a:gd name="csX42" fmla="*/ 0 w 128023"/>
              <a:gd name="csY42" fmla="*/ 0 h 215059"/>
              <a:gd name="csX43" fmla="*/ 15866 w 128023"/>
              <a:gd name="csY43" fmla="*/ 2552 h 2150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128023" h="215059">
                <a:moveTo>
                  <a:pt x="15866" y="2448"/>
                </a:moveTo>
                <a:cubicBezTo>
                  <a:pt x="15970" y="2917"/>
                  <a:pt x="16127" y="3438"/>
                  <a:pt x="16231" y="3907"/>
                </a:cubicBezTo>
                <a:lnTo>
                  <a:pt x="16596" y="5365"/>
                </a:lnTo>
                <a:cubicBezTo>
                  <a:pt x="19467" y="17190"/>
                  <a:pt x="26043" y="28962"/>
                  <a:pt x="36324" y="40474"/>
                </a:cubicBezTo>
                <a:cubicBezTo>
                  <a:pt x="28026" y="29170"/>
                  <a:pt x="23016" y="17190"/>
                  <a:pt x="20458" y="3021"/>
                </a:cubicBezTo>
                <a:cubicBezTo>
                  <a:pt x="25573" y="3594"/>
                  <a:pt x="30688" y="4011"/>
                  <a:pt x="35802" y="4271"/>
                </a:cubicBezTo>
                <a:cubicBezTo>
                  <a:pt x="39456" y="21409"/>
                  <a:pt x="47180" y="34692"/>
                  <a:pt x="61219" y="48600"/>
                </a:cubicBezTo>
                <a:cubicBezTo>
                  <a:pt x="74057" y="61257"/>
                  <a:pt x="88671" y="76051"/>
                  <a:pt x="99422" y="90688"/>
                </a:cubicBezTo>
                <a:lnTo>
                  <a:pt x="106624" y="100742"/>
                </a:lnTo>
                <a:cubicBezTo>
                  <a:pt x="108346" y="103138"/>
                  <a:pt x="109547" y="105534"/>
                  <a:pt x="110747" y="107878"/>
                </a:cubicBezTo>
                <a:cubicBezTo>
                  <a:pt x="111321" y="109024"/>
                  <a:pt x="111895" y="110118"/>
                  <a:pt x="112626" y="111420"/>
                </a:cubicBezTo>
                <a:cubicBezTo>
                  <a:pt x="113200" y="112618"/>
                  <a:pt x="113826" y="113764"/>
                  <a:pt x="114452" y="114910"/>
                </a:cubicBezTo>
                <a:cubicBezTo>
                  <a:pt x="115548" y="116994"/>
                  <a:pt x="116697" y="119129"/>
                  <a:pt x="117636" y="121317"/>
                </a:cubicBezTo>
                <a:lnTo>
                  <a:pt x="120924" y="131214"/>
                </a:lnTo>
                <a:cubicBezTo>
                  <a:pt x="121237" y="132256"/>
                  <a:pt x="121602" y="133298"/>
                  <a:pt x="121968" y="134287"/>
                </a:cubicBezTo>
                <a:cubicBezTo>
                  <a:pt x="122646" y="136267"/>
                  <a:pt x="123325" y="138298"/>
                  <a:pt x="123847" y="140590"/>
                </a:cubicBezTo>
                <a:lnTo>
                  <a:pt x="125256" y="149133"/>
                </a:lnTo>
                <a:cubicBezTo>
                  <a:pt x="125464" y="150696"/>
                  <a:pt x="125725" y="152206"/>
                  <a:pt x="125986" y="153665"/>
                </a:cubicBezTo>
                <a:cubicBezTo>
                  <a:pt x="126665" y="157467"/>
                  <a:pt x="127291" y="161061"/>
                  <a:pt x="127239" y="164447"/>
                </a:cubicBezTo>
                <a:cubicBezTo>
                  <a:pt x="127343" y="167729"/>
                  <a:pt x="127500" y="170802"/>
                  <a:pt x="127656" y="173563"/>
                </a:cubicBezTo>
                <a:cubicBezTo>
                  <a:pt x="127917" y="178355"/>
                  <a:pt x="128126" y="182522"/>
                  <a:pt x="127970" y="185752"/>
                </a:cubicBezTo>
                <a:lnTo>
                  <a:pt x="127709" y="193201"/>
                </a:lnTo>
                <a:cubicBezTo>
                  <a:pt x="127291" y="205025"/>
                  <a:pt x="127135" y="210547"/>
                  <a:pt x="124838" y="213047"/>
                </a:cubicBezTo>
                <a:cubicBezTo>
                  <a:pt x="123586" y="214401"/>
                  <a:pt x="121759" y="214870"/>
                  <a:pt x="118993" y="215026"/>
                </a:cubicBezTo>
                <a:cubicBezTo>
                  <a:pt x="110956" y="215443"/>
                  <a:pt x="110851" y="212161"/>
                  <a:pt x="110225" y="194138"/>
                </a:cubicBezTo>
                <a:lnTo>
                  <a:pt x="109964" y="186742"/>
                </a:lnTo>
                <a:cubicBezTo>
                  <a:pt x="109860" y="183877"/>
                  <a:pt x="109390" y="179918"/>
                  <a:pt x="108868" y="175386"/>
                </a:cubicBezTo>
                <a:cubicBezTo>
                  <a:pt x="108555" y="172625"/>
                  <a:pt x="108190" y="169604"/>
                  <a:pt x="107824" y="166114"/>
                </a:cubicBezTo>
                <a:cubicBezTo>
                  <a:pt x="107668" y="163249"/>
                  <a:pt x="106885" y="160020"/>
                  <a:pt x="106050" y="156634"/>
                </a:cubicBezTo>
                <a:cubicBezTo>
                  <a:pt x="105685" y="155175"/>
                  <a:pt x="105319" y="153665"/>
                  <a:pt x="105006" y="152154"/>
                </a:cubicBezTo>
                <a:lnTo>
                  <a:pt x="103127" y="144132"/>
                </a:lnTo>
                <a:cubicBezTo>
                  <a:pt x="102658" y="142570"/>
                  <a:pt x="101979" y="140903"/>
                  <a:pt x="101248" y="139132"/>
                </a:cubicBezTo>
                <a:cubicBezTo>
                  <a:pt x="100779" y="138038"/>
                  <a:pt x="100361" y="136944"/>
                  <a:pt x="99944" y="135902"/>
                </a:cubicBezTo>
                <a:lnTo>
                  <a:pt x="96343" y="126995"/>
                </a:lnTo>
                <a:cubicBezTo>
                  <a:pt x="95455" y="125276"/>
                  <a:pt x="94359" y="123557"/>
                  <a:pt x="93263" y="121682"/>
                </a:cubicBezTo>
                <a:cubicBezTo>
                  <a:pt x="92533" y="120536"/>
                  <a:pt x="91854" y="119338"/>
                  <a:pt x="91228" y="118348"/>
                </a:cubicBezTo>
                <a:cubicBezTo>
                  <a:pt x="90497" y="117202"/>
                  <a:pt x="89767" y="116004"/>
                  <a:pt x="89088" y="114806"/>
                </a:cubicBezTo>
                <a:cubicBezTo>
                  <a:pt x="87940" y="112826"/>
                  <a:pt x="86844" y="110951"/>
                  <a:pt x="85435" y="109232"/>
                </a:cubicBezTo>
                <a:cubicBezTo>
                  <a:pt x="82930" y="106159"/>
                  <a:pt x="80372" y="102981"/>
                  <a:pt x="77763" y="99752"/>
                </a:cubicBezTo>
                <a:cubicBezTo>
                  <a:pt x="67847" y="87771"/>
                  <a:pt x="54904" y="75582"/>
                  <a:pt x="38568" y="61101"/>
                </a:cubicBezTo>
                <a:cubicBezTo>
                  <a:pt x="18736" y="44016"/>
                  <a:pt x="6419" y="26097"/>
                  <a:pt x="2035" y="7970"/>
                </a:cubicBezTo>
                <a:lnTo>
                  <a:pt x="1670" y="6563"/>
                </a:lnTo>
                <a:cubicBezTo>
                  <a:pt x="1096" y="4376"/>
                  <a:pt x="522" y="2188"/>
                  <a:pt x="0" y="0"/>
                </a:cubicBezTo>
                <a:cubicBezTo>
                  <a:pt x="5271" y="990"/>
                  <a:pt x="10542" y="1823"/>
                  <a:pt x="15866" y="2552"/>
                </a:cubicBez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 1602">
            <a:extLst>
              <a:ext uri="{FF2B5EF4-FFF2-40B4-BE49-F238E27FC236}">
                <a16:creationId xmlns:a16="http://schemas.microsoft.com/office/drawing/2014/main" id="{DF6C79A9-211C-FE93-6F1E-27DDBB036136}"/>
              </a:ext>
            </a:extLst>
          </p:cNvPr>
          <p:cNvSpPr/>
          <p:nvPr/>
        </p:nvSpPr>
        <p:spPr>
          <a:xfrm>
            <a:off x="9476246" y="3563869"/>
            <a:ext cx="128023" cy="456850"/>
          </a:xfrm>
          <a:custGeom>
            <a:avLst/>
            <a:gdLst>
              <a:gd name="csX0" fmla="*/ 15866 w 128023"/>
              <a:gd name="csY0" fmla="*/ 2448 h 215059"/>
              <a:gd name="csX1" fmla="*/ 16231 w 128023"/>
              <a:gd name="csY1" fmla="*/ 3907 h 215059"/>
              <a:gd name="csX2" fmla="*/ 16596 w 128023"/>
              <a:gd name="csY2" fmla="*/ 5365 h 215059"/>
              <a:gd name="csX3" fmla="*/ 36324 w 128023"/>
              <a:gd name="csY3" fmla="*/ 40474 h 215059"/>
              <a:gd name="csX4" fmla="*/ 20458 w 128023"/>
              <a:gd name="csY4" fmla="*/ 3021 h 215059"/>
              <a:gd name="csX5" fmla="*/ 35802 w 128023"/>
              <a:gd name="csY5" fmla="*/ 4271 h 215059"/>
              <a:gd name="csX6" fmla="*/ 61219 w 128023"/>
              <a:gd name="csY6" fmla="*/ 48600 h 215059"/>
              <a:gd name="csX7" fmla="*/ 99422 w 128023"/>
              <a:gd name="csY7" fmla="*/ 90688 h 215059"/>
              <a:gd name="csX8" fmla="*/ 106624 w 128023"/>
              <a:gd name="csY8" fmla="*/ 100741 h 215059"/>
              <a:gd name="csX9" fmla="*/ 110747 w 128023"/>
              <a:gd name="csY9" fmla="*/ 107878 h 215059"/>
              <a:gd name="csX10" fmla="*/ 112626 w 128023"/>
              <a:gd name="csY10" fmla="*/ 111420 h 215059"/>
              <a:gd name="csX11" fmla="*/ 114452 w 128023"/>
              <a:gd name="csY11" fmla="*/ 114910 h 215059"/>
              <a:gd name="csX12" fmla="*/ 117636 w 128023"/>
              <a:gd name="csY12" fmla="*/ 121317 h 215059"/>
              <a:gd name="csX13" fmla="*/ 120924 w 128023"/>
              <a:gd name="csY13" fmla="*/ 131214 h 215059"/>
              <a:gd name="csX14" fmla="*/ 121968 w 128023"/>
              <a:gd name="csY14" fmla="*/ 134287 h 215059"/>
              <a:gd name="csX15" fmla="*/ 123847 w 128023"/>
              <a:gd name="csY15" fmla="*/ 140590 h 215059"/>
              <a:gd name="csX16" fmla="*/ 125256 w 128023"/>
              <a:gd name="csY16" fmla="*/ 149133 h 215059"/>
              <a:gd name="csX17" fmla="*/ 125986 w 128023"/>
              <a:gd name="csY17" fmla="*/ 153665 h 215059"/>
              <a:gd name="csX18" fmla="*/ 127239 w 128023"/>
              <a:gd name="csY18" fmla="*/ 164447 h 215059"/>
              <a:gd name="csX19" fmla="*/ 127656 w 128023"/>
              <a:gd name="csY19" fmla="*/ 173563 h 215059"/>
              <a:gd name="csX20" fmla="*/ 127970 w 128023"/>
              <a:gd name="csY20" fmla="*/ 185752 h 215059"/>
              <a:gd name="csX21" fmla="*/ 127709 w 128023"/>
              <a:gd name="csY21" fmla="*/ 193201 h 215059"/>
              <a:gd name="csX22" fmla="*/ 124838 w 128023"/>
              <a:gd name="csY22" fmla="*/ 213047 h 215059"/>
              <a:gd name="csX23" fmla="*/ 118993 w 128023"/>
              <a:gd name="csY23" fmla="*/ 215026 h 215059"/>
              <a:gd name="csX24" fmla="*/ 110225 w 128023"/>
              <a:gd name="csY24" fmla="*/ 194138 h 215059"/>
              <a:gd name="csX25" fmla="*/ 109964 w 128023"/>
              <a:gd name="csY25" fmla="*/ 186742 h 215059"/>
              <a:gd name="csX26" fmla="*/ 108868 w 128023"/>
              <a:gd name="csY26" fmla="*/ 175386 h 215059"/>
              <a:gd name="csX27" fmla="*/ 107824 w 128023"/>
              <a:gd name="csY27" fmla="*/ 166114 h 215059"/>
              <a:gd name="csX28" fmla="*/ 106050 w 128023"/>
              <a:gd name="csY28" fmla="*/ 156634 h 215059"/>
              <a:gd name="csX29" fmla="*/ 105006 w 128023"/>
              <a:gd name="csY29" fmla="*/ 152154 h 215059"/>
              <a:gd name="csX30" fmla="*/ 103127 w 128023"/>
              <a:gd name="csY30" fmla="*/ 144132 h 215059"/>
              <a:gd name="csX31" fmla="*/ 101248 w 128023"/>
              <a:gd name="csY31" fmla="*/ 139132 h 215059"/>
              <a:gd name="csX32" fmla="*/ 99944 w 128023"/>
              <a:gd name="csY32" fmla="*/ 135902 h 215059"/>
              <a:gd name="csX33" fmla="*/ 96343 w 128023"/>
              <a:gd name="csY33" fmla="*/ 126995 h 215059"/>
              <a:gd name="csX34" fmla="*/ 93263 w 128023"/>
              <a:gd name="csY34" fmla="*/ 121682 h 215059"/>
              <a:gd name="csX35" fmla="*/ 91228 w 128023"/>
              <a:gd name="csY35" fmla="*/ 118348 h 215059"/>
              <a:gd name="csX36" fmla="*/ 89088 w 128023"/>
              <a:gd name="csY36" fmla="*/ 114806 h 215059"/>
              <a:gd name="csX37" fmla="*/ 85435 w 128023"/>
              <a:gd name="csY37" fmla="*/ 109232 h 215059"/>
              <a:gd name="csX38" fmla="*/ 77763 w 128023"/>
              <a:gd name="csY38" fmla="*/ 99752 h 215059"/>
              <a:gd name="csX39" fmla="*/ 38568 w 128023"/>
              <a:gd name="csY39" fmla="*/ 61101 h 215059"/>
              <a:gd name="csX40" fmla="*/ 2035 w 128023"/>
              <a:gd name="csY40" fmla="*/ 7970 h 215059"/>
              <a:gd name="csX41" fmla="*/ 1670 w 128023"/>
              <a:gd name="csY41" fmla="*/ 6563 h 215059"/>
              <a:gd name="csX42" fmla="*/ 0 w 128023"/>
              <a:gd name="csY42" fmla="*/ 0 h 215059"/>
              <a:gd name="csX43" fmla="*/ 15866 w 128023"/>
              <a:gd name="csY43" fmla="*/ 2553 h 2150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128023" h="215059">
                <a:moveTo>
                  <a:pt x="15866" y="2448"/>
                </a:moveTo>
                <a:cubicBezTo>
                  <a:pt x="15970" y="2917"/>
                  <a:pt x="16127" y="3438"/>
                  <a:pt x="16231" y="3907"/>
                </a:cubicBezTo>
                <a:lnTo>
                  <a:pt x="16596" y="5365"/>
                </a:lnTo>
                <a:cubicBezTo>
                  <a:pt x="19467" y="17190"/>
                  <a:pt x="26043" y="28962"/>
                  <a:pt x="36324" y="40474"/>
                </a:cubicBezTo>
                <a:cubicBezTo>
                  <a:pt x="28026" y="29170"/>
                  <a:pt x="23016" y="17190"/>
                  <a:pt x="20458" y="3021"/>
                </a:cubicBezTo>
                <a:cubicBezTo>
                  <a:pt x="25573" y="3594"/>
                  <a:pt x="30688" y="4011"/>
                  <a:pt x="35802" y="4271"/>
                </a:cubicBezTo>
                <a:cubicBezTo>
                  <a:pt x="39456" y="21409"/>
                  <a:pt x="47180" y="34692"/>
                  <a:pt x="61219" y="48600"/>
                </a:cubicBezTo>
                <a:cubicBezTo>
                  <a:pt x="74057" y="61258"/>
                  <a:pt x="88671" y="76051"/>
                  <a:pt x="99422" y="90688"/>
                </a:cubicBezTo>
                <a:lnTo>
                  <a:pt x="106624" y="100741"/>
                </a:lnTo>
                <a:cubicBezTo>
                  <a:pt x="108346" y="103138"/>
                  <a:pt x="109547" y="105534"/>
                  <a:pt x="110747" y="107878"/>
                </a:cubicBezTo>
                <a:cubicBezTo>
                  <a:pt x="111321" y="109024"/>
                  <a:pt x="111895" y="110118"/>
                  <a:pt x="112626" y="111420"/>
                </a:cubicBezTo>
                <a:cubicBezTo>
                  <a:pt x="113200" y="112618"/>
                  <a:pt x="113826" y="113764"/>
                  <a:pt x="114452" y="114910"/>
                </a:cubicBezTo>
                <a:cubicBezTo>
                  <a:pt x="115548" y="116994"/>
                  <a:pt x="116697" y="119129"/>
                  <a:pt x="117636" y="121317"/>
                </a:cubicBezTo>
                <a:lnTo>
                  <a:pt x="120924" y="131214"/>
                </a:lnTo>
                <a:cubicBezTo>
                  <a:pt x="121237" y="132256"/>
                  <a:pt x="121602" y="133298"/>
                  <a:pt x="121968" y="134287"/>
                </a:cubicBezTo>
                <a:cubicBezTo>
                  <a:pt x="122646" y="136267"/>
                  <a:pt x="123325" y="138298"/>
                  <a:pt x="123847" y="140590"/>
                </a:cubicBezTo>
                <a:lnTo>
                  <a:pt x="125256" y="149133"/>
                </a:lnTo>
                <a:cubicBezTo>
                  <a:pt x="125464" y="150696"/>
                  <a:pt x="125725" y="152206"/>
                  <a:pt x="125986" y="153665"/>
                </a:cubicBezTo>
                <a:cubicBezTo>
                  <a:pt x="126665" y="157467"/>
                  <a:pt x="127291" y="161061"/>
                  <a:pt x="127239" y="164447"/>
                </a:cubicBezTo>
                <a:cubicBezTo>
                  <a:pt x="127343" y="167729"/>
                  <a:pt x="127500" y="170802"/>
                  <a:pt x="127656" y="173563"/>
                </a:cubicBezTo>
                <a:cubicBezTo>
                  <a:pt x="127917" y="178355"/>
                  <a:pt x="128126" y="182522"/>
                  <a:pt x="127970" y="185752"/>
                </a:cubicBezTo>
                <a:lnTo>
                  <a:pt x="127709" y="193201"/>
                </a:lnTo>
                <a:cubicBezTo>
                  <a:pt x="127291" y="205025"/>
                  <a:pt x="127135" y="210547"/>
                  <a:pt x="124838" y="213047"/>
                </a:cubicBezTo>
                <a:cubicBezTo>
                  <a:pt x="123586" y="214401"/>
                  <a:pt x="121759" y="214870"/>
                  <a:pt x="118993" y="215026"/>
                </a:cubicBezTo>
                <a:cubicBezTo>
                  <a:pt x="110956" y="215443"/>
                  <a:pt x="110851" y="212161"/>
                  <a:pt x="110225" y="194138"/>
                </a:cubicBezTo>
                <a:lnTo>
                  <a:pt x="109964" y="186742"/>
                </a:lnTo>
                <a:cubicBezTo>
                  <a:pt x="109860" y="183877"/>
                  <a:pt x="109390" y="179918"/>
                  <a:pt x="108868" y="175386"/>
                </a:cubicBezTo>
                <a:cubicBezTo>
                  <a:pt x="108555" y="172625"/>
                  <a:pt x="108190" y="169604"/>
                  <a:pt x="107824" y="166114"/>
                </a:cubicBezTo>
                <a:cubicBezTo>
                  <a:pt x="107668" y="163249"/>
                  <a:pt x="106885" y="160020"/>
                  <a:pt x="106050" y="156634"/>
                </a:cubicBezTo>
                <a:cubicBezTo>
                  <a:pt x="105685" y="155175"/>
                  <a:pt x="105319" y="153665"/>
                  <a:pt x="105006" y="152154"/>
                </a:cubicBezTo>
                <a:lnTo>
                  <a:pt x="103127" y="144132"/>
                </a:lnTo>
                <a:cubicBezTo>
                  <a:pt x="102657" y="142570"/>
                  <a:pt x="101979" y="140903"/>
                  <a:pt x="101248" y="139132"/>
                </a:cubicBezTo>
                <a:cubicBezTo>
                  <a:pt x="100779" y="138038"/>
                  <a:pt x="100361" y="136944"/>
                  <a:pt x="99944" y="135902"/>
                </a:cubicBezTo>
                <a:lnTo>
                  <a:pt x="96343" y="126995"/>
                </a:lnTo>
                <a:cubicBezTo>
                  <a:pt x="95455" y="125276"/>
                  <a:pt x="94359" y="123557"/>
                  <a:pt x="93263" y="121682"/>
                </a:cubicBezTo>
                <a:cubicBezTo>
                  <a:pt x="92533" y="120536"/>
                  <a:pt x="91854" y="119338"/>
                  <a:pt x="91228" y="118348"/>
                </a:cubicBezTo>
                <a:cubicBezTo>
                  <a:pt x="90497" y="117202"/>
                  <a:pt x="89767" y="116004"/>
                  <a:pt x="89088" y="114806"/>
                </a:cubicBezTo>
                <a:cubicBezTo>
                  <a:pt x="87940" y="112826"/>
                  <a:pt x="86844" y="110951"/>
                  <a:pt x="85435" y="109232"/>
                </a:cubicBezTo>
                <a:cubicBezTo>
                  <a:pt x="82930" y="106159"/>
                  <a:pt x="80372" y="102981"/>
                  <a:pt x="77763" y="99752"/>
                </a:cubicBezTo>
                <a:cubicBezTo>
                  <a:pt x="67847" y="87771"/>
                  <a:pt x="54904" y="75582"/>
                  <a:pt x="38568" y="61101"/>
                </a:cubicBezTo>
                <a:cubicBezTo>
                  <a:pt x="18736" y="44016"/>
                  <a:pt x="6419" y="26097"/>
                  <a:pt x="2035" y="7970"/>
                </a:cubicBezTo>
                <a:lnTo>
                  <a:pt x="1670" y="6563"/>
                </a:lnTo>
                <a:cubicBezTo>
                  <a:pt x="1096" y="4376"/>
                  <a:pt x="522" y="2188"/>
                  <a:pt x="0" y="0"/>
                </a:cubicBezTo>
                <a:cubicBezTo>
                  <a:pt x="5271" y="990"/>
                  <a:pt x="10542" y="1823"/>
                  <a:pt x="15866" y="2553"/>
                </a:cubicBez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1603">
            <a:extLst>
              <a:ext uri="{FF2B5EF4-FFF2-40B4-BE49-F238E27FC236}">
                <a16:creationId xmlns:a16="http://schemas.microsoft.com/office/drawing/2014/main" id="{63E0D8D0-9406-0EDC-47D1-C25BDBEDD45C}"/>
              </a:ext>
            </a:extLst>
          </p:cNvPr>
          <p:cNvSpPr/>
          <p:nvPr/>
        </p:nvSpPr>
        <p:spPr>
          <a:xfrm>
            <a:off x="9749342" y="3518706"/>
            <a:ext cx="120885" cy="475603"/>
          </a:xfrm>
          <a:custGeom>
            <a:avLst/>
            <a:gdLst>
              <a:gd name="csX0" fmla="*/ 110291 w 120885"/>
              <a:gd name="csY0" fmla="*/ 14064 h 227861"/>
              <a:gd name="csX1" fmla="*/ 109351 w 120885"/>
              <a:gd name="csY1" fmla="*/ 15262 h 227861"/>
              <a:gd name="csX2" fmla="*/ 108412 w 120885"/>
              <a:gd name="csY2" fmla="*/ 16460 h 227861"/>
              <a:gd name="csX3" fmla="*/ 92233 w 120885"/>
              <a:gd name="csY3" fmla="*/ 53340 h 227861"/>
              <a:gd name="csX4" fmla="*/ 112639 w 120885"/>
              <a:gd name="csY4" fmla="*/ 18127 h 227861"/>
              <a:gd name="csX5" fmla="*/ 120885 w 120885"/>
              <a:gd name="csY5" fmla="*/ 31098 h 227861"/>
              <a:gd name="csX6" fmla="*/ 100792 w 120885"/>
              <a:gd name="csY6" fmla="*/ 78083 h 227861"/>
              <a:gd name="csX7" fmla="*/ 90145 w 120885"/>
              <a:gd name="csY7" fmla="*/ 133871 h 227861"/>
              <a:gd name="csX8" fmla="*/ 86440 w 120885"/>
              <a:gd name="csY8" fmla="*/ 145695 h 227861"/>
              <a:gd name="csX9" fmla="*/ 83204 w 120885"/>
              <a:gd name="csY9" fmla="*/ 153248 h 227861"/>
              <a:gd name="csX10" fmla="*/ 81482 w 120885"/>
              <a:gd name="csY10" fmla="*/ 156842 h 227861"/>
              <a:gd name="csX11" fmla="*/ 79812 w 120885"/>
              <a:gd name="csY11" fmla="*/ 160384 h 227861"/>
              <a:gd name="csX12" fmla="*/ 76628 w 120885"/>
              <a:gd name="csY12" fmla="*/ 166791 h 227861"/>
              <a:gd name="csX13" fmla="*/ 70679 w 120885"/>
              <a:gd name="csY13" fmla="*/ 175386 h 227861"/>
              <a:gd name="csX14" fmla="*/ 68800 w 120885"/>
              <a:gd name="csY14" fmla="*/ 178043 h 227861"/>
              <a:gd name="csX15" fmla="*/ 64885 w 120885"/>
              <a:gd name="csY15" fmla="*/ 183356 h 227861"/>
              <a:gd name="csX16" fmla="*/ 58936 w 120885"/>
              <a:gd name="csY16" fmla="*/ 189659 h 227861"/>
              <a:gd name="csX17" fmla="*/ 55752 w 120885"/>
              <a:gd name="csY17" fmla="*/ 192992 h 227861"/>
              <a:gd name="csX18" fmla="*/ 47872 w 120885"/>
              <a:gd name="csY18" fmla="*/ 200493 h 227861"/>
              <a:gd name="csX19" fmla="*/ 40826 w 120885"/>
              <a:gd name="csY19" fmla="*/ 206275 h 227861"/>
              <a:gd name="csX20" fmla="*/ 31275 w 120885"/>
              <a:gd name="csY20" fmla="*/ 213880 h 227861"/>
              <a:gd name="csX21" fmla="*/ 25169 w 120885"/>
              <a:gd name="csY21" fmla="*/ 218152 h 227861"/>
              <a:gd name="csX22" fmla="*/ 7581 w 120885"/>
              <a:gd name="csY22" fmla="*/ 227840 h 227861"/>
              <a:gd name="csX23" fmla="*/ 2466 w 120885"/>
              <a:gd name="csY23" fmla="*/ 224350 h 227861"/>
              <a:gd name="csX24" fmla="*/ 13896 w 120885"/>
              <a:gd name="csY24" fmla="*/ 204765 h 227861"/>
              <a:gd name="csX25" fmla="*/ 19689 w 120885"/>
              <a:gd name="csY25" fmla="*/ 200129 h 227861"/>
              <a:gd name="csX26" fmla="*/ 28092 w 120885"/>
              <a:gd name="csY26" fmla="*/ 192419 h 227861"/>
              <a:gd name="csX27" fmla="*/ 34876 w 120885"/>
              <a:gd name="csY27" fmla="*/ 186012 h 227861"/>
              <a:gd name="csX28" fmla="*/ 41400 w 120885"/>
              <a:gd name="csY28" fmla="*/ 178876 h 227861"/>
              <a:gd name="csX29" fmla="*/ 44323 w 120885"/>
              <a:gd name="csY29" fmla="*/ 175334 h 227861"/>
              <a:gd name="csX30" fmla="*/ 49594 w 120885"/>
              <a:gd name="csY30" fmla="*/ 169031 h 227861"/>
              <a:gd name="csX31" fmla="*/ 52412 w 120885"/>
              <a:gd name="csY31" fmla="*/ 164499 h 227861"/>
              <a:gd name="csX32" fmla="*/ 54187 w 120885"/>
              <a:gd name="csY32" fmla="*/ 161530 h 227861"/>
              <a:gd name="csX33" fmla="*/ 59145 w 120885"/>
              <a:gd name="csY33" fmla="*/ 153300 h 227861"/>
              <a:gd name="csX34" fmla="*/ 61493 w 120885"/>
              <a:gd name="csY34" fmla="*/ 147622 h 227861"/>
              <a:gd name="csX35" fmla="*/ 62954 w 120885"/>
              <a:gd name="csY35" fmla="*/ 144028 h 227861"/>
              <a:gd name="csX36" fmla="*/ 64520 w 120885"/>
              <a:gd name="csY36" fmla="*/ 140174 h 227861"/>
              <a:gd name="csX37" fmla="*/ 66764 w 120885"/>
              <a:gd name="csY37" fmla="*/ 133923 h 227861"/>
              <a:gd name="csX38" fmla="*/ 69739 w 120885"/>
              <a:gd name="csY38" fmla="*/ 122098 h 227861"/>
              <a:gd name="csX39" fmla="*/ 77046 w 120885"/>
              <a:gd name="csY39" fmla="*/ 67560 h 227861"/>
              <a:gd name="csX40" fmla="*/ 97504 w 120885"/>
              <a:gd name="csY40" fmla="*/ 6407 h 227861"/>
              <a:gd name="csX41" fmla="*/ 98391 w 120885"/>
              <a:gd name="csY41" fmla="*/ 5261 h 227861"/>
              <a:gd name="csX42" fmla="*/ 102619 w 120885"/>
              <a:gd name="csY42" fmla="*/ 0 h 227861"/>
              <a:gd name="csX43" fmla="*/ 110134 w 120885"/>
              <a:gd name="csY43" fmla="*/ 14116 h 227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120885" h="227861">
                <a:moveTo>
                  <a:pt x="110291" y="14064"/>
                </a:moveTo>
                <a:cubicBezTo>
                  <a:pt x="109978" y="14481"/>
                  <a:pt x="109664" y="14846"/>
                  <a:pt x="109351" y="15262"/>
                </a:cubicBezTo>
                <a:lnTo>
                  <a:pt x="108412" y="16460"/>
                </a:lnTo>
                <a:cubicBezTo>
                  <a:pt x="100688" y="25889"/>
                  <a:pt x="95260" y="38234"/>
                  <a:pt x="92233" y="53340"/>
                </a:cubicBezTo>
                <a:cubicBezTo>
                  <a:pt x="96304" y="39901"/>
                  <a:pt x="102828" y="28701"/>
                  <a:pt x="112639" y="18127"/>
                </a:cubicBezTo>
                <a:cubicBezTo>
                  <a:pt x="115249" y="22503"/>
                  <a:pt x="118015" y="26826"/>
                  <a:pt x="120885" y="31098"/>
                </a:cubicBezTo>
                <a:cubicBezTo>
                  <a:pt x="109403" y="44328"/>
                  <a:pt x="103402" y="58497"/>
                  <a:pt x="100792" y="78083"/>
                </a:cubicBezTo>
                <a:cubicBezTo>
                  <a:pt x="98391" y="95949"/>
                  <a:pt x="95417" y="116473"/>
                  <a:pt x="90145" y="133871"/>
                </a:cubicBezTo>
                <a:lnTo>
                  <a:pt x="86440" y="145695"/>
                </a:lnTo>
                <a:cubicBezTo>
                  <a:pt x="85553" y="148508"/>
                  <a:pt x="84352" y="150904"/>
                  <a:pt x="83204" y="153248"/>
                </a:cubicBezTo>
                <a:cubicBezTo>
                  <a:pt x="82630" y="154394"/>
                  <a:pt x="82056" y="155540"/>
                  <a:pt x="81482" y="156842"/>
                </a:cubicBezTo>
                <a:cubicBezTo>
                  <a:pt x="80908" y="158040"/>
                  <a:pt x="80334" y="159186"/>
                  <a:pt x="79812" y="160384"/>
                </a:cubicBezTo>
                <a:cubicBezTo>
                  <a:pt x="78820" y="162520"/>
                  <a:pt x="77776" y="164708"/>
                  <a:pt x="76628" y="166791"/>
                </a:cubicBezTo>
                <a:lnTo>
                  <a:pt x="70679" y="175386"/>
                </a:lnTo>
                <a:cubicBezTo>
                  <a:pt x="70052" y="176272"/>
                  <a:pt x="69426" y="177157"/>
                  <a:pt x="68800" y="178043"/>
                </a:cubicBezTo>
                <a:cubicBezTo>
                  <a:pt x="67651" y="179762"/>
                  <a:pt x="66399" y="181585"/>
                  <a:pt x="64885" y="183356"/>
                </a:cubicBezTo>
                <a:lnTo>
                  <a:pt x="58936" y="189659"/>
                </a:lnTo>
                <a:cubicBezTo>
                  <a:pt x="57840" y="190805"/>
                  <a:pt x="56796" y="191899"/>
                  <a:pt x="55752" y="192992"/>
                </a:cubicBezTo>
                <a:cubicBezTo>
                  <a:pt x="53091" y="195805"/>
                  <a:pt x="50638" y="198462"/>
                  <a:pt x="47872" y="200493"/>
                </a:cubicBezTo>
                <a:cubicBezTo>
                  <a:pt x="45314" y="202577"/>
                  <a:pt x="42966" y="204504"/>
                  <a:pt x="40826" y="206275"/>
                </a:cubicBezTo>
                <a:cubicBezTo>
                  <a:pt x="37120" y="209349"/>
                  <a:pt x="33937" y="212057"/>
                  <a:pt x="31275" y="213880"/>
                </a:cubicBezTo>
                <a:lnTo>
                  <a:pt x="25169" y="218152"/>
                </a:lnTo>
                <a:cubicBezTo>
                  <a:pt x="15462" y="224976"/>
                  <a:pt x="10973" y="228153"/>
                  <a:pt x="7581" y="227840"/>
                </a:cubicBezTo>
                <a:cubicBezTo>
                  <a:pt x="5754" y="227684"/>
                  <a:pt x="4241" y="226538"/>
                  <a:pt x="2466" y="224350"/>
                </a:cubicBezTo>
                <a:cubicBezTo>
                  <a:pt x="-2700" y="218204"/>
                  <a:pt x="-143" y="216172"/>
                  <a:pt x="13896" y="204765"/>
                </a:cubicBezTo>
                <a:lnTo>
                  <a:pt x="19689" y="200129"/>
                </a:lnTo>
                <a:cubicBezTo>
                  <a:pt x="21933" y="198306"/>
                  <a:pt x="24804" y="195597"/>
                  <a:pt x="28092" y="192419"/>
                </a:cubicBezTo>
                <a:cubicBezTo>
                  <a:pt x="30075" y="190492"/>
                  <a:pt x="32319" y="188357"/>
                  <a:pt x="34876" y="186012"/>
                </a:cubicBezTo>
                <a:cubicBezTo>
                  <a:pt x="37068" y="184137"/>
                  <a:pt x="39156" y="181585"/>
                  <a:pt x="41400" y="178876"/>
                </a:cubicBezTo>
                <a:cubicBezTo>
                  <a:pt x="42339" y="177730"/>
                  <a:pt x="43331" y="176532"/>
                  <a:pt x="44323" y="175334"/>
                </a:cubicBezTo>
                <a:lnTo>
                  <a:pt x="49594" y="169031"/>
                </a:lnTo>
                <a:cubicBezTo>
                  <a:pt x="50585" y="167677"/>
                  <a:pt x="51473" y="166166"/>
                  <a:pt x="52412" y="164499"/>
                </a:cubicBezTo>
                <a:cubicBezTo>
                  <a:pt x="52986" y="163458"/>
                  <a:pt x="53612" y="162468"/>
                  <a:pt x="54187" y="161530"/>
                </a:cubicBezTo>
                <a:lnTo>
                  <a:pt x="59145" y="153300"/>
                </a:lnTo>
                <a:cubicBezTo>
                  <a:pt x="59980" y="151529"/>
                  <a:pt x="60710" y="149654"/>
                  <a:pt x="61493" y="147622"/>
                </a:cubicBezTo>
                <a:cubicBezTo>
                  <a:pt x="62015" y="146372"/>
                  <a:pt x="62485" y="145070"/>
                  <a:pt x="62954" y="144028"/>
                </a:cubicBezTo>
                <a:cubicBezTo>
                  <a:pt x="63424" y="142726"/>
                  <a:pt x="63946" y="141476"/>
                  <a:pt x="64520" y="140174"/>
                </a:cubicBezTo>
                <a:cubicBezTo>
                  <a:pt x="65407" y="138038"/>
                  <a:pt x="66242" y="136058"/>
                  <a:pt x="66764" y="133923"/>
                </a:cubicBezTo>
                <a:cubicBezTo>
                  <a:pt x="67704" y="130068"/>
                  <a:pt x="68695" y="126109"/>
                  <a:pt x="69739" y="122098"/>
                </a:cubicBezTo>
                <a:cubicBezTo>
                  <a:pt x="73340" y="106992"/>
                  <a:pt x="75271" y="89334"/>
                  <a:pt x="77046" y="67560"/>
                </a:cubicBezTo>
                <a:cubicBezTo>
                  <a:pt x="78716" y="41463"/>
                  <a:pt x="85605" y="20836"/>
                  <a:pt x="97504" y="6407"/>
                </a:cubicBezTo>
                <a:lnTo>
                  <a:pt x="98391" y="5261"/>
                </a:lnTo>
                <a:cubicBezTo>
                  <a:pt x="99800" y="3490"/>
                  <a:pt x="101210" y="1719"/>
                  <a:pt x="102619" y="0"/>
                </a:cubicBezTo>
                <a:cubicBezTo>
                  <a:pt x="104967" y="4792"/>
                  <a:pt x="107472" y="9532"/>
                  <a:pt x="110134" y="14116"/>
                </a:cubicBez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 1604">
            <a:extLst>
              <a:ext uri="{FF2B5EF4-FFF2-40B4-BE49-F238E27FC236}">
                <a16:creationId xmlns:a16="http://schemas.microsoft.com/office/drawing/2014/main" id="{B47F453F-E0F8-1FF6-9494-083CC24B64F2}"/>
              </a:ext>
            </a:extLst>
          </p:cNvPr>
          <p:cNvSpPr/>
          <p:nvPr/>
        </p:nvSpPr>
        <p:spPr>
          <a:xfrm>
            <a:off x="7728667" y="2616295"/>
            <a:ext cx="2399221" cy="423437"/>
          </a:xfrm>
          <a:custGeom>
            <a:avLst/>
            <a:gdLst>
              <a:gd name="csX0" fmla="*/ 2148710 w 2399221"/>
              <a:gd name="csY0" fmla="*/ 0 h 423437"/>
              <a:gd name="csX1" fmla="*/ 250511 w 2399221"/>
              <a:gd name="csY1" fmla="*/ 0 h 423437"/>
              <a:gd name="csX2" fmla="*/ 0 w 2399221"/>
              <a:gd name="csY2" fmla="*/ 420885 h 423437"/>
              <a:gd name="csX3" fmla="*/ 1199637 w 2399221"/>
              <a:gd name="csY3" fmla="*/ 423437 h 423437"/>
              <a:gd name="csX4" fmla="*/ 2399222 w 2399221"/>
              <a:gd name="csY4" fmla="*/ 420885 h 423437"/>
              <a:gd name="csX5" fmla="*/ 2148710 w 2399221"/>
              <a:gd name="csY5" fmla="*/ 0 h 4234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399221" h="423437">
                <a:moveTo>
                  <a:pt x="2148710" y="0"/>
                </a:moveTo>
                <a:lnTo>
                  <a:pt x="250511" y="0"/>
                </a:lnTo>
                <a:lnTo>
                  <a:pt x="0" y="420885"/>
                </a:lnTo>
                <a:lnTo>
                  <a:pt x="1199637" y="423437"/>
                </a:lnTo>
                <a:lnTo>
                  <a:pt x="2399222" y="420885"/>
                </a:lnTo>
                <a:lnTo>
                  <a:pt x="2148710" y="0"/>
                </a:lnTo>
                <a:close/>
              </a:path>
            </a:pathLst>
          </a:custGeom>
          <a:solidFill>
            <a:srgbClr val="E1D8B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19BA7A-DFC0-DAD8-7CB9-3C24075D69B3}"/>
              </a:ext>
            </a:extLst>
          </p:cNvPr>
          <p:cNvSpPr/>
          <p:nvPr/>
        </p:nvSpPr>
        <p:spPr>
          <a:xfrm>
            <a:off x="7725170" y="3086147"/>
            <a:ext cx="2406267" cy="49693"/>
          </a:xfrm>
          <a:prstGeom prst="rect">
            <a:avLst/>
          </a:prstGeom>
          <a:solidFill>
            <a:srgbClr val="AFC3D6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0926981-0BEA-079B-B142-02B213454108}"/>
              </a:ext>
            </a:extLst>
          </p:cNvPr>
          <p:cNvSpPr/>
          <p:nvPr/>
        </p:nvSpPr>
        <p:spPr>
          <a:xfrm>
            <a:off x="7724075" y="3433221"/>
            <a:ext cx="2406267" cy="49693"/>
          </a:xfrm>
          <a:prstGeom prst="rect">
            <a:avLst/>
          </a:prstGeom>
          <a:solidFill>
            <a:srgbClr val="C8C8C1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2368B22-CCAE-595A-238A-37D0DCC5407B}"/>
              </a:ext>
            </a:extLst>
          </p:cNvPr>
          <p:cNvSpPr/>
          <p:nvPr/>
        </p:nvSpPr>
        <p:spPr>
          <a:xfrm>
            <a:off x="7728719" y="4050595"/>
            <a:ext cx="2406267" cy="49693"/>
          </a:xfrm>
          <a:prstGeom prst="rect">
            <a:avLst/>
          </a:prstGeom>
          <a:solidFill>
            <a:srgbClr val="C6C6C6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341255B-3490-5B27-8291-926990384164}"/>
              </a:ext>
            </a:extLst>
          </p:cNvPr>
          <p:cNvSpPr/>
          <p:nvPr/>
        </p:nvSpPr>
        <p:spPr>
          <a:xfrm>
            <a:off x="7724075" y="3477631"/>
            <a:ext cx="2406267" cy="49693"/>
          </a:xfrm>
          <a:prstGeom prst="rect">
            <a:avLst/>
          </a:prstGeom>
          <a:solidFill>
            <a:srgbClr val="C8C8C1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1A2602-5AD7-38ED-5DA7-99A98A9C6DEF}"/>
              </a:ext>
            </a:extLst>
          </p:cNvPr>
          <p:cNvSpPr/>
          <p:nvPr/>
        </p:nvSpPr>
        <p:spPr>
          <a:xfrm>
            <a:off x="7724075" y="3524124"/>
            <a:ext cx="2406267" cy="36000"/>
          </a:xfrm>
          <a:prstGeom prst="rect">
            <a:avLst/>
          </a:pr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A107C5A-333D-8A91-BD21-271596475352}"/>
              </a:ext>
            </a:extLst>
          </p:cNvPr>
          <p:cNvSpPr/>
          <p:nvPr/>
        </p:nvSpPr>
        <p:spPr>
          <a:xfrm>
            <a:off x="7724075" y="3036089"/>
            <a:ext cx="2406267" cy="49693"/>
          </a:xfrm>
          <a:prstGeom prst="rect">
            <a:avLst/>
          </a:prstGeom>
          <a:solidFill>
            <a:srgbClr val="D2C49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970C65B-8D28-19CF-3136-ABF0DBFC685C}"/>
              </a:ext>
            </a:extLst>
          </p:cNvPr>
          <p:cNvSpPr/>
          <p:nvPr/>
        </p:nvSpPr>
        <p:spPr>
          <a:xfrm>
            <a:off x="7724075" y="3134176"/>
            <a:ext cx="2406267" cy="299672"/>
          </a:xfrm>
          <a:prstGeom prst="rect">
            <a:avLst/>
          </a:prstGeom>
          <a:solidFill>
            <a:srgbClr val="E1D8B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1612">
            <a:extLst>
              <a:ext uri="{FF2B5EF4-FFF2-40B4-BE49-F238E27FC236}">
                <a16:creationId xmlns:a16="http://schemas.microsoft.com/office/drawing/2014/main" id="{80E6AD67-B977-D949-6063-5B3FF9234CA7}"/>
              </a:ext>
            </a:extLst>
          </p:cNvPr>
          <p:cNvSpPr/>
          <p:nvPr/>
        </p:nvSpPr>
        <p:spPr>
          <a:xfrm>
            <a:off x="9048183" y="3241112"/>
            <a:ext cx="81836" cy="76522"/>
          </a:xfrm>
          <a:custGeom>
            <a:avLst/>
            <a:gdLst>
              <a:gd name="csX0" fmla="*/ 81835 w 81836"/>
              <a:gd name="csY0" fmla="*/ 35943 h 76522"/>
              <a:gd name="csX1" fmla="*/ 40657 w 81836"/>
              <a:gd name="csY1" fmla="*/ 76521 h 76522"/>
              <a:gd name="csX2" fmla="*/ 1 w 81836"/>
              <a:gd name="csY2" fmla="*/ 35422 h 76522"/>
              <a:gd name="csX3" fmla="*/ 46293 w 81836"/>
              <a:gd name="csY3" fmla="*/ 1 h 76522"/>
              <a:gd name="csX4" fmla="*/ 81835 w 81836"/>
              <a:gd name="csY4" fmla="*/ 35995 h 76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836" h="76522">
                <a:moveTo>
                  <a:pt x="81835" y="35943"/>
                </a:moveTo>
                <a:cubicBezTo>
                  <a:pt x="81678" y="58498"/>
                  <a:pt x="63255" y="76677"/>
                  <a:pt x="40657" y="76521"/>
                </a:cubicBezTo>
                <a:cubicBezTo>
                  <a:pt x="18059" y="76365"/>
                  <a:pt x="-156" y="57977"/>
                  <a:pt x="1" y="35422"/>
                </a:cubicBezTo>
                <a:cubicBezTo>
                  <a:pt x="158" y="12868"/>
                  <a:pt x="23695" y="-155"/>
                  <a:pt x="46293" y="1"/>
                </a:cubicBezTo>
                <a:cubicBezTo>
                  <a:pt x="68892" y="158"/>
                  <a:pt x="81991" y="13441"/>
                  <a:pt x="81835" y="3599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 1613">
            <a:extLst>
              <a:ext uri="{FF2B5EF4-FFF2-40B4-BE49-F238E27FC236}">
                <a16:creationId xmlns:a16="http://schemas.microsoft.com/office/drawing/2014/main" id="{E9B826EA-5405-F4C4-6A32-3DC399D2139B}"/>
              </a:ext>
            </a:extLst>
          </p:cNvPr>
          <p:cNvSpPr/>
          <p:nvPr/>
        </p:nvSpPr>
        <p:spPr>
          <a:xfrm>
            <a:off x="8906488" y="3270803"/>
            <a:ext cx="81836" cy="76522"/>
          </a:xfrm>
          <a:custGeom>
            <a:avLst/>
            <a:gdLst>
              <a:gd name="csX0" fmla="*/ 81835 w 81836"/>
              <a:gd name="csY0" fmla="*/ 35943 h 76522"/>
              <a:gd name="csX1" fmla="*/ 40657 w 81836"/>
              <a:gd name="csY1" fmla="*/ 76521 h 76522"/>
              <a:gd name="csX2" fmla="*/ 1 w 81836"/>
              <a:gd name="csY2" fmla="*/ 35422 h 76522"/>
              <a:gd name="csX3" fmla="*/ 46293 w 81836"/>
              <a:gd name="csY3" fmla="*/ 1 h 76522"/>
              <a:gd name="csX4" fmla="*/ 81835 w 81836"/>
              <a:gd name="csY4" fmla="*/ 35995 h 76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836" h="76522">
                <a:moveTo>
                  <a:pt x="81835" y="35943"/>
                </a:moveTo>
                <a:cubicBezTo>
                  <a:pt x="81678" y="58498"/>
                  <a:pt x="63255" y="76677"/>
                  <a:pt x="40657" y="76521"/>
                </a:cubicBezTo>
                <a:cubicBezTo>
                  <a:pt x="18059" y="76365"/>
                  <a:pt x="-156" y="57977"/>
                  <a:pt x="1" y="35422"/>
                </a:cubicBezTo>
                <a:cubicBezTo>
                  <a:pt x="158" y="12868"/>
                  <a:pt x="23695" y="-155"/>
                  <a:pt x="46293" y="1"/>
                </a:cubicBezTo>
                <a:cubicBezTo>
                  <a:pt x="68892" y="158"/>
                  <a:pt x="81991" y="13441"/>
                  <a:pt x="81835" y="3599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8" name="Freeform 1614">
            <a:extLst>
              <a:ext uri="{FF2B5EF4-FFF2-40B4-BE49-F238E27FC236}">
                <a16:creationId xmlns:a16="http://schemas.microsoft.com/office/drawing/2014/main" id="{5CD443C6-62A8-7650-6A53-7997B9974226}"/>
              </a:ext>
            </a:extLst>
          </p:cNvPr>
          <p:cNvSpPr/>
          <p:nvPr/>
        </p:nvSpPr>
        <p:spPr>
          <a:xfrm>
            <a:off x="9031640" y="3317320"/>
            <a:ext cx="29017" cy="27139"/>
          </a:xfrm>
          <a:custGeom>
            <a:avLst/>
            <a:gdLst>
              <a:gd name="csX0" fmla="*/ 29018 w 29017"/>
              <a:gd name="csY0" fmla="*/ 12762 h 27139"/>
              <a:gd name="csX1" fmla="*/ 14405 w 29017"/>
              <a:gd name="csY1" fmla="*/ 27139 h 27139"/>
              <a:gd name="csX2" fmla="*/ 0 w 29017"/>
              <a:gd name="csY2" fmla="*/ 12554 h 27139"/>
              <a:gd name="csX3" fmla="*/ 16388 w 29017"/>
              <a:gd name="csY3" fmla="*/ 0 h 27139"/>
              <a:gd name="csX4" fmla="*/ 28966 w 29017"/>
              <a:gd name="csY4" fmla="*/ 12762 h 27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017" h="27139">
                <a:moveTo>
                  <a:pt x="29018" y="12762"/>
                </a:moveTo>
                <a:cubicBezTo>
                  <a:pt x="28966" y="20732"/>
                  <a:pt x="22442" y="27191"/>
                  <a:pt x="14405" y="27139"/>
                </a:cubicBezTo>
                <a:cubicBezTo>
                  <a:pt x="6367" y="27087"/>
                  <a:pt x="-52" y="20576"/>
                  <a:pt x="0" y="12554"/>
                </a:cubicBezTo>
                <a:cubicBezTo>
                  <a:pt x="53" y="4532"/>
                  <a:pt x="8403" y="-52"/>
                  <a:pt x="16388" y="0"/>
                </a:cubicBezTo>
                <a:cubicBezTo>
                  <a:pt x="24373" y="53"/>
                  <a:pt x="29070" y="4741"/>
                  <a:pt x="28966" y="1276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9" name="Freeform 1615">
            <a:extLst>
              <a:ext uri="{FF2B5EF4-FFF2-40B4-BE49-F238E27FC236}">
                <a16:creationId xmlns:a16="http://schemas.microsoft.com/office/drawing/2014/main" id="{83BEBEA5-FAB4-7094-3D48-12A55A2B399E}"/>
              </a:ext>
            </a:extLst>
          </p:cNvPr>
          <p:cNvSpPr/>
          <p:nvPr/>
        </p:nvSpPr>
        <p:spPr>
          <a:xfrm>
            <a:off x="9178398" y="3306382"/>
            <a:ext cx="22964" cy="23753"/>
          </a:xfrm>
          <a:custGeom>
            <a:avLst/>
            <a:gdLst>
              <a:gd name="csX0" fmla="*/ 22912 w 22964"/>
              <a:gd name="csY0" fmla="*/ 11148 h 23753"/>
              <a:gd name="csX1" fmla="*/ 11378 w 22964"/>
              <a:gd name="csY1" fmla="*/ 23753 h 23753"/>
              <a:gd name="csX2" fmla="*/ 0 w 22964"/>
              <a:gd name="csY2" fmla="*/ 10991 h 23753"/>
              <a:gd name="csX3" fmla="*/ 12996 w 22964"/>
              <a:gd name="csY3" fmla="*/ 0 h 23753"/>
              <a:gd name="csX4" fmla="*/ 22964 w 22964"/>
              <a:gd name="csY4" fmla="*/ 11148 h 23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964" h="23753">
                <a:moveTo>
                  <a:pt x="22912" y="11148"/>
                </a:moveTo>
                <a:cubicBezTo>
                  <a:pt x="22912" y="18180"/>
                  <a:pt x="17693" y="23805"/>
                  <a:pt x="11378" y="23753"/>
                </a:cubicBezTo>
                <a:cubicBezTo>
                  <a:pt x="5063" y="23701"/>
                  <a:pt x="-52" y="17971"/>
                  <a:pt x="0" y="10991"/>
                </a:cubicBezTo>
                <a:cubicBezTo>
                  <a:pt x="53" y="4011"/>
                  <a:pt x="6628" y="-52"/>
                  <a:pt x="12996" y="0"/>
                </a:cubicBezTo>
                <a:cubicBezTo>
                  <a:pt x="19363" y="53"/>
                  <a:pt x="23016" y="4168"/>
                  <a:pt x="22964" y="1114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0" name="Freeform 1616">
            <a:extLst>
              <a:ext uri="{FF2B5EF4-FFF2-40B4-BE49-F238E27FC236}">
                <a16:creationId xmlns:a16="http://schemas.microsoft.com/office/drawing/2014/main" id="{B01F6D95-74B1-659D-B4B2-6045CE30C5A9}"/>
              </a:ext>
            </a:extLst>
          </p:cNvPr>
          <p:cNvSpPr/>
          <p:nvPr/>
        </p:nvSpPr>
        <p:spPr>
          <a:xfrm>
            <a:off x="9128400" y="3310548"/>
            <a:ext cx="43475" cy="40631"/>
          </a:xfrm>
          <a:custGeom>
            <a:avLst/>
            <a:gdLst>
              <a:gd name="csX0" fmla="*/ 43474 w 43475"/>
              <a:gd name="csY0" fmla="*/ 19066 h 40631"/>
              <a:gd name="csX1" fmla="*/ 21607 w 43475"/>
              <a:gd name="csY1" fmla="*/ 40631 h 40631"/>
              <a:gd name="csX2" fmla="*/ 0 w 43475"/>
              <a:gd name="csY2" fmla="*/ 18806 h 40631"/>
              <a:gd name="csX3" fmla="*/ 24582 w 43475"/>
              <a:gd name="csY3" fmla="*/ 1 h 40631"/>
              <a:gd name="csX4" fmla="*/ 43474 w 43475"/>
              <a:gd name="csY4" fmla="*/ 19118 h 406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75" h="40631">
                <a:moveTo>
                  <a:pt x="43474" y="19066"/>
                </a:moveTo>
                <a:cubicBezTo>
                  <a:pt x="43370" y="31047"/>
                  <a:pt x="33611" y="40683"/>
                  <a:pt x="21607" y="40631"/>
                </a:cubicBezTo>
                <a:cubicBezTo>
                  <a:pt x="9603" y="40579"/>
                  <a:pt x="-52" y="30786"/>
                  <a:pt x="0" y="18806"/>
                </a:cubicBezTo>
                <a:cubicBezTo>
                  <a:pt x="52" y="6825"/>
                  <a:pt x="12578" y="-103"/>
                  <a:pt x="24582" y="1"/>
                </a:cubicBezTo>
                <a:cubicBezTo>
                  <a:pt x="36585" y="105"/>
                  <a:pt x="43579" y="7137"/>
                  <a:pt x="43474" y="1911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1" name="Freeform 1617">
            <a:extLst>
              <a:ext uri="{FF2B5EF4-FFF2-40B4-BE49-F238E27FC236}">
                <a16:creationId xmlns:a16="http://schemas.microsoft.com/office/drawing/2014/main" id="{DAC3E8DD-5FD6-9A08-763F-AEF521CC3FDE}"/>
              </a:ext>
            </a:extLst>
          </p:cNvPr>
          <p:cNvSpPr/>
          <p:nvPr/>
        </p:nvSpPr>
        <p:spPr>
          <a:xfrm>
            <a:off x="8870634" y="3237466"/>
            <a:ext cx="43475" cy="40631"/>
          </a:xfrm>
          <a:custGeom>
            <a:avLst/>
            <a:gdLst>
              <a:gd name="csX0" fmla="*/ 43474 w 43475"/>
              <a:gd name="csY0" fmla="*/ 19066 h 40631"/>
              <a:gd name="csX1" fmla="*/ 21607 w 43475"/>
              <a:gd name="csY1" fmla="*/ 40631 h 40631"/>
              <a:gd name="csX2" fmla="*/ 0 w 43475"/>
              <a:gd name="csY2" fmla="*/ 18806 h 40631"/>
              <a:gd name="csX3" fmla="*/ 24582 w 43475"/>
              <a:gd name="csY3" fmla="*/ 1 h 40631"/>
              <a:gd name="csX4" fmla="*/ 43474 w 43475"/>
              <a:gd name="csY4" fmla="*/ 19118 h 406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75" h="40631">
                <a:moveTo>
                  <a:pt x="43474" y="19066"/>
                </a:moveTo>
                <a:cubicBezTo>
                  <a:pt x="43370" y="31047"/>
                  <a:pt x="33611" y="40683"/>
                  <a:pt x="21607" y="40631"/>
                </a:cubicBezTo>
                <a:cubicBezTo>
                  <a:pt x="9603" y="40579"/>
                  <a:pt x="-52" y="30786"/>
                  <a:pt x="0" y="18806"/>
                </a:cubicBezTo>
                <a:cubicBezTo>
                  <a:pt x="52" y="6825"/>
                  <a:pt x="12578" y="-103"/>
                  <a:pt x="24582" y="1"/>
                </a:cubicBezTo>
                <a:cubicBezTo>
                  <a:pt x="36585" y="105"/>
                  <a:pt x="43579" y="7137"/>
                  <a:pt x="43474" y="1911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 1618">
            <a:extLst>
              <a:ext uri="{FF2B5EF4-FFF2-40B4-BE49-F238E27FC236}">
                <a16:creationId xmlns:a16="http://schemas.microsoft.com/office/drawing/2014/main" id="{55B26A93-713D-081F-FFBB-CF53D9E7183B}"/>
              </a:ext>
            </a:extLst>
          </p:cNvPr>
          <p:cNvSpPr/>
          <p:nvPr/>
        </p:nvSpPr>
        <p:spPr>
          <a:xfrm>
            <a:off x="8997046" y="3270188"/>
            <a:ext cx="40451" cy="43540"/>
          </a:xfrm>
          <a:custGeom>
            <a:avLst/>
            <a:gdLst>
              <a:gd name="csX0" fmla="*/ 17319 w 40451"/>
              <a:gd name="csY0" fmla="*/ 42914 h 43540"/>
              <a:gd name="csX1" fmla="*/ 462 w 40451"/>
              <a:gd name="csY1" fmla="*/ 17286 h 43540"/>
              <a:gd name="csX2" fmla="*/ 26139 w 40451"/>
              <a:gd name="csY2" fmla="*/ 461 h 43540"/>
              <a:gd name="csX3" fmla="*/ 39813 w 40451"/>
              <a:gd name="csY3" fmla="*/ 28225 h 43540"/>
              <a:gd name="csX4" fmla="*/ 17319 w 40451"/>
              <a:gd name="csY4" fmla="*/ 42966 h 435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451" h="43540">
                <a:moveTo>
                  <a:pt x="17319" y="42914"/>
                </a:moveTo>
                <a:cubicBezTo>
                  <a:pt x="5576" y="40466"/>
                  <a:pt x="-1991" y="29006"/>
                  <a:pt x="462" y="17286"/>
                </a:cubicBezTo>
                <a:cubicBezTo>
                  <a:pt x="2915" y="5566"/>
                  <a:pt x="14396" y="-1987"/>
                  <a:pt x="26139" y="461"/>
                </a:cubicBezTo>
                <a:cubicBezTo>
                  <a:pt x="37882" y="2909"/>
                  <a:pt x="42214" y="16452"/>
                  <a:pt x="39813" y="28225"/>
                </a:cubicBezTo>
                <a:cubicBezTo>
                  <a:pt x="37360" y="39945"/>
                  <a:pt x="29062" y="45414"/>
                  <a:pt x="17319" y="42966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1619">
            <a:extLst>
              <a:ext uri="{FF2B5EF4-FFF2-40B4-BE49-F238E27FC236}">
                <a16:creationId xmlns:a16="http://schemas.microsoft.com/office/drawing/2014/main" id="{FCF2D86A-8ABE-8A43-EA0B-562B2575517F}"/>
              </a:ext>
            </a:extLst>
          </p:cNvPr>
          <p:cNvSpPr/>
          <p:nvPr/>
        </p:nvSpPr>
        <p:spPr>
          <a:xfrm>
            <a:off x="9016452" y="3238405"/>
            <a:ext cx="26878" cy="25108"/>
          </a:xfrm>
          <a:custGeom>
            <a:avLst/>
            <a:gdLst>
              <a:gd name="csX0" fmla="*/ 26826 w 26878"/>
              <a:gd name="csY0" fmla="*/ 11825 h 25108"/>
              <a:gd name="csX1" fmla="*/ 13309 w 26878"/>
              <a:gd name="csY1" fmla="*/ 25108 h 25108"/>
              <a:gd name="csX2" fmla="*/ 0 w 26878"/>
              <a:gd name="csY2" fmla="*/ 11616 h 25108"/>
              <a:gd name="csX3" fmla="*/ 15188 w 26878"/>
              <a:gd name="csY3" fmla="*/ 0 h 25108"/>
              <a:gd name="csX4" fmla="*/ 26878 w 26878"/>
              <a:gd name="csY4" fmla="*/ 11825 h 251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78" h="25108">
                <a:moveTo>
                  <a:pt x="26826" y="11825"/>
                </a:moveTo>
                <a:cubicBezTo>
                  <a:pt x="26826" y="19222"/>
                  <a:pt x="20720" y="25160"/>
                  <a:pt x="13309" y="25108"/>
                </a:cubicBezTo>
                <a:cubicBezTo>
                  <a:pt x="5898" y="25056"/>
                  <a:pt x="-52" y="19013"/>
                  <a:pt x="0" y="11616"/>
                </a:cubicBezTo>
                <a:cubicBezTo>
                  <a:pt x="0" y="4220"/>
                  <a:pt x="7777" y="-52"/>
                  <a:pt x="15188" y="0"/>
                </a:cubicBezTo>
                <a:cubicBezTo>
                  <a:pt x="22599" y="53"/>
                  <a:pt x="26930" y="4428"/>
                  <a:pt x="26878" y="1182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4" name="Freeform 1620">
            <a:extLst>
              <a:ext uri="{FF2B5EF4-FFF2-40B4-BE49-F238E27FC236}">
                <a16:creationId xmlns:a16="http://schemas.microsoft.com/office/drawing/2014/main" id="{3FEC7E59-1C24-1CFC-7814-1C8FECE445E7}"/>
              </a:ext>
            </a:extLst>
          </p:cNvPr>
          <p:cNvSpPr/>
          <p:nvPr/>
        </p:nvSpPr>
        <p:spPr>
          <a:xfrm>
            <a:off x="9125321" y="3233509"/>
            <a:ext cx="16597" cy="15522"/>
          </a:xfrm>
          <a:custGeom>
            <a:avLst/>
            <a:gdLst>
              <a:gd name="csX0" fmla="*/ 16597 w 16597"/>
              <a:gd name="csY0" fmla="*/ 7293 h 15522"/>
              <a:gd name="csX1" fmla="*/ 8246 w 16597"/>
              <a:gd name="csY1" fmla="*/ 15523 h 15522"/>
              <a:gd name="csX2" fmla="*/ 0 w 16597"/>
              <a:gd name="csY2" fmla="*/ 7188 h 15522"/>
              <a:gd name="csX3" fmla="*/ 9394 w 16597"/>
              <a:gd name="csY3" fmla="*/ 0 h 15522"/>
              <a:gd name="csX4" fmla="*/ 16597 w 16597"/>
              <a:gd name="csY4" fmla="*/ 7293 h 15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2">
                <a:moveTo>
                  <a:pt x="16597" y="7293"/>
                </a:moveTo>
                <a:cubicBezTo>
                  <a:pt x="16597" y="11876"/>
                  <a:pt x="12839" y="15523"/>
                  <a:pt x="8246" y="15523"/>
                </a:cubicBezTo>
                <a:cubicBezTo>
                  <a:pt x="3653" y="15523"/>
                  <a:pt x="0" y="11772"/>
                  <a:pt x="0" y="7188"/>
                </a:cubicBezTo>
                <a:cubicBezTo>
                  <a:pt x="0" y="2604"/>
                  <a:pt x="4802" y="0"/>
                  <a:pt x="9394" y="0"/>
                </a:cubicBezTo>
                <a:cubicBezTo>
                  <a:pt x="13987" y="0"/>
                  <a:pt x="16649" y="2709"/>
                  <a:pt x="16597" y="729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5" name="Freeform 1621">
            <a:extLst>
              <a:ext uri="{FF2B5EF4-FFF2-40B4-BE49-F238E27FC236}">
                <a16:creationId xmlns:a16="http://schemas.microsoft.com/office/drawing/2014/main" id="{BE75A3F1-2C05-D58D-EFEC-CDD87932E160}"/>
              </a:ext>
            </a:extLst>
          </p:cNvPr>
          <p:cNvSpPr/>
          <p:nvPr/>
        </p:nvSpPr>
        <p:spPr>
          <a:xfrm>
            <a:off x="8978563" y="3247833"/>
            <a:ext cx="16597" cy="15522"/>
          </a:xfrm>
          <a:custGeom>
            <a:avLst/>
            <a:gdLst>
              <a:gd name="csX0" fmla="*/ 16596 w 16597"/>
              <a:gd name="csY0" fmla="*/ 7293 h 15522"/>
              <a:gd name="csX1" fmla="*/ 8246 w 16597"/>
              <a:gd name="csY1" fmla="*/ 15523 h 15522"/>
              <a:gd name="csX2" fmla="*/ 0 w 16597"/>
              <a:gd name="csY2" fmla="*/ 7188 h 15522"/>
              <a:gd name="csX3" fmla="*/ 9394 w 16597"/>
              <a:gd name="csY3" fmla="*/ 0 h 15522"/>
              <a:gd name="csX4" fmla="*/ 16596 w 16597"/>
              <a:gd name="csY4" fmla="*/ 7293 h 15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2">
                <a:moveTo>
                  <a:pt x="16596" y="7293"/>
                </a:moveTo>
                <a:cubicBezTo>
                  <a:pt x="16596" y="11876"/>
                  <a:pt x="12839" y="15523"/>
                  <a:pt x="8246" y="15523"/>
                </a:cubicBezTo>
                <a:cubicBezTo>
                  <a:pt x="3653" y="15523"/>
                  <a:pt x="0" y="11772"/>
                  <a:pt x="0" y="7188"/>
                </a:cubicBezTo>
                <a:cubicBezTo>
                  <a:pt x="0" y="2604"/>
                  <a:pt x="4801" y="0"/>
                  <a:pt x="9394" y="0"/>
                </a:cubicBezTo>
                <a:cubicBezTo>
                  <a:pt x="13987" y="0"/>
                  <a:pt x="16649" y="2709"/>
                  <a:pt x="16596" y="729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6" name="Freeform 1622">
            <a:extLst>
              <a:ext uri="{FF2B5EF4-FFF2-40B4-BE49-F238E27FC236}">
                <a16:creationId xmlns:a16="http://schemas.microsoft.com/office/drawing/2014/main" id="{A29D7C15-E20F-78C6-6ADE-1275AC017A73}"/>
              </a:ext>
            </a:extLst>
          </p:cNvPr>
          <p:cNvSpPr/>
          <p:nvPr/>
        </p:nvSpPr>
        <p:spPr>
          <a:xfrm>
            <a:off x="9047193" y="3222152"/>
            <a:ext cx="12316" cy="11512"/>
          </a:xfrm>
          <a:custGeom>
            <a:avLst/>
            <a:gdLst>
              <a:gd name="csX0" fmla="*/ 12317 w 12316"/>
              <a:gd name="csY0" fmla="*/ 5418 h 11512"/>
              <a:gd name="csX1" fmla="*/ 6106 w 12316"/>
              <a:gd name="csY1" fmla="*/ 11513 h 11512"/>
              <a:gd name="csX2" fmla="*/ 0 w 12316"/>
              <a:gd name="csY2" fmla="*/ 5314 h 11512"/>
              <a:gd name="csX3" fmla="*/ 6941 w 12316"/>
              <a:gd name="csY3" fmla="*/ 1 h 11512"/>
              <a:gd name="csX4" fmla="*/ 12265 w 12316"/>
              <a:gd name="csY4" fmla="*/ 5418 h 11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6" h="11512">
                <a:moveTo>
                  <a:pt x="12317" y="5418"/>
                </a:moveTo>
                <a:cubicBezTo>
                  <a:pt x="12317" y="8804"/>
                  <a:pt x="9499" y="11513"/>
                  <a:pt x="6106" y="11513"/>
                </a:cubicBezTo>
                <a:cubicBezTo>
                  <a:pt x="2714" y="11513"/>
                  <a:pt x="0" y="8700"/>
                  <a:pt x="0" y="5314"/>
                </a:cubicBezTo>
                <a:cubicBezTo>
                  <a:pt x="0" y="1928"/>
                  <a:pt x="3549" y="-51"/>
                  <a:pt x="6941" y="1"/>
                </a:cubicBezTo>
                <a:cubicBezTo>
                  <a:pt x="10334" y="53"/>
                  <a:pt x="12317" y="2033"/>
                  <a:pt x="12265" y="541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7" name="Freeform 1623">
            <a:extLst>
              <a:ext uri="{FF2B5EF4-FFF2-40B4-BE49-F238E27FC236}">
                <a16:creationId xmlns:a16="http://schemas.microsoft.com/office/drawing/2014/main" id="{751F30FE-FF23-4831-AD83-A300BA5CAF07}"/>
              </a:ext>
            </a:extLst>
          </p:cNvPr>
          <p:cNvSpPr/>
          <p:nvPr/>
        </p:nvSpPr>
        <p:spPr>
          <a:xfrm>
            <a:off x="8925121" y="3251843"/>
            <a:ext cx="12316" cy="11512"/>
          </a:xfrm>
          <a:custGeom>
            <a:avLst/>
            <a:gdLst>
              <a:gd name="csX0" fmla="*/ 12317 w 12316"/>
              <a:gd name="csY0" fmla="*/ 5418 h 11512"/>
              <a:gd name="csX1" fmla="*/ 6106 w 12316"/>
              <a:gd name="csY1" fmla="*/ 11513 h 11512"/>
              <a:gd name="csX2" fmla="*/ 0 w 12316"/>
              <a:gd name="csY2" fmla="*/ 5314 h 11512"/>
              <a:gd name="csX3" fmla="*/ 6941 w 12316"/>
              <a:gd name="csY3" fmla="*/ 1 h 11512"/>
              <a:gd name="csX4" fmla="*/ 12265 w 12316"/>
              <a:gd name="csY4" fmla="*/ 5418 h 11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6" h="11512">
                <a:moveTo>
                  <a:pt x="12317" y="5418"/>
                </a:moveTo>
                <a:cubicBezTo>
                  <a:pt x="12317" y="8804"/>
                  <a:pt x="9499" y="11513"/>
                  <a:pt x="6106" y="11513"/>
                </a:cubicBezTo>
                <a:cubicBezTo>
                  <a:pt x="2714" y="11513"/>
                  <a:pt x="0" y="8700"/>
                  <a:pt x="0" y="5314"/>
                </a:cubicBezTo>
                <a:cubicBezTo>
                  <a:pt x="0" y="1928"/>
                  <a:pt x="3549" y="-51"/>
                  <a:pt x="6941" y="1"/>
                </a:cubicBezTo>
                <a:cubicBezTo>
                  <a:pt x="10334" y="53"/>
                  <a:pt x="12317" y="2032"/>
                  <a:pt x="12265" y="541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8" name="Freeform 1624">
            <a:extLst>
              <a:ext uri="{FF2B5EF4-FFF2-40B4-BE49-F238E27FC236}">
                <a16:creationId xmlns:a16="http://schemas.microsoft.com/office/drawing/2014/main" id="{BCE1C83D-13F9-1F01-8062-3138C294026B}"/>
              </a:ext>
            </a:extLst>
          </p:cNvPr>
          <p:cNvSpPr/>
          <p:nvPr/>
        </p:nvSpPr>
        <p:spPr>
          <a:xfrm>
            <a:off x="8782172" y="3232049"/>
            <a:ext cx="12316" cy="11512"/>
          </a:xfrm>
          <a:custGeom>
            <a:avLst/>
            <a:gdLst>
              <a:gd name="csX0" fmla="*/ 12317 w 12316"/>
              <a:gd name="csY0" fmla="*/ 5418 h 11512"/>
              <a:gd name="csX1" fmla="*/ 6106 w 12316"/>
              <a:gd name="csY1" fmla="*/ 11513 h 11512"/>
              <a:gd name="csX2" fmla="*/ 0 w 12316"/>
              <a:gd name="csY2" fmla="*/ 5314 h 11512"/>
              <a:gd name="csX3" fmla="*/ 6941 w 12316"/>
              <a:gd name="csY3" fmla="*/ 1 h 11512"/>
              <a:gd name="csX4" fmla="*/ 12265 w 12316"/>
              <a:gd name="csY4" fmla="*/ 5418 h 11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6" h="11512">
                <a:moveTo>
                  <a:pt x="12317" y="5418"/>
                </a:moveTo>
                <a:cubicBezTo>
                  <a:pt x="12317" y="8804"/>
                  <a:pt x="9499" y="11513"/>
                  <a:pt x="6106" y="11513"/>
                </a:cubicBezTo>
                <a:cubicBezTo>
                  <a:pt x="2714" y="11513"/>
                  <a:pt x="0" y="8700"/>
                  <a:pt x="0" y="5314"/>
                </a:cubicBezTo>
                <a:cubicBezTo>
                  <a:pt x="0" y="1928"/>
                  <a:pt x="3549" y="-51"/>
                  <a:pt x="6941" y="1"/>
                </a:cubicBezTo>
                <a:cubicBezTo>
                  <a:pt x="10334" y="53"/>
                  <a:pt x="12317" y="2032"/>
                  <a:pt x="12265" y="541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9" name="Freeform 1625">
            <a:extLst>
              <a:ext uri="{FF2B5EF4-FFF2-40B4-BE49-F238E27FC236}">
                <a16:creationId xmlns:a16="http://schemas.microsoft.com/office/drawing/2014/main" id="{D434489A-A3D1-6C0C-E253-1C2BF6B7BC93}"/>
              </a:ext>
            </a:extLst>
          </p:cNvPr>
          <p:cNvSpPr/>
          <p:nvPr/>
        </p:nvSpPr>
        <p:spPr>
          <a:xfrm>
            <a:off x="9134767" y="3258042"/>
            <a:ext cx="12316" cy="11512"/>
          </a:xfrm>
          <a:custGeom>
            <a:avLst/>
            <a:gdLst>
              <a:gd name="csX0" fmla="*/ 12317 w 12316"/>
              <a:gd name="csY0" fmla="*/ 5418 h 11512"/>
              <a:gd name="csX1" fmla="*/ 6106 w 12316"/>
              <a:gd name="csY1" fmla="*/ 11513 h 11512"/>
              <a:gd name="csX2" fmla="*/ 0 w 12316"/>
              <a:gd name="csY2" fmla="*/ 5314 h 11512"/>
              <a:gd name="csX3" fmla="*/ 6941 w 12316"/>
              <a:gd name="csY3" fmla="*/ 1 h 11512"/>
              <a:gd name="csX4" fmla="*/ 12265 w 12316"/>
              <a:gd name="csY4" fmla="*/ 5418 h 11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6" h="11512">
                <a:moveTo>
                  <a:pt x="12317" y="5418"/>
                </a:moveTo>
                <a:cubicBezTo>
                  <a:pt x="12317" y="8804"/>
                  <a:pt x="9499" y="11513"/>
                  <a:pt x="6106" y="11513"/>
                </a:cubicBezTo>
                <a:cubicBezTo>
                  <a:pt x="2714" y="11513"/>
                  <a:pt x="0" y="8700"/>
                  <a:pt x="0" y="5314"/>
                </a:cubicBezTo>
                <a:cubicBezTo>
                  <a:pt x="0" y="1928"/>
                  <a:pt x="3549" y="-51"/>
                  <a:pt x="6941" y="1"/>
                </a:cubicBezTo>
                <a:cubicBezTo>
                  <a:pt x="10334" y="53"/>
                  <a:pt x="12317" y="2033"/>
                  <a:pt x="12265" y="541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0" name="Freeform 1626">
            <a:extLst>
              <a:ext uri="{FF2B5EF4-FFF2-40B4-BE49-F238E27FC236}">
                <a16:creationId xmlns:a16="http://schemas.microsoft.com/office/drawing/2014/main" id="{2351FDC3-81D6-8824-58E5-463D0D98D846}"/>
              </a:ext>
            </a:extLst>
          </p:cNvPr>
          <p:cNvSpPr/>
          <p:nvPr/>
        </p:nvSpPr>
        <p:spPr>
          <a:xfrm>
            <a:off x="9077358" y="3328780"/>
            <a:ext cx="12316" cy="11512"/>
          </a:xfrm>
          <a:custGeom>
            <a:avLst/>
            <a:gdLst>
              <a:gd name="csX0" fmla="*/ 12317 w 12316"/>
              <a:gd name="csY0" fmla="*/ 5418 h 11512"/>
              <a:gd name="csX1" fmla="*/ 6106 w 12316"/>
              <a:gd name="csY1" fmla="*/ 11513 h 11512"/>
              <a:gd name="csX2" fmla="*/ 0 w 12316"/>
              <a:gd name="csY2" fmla="*/ 5314 h 11512"/>
              <a:gd name="csX3" fmla="*/ 6941 w 12316"/>
              <a:gd name="csY3" fmla="*/ 1 h 11512"/>
              <a:gd name="csX4" fmla="*/ 12265 w 12316"/>
              <a:gd name="csY4" fmla="*/ 5418 h 11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6" h="11512">
                <a:moveTo>
                  <a:pt x="12317" y="5418"/>
                </a:moveTo>
                <a:cubicBezTo>
                  <a:pt x="12317" y="8804"/>
                  <a:pt x="9499" y="11513"/>
                  <a:pt x="6106" y="11513"/>
                </a:cubicBezTo>
                <a:cubicBezTo>
                  <a:pt x="2714" y="11513"/>
                  <a:pt x="0" y="8700"/>
                  <a:pt x="0" y="5314"/>
                </a:cubicBezTo>
                <a:cubicBezTo>
                  <a:pt x="0" y="1928"/>
                  <a:pt x="3549" y="-51"/>
                  <a:pt x="6941" y="1"/>
                </a:cubicBezTo>
                <a:cubicBezTo>
                  <a:pt x="10334" y="53"/>
                  <a:pt x="12317" y="2033"/>
                  <a:pt x="12265" y="541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1" name="Freeform 1627">
            <a:extLst>
              <a:ext uri="{FF2B5EF4-FFF2-40B4-BE49-F238E27FC236}">
                <a16:creationId xmlns:a16="http://schemas.microsoft.com/office/drawing/2014/main" id="{BD51B8F7-9EBF-86EF-81AA-373DAA5D97DC}"/>
              </a:ext>
            </a:extLst>
          </p:cNvPr>
          <p:cNvSpPr/>
          <p:nvPr/>
        </p:nvSpPr>
        <p:spPr>
          <a:xfrm>
            <a:off x="9042652" y="3301953"/>
            <a:ext cx="12316" cy="11512"/>
          </a:xfrm>
          <a:custGeom>
            <a:avLst/>
            <a:gdLst>
              <a:gd name="csX0" fmla="*/ 12317 w 12316"/>
              <a:gd name="csY0" fmla="*/ 5418 h 11512"/>
              <a:gd name="csX1" fmla="*/ 6106 w 12316"/>
              <a:gd name="csY1" fmla="*/ 11513 h 11512"/>
              <a:gd name="csX2" fmla="*/ 0 w 12316"/>
              <a:gd name="csY2" fmla="*/ 5314 h 11512"/>
              <a:gd name="csX3" fmla="*/ 6941 w 12316"/>
              <a:gd name="csY3" fmla="*/ 1 h 11512"/>
              <a:gd name="csX4" fmla="*/ 12265 w 12316"/>
              <a:gd name="csY4" fmla="*/ 5418 h 11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6" h="11512">
                <a:moveTo>
                  <a:pt x="12317" y="5418"/>
                </a:moveTo>
                <a:cubicBezTo>
                  <a:pt x="12317" y="8804"/>
                  <a:pt x="9499" y="11513"/>
                  <a:pt x="6106" y="11513"/>
                </a:cubicBezTo>
                <a:cubicBezTo>
                  <a:pt x="2714" y="11513"/>
                  <a:pt x="0" y="8700"/>
                  <a:pt x="0" y="5314"/>
                </a:cubicBezTo>
                <a:cubicBezTo>
                  <a:pt x="0" y="1928"/>
                  <a:pt x="3549" y="-51"/>
                  <a:pt x="6941" y="1"/>
                </a:cubicBezTo>
                <a:cubicBezTo>
                  <a:pt x="10334" y="53"/>
                  <a:pt x="12317" y="2032"/>
                  <a:pt x="12265" y="541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 1628">
            <a:extLst>
              <a:ext uri="{FF2B5EF4-FFF2-40B4-BE49-F238E27FC236}">
                <a16:creationId xmlns:a16="http://schemas.microsoft.com/office/drawing/2014/main" id="{6F08AE62-6CEC-D219-B060-95C80A36A056}"/>
              </a:ext>
            </a:extLst>
          </p:cNvPr>
          <p:cNvSpPr/>
          <p:nvPr/>
        </p:nvSpPr>
        <p:spPr>
          <a:xfrm>
            <a:off x="9007215" y="3331906"/>
            <a:ext cx="16597" cy="15522"/>
          </a:xfrm>
          <a:custGeom>
            <a:avLst/>
            <a:gdLst>
              <a:gd name="csX0" fmla="*/ 16596 w 16597"/>
              <a:gd name="csY0" fmla="*/ 7293 h 15522"/>
              <a:gd name="csX1" fmla="*/ 8246 w 16597"/>
              <a:gd name="csY1" fmla="*/ 15523 h 15522"/>
              <a:gd name="csX2" fmla="*/ 0 w 16597"/>
              <a:gd name="csY2" fmla="*/ 7188 h 15522"/>
              <a:gd name="csX3" fmla="*/ 9394 w 16597"/>
              <a:gd name="csY3" fmla="*/ 0 h 15522"/>
              <a:gd name="csX4" fmla="*/ 16596 w 16597"/>
              <a:gd name="csY4" fmla="*/ 7293 h 15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2">
                <a:moveTo>
                  <a:pt x="16596" y="7293"/>
                </a:moveTo>
                <a:cubicBezTo>
                  <a:pt x="16596" y="11876"/>
                  <a:pt x="12839" y="15523"/>
                  <a:pt x="8246" y="15523"/>
                </a:cubicBezTo>
                <a:cubicBezTo>
                  <a:pt x="3653" y="15523"/>
                  <a:pt x="0" y="11772"/>
                  <a:pt x="0" y="7188"/>
                </a:cubicBezTo>
                <a:cubicBezTo>
                  <a:pt x="0" y="2604"/>
                  <a:pt x="4801" y="0"/>
                  <a:pt x="9394" y="0"/>
                </a:cubicBezTo>
                <a:cubicBezTo>
                  <a:pt x="13987" y="0"/>
                  <a:pt x="16649" y="2709"/>
                  <a:pt x="16596" y="729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 1629">
            <a:extLst>
              <a:ext uri="{FF2B5EF4-FFF2-40B4-BE49-F238E27FC236}">
                <a16:creationId xmlns:a16="http://schemas.microsoft.com/office/drawing/2014/main" id="{3CEE5D34-9677-9D8D-A9AA-B3A734842BF7}"/>
              </a:ext>
            </a:extLst>
          </p:cNvPr>
          <p:cNvSpPr/>
          <p:nvPr/>
        </p:nvSpPr>
        <p:spPr>
          <a:xfrm>
            <a:off x="8810355" y="3343470"/>
            <a:ext cx="16597" cy="15522"/>
          </a:xfrm>
          <a:custGeom>
            <a:avLst/>
            <a:gdLst>
              <a:gd name="csX0" fmla="*/ 16596 w 16597"/>
              <a:gd name="csY0" fmla="*/ 7293 h 15522"/>
              <a:gd name="csX1" fmla="*/ 8246 w 16597"/>
              <a:gd name="csY1" fmla="*/ 15523 h 15522"/>
              <a:gd name="csX2" fmla="*/ 0 w 16597"/>
              <a:gd name="csY2" fmla="*/ 7188 h 15522"/>
              <a:gd name="csX3" fmla="*/ 9394 w 16597"/>
              <a:gd name="csY3" fmla="*/ 0 h 15522"/>
              <a:gd name="csX4" fmla="*/ 16596 w 16597"/>
              <a:gd name="csY4" fmla="*/ 7293 h 15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2">
                <a:moveTo>
                  <a:pt x="16596" y="7293"/>
                </a:moveTo>
                <a:cubicBezTo>
                  <a:pt x="16596" y="11876"/>
                  <a:pt x="12839" y="15523"/>
                  <a:pt x="8246" y="15523"/>
                </a:cubicBezTo>
                <a:cubicBezTo>
                  <a:pt x="3653" y="15523"/>
                  <a:pt x="0" y="11772"/>
                  <a:pt x="0" y="7188"/>
                </a:cubicBezTo>
                <a:cubicBezTo>
                  <a:pt x="0" y="2604"/>
                  <a:pt x="4801" y="0"/>
                  <a:pt x="9394" y="0"/>
                </a:cubicBezTo>
                <a:cubicBezTo>
                  <a:pt x="13987" y="0"/>
                  <a:pt x="16649" y="2709"/>
                  <a:pt x="16596" y="729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45" name="Freeform 1630">
            <a:extLst>
              <a:ext uri="{FF2B5EF4-FFF2-40B4-BE49-F238E27FC236}">
                <a16:creationId xmlns:a16="http://schemas.microsoft.com/office/drawing/2014/main" id="{DB3FC5AD-75E8-801D-9170-E2054AF2C2A0}"/>
              </a:ext>
            </a:extLst>
          </p:cNvPr>
          <p:cNvSpPr/>
          <p:nvPr/>
        </p:nvSpPr>
        <p:spPr>
          <a:xfrm>
            <a:off x="9093224" y="3325603"/>
            <a:ext cx="26878" cy="25108"/>
          </a:xfrm>
          <a:custGeom>
            <a:avLst/>
            <a:gdLst>
              <a:gd name="csX0" fmla="*/ 26826 w 26878"/>
              <a:gd name="csY0" fmla="*/ 11825 h 25108"/>
              <a:gd name="csX1" fmla="*/ 13309 w 26878"/>
              <a:gd name="csY1" fmla="*/ 25108 h 25108"/>
              <a:gd name="csX2" fmla="*/ 0 w 26878"/>
              <a:gd name="csY2" fmla="*/ 11616 h 25108"/>
              <a:gd name="csX3" fmla="*/ 15188 w 26878"/>
              <a:gd name="csY3" fmla="*/ 0 h 25108"/>
              <a:gd name="csX4" fmla="*/ 26878 w 26878"/>
              <a:gd name="csY4" fmla="*/ 11825 h 251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78" h="25108">
                <a:moveTo>
                  <a:pt x="26826" y="11825"/>
                </a:moveTo>
                <a:cubicBezTo>
                  <a:pt x="26826" y="19222"/>
                  <a:pt x="20720" y="25160"/>
                  <a:pt x="13309" y="25108"/>
                </a:cubicBezTo>
                <a:cubicBezTo>
                  <a:pt x="5898" y="25056"/>
                  <a:pt x="-52" y="19013"/>
                  <a:pt x="0" y="11616"/>
                </a:cubicBezTo>
                <a:cubicBezTo>
                  <a:pt x="53" y="4220"/>
                  <a:pt x="7777" y="-52"/>
                  <a:pt x="15188" y="0"/>
                </a:cubicBezTo>
                <a:cubicBezTo>
                  <a:pt x="22599" y="53"/>
                  <a:pt x="26930" y="4428"/>
                  <a:pt x="26878" y="1182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46" name="Freeform 1631">
            <a:extLst>
              <a:ext uri="{FF2B5EF4-FFF2-40B4-BE49-F238E27FC236}">
                <a16:creationId xmlns:a16="http://schemas.microsoft.com/office/drawing/2014/main" id="{74360013-0068-6A90-8C7A-FAFB36E4AD1F}"/>
              </a:ext>
            </a:extLst>
          </p:cNvPr>
          <p:cNvSpPr/>
          <p:nvPr/>
        </p:nvSpPr>
        <p:spPr>
          <a:xfrm>
            <a:off x="8886552" y="3331228"/>
            <a:ext cx="26878" cy="25108"/>
          </a:xfrm>
          <a:custGeom>
            <a:avLst/>
            <a:gdLst>
              <a:gd name="csX0" fmla="*/ 26826 w 26878"/>
              <a:gd name="csY0" fmla="*/ 11825 h 25108"/>
              <a:gd name="csX1" fmla="*/ 13309 w 26878"/>
              <a:gd name="csY1" fmla="*/ 25108 h 25108"/>
              <a:gd name="csX2" fmla="*/ 0 w 26878"/>
              <a:gd name="csY2" fmla="*/ 11616 h 25108"/>
              <a:gd name="csX3" fmla="*/ 15188 w 26878"/>
              <a:gd name="csY3" fmla="*/ 0 h 25108"/>
              <a:gd name="csX4" fmla="*/ 26878 w 26878"/>
              <a:gd name="csY4" fmla="*/ 11825 h 251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78" h="25108">
                <a:moveTo>
                  <a:pt x="26826" y="11825"/>
                </a:moveTo>
                <a:cubicBezTo>
                  <a:pt x="26826" y="19222"/>
                  <a:pt x="20720" y="25160"/>
                  <a:pt x="13309" y="25108"/>
                </a:cubicBezTo>
                <a:cubicBezTo>
                  <a:pt x="5898" y="25056"/>
                  <a:pt x="-52" y="19013"/>
                  <a:pt x="0" y="11616"/>
                </a:cubicBezTo>
                <a:cubicBezTo>
                  <a:pt x="53" y="4220"/>
                  <a:pt x="7777" y="-52"/>
                  <a:pt x="15188" y="0"/>
                </a:cubicBezTo>
                <a:cubicBezTo>
                  <a:pt x="22599" y="53"/>
                  <a:pt x="26930" y="4428"/>
                  <a:pt x="26878" y="1182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47" name="Freeform 1632">
            <a:extLst>
              <a:ext uri="{FF2B5EF4-FFF2-40B4-BE49-F238E27FC236}">
                <a16:creationId xmlns:a16="http://schemas.microsoft.com/office/drawing/2014/main" id="{65D8C742-5A55-3229-747F-54A48B9B07FF}"/>
              </a:ext>
            </a:extLst>
          </p:cNvPr>
          <p:cNvSpPr/>
          <p:nvPr/>
        </p:nvSpPr>
        <p:spPr>
          <a:xfrm>
            <a:off x="8839111" y="3329041"/>
            <a:ext cx="26878" cy="25108"/>
          </a:xfrm>
          <a:custGeom>
            <a:avLst/>
            <a:gdLst>
              <a:gd name="csX0" fmla="*/ 26826 w 26878"/>
              <a:gd name="csY0" fmla="*/ 11825 h 25108"/>
              <a:gd name="csX1" fmla="*/ 13309 w 26878"/>
              <a:gd name="csY1" fmla="*/ 25108 h 25108"/>
              <a:gd name="csX2" fmla="*/ 0 w 26878"/>
              <a:gd name="csY2" fmla="*/ 11617 h 25108"/>
              <a:gd name="csX3" fmla="*/ 15188 w 26878"/>
              <a:gd name="csY3" fmla="*/ 0 h 25108"/>
              <a:gd name="csX4" fmla="*/ 26878 w 26878"/>
              <a:gd name="csY4" fmla="*/ 11825 h 251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78" h="25108">
                <a:moveTo>
                  <a:pt x="26826" y="11825"/>
                </a:moveTo>
                <a:cubicBezTo>
                  <a:pt x="26826" y="19222"/>
                  <a:pt x="20720" y="25160"/>
                  <a:pt x="13309" y="25108"/>
                </a:cubicBezTo>
                <a:cubicBezTo>
                  <a:pt x="5898" y="25056"/>
                  <a:pt x="-52" y="19013"/>
                  <a:pt x="0" y="11617"/>
                </a:cubicBezTo>
                <a:cubicBezTo>
                  <a:pt x="53" y="4220"/>
                  <a:pt x="7777" y="-52"/>
                  <a:pt x="15188" y="0"/>
                </a:cubicBezTo>
                <a:cubicBezTo>
                  <a:pt x="22599" y="53"/>
                  <a:pt x="26930" y="4428"/>
                  <a:pt x="26878" y="1182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48" name="Freeform 1633">
            <a:extLst>
              <a:ext uri="{FF2B5EF4-FFF2-40B4-BE49-F238E27FC236}">
                <a16:creationId xmlns:a16="http://schemas.microsoft.com/office/drawing/2014/main" id="{5127EBC7-6C5D-90D5-6337-1568E0B8F5FD}"/>
              </a:ext>
            </a:extLst>
          </p:cNvPr>
          <p:cNvSpPr/>
          <p:nvPr/>
        </p:nvSpPr>
        <p:spPr>
          <a:xfrm>
            <a:off x="9132679" y="3280858"/>
            <a:ext cx="25939" cy="24222"/>
          </a:xfrm>
          <a:custGeom>
            <a:avLst/>
            <a:gdLst>
              <a:gd name="csX0" fmla="*/ 25939 w 25939"/>
              <a:gd name="csY0" fmla="*/ 11356 h 24222"/>
              <a:gd name="csX1" fmla="*/ 12891 w 25939"/>
              <a:gd name="csY1" fmla="*/ 24222 h 24222"/>
              <a:gd name="csX2" fmla="*/ 0 w 25939"/>
              <a:gd name="csY2" fmla="*/ 11200 h 24222"/>
              <a:gd name="csX3" fmla="*/ 14666 w 25939"/>
              <a:gd name="csY3" fmla="*/ 0 h 24222"/>
              <a:gd name="csX4" fmla="*/ 25939 w 25939"/>
              <a:gd name="csY4" fmla="*/ 11408 h 24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939" h="24222">
                <a:moveTo>
                  <a:pt x="25939" y="11356"/>
                </a:moveTo>
                <a:cubicBezTo>
                  <a:pt x="25939" y="18492"/>
                  <a:pt x="20041" y="24274"/>
                  <a:pt x="12891" y="24222"/>
                </a:cubicBezTo>
                <a:cubicBezTo>
                  <a:pt x="5741" y="24170"/>
                  <a:pt x="-52" y="18336"/>
                  <a:pt x="0" y="11200"/>
                </a:cubicBezTo>
                <a:cubicBezTo>
                  <a:pt x="53" y="4064"/>
                  <a:pt x="7516" y="-52"/>
                  <a:pt x="14666" y="0"/>
                </a:cubicBezTo>
                <a:cubicBezTo>
                  <a:pt x="21816" y="53"/>
                  <a:pt x="25991" y="4272"/>
                  <a:pt x="25939" y="1140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49" name="Freeform 1634">
            <a:extLst>
              <a:ext uri="{FF2B5EF4-FFF2-40B4-BE49-F238E27FC236}">
                <a16:creationId xmlns:a16="http://schemas.microsoft.com/office/drawing/2014/main" id="{E118286A-87D3-B0D1-393B-DE78260394FC}"/>
              </a:ext>
            </a:extLst>
          </p:cNvPr>
          <p:cNvSpPr/>
          <p:nvPr/>
        </p:nvSpPr>
        <p:spPr>
          <a:xfrm>
            <a:off x="9231631" y="3326697"/>
            <a:ext cx="25939" cy="24222"/>
          </a:xfrm>
          <a:custGeom>
            <a:avLst/>
            <a:gdLst>
              <a:gd name="csX0" fmla="*/ 25939 w 25939"/>
              <a:gd name="csY0" fmla="*/ 11356 h 24222"/>
              <a:gd name="csX1" fmla="*/ 12891 w 25939"/>
              <a:gd name="csY1" fmla="*/ 24222 h 24222"/>
              <a:gd name="csX2" fmla="*/ 0 w 25939"/>
              <a:gd name="csY2" fmla="*/ 11200 h 24222"/>
              <a:gd name="csX3" fmla="*/ 14666 w 25939"/>
              <a:gd name="csY3" fmla="*/ 0 h 24222"/>
              <a:gd name="csX4" fmla="*/ 25939 w 25939"/>
              <a:gd name="csY4" fmla="*/ 11408 h 24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939" h="24222">
                <a:moveTo>
                  <a:pt x="25939" y="11356"/>
                </a:moveTo>
                <a:cubicBezTo>
                  <a:pt x="25939" y="18492"/>
                  <a:pt x="20041" y="24274"/>
                  <a:pt x="12891" y="24222"/>
                </a:cubicBezTo>
                <a:cubicBezTo>
                  <a:pt x="5741" y="24170"/>
                  <a:pt x="-52" y="18336"/>
                  <a:pt x="0" y="11200"/>
                </a:cubicBezTo>
                <a:cubicBezTo>
                  <a:pt x="53" y="4063"/>
                  <a:pt x="7516" y="-52"/>
                  <a:pt x="14666" y="0"/>
                </a:cubicBezTo>
                <a:cubicBezTo>
                  <a:pt x="21816" y="53"/>
                  <a:pt x="25991" y="4272"/>
                  <a:pt x="25939" y="1140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2" name="Freeform 1635">
            <a:extLst>
              <a:ext uri="{FF2B5EF4-FFF2-40B4-BE49-F238E27FC236}">
                <a16:creationId xmlns:a16="http://schemas.microsoft.com/office/drawing/2014/main" id="{A48574CE-4946-8102-99BB-4893E1BAF8C8}"/>
              </a:ext>
            </a:extLst>
          </p:cNvPr>
          <p:cNvSpPr/>
          <p:nvPr/>
        </p:nvSpPr>
        <p:spPr>
          <a:xfrm>
            <a:off x="9768453" y="3270697"/>
            <a:ext cx="81840" cy="76631"/>
          </a:xfrm>
          <a:custGeom>
            <a:avLst/>
            <a:gdLst>
              <a:gd name="csX0" fmla="*/ 4 w 81840"/>
              <a:gd name="csY0" fmla="*/ 41363 h 76631"/>
              <a:gd name="csX1" fmla="*/ 40399 w 81840"/>
              <a:gd name="csY1" fmla="*/ 4 h 76631"/>
              <a:gd name="csX2" fmla="*/ 81838 w 81840"/>
              <a:gd name="csY2" fmla="*/ 40321 h 76631"/>
              <a:gd name="csX3" fmla="*/ 36276 w 81840"/>
              <a:gd name="csY3" fmla="*/ 76628 h 76631"/>
              <a:gd name="csX4" fmla="*/ 4 w 81840"/>
              <a:gd name="csY4" fmla="*/ 41363 h 766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840" h="76631">
                <a:moveTo>
                  <a:pt x="4" y="41363"/>
                </a:moveTo>
                <a:cubicBezTo>
                  <a:pt x="-309" y="18808"/>
                  <a:pt x="17801" y="317"/>
                  <a:pt x="40399" y="4"/>
                </a:cubicBezTo>
                <a:cubicBezTo>
                  <a:pt x="62997" y="-309"/>
                  <a:pt x="81525" y="17767"/>
                  <a:pt x="81838" y="40321"/>
                </a:cubicBezTo>
                <a:cubicBezTo>
                  <a:pt x="82151" y="62876"/>
                  <a:pt x="58874" y="76368"/>
                  <a:pt x="36276" y="76628"/>
                </a:cubicBezTo>
                <a:cubicBezTo>
                  <a:pt x="13678" y="76888"/>
                  <a:pt x="317" y="63918"/>
                  <a:pt x="4" y="4136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3" name="Freeform 1636">
            <a:extLst>
              <a:ext uri="{FF2B5EF4-FFF2-40B4-BE49-F238E27FC236}">
                <a16:creationId xmlns:a16="http://schemas.microsoft.com/office/drawing/2014/main" id="{3DC97627-113B-CCE7-455C-F793ADBC97F5}"/>
              </a:ext>
            </a:extLst>
          </p:cNvPr>
          <p:cNvSpPr/>
          <p:nvPr/>
        </p:nvSpPr>
        <p:spPr>
          <a:xfrm>
            <a:off x="9919751" y="3260383"/>
            <a:ext cx="81840" cy="76631"/>
          </a:xfrm>
          <a:custGeom>
            <a:avLst/>
            <a:gdLst>
              <a:gd name="csX0" fmla="*/ 4 w 81840"/>
              <a:gd name="csY0" fmla="*/ 41363 h 76631"/>
              <a:gd name="csX1" fmla="*/ 40399 w 81840"/>
              <a:gd name="csY1" fmla="*/ 4 h 76631"/>
              <a:gd name="csX2" fmla="*/ 81838 w 81840"/>
              <a:gd name="csY2" fmla="*/ 40321 h 76631"/>
              <a:gd name="csX3" fmla="*/ 36276 w 81840"/>
              <a:gd name="csY3" fmla="*/ 76628 h 76631"/>
              <a:gd name="csX4" fmla="*/ 4 w 81840"/>
              <a:gd name="csY4" fmla="*/ 41363 h 766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840" h="76631">
                <a:moveTo>
                  <a:pt x="4" y="41363"/>
                </a:moveTo>
                <a:cubicBezTo>
                  <a:pt x="-309" y="18808"/>
                  <a:pt x="17801" y="317"/>
                  <a:pt x="40399" y="4"/>
                </a:cubicBezTo>
                <a:cubicBezTo>
                  <a:pt x="62997" y="-309"/>
                  <a:pt x="81525" y="17767"/>
                  <a:pt x="81838" y="40321"/>
                </a:cubicBezTo>
                <a:cubicBezTo>
                  <a:pt x="82151" y="62876"/>
                  <a:pt x="58874" y="76368"/>
                  <a:pt x="36276" y="76628"/>
                </a:cubicBezTo>
                <a:cubicBezTo>
                  <a:pt x="13678" y="76888"/>
                  <a:pt x="317" y="63918"/>
                  <a:pt x="4" y="4136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4" name="Freeform 1637">
            <a:extLst>
              <a:ext uri="{FF2B5EF4-FFF2-40B4-BE49-F238E27FC236}">
                <a16:creationId xmlns:a16="http://schemas.microsoft.com/office/drawing/2014/main" id="{E2FD7531-D1A2-40E1-EA21-D6835B4D4FA7}"/>
              </a:ext>
            </a:extLst>
          </p:cNvPr>
          <p:cNvSpPr/>
          <p:nvPr/>
        </p:nvSpPr>
        <p:spPr>
          <a:xfrm>
            <a:off x="9836772" y="3243040"/>
            <a:ext cx="28967" cy="27141"/>
          </a:xfrm>
          <a:custGeom>
            <a:avLst/>
            <a:gdLst>
              <a:gd name="csX0" fmla="*/ 1 w 28967"/>
              <a:gd name="csY0" fmla="*/ 14638 h 27141"/>
              <a:gd name="csX1" fmla="*/ 14301 w 28967"/>
              <a:gd name="csY1" fmla="*/ 1 h 27141"/>
              <a:gd name="csX2" fmla="*/ 28967 w 28967"/>
              <a:gd name="csY2" fmla="*/ 14274 h 27141"/>
              <a:gd name="csX3" fmla="*/ 12840 w 28967"/>
              <a:gd name="csY3" fmla="*/ 27140 h 27141"/>
              <a:gd name="csX4" fmla="*/ 1 w 28967"/>
              <a:gd name="csY4" fmla="*/ 14638 h 271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967" h="27141">
                <a:moveTo>
                  <a:pt x="1" y="14638"/>
                </a:moveTo>
                <a:cubicBezTo>
                  <a:pt x="-103" y="6669"/>
                  <a:pt x="6316" y="105"/>
                  <a:pt x="14301" y="1"/>
                </a:cubicBezTo>
                <a:cubicBezTo>
                  <a:pt x="22286" y="-103"/>
                  <a:pt x="28862" y="6304"/>
                  <a:pt x="28967" y="14274"/>
                </a:cubicBezTo>
                <a:cubicBezTo>
                  <a:pt x="29071" y="22244"/>
                  <a:pt x="20825" y="27036"/>
                  <a:pt x="12840" y="27140"/>
                </a:cubicBezTo>
                <a:cubicBezTo>
                  <a:pt x="4855" y="27244"/>
                  <a:pt x="106" y="22608"/>
                  <a:pt x="1" y="1463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5" name="Freeform 1638">
            <a:extLst>
              <a:ext uri="{FF2B5EF4-FFF2-40B4-BE49-F238E27FC236}">
                <a16:creationId xmlns:a16="http://schemas.microsoft.com/office/drawing/2014/main" id="{9F4D38FA-6866-A176-8922-2C4763399C96}"/>
              </a:ext>
            </a:extLst>
          </p:cNvPr>
          <p:cNvSpPr/>
          <p:nvPr/>
        </p:nvSpPr>
        <p:spPr>
          <a:xfrm>
            <a:off x="10061137" y="3298724"/>
            <a:ext cx="28967" cy="27141"/>
          </a:xfrm>
          <a:custGeom>
            <a:avLst/>
            <a:gdLst>
              <a:gd name="csX0" fmla="*/ 1 w 28967"/>
              <a:gd name="csY0" fmla="*/ 14638 h 27141"/>
              <a:gd name="csX1" fmla="*/ 14301 w 28967"/>
              <a:gd name="csY1" fmla="*/ 1 h 27141"/>
              <a:gd name="csX2" fmla="*/ 28967 w 28967"/>
              <a:gd name="csY2" fmla="*/ 14274 h 27141"/>
              <a:gd name="csX3" fmla="*/ 12840 w 28967"/>
              <a:gd name="csY3" fmla="*/ 27140 h 27141"/>
              <a:gd name="csX4" fmla="*/ 1 w 28967"/>
              <a:gd name="csY4" fmla="*/ 14638 h 271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967" h="27141">
                <a:moveTo>
                  <a:pt x="1" y="14638"/>
                </a:moveTo>
                <a:cubicBezTo>
                  <a:pt x="-103" y="6669"/>
                  <a:pt x="6316" y="105"/>
                  <a:pt x="14301" y="1"/>
                </a:cubicBezTo>
                <a:cubicBezTo>
                  <a:pt x="22286" y="-103"/>
                  <a:pt x="28862" y="6304"/>
                  <a:pt x="28967" y="14274"/>
                </a:cubicBezTo>
                <a:cubicBezTo>
                  <a:pt x="29071" y="22244"/>
                  <a:pt x="20825" y="27036"/>
                  <a:pt x="12840" y="27140"/>
                </a:cubicBezTo>
                <a:cubicBezTo>
                  <a:pt x="4855" y="27244"/>
                  <a:pt x="106" y="22608"/>
                  <a:pt x="1" y="1463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6" name="Freeform 1639">
            <a:extLst>
              <a:ext uri="{FF2B5EF4-FFF2-40B4-BE49-F238E27FC236}">
                <a16:creationId xmlns:a16="http://schemas.microsoft.com/office/drawing/2014/main" id="{B3EE5BE7-3E17-18D5-8AC9-BC3811351A30}"/>
              </a:ext>
            </a:extLst>
          </p:cNvPr>
          <p:cNvSpPr/>
          <p:nvPr/>
        </p:nvSpPr>
        <p:spPr>
          <a:xfrm>
            <a:off x="10082013" y="3267470"/>
            <a:ext cx="28967" cy="27141"/>
          </a:xfrm>
          <a:custGeom>
            <a:avLst/>
            <a:gdLst>
              <a:gd name="csX0" fmla="*/ 1 w 28967"/>
              <a:gd name="csY0" fmla="*/ 14638 h 27141"/>
              <a:gd name="csX1" fmla="*/ 14301 w 28967"/>
              <a:gd name="csY1" fmla="*/ 1 h 27141"/>
              <a:gd name="csX2" fmla="*/ 28967 w 28967"/>
              <a:gd name="csY2" fmla="*/ 14274 h 27141"/>
              <a:gd name="csX3" fmla="*/ 12840 w 28967"/>
              <a:gd name="csY3" fmla="*/ 27140 h 27141"/>
              <a:gd name="csX4" fmla="*/ 1 w 28967"/>
              <a:gd name="csY4" fmla="*/ 14638 h 271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967" h="27141">
                <a:moveTo>
                  <a:pt x="1" y="14638"/>
                </a:moveTo>
                <a:cubicBezTo>
                  <a:pt x="-103" y="6669"/>
                  <a:pt x="6316" y="105"/>
                  <a:pt x="14301" y="1"/>
                </a:cubicBezTo>
                <a:cubicBezTo>
                  <a:pt x="22286" y="-103"/>
                  <a:pt x="28862" y="6304"/>
                  <a:pt x="28967" y="14274"/>
                </a:cubicBezTo>
                <a:cubicBezTo>
                  <a:pt x="29071" y="22244"/>
                  <a:pt x="20825" y="27036"/>
                  <a:pt x="12840" y="27140"/>
                </a:cubicBezTo>
                <a:cubicBezTo>
                  <a:pt x="4855" y="27244"/>
                  <a:pt x="106" y="22608"/>
                  <a:pt x="1" y="1463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7" name="Freeform 1640">
            <a:extLst>
              <a:ext uri="{FF2B5EF4-FFF2-40B4-BE49-F238E27FC236}">
                <a16:creationId xmlns:a16="http://schemas.microsoft.com/office/drawing/2014/main" id="{2501DFF8-EF9C-F763-D83D-44160E858315}"/>
              </a:ext>
            </a:extLst>
          </p:cNvPr>
          <p:cNvSpPr/>
          <p:nvPr/>
        </p:nvSpPr>
        <p:spPr>
          <a:xfrm>
            <a:off x="9696172" y="3246479"/>
            <a:ext cx="22966" cy="23805"/>
          </a:xfrm>
          <a:custGeom>
            <a:avLst/>
            <a:gdLst>
              <a:gd name="csX0" fmla="*/ 2 w 22966"/>
              <a:gd name="csY0" fmla="*/ 12814 h 23805"/>
              <a:gd name="csX1" fmla="*/ 11327 w 22966"/>
              <a:gd name="csY1" fmla="*/ 0 h 23805"/>
              <a:gd name="csX2" fmla="*/ 22965 w 22966"/>
              <a:gd name="csY2" fmla="*/ 12554 h 23805"/>
              <a:gd name="csX3" fmla="*/ 10231 w 22966"/>
              <a:gd name="csY3" fmla="*/ 23805 h 23805"/>
              <a:gd name="csX4" fmla="*/ 54 w 22966"/>
              <a:gd name="csY4" fmla="*/ 12814 h 23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966" h="23805">
                <a:moveTo>
                  <a:pt x="2" y="12814"/>
                </a:moveTo>
                <a:cubicBezTo>
                  <a:pt x="-103" y="5782"/>
                  <a:pt x="4960" y="52"/>
                  <a:pt x="11327" y="0"/>
                </a:cubicBezTo>
                <a:cubicBezTo>
                  <a:pt x="17694" y="-52"/>
                  <a:pt x="22861" y="5522"/>
                  <a:pt x="22965" y="12554"/>
                </a:cubicBezTo>
                <a:cubicBezTo>
                  <a:pt x="23070" y="19586"/>
                  <a:pt x="16546" y="23753"/>
                  <a:pt x="10231" y="23805"/>
                </a:cubicBezTo>
                <a:cubicBezTo>
                  <a:pt x="3916" y="23857"/>
                  <a:pt x="158" y="19847"/>
                  <a:pt x="54" y="12814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8" name="Freeform 1641">
            <a:extLst>
              <a:ext uri="{FF2B5EF4-FFF2-40B4-BE49-F238E27FC236}">
                <a16:creationId xmlns:a16="http://schemas.microsoft.com/office/drawing/2014/main" id="{A7169F60-9149-2731-45C6-DD0789458906}"/>
              </a:ext>
            </a:extLst>
          </p:cNvPr>
          <p:cNvSpPr/>
          <p:nvPr/>
        </p:nvSpPr>
        <p:spPr>
          <a:xfrm>
            <a:off x="9725607" y="3238403"/>
            <a:ext cx="43477" cy="40686"/>
          </a:xfrm>
          <a:custGeom>
            <a:avLst/>
            <a:gdLst>
              <a:gd name="csX0" fmla="*/ 2 w 43477"/>
              <a:gd name="csY0" fmla="*/ 21984 h 40686"/>
              <a:gd name="csX1" fmla="*/ 21452 w 43477"/>
              <a:gd name="csY1" fmla="*/ 2 h 40686"/>
              <a:gd name="csX2" fmla="*/ 43476 w 43477"/>
              <a:gd name="csY2" fmla="*/ 21411 h 40686"/>
              <a:gd name="csX3" fmla="*/ 19260 w 43477"/>
              <a:gd name="csY3" fmla="*/ 40684 h 40686"/>
              <a:gd name="csX4" fmla="*/ 2 w 43477"/>
              <a:gd name="csY4" fmla="*/ 21932 h 40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77" h="40686">
                <a:moveTo>
                  <a:pt x="2" y="21984"/>
                </a:moveTo>
                <a:cubicBezTo>
                  <a:pt x="-155" y="10003"/>
                  <a:pt x="9448" y="158"/>
                  <a:pt x="21452" y="2"/>
                </a:cubicBezTo>
                <a:cubicBezTo>
                  <a:pt x="33456" y="-154"/>
                  <a:pt x="43319" y="9430"/>
                  <a:pt x="43476" y="21411"/>
                </a:cubicBezTo>
                <a:cubicBezTo>
                  <a:pt x="43633" y="33391"/>
                  <a:pt x="31264" y="40528"/>
                  <a:pt x="19260" y="40684"/>
                </a:cubicBezTo>
                <a:cubicBezTo>
                  <a:pt x="7256" y="40840"/>
                  <a:pt x="158" y="33912"/>
                  <a:pt x="2" y="2193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9" name="Freeform 1642">
            <a:extLst>
              <a:ext uri="{FF2B5EF4-FFF2-40B4-BE49-F238E27FC236}">
                <a16:creationId xmlns:a16="http://schemas.microsoft.com/office/drawing/2014/main" id="{F3D4C61F-06E9-DF04-EA23-310E1995BA09}"/>
              </a:ext>
            </a:extLst>
          </p:cNvPr>
          <p:cNvSpPr/>
          <p:nvPr/>
        </p:nvSpPr>
        <p:spPr>
          <a:xfrm>
            <a:off x="9870898" y="3295429"/>
            <a:ext cx="40459" cy="43461"/>
          </a:xfrm>
          <a:custGeom>
            <a:avLst/>
            <a:gdLst>
              <a:gd name="csX0" fmla="*/ 22710 w 40459"/>
              <a:gd name="csY0" fmla="*/ 431 h 43461"/>
              <a:gd name="csX1" fmla="*/ 40089 w 40459"/>
              <a:gd name="csY1" fmla="*/ 25747 h 43461"/>
              <a:gd name="csX2" fmla="*/ 14725 w 40459"/>
              <a:gd name="csY2" fmla="*/ 43093 h 43461"/>
              <a:gd name="csX3" fmla="*/ 529 w 40459"/>
              <a:gd name="csY3" fmla="*/ 15642 h 43461"/>
              <a:gd name="csX4" fmla="*/ 22710 w 40459"/>
              <a:gd name="csY4" fmla="*/ 483 h 434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459" h="43461">
                <a:moveTo>
                  <a:pt x="22710" y="431"/>
                </a:moveTo>
                <a:cubicBezTo>
                  <a:pt x="34505" y="2619"/>
                  <a:pt x="42281" y="13975"/>
                  <a:pt x="40089" y="25747"/>
                </a:cubicBezTo>
                <a:cubicBezTo>
                  <a:pt x="37897" y="37519"/>
                  <a:pt x="26520" y="45281"/>
                  <a:pt x="14725" y="43093"/>
                </a:cubicBezTo>
                <a:cubicBezTo>
                  <a:pt x="2930" y="40905"/>
                  <a:pt x="-1663" y="27414"/>
                  <a:pt x="529" y="15642"/>
                </a:cubicBezTo>
                <a:cubicBezTo>
                  <a:pt x="2721" y="3869"/>
                  <a:pt x="10915" y="-1756"/>
                  <a:pt x="22710" y="48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62" name="Freeform 1643">
            <a:extLst>
              <a:ext uri="{FF2B5EF4-FFF2-40B4-BE49-F238E27FC236}">
                <a16:creationId xmlns:a16="http://schemas.microsoft.com/office/drawing/2014/main" id="{DE7E64A3-1CE1-5F59-CCE7-5351DE87943F}"/>
              </a:ext>
            </a:extLst>
          </p:cNvPr>
          <p:cNvSpPr/>
          <p:nvPr/>
        </p:nvSpPr>
        <p:spPr>
          <a:xfrm>
            <a:off x="10010454" y="3277458"/>
            <a:ext cx="40459" cy="43461"/>
          </a:xfrm>
          <a:custGeom>
            <a:avLst/>
            <a:gdLst>
              <a:gd name="csX0" fmla="*/ 22710 w 40459"/>
              <a:gd name="csY0" fmla="*/ 431 h 43461"/>
              <a:gd name="csX1" fmla="*/ 40089 w 40459"/>
              <a:gd name="csY1" fmla="*/ 25747 h 43461"/>
              <a:gd name="csX2" fmla="*/ 14725 w 40459"/>
              <a:gd name="csY2" fmla="*/ 43093 h 43461"/>
              <a:gd name="csX3" fmla="*/ 529 w 40459"/>
              <a:gd name="csY3" fmla="*/ 15642 h 43461"/>
              <a:gd name="csX4" fmla="*/ 22710 w 40459"/>
              <a:gd name="csY4" fmla="*/ 483 h 434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459" h="43461">
                <a:moveTo>
                  <a:pt x="22710" y="431"/>
                </a:moveTo>
                <a:cubicBezTo>
                  <a:pt x="34505" y="2619"/>
                  <a:pt x="42281" y="13975"/>
                  <a:pt x="40089" y="25747"/>
                </a:cubicBezTo>
                <a:cubicBezTo>
                  <a:pt x="37897" y="37519"/>
                  <a:pt x="26520" y="45281"/>
                  <a:pt x="14725" y="43093"/>
                </a:cubicBezTo>
                <a:cubicBezTo>
                  <a:pt x="2930" y="40905"/>
                  <a:pt x="-1663" y="27414"/>
                  <a:pt x="529" y="15642"/>
                </a:cubicBezTo>
                <a:cubicBezTo>
                  <a:pt x="2721" y="3869"/>
                  <a:pt x="10915" y="-1756"/>
                  <a:pt x="22710" y="48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63" name="Freeform 1644">
            <a:extLst>
              <a:ext uri="{FF2B5EF4-FFF2-40B4-BE49-F238E27FC236}">
                <a16:creationId xmlns:a16="http://schemas.microsoft.com/office/drawing/2014/main" id="{069D652A-502C-9D68-93F9-A22BC4E1DF41}"/>
              </a:ext>
            </a:extLst>
          </p:cNvPr>
          <p:cNvSpPr/>
          <p:nvPr/>
        </p:nvSpPr>
        <p:spPr>
          <a:xfrm>
            <a:off x="10027207" y="3230316"/>
            <a:ext cx="40459" cy="43461"/>
          </a:xfrm>
          <a:custGeom>
            <a:avLst/>
            <a:gdLst>
              <a:gd name="csX0" fmla="*/ 22710 w 40459"/>
              <a:gd name="csY0" fmla="*/ 431 h 43461"/>
              <a:gd name="csX1" fmla="*/ 40089 w 40459"/>
              <a:gd name="csY1" fmla="*/ 25747 h 43461"/>
              <a:gd name="csX2" fmla="*/ 14725 w 40459"/>
              <a:gd name="csY2" fmla="*/ 43093 h 43461"/>
              <a:gd name="csX3" fmla="*/ 529 w 40459"/>
              <a:gd name="csY3" fmla="*/ 15642 h 43461"/>
              <a:gd name="csX4" fmla="*/ 22710 w 40459"/>
              <a:gd name="csY4" fmla="*/ 483 h 434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459" h="43461">
                <a:moveTo>
                  <a:pt x="22710" y="431"/>
                </a:moveTo>
                <a:cubicBezTo>
                  <a:pt x="34505" y="2619"/>
                  <a:pt x="42281" y="13975"/>
                  <a:pt x="40089" y="25747"/>
                </a:cubicBezTo>
                <a:cubicBezTo>
                  <a:pt x="37897" y="37519"/>
                  <a:pt x="26520" y="45281"/>
                  <a:pt x="14725" y="43093"/>
                </a:cubicBezTo>
                <a:cubicBezTo>
                  <a:pt x="2930" y="40905"/>
                  <a:pt x="-1663" y="27414"/>
                  <a:pt x="529" y="15642"/>
                </a:cubicBezTo>
                <a:cubicBezTo>
                  <a:pt x="2721" y="3869"/>
                  <a:pt x="10915" y="-1756"/>
                  <a:pt x="22710" y="48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66" name="Freeform 1645">
            <a:extLst>
              <a:ext uri="{FF2B5EF4-FFF2-40B4-BE49-F238E27FC236}">
                <a16:creationId xmlns:a16="http://schemas.microsoft.com/office/drawing/2014/main" id="{28CC9BB8-5410-7DA5-2DA0-B57301A3906F}"/>
              </a:ext>
            </a:extLst>
          </p:cNvPr>
          <p:cNvSpPr/>
          <p:nvPr/>
        </p:nvSpPr>
        <p:spPr>
          <a:xfrm>
            <a:off x="9865946" y="3345708"/>
            <a:ext cx="26880" cy="25162"/>
          </a:xfrm>
          <a:custGeom>
            <a:avLst/>
            <a:gdLst>
              <a:gd name="csX0" fmla="*/ 1 w 26880"/>
              <a:gd name="csY0" fmla="*/ 13597 h 25162"/>
              <a:gd name="csX1" fmla="*/ 13258 w 26880"/>
              <a:gd name="csY1" fmla="*/ 1 h 25162"/>
              <a:gd name="csX2" fmla="*/ 26879 w 26880"/>
              <a:gd name="csY2" fmla="*/ 13232 h 25162"/>
              <a:gd name="csX3" fmla="*/ 11953 w 26880"/>
              <a:gd name="csY3" fmla="*/ 25161 h 25162"/>
              <a:gd name="csX4" fmla="*/ 54 w 26880"/>
              <a:gd name="csY4" fmla="*/ 13597 h 251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80" h="25162">
                <a:moveTo>
                  <a:pt x="1" y="13597"/>
                </a:moveTo>
                <a:cubicBezTo>
                  <a:pt x="-103" y="6200"/>
                  <a:pt x="5847" y="105"/>
                  <a:pt x="13258" y="1"/>
                </a:cubicBezTo>
                <a:cubicBezTo>
                  <a:pt x="20669" y="-103"/>
                  <a:pt x="26775" y="5835"/>
                  <a:pt x="26879" y="13232"/>
                </a:cubicBezTo>
                <a:cubicBezTo>
                  <a:pt x="26984" y="20629"/>
                  <a:pt x="19364" y="25056"/>
                  <a:pt x="11953" y="25161"/>
                </a:cubicBezTo>
                <a:cubicBezTo>
                  <a:pt x="4542" y="25265"/>
                  <a:pt x="158" y="20993"/>
                  <a:pt x="54" y="1359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67" name="Freeform 1646">
            <a:extLst>
              <a:ext uri="{FF2B5EF4-FFF2-40B4-BE49-F238E27FC236}">
                <a16:creationId xmlns:a16="http://schemas.microsoft.com/office/drawing/2014/main" id="{FACDD9D5-1F39-2805-6ECA-E8813CC87EB5}"/>
              </a:ext>
            </a:extLst>
          </p:cNvPr>
          <p:cNvSpPr/>
          <p:nvPr/>
        </p:nvSpPr>
        <p:spPr>
          <a:xfrm>
            <a:off x="9720337" y="3318413"/>
            <a:ext cx="26880" cy="25162"/>
          </a:xfrm>
          <a:custGeom>
            <a:avLst/>
            <a:gdLst>
              <a:gd name="csX0" fmla="*/ 1 w 26880"/>
              <a:gd name="csY0" fmla="*/ 13597 h 25162"/>
              <a:gd name="csX1" fmla="*/ 13258 w 26880"/>
              <a:gd name="csY1" fmla="*/ 1 h 25162"/>
              <a:gd name="csX2" fmla="*/ 26879 w 26880"/>
              <a:gd name="csY2" fmla="*/ 13232 h 25162"/>
              <a:gd name="csX3" fmla="*/ 11953 w 26880"/>
              <a:gd name="csY3" fmla="*/ 25161 h 25162"/>
              <a:gd name="csX4" fmla="*/ 54 w 26880"/>
              <a:gd name="csY4" fmla="*/ 13597 h 251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80" h="25162">
                <a:moveTo>
                  <a:pt x="1" y="13597"/>
                </a:moveTo>
                <a:cubicBezTo>
                  <a:pt x="-103" y="6200"/>
                  <a:pt x="5847" y="106"/>
                  <a:pt x="13258" y="1"/>
                </a:cubicBezTo>
                <a:cubicBezTo>
                  <a:pt x="20669" y="-103"/>
                  <a:pt x="26775" y="5835"/>
                  <a:pt x="26879" y="13232"/>
                </a:cubicBezTo>
                <a:cubicBezTo>
                  <a:pt x="26984" y="20629"/>
                  <a:pt x="19364" y="25056"/>
                  <a:pt x="11953" y="25161"/>
                </a:cubicBezTo>
                <a:cubicBezTo>
                  <a:pt x="4542" y="25265"/>
                  <a:pt x="158" y="20993"/>
                  <a:pt x="54" y="1359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70" name="Freeform 1647">
            <a:extLst>
              <a:ext uri="{FF2B5EF4-FFF2-40B4-BE49-F238E27FC236}">
                <a16:creationId xmlns:a16="http://schemas.microsoft.com/office/drawing/2014/main" id="{05B0140B-C86F-F797-1908-C4F9CAD503CA}"/>
              </a:ext>
            </a:extLst>
          </p:cNvPr>
          <p:cNvSpPr/>
          <p:nvPr/>
        </p:nvSpPr>
        <p:spPr>
          <a:xfrm>
            <a:off x="9911508" y="3241164"/>
            <a:ext cx="26880" cy="25162"/>
          </a:xfrm>
          <a:custGeom>
            <a:avLst/>
            <a:gdLst>
              <a:gd name="csX0" fmla="*/ 1 w 26880"/>
              <a:gd name="csY0" fmla="*/ 13597 h 25162"/>
              <a:gd name="csX1" fmla="*/ 13258 w 26880"/>
              <a:gd name="csY1" fmla="*/ 1 h 25162"/>
              <a:gd name="csX2" fmla="*/ 26879 w 26880"/>
              <a:gd name="csY2" fmla="*/ 13232 h 25162"/>
              <a:gd name="csX3" fmla="*/ 11953 w 26880"/>
              <a:gd name="csY3" fmla="*/ 25161 h 25162"/>
              <a:gd name="csX4" fmla="*/ 54 w 26880"/>
              <a:gd name="csY4" fmla="*/ 13597 h 251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80" h="25162">
                <a:moveTo>
                  <a:pt x="1" y="13597"/>
                </a:moveTo>
                <a:cubicBezTo>
                  <a:pt x="-103" y="6200"/>
                  <a:pt x="5847" y="106"/>
                  <a:pt x="13258" y="1"/>
                </a:cubicBezTo>
                <a:cubicBezTo>
                  <a:pt x="20669" y="-103"/>
                  <a:pt x="26775" y="5835"/>
                  <a:pt x="26879" y="13232"/>
                </a:cubicBezTo>
                <a:cubicBezTo>
                  <a:pt x="26983" y="20629"/>
                  <a:pt x="19364" y="25056"/>
                  <a:pt x="11953" y="25161"/>
                </a:cubicBezTo>
                <a:cubicBezTo>
                  <a:pt x="4542" y="25265"/>
                  <a:pt x="158" y="20993"/>
                  <a:pt x="54" y="1359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71" name="Freeform 1648">
            <a:extLst>
              <a:ext uri="{FF2B5EF4-FFF2-40B4-BE49-F238E27FC236}">
                <a16:creationId xmlns:a16="http://schemas.microsoft.com/office/drawing/2014/main" id="{A5BE6842-F996-43DD-3890-39DB24EF89EA}"/>
              </a:ext>
            </a:extLst>
          </p:cNvPr>
          <p:cNvSpPr/>
          <p:nvPr/>
        </p:nvSpPr>
        <p:spPr>
          <a:xfrm>
            <a:off x="10076741" y="3237674"/>
            <a:ext cx="26880" cy="25162"/>
          </a:xfrm>
          <a:custGeom>
            <a:avLst/>
            <a:gdLst>
              <a:gd name="csX0" fmla="*/ 1 w 26880"/>
              <a:gd name="csY0" fmla="*/ 13597 h 25162"/>
              <a:gd name="csX1" fmla="*/ 13257 w 26880"/>
              <a:gd name="csY1" fmla="*/ 1 h 25162"/>
              <a:gd name="csX2" fmla="*/ 26879 w 26880"/>
              <a:gd name="csY2" fmla="*/ 13232 h 25162"/>
              <a:gd name="csX3" fmla="*/ 11953 w 26880"/>
              <a:gd name="csY3" fmla="*/ 25161 h 25162"/>
              <a:gd name="csX4" fmla="*/ 53 w 26880"/>
              <a:gd name="csY4" fmla="*/ 13597 h 251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80" h="25162">
                <a:moveTo>
                  <a:pt x="1" y="13597"/>
                </a:moveTo>
                <a:cubicBezTo>
                  <a:pt x="-103" y="6200"/>
                  <a:pt x="5847" y="106"/>
                  <a:pt x="13257" y="1"/>
                </a:cubicBezTo>
                <a:cubicBezTo>
                  <a:pt x="20669" y="-103"/>
                  <a:pt x="26775" y="5835"/>
                  <a:pt x="26879" y="13232"/>
                </a:cubicBezTo>
                <a:cubicBezTo>
                  <a:pt x="26983" y="20629"/>
                  <a:pt x="19364" y="25056"/>
                  <a:pt x="11953" y="25161"/>
                </a:cubicBezTo>
                <a:cubicBezTo>
                  <a:pt x="4542" y="25265"/>
                  <a:pt x="158" y="20993"/>
                  <a:pt x="53" y="1359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74" name="Freeform 1649">
            <a:extLst>
              <a:ext uri="{FF2B5EF4-FFF2-40B4-BE49-F238E27FC236}">
                <a16:creationId xmlns:a16="http://schemas.microsoft.com/office/drawing/2014/main" id="{72C81A67-6F3D-0F6F-3B53-99F22B5BE912}"/>
              </a:ext>
            </a:extLst>
          </p:cNvPr>
          <p:cNvSpPr/>
          <p:nvPr/>
        </p:nvSpPr>
        <p:spPr>
          <a:xfrm>
            <a:off x="9757340" y="3340188"/>
            <a:ext cx="16597" cy="15524"/>
          </a:xfrm>
          <a:custGeom>
            <a:avLst/>
            <a:gdLst>
              <a:gd name="csX0" fmla="*/ 1 w 16597"/>
              <a:gd name="csY0" fmla="*/ 8387 h 15524"/>
              <a:gd name="csX1" fmla="*/ 8194 w 16597"/>
              <a:gd name="csY1" fmla="*/ 1 h 15524"/>
              <a:gd name="csX2" fmla="*/ 16597 w 16597"/>
              <a:gd name="csY2" fmla="*/ 8179 h 15524"/>
              <a:gd name="csX3" fmla="*/ 7359 w 16597"/>
              <a:gd name="csY3" fmla="*/ 15523 h 15524"/>
              <a:gd name="csX4" fmla="*/ 1 w 16597"/>
              <a:gd name="csY4" fmla="*/ 8387 h 15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4">
                <a:moveTo>
                  <a:pt x="1" y="8387"/>
                </a:moveTo>
                <a:cubicBezTo>
                  <a:pt x="-52" y="3803"/>
                  <a:pt x="3602" y="53"/>
                  <a:pt x="8194" y="1"/>
                </a:cubicBezTo>
                <a:cubicBezTo>
                  <a:pt x="12787" y="-52"/>
                  <a:pt x="16545" y="3595"/>
                  <a:pt x="16597" y="8179"/>
                </a:cubicBezTo>
                <a:cubicBezTo>
                  <a:pt x="16649" y="12763"/>
                  <a:pt x="11952" y="15471"/>
                  <a:pt x="7359" y="15523"/>
                </a:cubicBezTo>
                <a:cubicBezTo>
                  <a:pt x="2767" y="15575"/>
                  <a:pt x="53" y="12971"/>
                  <a:pt x="1" y="83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77" name="Freeform 1650">
            <a:extLst>
              <a:ext uri="{FF2B5EF4-FFF2-40B4-BE49-F238E27FC236}">
                <a16:creationId xmlns:a16="http://schemas.microsoft.com/office/drawing/2014/main" id="{833DD709-2D33-ECBE-4300-EEF92B39DB9B}"/>
              </a:ext>
            </a:extLst>
          </p:cNvPr>
          <p:cNvSpPr/>
          <p:nvPr/>
        </p:nvSpPr>
        <p:spPr>
          <a:xfrm>
            <a:off x="9913910" y="3345084"/>
            <a:ext cx="16597" cy="15524"/>
          </a:xfrm>
          <a:custGeom>
            <a:avLst/>
            <a:gdLst>
              <a:gd name="csX0" fmla="*/ 1 w 16597"/>
              <a:gd name="csY0" fmla="*/ 8387 h 15524"/>
              <a:gd name="csX1" fmla="*/ 8194 w 16597"/>
              <a:gd name="csY1" fmla="*/ 1 h 15524"/>
              <a:gd name="csX2" fmla="*/ 16597 w 16597"/>
              <a:gd name="csY2" fmla="*/ 8179 h 15524"/>
              <a:gd name="csX3" fmla="*/ 7359 w 16597"/>
              <a:gd name="csY3" fmla="*/ 15523 h 15524"/>
              <a:gd name="csX4" fmla="*/ 1 w 16597"/>
              <a:gd name="csY4" fmla="*/ 8387 h 15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4">
                <a:moveTo>
                  <a:pt x="1" y="8387"/>
                </a:moveTo>
                <a:cubicBezTo>
                  <a:pt x="-52" y="3803"/>
                  <a:pt x="3602" y="53"/>
                  <a:pt x="8194" y="1"/>
                </a:cubicBezTo>
                <a:cubicBezTo>
                  <a:pt x="12787" y="-52"/>
                  <a:pt x="16545" y="3595"/>
                  <a:pt x="16597" y="8179"/>
                </a:cubicBezTo>
                <a:cubicBezTo>
                  <a:pt x="16649" y="12763"/>
                  <a:pt x="11952" y="15471"/>
                  <a:pt x="7359" y="15523"/>
                </a:cubicBezTo>
                <a:cubicBezTo>
                  <a:pt x="2767" y="15575"/>
                  <a:pt x="53" y="12971"/>
                  <a:pt x="1" y="83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78" name="Freeform 1651">
            <a:extLst>
              <a:ext uri="{FF2B5EF4-FFF2-40B4-BE49-F238E27FC236}">
                <a16:creationId xmlns:a16="http://schemas.microsoft.com/office/drawing/2014/main" id="{29C9411E-A55A-F8EC-0B83-74487123C796}"/>
              </a:ext>
            </a:extLst>
          </p:cNvPr>
          <p:cNvSpPr/>
          <p:nvPr/>
        </p:nvSpPr>
        <p:spPr>
          <a:xfrm>
            <a:off x="9839957" y="3353991"/>
            <a:ext cx="12265" cy="11513"/>
          </a:xfrm>
          <a:custGeom>
            <a:avLst/>
            <a:gdLst>
              <a:gd name="csX0" fmla="*/ 0 w 12265"/>
              <a:gd name="csY0" fmla="*/ 6199 h 11513"/>
              <a:gd name="csX1" fmla="*/ 6054 w 12265"/>
              <a:gd name="csY1" fmla="*/ 1 h 11513"/>
              <a:gd name="csX2" fmla="*/ 12264 w 12265"/>
              <a:gd name="csY2" fmla="*/ 6043 h 11513"/>
              <a:gd name="csX3" fmla="*/ 5428 w 12265"/>
              <a:gd name="csY3" fmla="*/ 11513 h 11513"/>
              <a:gd name="csX4" fmla="*/ 0 w 12265"/>
              <a:gd name="csY4" fmla="*/ 6199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0" y="6199"/>
                </a:moveTo>
                <a:cubicBezTo>
                  <a:pt x="0" y="2814"/>
                  <a:pt x="2662" y="53"/>
                  <a:pt x="6054" y="1"/>
                </a:cubicBezTo>
                <a:cubicBezTo>
                  <a:pt x="9446" y="-51"/>
                  <a:pt x="12212" y="2657"/>
                  <a:pt x="12264" y="6043"/>
                </a:cubicBezTo>
                <a:cubicBezTo>
                  <a:pt x="12317" y="9429"/>
                  <a:pt x="8820" y="11460"/>
                  <a:pt x="5428" y="11513"/>
                </a:cubicBezTo>
                <a:cubicBezTo>
                  <a:pt x="2035" y="11565"/>
                  <a:pt x="52" y="9585"/>
                  <a:pt x="0" y="6199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80" name="Freeform 1652">
            <a:extLst>
              <a:ext uri="{FF2B5EF4-FFF2-40B4-BE49-F238E27FC236}">
                <a16:creationId xmlns:a16="http://schemas.microsoft.com/office/drawing/2014/main" id="{9B4FD801-A9BD-872B-2431-8BA8032FF89F}"/>
              </a:ext>
            </a:extLst>
          </p:cNvPr>
          <p:cNvSpPr/>
          <p:nvPr/>
        </p:nvSpPr>
        <p:spPr>
          <a:xfrm>
            <a:off x="9751652" y="3319821"/>
            <a:ext cx="12265" cy="11513"/>
          </a:xfrm>
          <a:custGeom>
            <a:avLst/>
            <a:gdLst>
              <a:gd name="csX0" fmla="*/ 0 w 12265"/>
              <a:gd name="csY0" fmla="*/ 6199 h 11513"/>
              <a:gd name="csX1" fmla="*/ 6054 w 12265"/>
              <a:gd name="csY1" fmla="*/ 1 h 11513"/>
              <a:gd name="csX2" fmla="*/ 12265 w 12265"/>
              <a:gd name="csY2" fmla="*/ 6043 h 11513"/>
              <a:gd name="csX3" fmla="*/ 5428 w 12265"/>
              <a:gd name="csY3" fmla="*/ 11513 h 11513"/>
              <a:gd name="csX4" fmla="*/ 0 w 12265"/>
              <a:gd name="csY4" fmla="*/ 6199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0" y="6199"/>
                </a:moveTo>
                <a:cubicBezTo>
                  <a:pt x="0" y="2814"/>
                  <a:pt x="2662" y="53"/>
                  <a:pt x="6054" y="1"/>
                </a:cubicBezTo>
                <a:cubicBezTo>
                  <a:pt x="9446" y="-51"/>
                  <a:pt x="12212" y="2657"/>
                  <a:pt x="12265" y="6043"/>
                </a:cubicBezTo>
                <a:cubicBezTo>
                  <a:pt x="12317" y="9429"/>
                  <a:pt x="8820" y="11460"/>
                  <a:pt x="5428" y="11513"/>
                </a:cubicBezTo>
                <a:cubicBezTo>
                  <a:pt x="2035" y="11565"/>
                  <a:pt x="52" y="9585"/>
                  <a:pt x="0" y="6199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83" name="Freeform 1653">
            <a:extLst>
              <a:ext uri="{FF2B5EF4-FFF2-40B4-BE49-F238E27FC236}">
                <a16:creationId xmlns:a16="http://schemas.microsoft.com/office/drawing/2014/main" id="{BCEE0D2E-2F48-D9E6-34D1-29FB3C8A08F4}"/>
              </a:ext>
            </a:extLst>
          </p:cNvPr>
          <p:cNvSpPr/>
          <p:nvPr/>
        </p:nvSpPr>
        <p:spPr>
          <a:xfrm>
            <a:off x="9807704" y="3247989"/>
            <a:ext cx="12265" cy="11513"/>
          </a:xfrm>
          <a:custGeom>
            <a:avLst/>
            <a:gdLst>
              <a:gd name="csX0" fmla="*/ 0 w 12265"/>
              <a:gd name="csY0" fmla="*/ 6199 h 11513"/>
              <a:gd name="csX1" fmla="*/ 6054 w 12265"/>
              <a:gd name="csY1" fmla="*/ 1 h 11513"/>
              <a:gd name="csX2" fmla="*/ 12265 w 12265"/>
              <a:gd name="csY2" fmla="*/ 6043 h 11513"/>
              <a:gd name="csX3" fmla="*/ 5428 w 12265"/>
              <a:gd name="csY3" fmla="*/ 11513 h 11513"/>
              <a:gd name="csX4" fmla="*/ 0 w 12265"/>
              <a:gd name="csY4" fmla="*/ 6199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0" y="6199"/>
                </a:moveTo>
                <a:cubicBezTo>
                  <a:pt x="0" y="2814"/>
                  <a:pt x="2662" y="53"/>
                  <a:pt x="6054" y="1"/>
                </a:cubicBezTo>
                <a:cubicBezTo>
                  <a:pt x="9446" y="-51"/>
                  <a:pt x="12212" y="2657"/>
                  <a:pt x="12265" y="6043"/>
                </a:cubicBezTo>
                <a:cubicBezTo>
                  <a:pt x="12317" y="9429"/>
                  <a:pt x="8820" y="11460"/>
                  <a:pt x="5428" y="11513"/>
                </a:cubicBezTo>
                <a:cubicBezTo>
                  <a:pt x="2035" y="11565"/>
                  <a:pt x="52" y="9585"/>
                  <a:pt x="0" y="6199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84" name="Freeform 1654">
            <a:extLst>
              <a:ext uri="{FF2B5EF4-FFF2-40B4-BE49-F238E27FC236}">
                <a16:creationId xmlns:a16="http://schemas.microsoft.com/office/drawing/2014/main" id="{42BEA3EF-E94B-3C05-C8D9-C1359A6A9C8C}"/>
              </a:ext>
            </a:extLst>
          </p:cNvPr>
          <p:cNvSpPr/>
          <p:nvPr/>
        </p:nvSpPr>
        <p:spPr>
          <a:xfrm>
            <a:off x="9842880" y="3274138"/>
            <a:ext cx="12265" cy="11513"/>
          </a:xfrm>
          <a:custGeom>
            <a:avLst/>
            <a:gdLst>
              <a:gd name="csX0" fmla="*/ 0 w 12265"/>
              <a:gd name="csY0" fmla="*/ 6199 h 11513"/>
              <a:gd name="csX1" fmla="*/ 6054 w 12265"/>
              <a:gd name="csY1" fmla="*/ 1 h 11513"/>
              <a:gd name="csX2" fmla="*/ 12264 w 12265"/>
              <a:gd name="csY2" fmla="*/ 6043 h 11513"/>
              <a:gd name="csX3" fmla="*/ 5428 w 12265"/>
              <a:gd name="csY3" fmla="*/ 11513 h 11513"/>
              <a:gd name="csX4" fmla="*/ 0 w 12265"/>
              <a:gd name="csY4" fmla="*/ 6199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0" y="6199"/>
                </a:moveTo>
                <a:cubicBezTo>
                  <a:pt x="0" y="2814"/>
                  <a:pt x="2662" y="53"/>
                  <a:pt x="6054" y="1"/>
                </a:cubicBezTo>
                <a:cubicBezTo>
                  <a:pt x="9446" y="-51"/>
                  <a:pt x="12212" y="2657"/>
                  <a:pt x="12264" y="6043"/>
                </a:cubicBezTo>
                <a:cubicBezTo>
                  <a:pt x="12317" y="9429"/>
                  <a:pt x="8820" y="11460"/>
                  <a:pt x="5428" y="11513"/>
                </a:cubicBezTo>
                <a:cubicBezTo>
                  <a:pt x="2035" y="11565"/>
                  <a:pt x="52" y="9585"/>
                  <a:pt x="0" y="6199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86" name="Freeform 1655">
            <a:extLst>
              <a:ext uri="{FF2B5EF4-FFF2-40B4-BE49-F238E27FC236}">
                <a16:creationId xmlns:a16="http://schemas.microsoft.com/office/drawing/2014/main" id="{8583E125-6C44-CEDC-70C9-43A65B49B634}"/>
              </a:ext>
            </a:extLst>
          </p:cNvPr>
          <p:cNvSpPr/>
          <p:nvPr/>
        </p:nvSpPr>
        <p:spPr>
          <a:xfrm>
            <a:off x="9883640" y="3261584"/>
            <a:ext cx="16597" cy="15524"/>
          </a:xfrm>
          <a:custGeom>
            <a:avLst/>
            <a:gdLst>
              <a:gd name="csX0" fmla="*/ 1 w 16597"/>
              <a:gd name="csY0" fmla="*/ 8387 h 15524"/>
              <a:gd name="csX1" fmla="*/ 8194 w 16597"/>
              <a:gd name="csY1" fmla="*/ 1 h 15524"/>
              <a:gd name="csX2" fmla="*/ 16597 w 16597"/>
              <a:gd name="csY2" fmla="*/ 8179 h 15524"/>
              <a:gd name="csX3" fmla="*/ 7359 w 16597"/>
              <a:gd name="csY3" fmla="*/ 15523 h 15524"/>
              <a:gd name="csX4" fmla="*/ 1 w 16597"/>
              <a:gd name="csY4" fmla="*/ 8387 h 15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4">
                <a:moveTo>
                  <a:pt x="1" y="8387"/>
                </a:moveTo>
                <a:cubicBezTo>
                  <a:pt x="-52" y="3803"/>
                  <a:pt x="3602" y="53"/>
                  <a:pt x="8194" y="1"/>
                </a:cubicBezTo>
                <a:cubicBezTo>
                  <a:pt x="12787" y="-52"/>
                  <a:pt x="16545" y="3595"/>
                  <a:pt x="16597" y="8179"/>
                </a:cubicBezTo>
                <a:cubicBezTo>
                  <a:pt x="16649" y="12763"/>
                  <a:pt x="11952" y="15471"/>
                  <a:pt x="7359" y="15523"/>
                </a:cubicBezTo>
                <a:cubicBezTo>
                  <a:pt x="2767" y="15575"/>
                  <a:pt x="53" y="12971"/>
                  <a:pt x="1" y="83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87" name="Freeform 1656">
            <a:extLst>
              <a:ext uri="{FF2B5EF4-FFF2-40B4-BE49-F238E27FC236}">
                <a16:creationId xmlns:a16="http://schemas.microsoft.com/office/drawing/2014/main" id="{C29ADBC5-DF14-536B-F666-2173392FE309}"/>
              </a:ext>
            </a:extLst>
          </p:cNvPr>
          <p:cNvSpPr/>
          <p:nvPr/>
        </p:nvSpPr>
        <p:spPr>
          <a:xfrm>
            <a:off x="9961768" y="3341490"/>
            <a:ext cx="16597" cy="15524"/>
          </a:xfrm>
          <a:custGeom>
            <a:avLst/>
            <a:gdLst>
              <a:gd name="csX0" fmla="*/ 1 w 16597"/>
              <a:gd name="csY0" fmla="*/ 8387 h 15524"/>
              <a:gd name="csX1" fmla="*/ 8194 w 16597"/>
              <a:gd name="csY1" fmla="*/ 1 h 15524"/>
              <a:gd name="csX2" fmla="*/ 16597 w 16597"/>
              <a:gd name="csY2" fmla="*/ 8179 h 15524"/>
              <a:gd name="csX3" fmla="*/ 7359 w 16597"/>
              <a:gd name="csY3" fmla="*/ 15523 h 15524"/>
              <a:gd name="csX4" fmla="*/ 1 w 16597"/>
              <a:gd name="csY4" fmla="*/ 8387 h 15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4">
                <a:moveTo>
                  <a:pt x="1" y="8387"/>
                </a:moveTo>
                <a:cubicBezTo>
                  <a:pt x="-52" y="3803"/>
                  <a:pt x="3602" y="53"/>
                  <a:pt x="8194" y="1"/>
                </a:cubicBezTo>
                <a:cubicBezTo>
                  <a:pt x="12787" y="-52"/>
                  <a:pt x="16545" y="3595"/>
                  <a:pt x="16597" y="8179"/>
                </a:cubicBezTo>
                <a:cubicBezTo>
                  <a:pt x="16649" y="12763"/>
                  <a:pt x="11952" y="15471"/>
                  <a:pt x="7359" y="15523"/>
                </a:cubicBezTo>
                <a:cubicBezTo>
                  <a:pt x="2767" y="15575"/>
                  <a:pt x="53" y="12971"/>
                  <a:pt x="1" y="83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88" name="Freeform 1657">
            <a:extLst>
              <a:ext uri="{FF2B5EF4-FFF2-40B4-BE49-F238E27FC236}">
                <a16:creationId xmlns:a16="http://schemas.microsoft.com/office/drawing/2014/main" id="{47631B23-9935-AEFB-CE75-925AC85CAA22}"/>
              </a:ext>
            </a:extLst>
          </p:cNvPr>
          <p:cNvSpPr/>
          <p:nvPr/>
        </p:nvSpPr>
        <p:spPr>
          <a:xfrm>
            <a:off x="10061294" y="3275701"/>
            <a:ext cx="16597" cy="15524"/>
          </a:xfrm>
          <a:custGeom>
            <a:avLst/>
            <a:gdLst>
              <a:gd name="csX0" fmla="*/ 1 w 16597"/>
              <a:gd name="csY0" fmla="*/ 8387 h 15524"/>
              <a:gd name="csX1" fmla="*/ 8194 w 16597"/>
              <a:gd name="csY1" fmla="*/ 1 h 15524"/>
              <a:gd name="csX2" fmla="*/ 16597 w 16597"/>
              <a:gd name="csY2" fmla="*/ 8179 h 15524"/>
              <a:gd name="csX3" fmla="*/ 7359 w 16597"/>
              <a:gd name="csY3" fmla="*/ 15523 h 15524"/>
              <a:gd name="csX4" fmla="*/ 1 w 16597"/>
              <a:gd name="csY4" fmla="*/ 8387 h 15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4">
                <a:moveTo>
                  <a:pt x="1" y="8387"/>
                </a:moveTo>
                <a:cubicBezTo>
                  <a:pt x="-52" y="3803"/>
                  <a:pt x="3602" y="53"/>
                  <a:pt x="8194" y="1"/>
                </a:cubicBezTo>
                <a:cubicBezTo>
                  <a:pt x="12787" y="-52"/>
                  <a:pt x="16545" y="3595"/>
                  <a:pt x="16597" y="8179"/>
                </a:cubicBezTo>
                <a:cubicBezTo>
                  <a:pt x="16649" y="12763"/>
                  <a:pt x="11952" y="15471"/>
                  <a:pt x="7359" y="15523"/>
                </a:cubicBezTo>
                <a:cubicBezTo>
                  <a:pt x="2767" y="15575"/>
                  <a:pt x="53" y="12971"/>
                  <a:pt x="1" y="83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89" name="Freeform 1658">
            <a:extLst>
              <a:ext uri="{FF2B5EF4-FFF2-40B4-BE49-F238E27FC236}">
                <a16:creationId xmlns:a16="http://schemas.microsoft.com/office/drawing/2014/main" id="{96EC341A-0D75-69E8-1F86-D337AA8C8408}"/>
              </a:ext>
            </a:extLst>
          </p:cNvPr>
          <p:cNvSpPr/>
          <p:nvPr/>
        </p:nvSpPr>
        <p:spPr>
          <a:xfrm>
            <a:off x="9702019" y="3276326"/>
            <a:ext cx="16597" cy="15524"/>
          </a:xfrm>
          <a:custGeom>
            <a:avLst/>
            <a:gdLst>
              <a:gd name="csX0" fmla="*/ 1 w 16597"/>
              <a:gd name="csY0" fmla="*/ 8387 h 15524"/>
              <a:gd name="csX1" fmla="*/ 8194 w 16597"/>
              <a:gd name="csY1" fmla="*/ 1 h 15524"/>
              <a:gd name="csX2" fmla="*/ 16597 w 16597"/>
              <a:gd name="csY2" fmla="*/ 8179 h 15524"/>
              <a:gd name="csX3" fmla="*/ 7359 w 16597"/>
              <a:gd name="csY3" fmla="*/ 15523 h 15524"/>
              <a:gd name="csX4" fmla="*/ 1 w 16597"/>
              <a:gd name="csY4" fmla="*/ 8387 h 15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4">
                <a:moveTo>
                  <a:pt x="1" y="8387"/>
                </a:moveTo>
                <a:cubicBezTo>
                  <a:pt x="-52" y="3803"/>
                  <a:pt x="3602" y="53"/>
                  <a:pt x="8194" y="1"/>
                </a:cubicBezTo>
                <a:cubicBezTo>
                  <a:pt x="12787" y="-52"/>
                  <a:pt x="16545" y="3595"/>
                  <a:pt x="16597" y="8179"/>
                </a:cubicBezTo>
                <a:cubicBezTo>
                  <a:pt x="16649" y="12763"/>
                  <a:pt x="11952" y="15471"/>
                  <a:pt x="7359" y="15523"/>
                </a:cubicBezTo>
                <a:cubicBezTo>
                  <a:pt x="2767" y="15575"/>
                  <a:pt x="53" y="12971"/>
                  <a:pt x="1" y="83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90" name="Freeform 1659">
            <a:extLst>
              <a:ext uri="{FF2B5EF4-FFF2-40B4-BE49-F238E27FC236}">
                <a16:creationId xmlns:a16="http://schemas.microsoft.com/office/drawing/2014/main" id="{A6FF0B31-5BC1-78E6-BC66-E4073DFECA63}"/>
              </a:ext>
            </a:extLst>
          </p:cNvPr>
          <p:cNvSpPr/>
          <p:nvPr/>
        </p:nvSpPr>
        <p:spPr>
          <a:xfrm>
            <a:off x="9208824" y="3227934"/>
            <a:ext cx="16597" cy="15524"/>
          </a:xfrm>
          <a:custGeom>
            <a:avLst/>
            <a:gdLst>
              <a:gd name="csX0" fmla="*/ 1 w 16597"/>
              <a:gd name="csY0" fmla="*/ 8387 h 15524"/>
              <a:gd name="csX1" fmla="*/ 8194 w 16597"/>
              <a:gd name="csY1" fmla="*/ 1 h 15524"/>
              <a:gd name="csX2" fmla="*/ 16597 w 16597"/>
              <a:gd name="csY2" fmla="*/ 8179 h 15524"/>
              <a:gd name="csX3" fmla="*/ 7359 w 16597"/>
              <a:gd name="csY3" fmla="*/ 15523 h 15524"/>
              <a:gd name="csX4" fmla="*/ 1 w 16597"/>
              <a:gd name="csY4" fmla="*/ 8387 h 15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524">
                <a:moveTo>
                  <a:pt x="1" y="8387"/>
                </a:moveTo>
                <a:cubicBezTo>
                  <a:pt x="-52" y="3803"/>
                  <a:pt x="3602" y="53"/>
                  <a:pt x="8194" y="1"/>
                </a:cubicBezTo>
                <a:cubicBezTo>
                  <a:pt x="12787" y="-52"/>
                  <a:pt x="16545" y="3595"/>
                  <a:pt x="16597" y="8179"/>
                </a:cubicBezTo>
                <a:cubicBezTo>
                  <a:pt x="16649" y="12763"/>
                  <a:pt x="11952" y="15471"/>
                  <a:pt x="7359" y="15523"/>
                </a:cubicBezTo>
                <a:cubicBezTo>
                  <a:pt x="2767" y="15575"/>
                  <a:pt x="53" y="12971"/>
                  <a:pt x="1" y="83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91" name="Freeform 1660">
            <a:extLst>
              <a:ext uri="{FF2B5EF4-FFF2-40B4-BE49-F238E27FC236}">
                <a16:creationId xmlns:a16="http://schemas.microsoft.com/office/drawing/2014/main" id="{42DFF88F-E41E-32DC-C0EC-ED98985BDB2A}"/>
              </a:ext>
            </a:extLst>
          </p:cNvPr>
          <p:cNvSpPr/>
          <p:nvPr/>
        </p:nvSpPr>
        <p:spPr>
          <a:xfrm>
            <a:off x="9777276" y="3237935"/>
            <a:ext cx="26880" cy="25162"/>
          </a:xfrm>
          <a:custGeom>
            <a:avLst/>
            <a:gdLst>
              <a:gd name="csX0" fmla="*/ 1 w 26880"/>
              <a:gd name="csY0" fmla="*/ 13597 h 25162"/>
              <a:gd name="csX1" fmla="*/ 13258 w 26880"/>
              <a:gd name="csY1" fmla="*/ 1 h 25162"/>
              <a:gd name="csX2" fmla="*/ 26879 w 26880"/>
              <a:gd name="csY2" fmla="*/ 13232 h 25162"/>
              <a:gd name="csX3" fmla="*/ 11953 w 26880"/>
              <a:gd name="csY3" fmla="*/ 25161 h 25162"/>
              <a:gd name="csX4" fmla="*/ 54 w 26880"/>
              <a:gd name="csY4" fmla="*/ 13597 h 251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80" h="25162">
                <a:moveTo>
                  <a:pt x="1" y="13597"/>
                </a:moveTo>
                <a:cubicBezTo>
                  <a:pt x="-103" y="6200"/>
                  <a:pt x="5847" y="106"/>
                  <a:pt x="13258" y="1"/>
                </a:cubicBezTo>
                <a:cubicBezTo>
                  <a:pt x="20669" y="-103"/>
                  <a:pt x="26775" y="5835"/>
                  <a:pt x="26879" y="13232"/>
                </a:cubicBezTo>
                <a:cubicBezTo>
                  <a:pt x="26983" y="20629"/>
                  <a:pt x="19364" y="25056"/>
                  <a:pt x="11953" y="25161"/>
                </a:cubicBezTo>
                <a:cubicBezTo>
                  <a:pt x="4542" y="25265"/>
                  <a:pt x="158" y="20993"/>
                  <a:pt x="54" y="1359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92" name="Freeform 1661">
            <a:extLst>
              <a:ext uri="{FF2B5EF4-FFF2-40B4-BE49-F238E27FC236}">
                <a16:creationId xmlns:a16="http://schemas.microsoft.com/office/drawing/2014/main" id="{006CC35E-862E-D0E8-A1C3-AC57792C1772}"/>
              </a:ext>
            </a:extLst>
          </p:cNvPr>
          <p:cNvSpPr/>
          <p:nvPr/>
        </p:nvSpPr>
        <p:spPr>
          <a:xfrm>
            <a:off x="9949502" y="3227517"/>
            <a:ext cx="26880" cy="25162"/>
          </a:xfrm>
          <a:custGeom>
            <a:avLst/>
            <a:gdLst>
              <a:gd name="csX0" fmla="*/ 1 w 26880"/>
              <a:gd name="csY0" fmla="*/ 13597 h 25162"/>
              <a:gd name="csX1" fmla="*/ 13258 w 26880"/>
              <a:gd name="csY1" fmla="*/ 1 h 25162"/>
              <a:gd name="csX2" fmla="*/ 26879 w 26880"/>
              <a:gd name="csY2" fmla="*/ 13232 h 25162"/>
              <a:gd name="csX3" fmla="*/ 11953 w 26880"/>
              <a:gd name="csY3" fmla="*/ 25161 h 25162"/>
              <a:gd name="csX4" fmla="*/ 54 w 26880"/>
              <a:gd name="csY4" fmla="*/ 13597 h 251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80" h="25162">
                <a:moveTo>
                  <a:pt x="1" y="13597"/>
                </a:moveTo>
                <a:cubicBezTo>
                  <a:pt x="-103" y="6200"/>
                  <a:pt x="5847" y="106"/>
                  <a:pt x="13258" y="1"/>
                </a:cubicBezTo>
                <a:cubicBezTo>
                  <a:pt x="20669" y="-103"/>
                  <a:pt x="26775" y="5835"/>
                  <a:pt x="26879" y="13232"/>
                </a:cubicBezTo>
                <a:cubicBezTo>
                  <a:pt x="26983" y="20629"/>
                  <a:pt x="19364" y="25056"/>
                  <a:pt x="11953" y="25161"/>
                </a:cubicBezTo>
                <a:cubicBezTo>
                  <a:pt x="4542" y="25265"/>
                  <a:pt x="158" y="20993"/>
                  <a:pt x="54" y="1359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94" name="Freeform 1662">
            <a:extLst>
              <a:ext uri="{FF2B5EF4-FFF2-40B4-BE49-F238E27FC236}">
                <a16:creationId xmlns:a16="http://schemas.microsoft.com/office/drawing/2014/main" id="{653F787D-3D69-03DB-4F4F-AEF0D0F2FD04}"/>
              </a:ext>
            </a:extLst>
          </p:cNvPr>
          <p:cNvSpPr/>
          <p:nvPr/>
        </p:nvSpPr>
        <p:spPr>
          <a:xfrm>
            <a:off x="9984469" y="3323570"/>
            <a:ext cx="43477" cy="40686"/>
          </a:xfrm>
          <a:custGeom>
            <a:avLst/>
            <a:gdLst>
              <a:gd name="csX0" fmla="*/ 2 w 43477"/>
              <a:gd name="csY0" fmla="*/ 21984 h 40686"/>
              <a:gd name="csX1" fmla="*/ 21452 w 43477"/>
              <a:gd name="csY1" fmla="*/ 2 h 40686"/>
              <a:gd name="csX2" fmla="*/ 43476 w 43477"/>
              <a:gd name="csY2" fmla="*/ 21411 h 40686"/>
              <a:gd name="csX3" fmla="*/ 19260 w 43477"/>
              <a:gd name="csY3" fmla="*/ 40684 h 40686"/>
              <a:gd name="csX4" fmla="*/ 2 w 43477"/>
              <a:gd name="csY4" fmla="*/ 21932 h 40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77" h="40686">
                <a:moveTo>
                  <a:pt x="2" y="21984"/>
                </a:moveTo>
                <a:cubicBezTo>
                  <a:pt x="-155" y="10003"/>
                  <a:pt x="9448" y="158"/>
                  <a:pt x="21452" y="2"/>
                </a:cubicBezTo>
                <a:cubicBezTo>
                  <a:pt x="33456" y="-154"/>
                  <a:pt x="43320" y="9430"/>
                  <a:pt x="43476" y="21411"/>
                </a:cubicBezTo>
                <a:cubicBezTo>
                  <a:pt x="43633" y="33391"/>
                  <a:pt x="31264" y="40528"/>
                  <a:pt x="19260" y="40684"/>
                </a:cubicBezTo>
                <a:cubicBezTo>
                  <a:pt x="7256" y="40840"/>
                  <a:pt x="159" y="33912"/>
                  <a:pt x="2" y="2193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95" name="Freeform 1663">
            <a:extLst>
              <a:ext uri="{FF2B5EF4-FFF2-40B4-BE49-F238E27FC236}">
                <a16:creationId xmlns:a16="http://schemas.microsoft.com/office/drawing/2014/main" id="{9FE9BE3C-1889-081D-C37E-52186AF4AF48}"/>
              </a:ext>
            </a:extLst>
          </p:cNvPr>
          <p:cNvSpPr/>
          <p:nvPr/>
        </p:nvSpPr>
        <p:spPr>
          <a:xfrm>
            <a:off x="10036138" y="3323102"/>
            <a:ext cx="26880" cy="25162"/>
          </a:xfrm>
          <a:custGeom>
            <a:avLst/>
            <a:gdLst>
              <a:gd name="csX0" fmla="*/ 1 w 26880"/>
              <a:gd name="csY0" fmla="*/ 13597 h 25162"/>
              <a:gd name="csX1" fmla="*/ 13257 w 26880"/>
              <a:gd name="csY1" fmla="*/ 1 h 25162"/>
              <a:gd name="csX2" fmla="*/ 26879 w 26880"/>
              <a:gd name="csY2" fmla="*/ 13232 h 25162"/>
              <a:gd name="csX3" fmla="*/ 11953 w 26880"/>
              <a:gd name="csY3" fmla="*/ 25161 h 25162"/>
              <a:gd name="csX4" fmla="*/ 53 w 26880"/>
              <a:gd name="csY4" fmla="*/ 13597 h 251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80" h="25162">
                <a:moveTo>
                  <a:pt x="1" y="13597"/>
                </a:moveTo>
                <a:cubicBezTo>
                  <a:pt x="-103" y="6200"/>
                  <a:pt x="5847" y="106"/>
                  <a:pt x="13257" y="1"/>
                </a:cubicBezTo>
                <a:cubicBezTo>
                  <a:pt x="20669" y="-103"/>
                  <a:pt x="26775" y="5835"/>
                  <a:pt x="26879" y="13232"/>
                </a:cubicBezTo>
                <a:cubicBezTo>
                  <a:pt x="26983" y="20629"/>
                  <a:pt x="19364" y="25057"/>
                  <a:pt x="11953" y="25161"/>
                </a:cubicBezTo>
                <a:cubicBezTo>
                  <a:pt x="4542" y="25265"/>
                  <a:pt x="158" y="20993"/>
                  <a:pt x="53" y="1359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12" name="Freeform 1664">
            <a:extLst>
              <a:ext uri="{FF2B5EF4-FFF2-40B4-BE49-F238E27FC236}">
                <a16:creationId xmlns:a16="http://schemas.microsoft.com/office/drawing/2014/main" id="{06E59F8D-8579-D80D-6A3F-4DA96D15657F}"/>
              </a:ext>
            </a:extLst>
          </p:cNvPr>
          <p:cNvSpPr/>
          <p:nvPr/>
        </p:nvSpPr>
        <p:spPr>
          <a:xfrm>
            <a:off x="9739542" y="3284399"/>
            <a:ext cx="25940" cy="24277"/>
          </a:xfrm>
          <a:custGeom>
            <a:avLst/>
            <a:gdLst>
              <a:gd name="csX0" fmla="*/ 1 w 25940"/>
              <a:gd name="csY0" fmla="*/ 13128 h 24277"/>
              <a:gd name="csX1" fmla="*/ 12788 w 25940"/>
              <a:gd name="csY1" fmla="*/ 1 h 24277"/>
              <a:gd name="csX2" fmla="*/ 25940 w 25940"/>
              <a:gd name="csY2" fmla="*/ 12763 h 24277"/>
              <a:gd name="csX3" fmla="*/ 11483 w 25940"/>
              <a:gd name="csY3" fmla="*/ 24275 h 24277"/>
              <a:gd name="csX4" fmla="*/ 1 w 25940"/>
              <a:gd name="csY4" fmla="*/ 13076 h 242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940" h="24277">
                <a:moveTo>
                  <a:pt x="1" y="13128"/>
                </a:moveTo>
                <a:cubicBezTo>
                  <a:pt x="-103" y="5992"/>
                  <a:pt x="5638" y="106"/>
                  <a:pt x="12788" y="1"/>
                </a:cubicBezTo>
                <a:cubicBezTo>
                  <a:pt x="19938" y="-103"/>
                  <a:pt x="25835" y="5627"/>
                  <a:pt x="25940" y="12763"/>
                </a:cubicBezTo>
                <a:cubicBezTo>
                  <a:pt x="26044" y="19900"/>
                  <a:pt x="18685" y="24171"/>
                  <a:pt x="11483" y="24275"/>
                </a:cubicBezTo>
                <a:cubicBezTo>
                  <a:pt x="4281" y="24379"/>
                  <a:pt x="106" y="20264"/>
                  <a:pt x="1" y="13076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916" name="Graphic 1596">
            <a:extLst>
              <a:ext uri="{FF2B5EF4-FFF2-40B4-BE49-F238E27FC236}">
                <a16:creationId xmlns:a16="http://schemas.microsoft.com/office/drawing/2014/main" id="{38223E54-B7E1-552E-B877-85881B7D63BF}"/>
              </a:ext>
            </a:extLst>
          </p:cNvPr>
          <p:cNvGrpSpPr/>
          <p:nvPr/>
        </p:nvGrpSpPr>
        <p:grpSpPr>
          <a:xfrm>
            <a:off x="9172584" y="3213114"/>
            <a:ext cx="293037" cy="136698"/>
            <a:chOff x="10077190" y="3494249"/>
            <a:chExt cx="293037" cy="136698"/>
          </a:xfrm>
          <a:solidFill>
            <a:srgbClr val="A3A3A3"/>
          </a:solidFill>
        </p:grpSpPr>
        <p:sp>
          <p:nvSpPr>
            <p:cNvPr id="1917" name="Freeform 1666">
              <a:extLst>
                <a:ext uri="{FF2B5EF4-FFF2-40B4-BE49-F238E27FC236}">
                  <a16:creationId xmlns:a16="http://schemas.microsoft.com/office/drawing/2014/main" id="{620FCC97-FD1E-0BAA-8C30-8F31DA284D47}"/>
                </a:ext>
              </a:extLst>
            </p:cNvPr>
            <p:cNvSpPr/>
            <p:nvPr/>
          </p:nvSpPr>
          <p:spPr>
            <a:xfrm>
              <a:off x="10220921" y="3516228"/>
              <a:ext cx="81921" cy="76205"/>
            </a:xfrm>
            <a:custGeom>
              <a:avLst/>
              <a:gdLst>
                <a:gd name="csX0" fmla="*/ 81646 w 81921"/>
                <a:gd name="csY0" fmla="*/ 39097 h 76205"/>
                <a:gd name="csX1" fmla="*/ 37180 w 81921"/>
                <a:gd name="csY1" fmla="*/ 76029 h 76205"/>
                <a:gd name="csX2" fmla="*/ 177 w 81921"/>
                <a:gd name="csY2" fmla="*/ 31649 h 76205"/>
                <a:gd name="csX3" fmla="*/ 49288 w 81921"/>
                <a:gd name="csY3" fmla="*/ 238 h 76205"/>
                <a:gd name="csX4" fmla="*/ 81698 w 81921"/>
                <a:gd name="csY4" fmla="*/ 39097 h 762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921" h="76205">
                  <a:moveTo>
                    <a:pt x="81646" y="39097"/>
                  </a:moveTo>
                  <a:cubicBezTo>
                    <a:pt x="79610" y="61548"/>
                    <a:pt x="59674" y="78113"/>
                    <a:pt x="37180" y="76029"/>
                  </a:cubicBezTo>
                  <a:cubicBezTo>
                    <a:pt x="14686" y="73945"/>
                    <a:pt x="-1910" y="54099"/>
                    <a:pt x="177" y="31649"/>
                  </a:cubicBezTo>
                  <a:cubicBezTo>
                    <a:pt x="2213" y="9198"/>
                    <a:pt x="26794" y="-1793"/>
                    <a:pt x="49288" y="238"/>
                  </a:cubicBezTo>
                  <a:cubicBezTo>
                    <a:pt x="71782" y="2270"/>
                    <a:pt x="83733" y="16595"/>
                    <a:pt x="81698" y="39097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8" name="Freeform 1667">
              <a:extLst>
                <a:ext uri="{FF2B5EF4-FFF2-40B4-BE49-F238E27FC236}">
                  <a16:creationId xmlns:a16="http://schemas.microsoft.com/office/drawing/2014/main" id="{D5D1F7F2-FEB0-0426-9EE3-7D263D97DECF}"/>
                </a:ext>
              </a:extLst>
            </p:cNvPr>
            <p:cNvSpPr/>
            <p:nvPr/>
          </p:nvSpPr>
          <p:spPr>
            <a:xfrm>
              <a:off x="10077190" y="3533887"/>
              <a:ext cx="81921" cy="76205"/>
            </a:xfrm>
            <a:custGeom>
              <a:avLst/>
              <a:gdLst>
                <a:gd name="csX0" fmla="*/ 81646 w 81921"/>
                <a:gd name="csY0" fmla="*/ 39097 h 76205"/>
                <a:gd name="csX1" fmla="*/ 37180 w 81921"/>
                <a:gd name="csY1" fmla="*/ 76029 h 76205"/>
                <a:gd name="csX2" fmla="*/ 177 w 81921"/>
                <a:gd name="csY2" fmla="*/ 31649 h 76205"/>
                <a:gd name="csX3" fmla="*/ 49288 w 81921"/>
                <a:gd name="csY3" fmla="*/ 238 h 76205"/>
                <a:gd name="csX4" fmla="*/ 81698 w 81921"/>
                <a:gd name="csY4" fmla="*/ 39097 h 762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921" h="76205">
                  <a:moveTo>
                    <a:pt x="81646" y="39097"/>
                  </a:moveTo>
                  <a:cubicBezTo>
                    <a:pt x="79610" y="61548"/>
                    <a:pt x="59674" y="78113"/>
                    <a:pt x="37180" y="76029"/>
                  </a:cubicBezTo>
                  <a:cubicBezTo>
                    <a:pt x="14686" y="73945"/>
                    <a:pt x="-1910" y="54099"/>
                    <a:pt x="177" y="31649"/>
                  </a:cubicBezTo>
                  <a:cubicBezTo>
                    <a:pt x="2213" y="9198"/>
                    <a:pt x="26794" y="-1793"/>
                    <a:pt x="49288" y="238"/>
                  </a:cubicBezTo>
                  <a:cubicBezTo>
                    <a:pt x="71782" y="2270"/>
                    <a:pt x="83733" y="16595"/>
                    <a:pt x="81698" y="39097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9" name="Freeform 1668">
              <a:extLst>
                <a:ext uri="{FF2B5EF4-FFF2-40B4-BE49-F238E27FC236}">
                  <a16:creationId xmlns:a16="http://schemas.microsoft.com/office/drawing/2014/main" id="{F5CF2CB3-13C4-A006-672A-A3DA4E3DB711}"/>
                </a:ext>
              </a:extLst>
            </p:cNvPr>
            <p:cNvSpPr/>
            <p:nvPr/>
          </p:nvSpPr>
          <p:spPr>
            <a:xfrm>
              <a:off x="10200004" y="3588473"/>
              <a:ext cx="29003" cy="27026"/>
            </a:xfrm>
            <a:custGeom>
              <a:avLst/>
              <a:gdLst>
                <a:gd name="csX0" fmla="*/ 28923 w 29003"/>
                <a:gd name="csY0" fmla="*/ 13890 h 27026"/>
                <a:gd name="csX1" fmla="*/ 13161 w 29003"/>
                <a:gd name="csY1" fmla="*/ 26965 h 27026"/>
                <a:gd name="csX2" fmla="*/ 62 w 29003"/>
                <a:gd name="csY2" fmla="*/ 11234 h 27026"/>
                <a:gd name="csX3" fmla="*/ 17441 w 29003"/>
                <a:gd name="csY3" fmla="*/ 86 h 27026"/>
                <a:gd name="csX4" fmla="*/ 28923 w 29003"/>
                <a:gd name="csY4" fmla="*/ 13838 h 270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03" h="27026">
                  <a:moveTo>
                    <a:pt x="28923" y="13890"/>
                  </a:moveTo>
                  <a:cubicBezTo>
                    <a:pt x="28192" y="21860"/>
                    <a:pt x="21146" y="27694"/>
                    <a:pt x="13161" y="26965"/>
                  </a:cubicBezTo>
                  <a:cubicBezTo>
                    <a:pt x="5176" y="26235"/>
                    <a:pt x="-669" y="19203"/>
                    <a:pt x="62" y="11234"/>
                  </a:cubicBezTo>
                  <a:cubicBezTo>
                    <a:pt x="792" y="3264"/>
                    <a:pt x="9508" y="-643"/>
                    <a:pt x="17441" y="86"/>
                  </a:cubicBezTo>
                  <a:cubicBezTo>
                    <a:pt x="25374" y="816"/>
                    <a:pt x="29653" y="5868"/>
                    <a:pt x="28923" y="13838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0" name="Freeform 1669">
              <a:extLst>
                <a:ext uri="{FF2B5EF4-FFF2-40B4-BE49-F238E27FC236}">
                  <a16:creationId xmlns:a16="http://schemas.microsoft.com/office/drawing/2014/main" id="{8F87FE43-0641-2706-CDF7-FFE147117886}"/>
                </a:ext>
              </a:extLst>
            </p:cNvPr>
            <p:cNvSpPr/>
            <p:nvPr/>
          </p:nvSpPr>
          <p:spPr>
            <a:xfrm>
              <a:off x="10347236" y="3589592"/>
              <a:ext cx="22991" cy="23700"/>
            </a:xfrm>
            <a:custGeom>
              <a:avLst/>
              <a:gdLst>
                <a:gd name="csX0" fmla="*/ 22916 w 22991"/>
                <a:gd name="csY0" fmla="*/ 12041 h 23700"/>
                <a:gd name="csX1" fmla="*/ 10339 w 22991"/>
                <a:gd name="csY1" fmla="*/ 23657 h 23700"/>
                <a:gd name="csX2" fmla="*/ 57 w 22991"/>
                <a:gd name="csY2" fmla="*/ 9958 h 23700"/>
                <a:gd name="csX3" fmla="*/ 13940 w 22991"/>
                <a:gd name="csY3" fmla="*/ 61 h 23700"/>
                <a:gd name="csX4" fmla="*/ 22916 w 22991"/>
                <a:gd name="csY4" fmla="*/ 12041 h 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991" h="23700">
                  <a:moveTo>
                    <a:pt x="22916" y="12041"/>
                  </a:moveTo>
                  <a:cubicBezTo>
                    <a:pt x="22290" y="19021"/>
                    <a:pt x="16654" y="24230"/>
                    <a:pt x="10339" y="23657"/>
                  </a:cubicBezTo>
                  <a:cubicBezTo>
                    <a:pt x="4024" y="23084"/>
                    <a:pt x="-569" y="16938"/>
                    <a:pt x="57" y="9958"/>
                  </a:cubicBezTo>
                  <a:cubicBezTo>
                    <a:pt x="684" y="2978"/>
                    <a:pt x="7625" y="-512"/>
                    <a:pt x="13940" y="61"/>
                  </a:cubicBezTo>
                  <a:cubicBezTo>
                    <a:pt x="20255" y="634"/>
                    <a:pt x="23543" y="5061"/>
                    <a:pt x="22916" y="12041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1" name="Freeform 1670">
              <a:extLst>
                <a:ext uri="{FF2B5EF4-FFF2-40B4-BE49-F238E27FC236}">
                  <a16:creationId xmlns:a16="http://schemas.microsoft.com/office/drawing/2014/main" id="{A09E763C-D983-98C4-61F3-6E094FD70EE8}"/>
                </a:ext>
              </a:extLst>
            </p:cNvPr>
            <p:cNvSpPr/>
            <p:nvPr/>
          </p:nvSpPr>
          <p:spPr>
            <a:xfrm>
              <a:off x="10296421" y="3590460"/>
              <a:ext cx="43531" cy="40487"/>
            </a:xfrm>
            <a:custGeom>
              <a:avLst/>
              <a:gdLst>
                <a:gd name="csX0" fmla="*/ 43410 w 43531"/>
                <a:gd name="csY0" fmla="*/ 20758 h 40487"/>
                <a:gd name="csX1" fmla="*/ 19768 w 43531"/>
                <a:gd name="csY1" fmla="*/ 40395 h 40487"/>
                <a:gd name="csX2" fmla="*/ 92 w 43531"/>
                <a:gd name="csY2" fmla="*/ 16799 h 40487"/>
                <a:gd name="csX3" fmla="*/ 26187 w 43531"/>
                <a:gd name="csY3" fmla="*/ 130 h 40487"/>
                <a:gd name="csX4" fmla="*/ 43410 w 43531"/>
                <a:gd name="csY4" fmla="*/ 20758 h 404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531" h="40487">
                  <a:moveTo>
                    <a:pt x="43410" y="20758"/>
                  </a:moveTo>
                  <a:cubicBezTo>
                    <a:pt x="42314" y="32686"/>
                    <a:pt x="31719" y="41489"/>
                    <a:pt x="19768" y="40395"/>
                  </a:cubicBezTo>
                  <a:cubicBezTo>
                    <a:pt x="7816" y="39301"/>
                    <a:pt x="-1004" y="28727"/>
                    <a:pt x="92" y="16799"/>
                  </a:cubicBezTo>
                  <a:cubicBezTo>
                    <a:pt x="1188" y="4870"/>
                    <a:pt x="14235" y="-964"/>
                    <a:pt x="26187" y="130"/>
                  </a:cubicBezTo>
                  <a:cubicBezTo>
                    <a:pt x="38138" y="1224"/>
                    <a:pt x="44506" y="8829"/>
                    <a:pt x="43410" y="20758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2" name="Freeform 1671">
              <a:extLst>
                <a:ext uri="{FF2B5EF4-FFF2-40B4-BE49-F238E27FC236}">
                  <a16:creationId xmlns:a16="http://schemas.microsoft.com/office/drawing/2014/main" id="{02F24908-812B-1CC0-9BC0-BAD2C43CCE03}"/>
                </a:ext>
              </a:extLst>
            </p:cNvPr>
            <p:cNvSpPr/>
            <p:nvPr/>
          </p:nvSpPr>
          <p:spPr>
            <a:xfrm>
              <a:off x="10191709" y="3581081"/>
              <a:ext cx="40495" cy="43591"/>
            </a:xfrm>
            <a:custGeom>
              <a:avLst/>
              <a:gdLst>
                <a:gd name="csX0" fmla="*/ 15562 w 40495"/>
                <a:gd name="csY0" fmla="*/ 42515 h 43591"/>
                <a:gd name="csX1" fmla="*/ 897 w 40495"/>
                <a:gd name="csY1" fmla="*/ 15532 h 43591"/>
                <a:gd name="csX2" fmla="*/ 27931 w 40495"/>
                <a:gd name="csY2" fmla="*/ 895 h 43591"/>
                <a:gd name="csX3" fmla="*/ 39204 w 40495"/>
                <a:gd name="csY3" fmla="*/ 29701 h 43591"/>
                <a:gd name="csX4" fmla="*/ 15562 w 40495"/>
                <a:gd name="csY4" fmla="*/ 42515 h 435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495" h="43591">
                  <a:moveTo>
                    <a:pt x="15562" y="42515"/>
                  </a:moveTo>
                  <a:cubicBezTo>
                    <a:pt x="4028" y="39129"/>
                    <a:pt x="-2496" y="27044"/>
                    <a:pt x="897" y="15532"/>
                  </a:cubicBezTo>
                  <a:cubicBezTo>
                    <a:pt x="4289" y="4020"/>
                    <a:pt x="16397" y="-2491"/>
                    <a:pt x="27931" y="895"/>
                  </a:cubicBezTo>
                  <a:cubicBezTo>
                    <a:pt x="39465" y="4281"/>
                    <a:pt x="42596" y="18189"/>
                    <a:pt x="39204" y="29701"/>
                  </a:cubicBezTo>
                  <a:cubicBezTo>
                    <a:pt x="35812" y="41212"/>
                    <a:pt x="27044" y="45900"/>
                    <a:pt x="15562" y="42515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3" name="Freeform 1672">
              <a:extLst>
                <a:ext uri="{FF2B5EF4-FFF2-40B4-BE49-F238E27FC236}">
                  <a16:creationId xmlns:a16="http://schemas.microsoft.com/office/drawing/2014/main" id="{D6C6EDC0-22EA-57F6-D578-1AFF4448307A}"/>
                </a:ext>
              </a:extLst>
            </p:cNvPr>
            <p:cNvSpPr/>
            <p:nvPr/>
          </p:nvSpPr>
          <p:spPr>
            <a:xfrm>
              <a:off x="10191554" y="3508469"/>
              <a:ext cx="26906" cy="25035"/>
            </a:xfrm>
            <a:custGeom>
              <a:avLst/>
              <a:gdLst>
                <a:gd name="csX0" fmla="*/ 26831 w 26906"/>
                <a:gd name="csY0" fmla="*/ 12842 h 25035"/>
                <a:gd name="csX1" fmla="*/ 12217 w 26906"/>
                <a:gd name="csY1" fmla="*/ 24979 h 25035"/>
                <a:gd name="csX2" fmla="*/ 57 w 26906"/>
                <a:gd name="csY2" fmla="*/ 10394 h 25035"/>
                <a:gd name="csX3" fmla="*/ 16184 w 26906"/>
                <a:gd name="csY3" fmla="*/ 80 h 25035"/>
                <a:gd name="csX4" fmla="*/ 26831 w 26906"/>
                <a:gd name="csY4" fmla="*/ 12842 h 25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906" h="25035">
                  <a:moveTo>
                    <a:pt x="26831" y="12842"/>
                  </a:moveTo>
                  <a:cubicBezTo>
                    <a:pt x="26152" y="20186"/>
                    <a:pt x="19628" y="25656"/>
                    <a:pt x="12217" y="24979"/>
                  </a:cubicBezTo>
                  <a:cubicBezTo>
                    <a:pt x="4807" y="24302"/>
                    <a:pt x="-621" y="17790"/>
                    <a:pt x="57" y="10394"/>
                  </a:cubicBezTo>
                  <a:cubicBezTo>
                    <a:pt x="736" y="3049"/>
                    <a:pt x="8773" y="-597"/>
                    <a:pt x="16184" y="80"/>
                  </a:cubicBezTo>
                  <a:cubicBezTo>
                    <a:pt x="23595" y="757"/>
                    <a:pt x="27509" y="5445"/>
                    <a:pt x="26831" y="12842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4" name="Freeform 1673">
              <a:extLst>
                <a:ext uri="{FF2B5EF4-FFF2-40B4-BE49-F238E27FC236}">
                  <a16:creationId xmlns:a16="http://schemas.microsoft.com/office/drawing/2014/main" id="{07985075-2ACC-3829-8141-F43301337085}"/>
                </a:ext>
              </a:extLst>
            </p:cNvPr>
            <p:cNvSpPr/>
            <p:nvPr/>
          </p:nvSpPr>
          <p:spPr>
            <a:xfrm>
              <a:off x="10300862" y="3512301"/>
              <a:ext cx="16579" cy="15451"/>
            </a:xfrm>
            <a:custGeom>
              <a:avLst/>
              <a:gdLst>
                <a:gd name="csX0" fmla="*/ 16579 w 16579"/>
                <a:gd name="csY0" fmla="*/ 7916 h 15451"/>
                <a:gd name="csX1" fmla="*/ 7551 w 16579"/>
                <a:gd name="csY1" fmla="*/ 15417 h 15451"/>
                <a:gd name="csX2" fmla="*/ 35 w 16579"/>
                <a:gd name="csY2" fmla="*/ 6405 h 15451"/>
                <a:gd name="csX3" fmla="*/ 9951 w 16579"/>
                <a:gd name="csY3" fmla="*/ 50 h 15451"/>
                <a:gd name="csX4" fmla="*/ 16527 w 16579"/>
                <a:gd name="csY4" fmla="*/ 7916 h 15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79" h="15451">
                  <a:moveTo>
                    <a:pt x="16579" y="7916"/>
                  </a:moveTo>
                  <a:cubicBezTo>
                    <a:pt x="16162" y="12447"/>
                    <a:pt x="12143" y="15833"/>
                    <a:pt x="7551" y="15417"/>
                  </a:cubicBezTo>
                  <a:cubicBezTo>
                    <a:pt x="2958" y="15000"/>
                    <a:pt x="-382" y="10989"/>
                    <a:pt x="35" y="6405"/>
                  </a:cubicBezTo>
                  <a:cubicBezTo>
                    <a:pt x="453" y="1821"/>
                    <a:pt x="5411" y="-367"/>
                    <a:pt x="9951" y="50"/>
                  </a:cubicBezTo>
                  <a:cubicBezTo>
                    <a:pt x="14492" y="467"/>
                    <a:pt x="16945" y="3384"/>
                    <a:pt x="16527" y="7916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7" name="Freeform 1674">
              <a:extLst>
                <a:ext uri="{FF2B5EF4-FFF2-40B4-BE49-F238E27FC236}">
                  <a16:creationId xmlns:a16="http://schemas.microsoft.com/office/drawing/2014/main" id="{FC79FF69-CF47-DA57-826A-8F2EA6558407}"/>
                </a:ext>
              </a:extLst>
            </p:cNvPr>
            <p:cNvSpPr/>
            <p:nvPr/>
          </p:nvSpPr>
          <p:spPr>
            <a:xfrm>
              <a:off x="10153477" y="3514229"/>
              <a:ext cx="16579" cy="15451"/>
            </a:xfrm>
            <a:custGeom>
              <a:avLst/>
              <a:gdLst>
                <a:gd name="csX0" fmla="*/ 16579 w 16579"/>
                <a:gd name="csY0" fmla="*/ 7916 h 15451"/>
                <a:gd name="csX1" fmla="*/ 7550 w 16579"/>
                <a:gd name="csY1" fmla="*/ 15417 h 15451"/>
                <a:gd name="csX2" fmla="*/ 35 w 16579"/>
                <a:gd name="csY2" fmla="*/ 6405 h 15451"/>
                <a:gd name="csX3" fmla="*/ 9951 w 16579"/>
                <a:gd name="csY3" fmla="*/ 50 h 15451"/>
                <a:gd name="csX4" fmla="*/ 16527 w 16579"/>
                <a:gd name="csY4" fmla="*/ 7916 h 15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79" h="15451">
                  <a:moveTo>
                    <a:pt x="16579" y="7916"/>
                  </a:moveTo>
                  <a:cubicBezTo>
                    <a:pt x="16162" y="12447"/>
                    <a:pt x="12143" y="15833"/>
                    <a:pt x="7550" y="15417"/>
                  </a:cubicBezTo>
                  <a:cubicBezTo>
                    <a:pt x="2958" y="15000"/>
                    <a:pt x="-382" y="10989"/>
                    <a:pt x="35" y="6405"/>
                  </a:cubicBezTo>
                  <a:cubicBezTo>
                    <a:pt x="453" y="1821"/>
                    <a:pt x="5411" y="-367"/>
                    <a:pt x="9951" y="50"/>
                  </a:cubicBezTo>
                  <a:cubicBezTo>
                    <a:pt x="14492" y="467"/>
                    <a:pt x="16945" y="3384"/>
                    <a:pt x="16527" y="7916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8" name="Freeform 1675">
              <a:extLst>
                <a:ext uri="{FF2B5EF4-FFF2-40B4-BE49-F238E27FC236}">
                  <a16:creationId xmlns:a16="http://schemas.microsoft.com/office/drawing/2014/main" id="{A7E3E01D-57C3-F0F4-C61A-D158D9B88197}"/>
                </a:ext>
              </a:extLst>
            </p:cNvPr>
            <p:cNvSpPr/>
            <p:nvPr/>
          </p:nvSpPr>
          <p:spPr>
            <a:xfrm>
              <a:off x="10224211" y="3494249"/>
              <a:ext cx="12283" cy="11453"/>
            </a:xfrm>
            <a:custGeom>
              <a:avLst/>
              <a:gdLst>
                <a:gd name="csX0" fmla="*/ 12284 w 12283"/>
                <a:gd name="csY0" fmla="*/ 5861 h 11453"/>
                <a:gd name="csX1" fmla="*/ 5603 w 12283"/>
                <a:gd name="csY1" fmla="*/ 11435 h 11453"/>
                <a:gd name="csX2" fmla="*/ 19 w 12283"/>
                <a:gd name="csY2" fmla="*/ 4767 h 11453"/>
                <a:gd name="csX3" fmla="*/ 7378 w 12283"/>
                <a:gd name="csY3" fmla="*/ 27 h 11453"/>
                <a:gd name="csX4" fmla="*/ 12231 w 12283"/>
                <a:gd name="csY4" fmla="*/ 5861 h 11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83" h="11453">
                  <a:moveTo>
                    <a:pt x="12284" y="5861"/>
                  </a:moveTo>
                  <a:cubicBezTo>
                    <a:pt x="11971" y="9247"/>
                    <a:pt x="8996" y="11695"/>
                    <a:pt x="5603" y="11435"/>
                  </a:cubicBezTo>
                  <a:cubicBezTo>
                    <a:pt x="2211" y="11174"/>
                    <a:pt x="-242" y="8153"/>
                    <a:pt x="19" y="4767"/>
                  </a:cubicBezTo>
                  <a:cubicBezTo>
                    <a:pt x="280" y="1382"/>
                    <a:pt x="4038" y="-233"/>
                    <a:pt x="7378" y="27"/>
                  </a:cubicBezTo>
                  <a:cubicBezTo>
                    <a:pt x="10718" y="288"/>
                    <a:pt x="12545" y="2475"/>
                    <a:pt x="12231" y="5861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9" name="Freeform 1676">
              <a:extLst>
                <a:ext uri="{FF2B5EF4-FFF2-40B4-BE49-F238E27FC236}">
                  <a16:creationId xmlns:a16="http://schemas.microsoft.com/office/drawing/2014/main" id="{689202D2-A647-037C-C9EE-BA0B61DCC64A}"/>
                </a:ext>
              </a:extLst>
            </p:cNvPr>
            <p:cNvSpPr/>
            <p:nvPr/>
          </p:nvSpPr>
          <p:spPr>
            <a:xfrm>
              <a:off x="10308445" y="3537380"/>
              <a:ext cx="12283" cy="11453"/>
            </a:xfrm>
            <a:custGeom>
              <a:avLst/>
              <a:gdLst>
                <a:gd name="csX0" fmla="*/ 12284 w 12283"/>
                <a:gd name="csY0" fmla="*/ 5861 h 11453"/>
                <a:gd name="csX1" fmla="*/ 5603 w 12283"/>
                <a:gd name="csY1" fmla="*/ 11435 h 11453"/>
                <a:gd name="csX2" fmla="*/ 19 w 12283"/>
                <a:gd name="csY2" fmla="*/ 4767 h 11453"/>
                <a:gd name="csX3" fmla="*/ 7378 w 12283"/>
                <a:gd name="csY3" fmla="*/ 27 h 11453"/>
                <a:gd name="csX4" fmla="*/ 12232 w 12283"/>
                <a:gd name="csY4" fmla="*/ 5861 h 11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83" h="11453">
                  <a:moveTo>
                    <a:pt x="12284" y="5861"/>
                  </a:moveTo>
                  <a:cubicBezTo>
                    <a:pt x="11971" y="9247"/>
                    <a:pt x="8996" y="11695"/>
                    <a:pt x="5603" y="11435"/>
                  </a:cubicBezTo>
                  <a:cubicBezTo>
                    <a:pt x="2211" y="11174"/>
                    <a:pt x="-242" y="8153"/>
                    <a:pt x="19" y="4767"/>
                  </a:cubicBezTo>
                  <a:cubicBezTo>
                    <a:pt x="280" y="1381"/>
                    <a:pt x="4038" y="-233"/>
                    <a:pt x="7378" y="27"/>
                  </a:cubicBezTo>
                  <a:cubicBezTo>
                    <a:pt x="10718" y="288"/>
                    <a:pt x="12545" y="2475"/>
                    <a:pt x="12232" y="5861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2" name="Freeform 1677">
              <a:extLst>
                <a:ext uri="{FF2B5EF4-FFF2-40B4-BE49-F238E27FC236}">
                  <a16:creationId xmlns:a16="http://schemas.microsoft.com/office/drawing/2014/main" id="{86982B3E-388C-9D96-76E6-9A9DF2CF5C32}"/>
                </a:ext>
              </a:extLst>
            </p:cNvPr>
            <p:cNvSpPr/>
            <p:nvPr/>
          </p:nvSpPr>
          <p:spPr>
            <a:xfrm>
              <a:off x="10245243" y="3603013"/>
              <a:ext cx="12283" cy="11453"/>
            </a:xfrm>
            <a:custGeom>
              <a:avLst/>
              <a:gdLst>
                <a:gd name="csX0" fmla="*/ 12284 w 12283"/>
                <a:gd name="csY0" fmla="*/ 5861 h 11453"/>
                <a:gd name="csX1" fmla="*/ 5603 w 12283"/>
                <a:gd name="csY1" fmla="*/ 11435 h 11453"/>
                <a:gd name="csX2" fmla="*/ 19 w 12283"/>
                <a:gd name="csY2" fmla="*/ 4767 h 11453"/>
                <a:gd name="csX3" fmla="*/ 7378 w 12283"/>
                <a:gd name="csY3" fmla="*/ 27 h 11453"/>
                <a:gd name="csX4" fmla="*/ 12231 w 12283"/>
                <a:gd name="csY4" fmla="*/ 5861 h 11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83" h="11453">
                  <a:moveTo>
                    <a:pt x="12284" y="5861"/>
                  </a:moveTo>
                  <a:cubicBezTo>
                    <a:pt x="11971" y="9247"/>
                    <a:pt x="8996" y="11695"/>
                    <a:pt x="5603" y="11435"/>
                  </a:cubicBezTo>
                  <a:cubicBezTo>
                    <a:pt x="2211" y="11174"/>
                    <a:pt x="-242" y="8153"/>
                    <a:pt x="19" y="4767"/>
                  </a:cubicBezTo>
                  <a:cubicBezTo>
                    <a:pt x="280" y="1381"/>
                    <a:pt x="4038" y="-233"/>
                    <a:pt x="7378" y="27"/>
                  </a:cubicBezTo>
                  <a:cubicBezTo>
                    <a:pt x="10718" y="288"/>
                    <a:pt x="12545" y="2475"/>
                    <a:pt x="12231" y="5861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5" name="Freeform 1678">
              <a:extLst>
                <a:ext uri="{FF2B5EF4-FFF2-40B4-BE49-F238E27FC236}">
                  <a16:creationId xmlns:a16="http://schemas.microsoft.com/office/drawing/2014/main" id="{B30BCDFD-2ED5-632B-6152-B1627C42F89B}"/>
                </a:ext>
              </a:extLst>
            </p:cNvPr>
            <p:cNvSpPr/>
            <p:nvPr/>
          </p:nvSpPr>
          <p:spPr>
            <a:xfrm>
              <a:off x="10212938" y="3573374"/>
              <a:ext cx="12283" cy="11453"/>
            </a:xfrm>
            <a:custGeom>
              <a:avLst/>
              <a:gdLst>
                <a:gd name="csX0" fmla="*/ 12284 w 12283"/>
                <a:gd name="csY0" fmla="*/ 5861 h 11453"/>
                <a:gd name="csX1" fmla="*/ 5603 w 12283"/>
                <a:gd name="csY1" fmla="*/ 11435 h 11453"/>
                <a:gd name="csX2" fmla="*/ 19 w 12283"/>
                <a:gd name="csY2" fmla="*/ 4767 h 11453"/>
                <a:gd name="csX3" fmla="*/ 7378 w 12283"/>
                <a:gd name="csY3" fmla="*/ 27 h 11453"/>
                <a:gd name="csX4" fmla="*/ 12231 w 12283"/>
                <a:gd name="csY4" fmla="*/ 5861 h 11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83" h="11453">
                  <a:moveTo>
                    <a:pt x="12284" y="5861"/>
                  </a:moveTo>
                  <a:cubicBezTo>
                    <a:pt x="11971" y="9247"/>
                    <a:pt x="8996" y="11695"/>
                    <a:pt x="5603" y="11435"/>
                  </a:cubicBezTo>
                  <a:cubicBezTo>
                    <a:pt x="2211" y="11174"/>
                    <a:pt x="-242" y="8153"/>
                    <a:pt x="19" y="4767"/>
                  </a:cubicBezTo>
                  <a:cubicBezTo>
                    <a:pt x="280" y="1382"/>
                    <a:pt x="4038" y="-233"/>
                    <a:pt x="7378" y="27"/>
                  </a:cubicBezTo>
                  <a:cubicBezTo>
                    <a:pt x="10718" y="288"/>
                    <a:pt x="12545" y="2475"/>
                    <a:pt x="12231" y="5861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8" name="Freeform 1679">
              <a:extLst>
                <a:ext uri="{FF2B5EF4-FFF2-40B4-BE49-F238E27FC236}">
                  <a16:creationId xmlns:a16="http://schemas.microsoft.com/office/drawing/2014/main" id="{6A302E60-A66B-2872-7D57-96881A9E89CD}"/>
                </a:ext>
              </a:extLst>
            </p:cNvPr>
            <p:cNvSpPr/>
            <p:nvPr/>
          </p:nvSpPr>
          <p:spPr>
            <a:xfrm>
              <a:off x="10174927" y="3600437"/>
              <a:ext cx="16579" cy="15451"/>
            </a:xfrm>
            <a:custGeom>
              <a:avLst/>
              <a:gdLst>
                <a:gd name="csX0" fmla="*/ 16579 w 16579"/>
                <a:gd name="csY0" fmla="*/ 7916 h 15451"/>
                <a:gd name="csX1" fmla="*/ 7551 w 16579"/>
                <a:gd name="csY1" fmla="*/ 15417 h 15451"/>
                <a:gd name="csX2" fmla="*/ 35 w 16579"/>
                <a:gd name="csY2" fmla="*/ 6405 h 15451"/>
                <a:gd name="csX3" fmla="*/ 9951 w 16579"/>
                <a:gd name="csY3" fmla="*/ 50 h 15451"/>
                <a:gd name="csX4" fmla="*/ 16527 w 16579"/>
                <a:gd name="csY4" fmla="*/ 7916 h 15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79" h="15451">
                  <a:moveTo>
                    <a:pt x="16579" y="7916"/>
                  </a:moveTo>
                  <a:cubicBezTo>
                    <a:pt x="16162" y="12447"/>
                    <a:pt x="12143" y="15833"/>
                    <a:pt x="7551" y="15417"/>
                  </a:cubicBezTo>
                  <a:cubicBezTo>
                    <a:pt x="2958" y="15000"/>
                    <a:pt x="-382" y="10989"/>
                    <a:pt x="35" y="6405"/>
                  </a:cubicBezTo>
                  <a:cubicBezTo>
                    <a:pt x="453" y="1821"/>
                    <a:pt x="5411" y="-367"/>
                    <a:pt x="9951" y="50"/>
                  </a:cubicBezTo>
                  <a:cubicBezTo>
                    <a:pt x="14492" y="467"/>
                    <a:pt x="16945" y="3384"/>
                    <a:pt x="16527" y="7916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9" name="Freeform 1680">
              <a:extLst>
                <a:ext uri="{FF2B5EF4-FFF2-40B4-BE49-F238E27FC236}">
                  <a16:creationId xmlns:a16="http://schemas.microsoft.com/office/drawing/2014/main" id="{FF256081-6BF0-F36A-D2A0-77F255160B9B}"/>
                </a:ext>
              </a:extLst>
            </p:cNvPr>
            <p:cNvSpPr/>
            <p:nvPr/>
          </p:nvSpPr>
          <p:spPr>
            <a:xfrm>
              <a:off x="10260653" y="3601813"/>
              <a:ext cx="26906" cy="25036"/>
            </a:xfrm>
            <a:custGeom>
              <a:avLst/>
              <a:gdLst>
                <a:gd name="csX0" fmla="*/ 26831 w 26906"/>
                <a:gd name="csY0" fmla="*/ 12843 h 25036"/>
                <a:gd name="csX1" fmla="*/ 12218 w 26906"/>
                <a:gd name="csY1" fmla="*/ 24980 h 25036"/>
                <a:gd name="csX2" fmla="*/ 57 w 26906"/>
                <a:gd name="csY2" fmla="*/ 10394 h 25036"/>
                <a:gd name="csX3" fmla="*/ 16184 w 26906"/>
                <a:gd name="csY3" fmla="*/ 81 h 25036"/>
                <a:gd name="csX4" fmla="*/ 26831 w 26906"/>
                <a:gd name="csY4" fmla="*/ 12843 h 25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906" h="25036">
                  <a:moveTo>
                    <a:pt x="26831" y="12843"/>
                  </a:moveTo>
                  <a:cubicBezTo>
                    <a:pt x="26152" y="20187"/>
                    <a:pt x="19628" y="25657"/>
                    <a:pt x="12218" y="24980"/>
                  </a:cubicBezTo>
                  <a:cubicBezTo>
                    <a:pt x="4807" y="24303"/>
                    <a:pt x="-621" y="17791"/>
                    <a:pt x="57" y="10394"/>
                  </a:cubicBezTo>
                  <a:cubicBezTo>
                    <a:pt x="736" y="2998"/>
                    <a:pt x="8773" y="-596"/>
                    <a:pt x="16184" y="81"/>
                  </a:cubicBezTo>
                  <a:cubicBezTo>
                    <a:pt x="23595" y="758"/>
                    <a:pt x="27509" y="5446"/>
                    <a:pt x="26831" y="1284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4" name="Freeform 1681">
              <a:extLst>
                <a:ext uri="{FF2B5EF4-FFF2-40B4-BE49-F238E27FC236}">
                  <a16:creationId xmlns:a16="http://schemas.microsoft.com/office/drawing/2014/main" id="{CFE69AF1-ED00-AFBF-BEC8-DA79D667EA7A}"/>
                </a:ext>
              </a:extLst>
            </p:cNvPr>
            <p:cNvSpPr/>
            <p:nvPr/>
          </p:nvSpPr>
          <p:spPr>
            <a:xfrm>
              <a:off x="10303925" y="3560452"/>
              <a:ext cx="25951" cy="24147"/>
            </a:xfrm>
            <a:custGeom>
              <a:avLst/>
              <a:gdLst>
                <a:gd name="csX0" fmla="*/ 25885 w 25951"/>
                <a:gd name="csY0" fmla="*/ 12376 h 24147"/>
                <a:gd name="csX1" fmla="*/ 11794 w 25951"/>
                <a:gd name="csY1" fmla="*/ 24096 h 24147"/>
                <a:gd name="csX2" fmla="*/ 51 w 25951"/>
                <a:gd name="csY2" fmla="*/ 10032 h 24147"/>
                <a:gd name="csX3" fmla="*/ 15604 w 25951"/>
                <a:gd name="csY3" fmla="*/ 83 h 24147"/>
                <a:gd name="csX4" fmla="*/ 25885 w 25951"/>
                <a:gd name="csY4" fmla="*/ 12376 h 241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951" h="24147">
                  <a:moveTo>
                    <a:pt x="25885" y="12376"/>
                  </a:moveTo>
                  <a:cubicBezTo>
                    <a:pt x="25259" y="19512"/>
                    <a:pt x="18944" y="24721"/>
                    <a:pt x="11794" y="24096"/>
                  </a:cubicBezTo>
                  <a:cubicBezTo>
                    <a:pt x="4644" y="23471"/>
                    <a:pt x="-575" y="17168"/>
                    <a:pt x="51" y="10032"/>
                  </a:cubicBezTo>
                  <a:cubicBezTo>
                    <a:pt x="677" y="2896"/>
                    <a:pt x="8506" y="-594"/>
                    <a:pt x="15604" y="83"/>
                  </a:cubicBezTo>
                  <a:cubicBezTo>
                    <a:pt x="22701" y="760"/>
                    <a:pt x="26511" y="5292"/>
                    <a:pt x="25885" y="12376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" name="Freeform 1682">
            <a:extLst>
              <a:ext uri="{FF2B5EF4-FFF2-40B4-BE49-F238E27FC236}">
                <a16:creationId xmlns:a16="http://schemas.microsoft.com/office/drawing/2014/main" id="{F5A10BC0-6D20-EEE6-78A7-847DB5CFEAA5}"/>
              </a:ext>
            </a:extLst>
          </p:cNvPr>
          <p:cNvSpPr/>
          <p:nvPr/>
        </p:nvSpPr>
        <p:spPr>
          <a:xfrm>
            <a:off x="9570649" y="3233285"/>
            <a:ext cx="81853" cy="76702"/>
          </a:xfrm>
          <a:custGeom>
            <a:avLst/>
            <a:gdLst>
              <a:gd name="csX0" fmla="*/ 81842 w 81853"/>
              <a:gd name="csY0" fmla="*/ 34915 h 76702"/>
              <a:gd name="csX1" fmla="*/ 41865 w 81853"/>
              <a:gd name="csY1" fmla="*/ 76691 h 76702"/>
              <a:gd name="csX2" fmla="*/ 9 w 81853"/>
              <a:gd name="csY2" fmla="*/ 36791 h 76702"/>
              <a:gd name="csX3" fmla="*/ 45205 w 81853"/>
              <a:gd name="csY3" fmla="*/ 15 h 76702"/>
              <a:gd name="csX4" fmla="*/ 81790 w 81853"/>
              <a:gd name="csY4" fmla="*/ 34915 h 76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853" h="76702">
                <a:moveTo>
                  <a:pt x="81842" y="34915"/>
                </a:moveTo>
                <a:cubicBezTo>
                  <a:pt x="82364" y="57470"/>
                  <a:pt x="64463" y="76170"/>
                  <a:pt x="41865" y="76691"/>
                </a:cubicBezTo>
                <a:cubicBezTo>
                  <a:pt x="19267" y="77212"/>
                  <a:pt x="531" y="59345"/>
                  <a:pt x="9" y="36791"/>
                </a:cubicBezTo>
                <a:cubicBezTo>
                  <a:pt x="-513" y="14236"/>
                  <a:pt x="22607" y="536"/>
                  <a:pt x="45205" y="15"/>
                </a:cubicBezTo>
                <a:cubicBezTo>
                  <a:pt x="67803" y="-506"/>
                  <a:pt x="81320" y="12360"/>
                  <a:pt x="81790" y="3491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51" name="Freeform 1683">
            <a:extLst>
              <a:ext uri="{FF2B5EF4-FFF2-40B4-BE49-F238E27FC236}">
                <a16:creationId xmlns:a16="http://schemas.microsoft.com/office/drawing/2014/main" id="{E106BEE6-528D-1A91-62F7-A9F8EA1A5817}"/>
              </a:ext>
            </a:extLst>
          </p:cNvPr>
          <p:cNvSpPr/>
          <p:nvPr/>
        </p:nvSpPr>
        <p:spPr>
          <a:xfrm>
            <a:off x="9429840" y="3267143"/>
            <a:ext cx="81853" cy="76702"/>
          </a:xfrm>
          <a:custGeom>
            <a:avLst/>
            <a:gdLst>
              <a:gd name="csX0" fmla="*/ 81842 w 81853"/>
              <a:gd name="csY0" fmla="*/ 34915 h 76702"/>
              <a:gd name="csX1" fmla="*/ 41865 w 81853"/>
              <a:gd name="csY1" fmla="*/ 76691 h 76702"/>
              <a:gd name="csX2" fmla="*/ 9 w 81853"/>
              <a:gd name="csY2" fmla="*/ 36791 h 76702"/>
              <a:gd name="csX3" fmla="*/ 45205 w 81853"/>
              <a:gd name="csY3" fmla="*/ 15 h 76702"/>
              <a:gd name="csX4" fmla="*/ 81790 w 81853"/>
              <a:gd name="csY4" fmla="*/ 34915 h 76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853" h="76702">
                <a:moveTo>
                  <a:pt x="81842" y="34915"/>
                </a:moveTo>
                <a:cubicBezTo>
                  <a:pt x="82364" y="57470"/>
                  <a:pt x="64463" y="76170"/>
                  <a:pt x="41865" y="76691"/>
                </a:cubicBezTo>
                <a:cubicBezTo>
                  <a:pt x="19267" y="77212"/>
                  <a:pt x="531" y="59345"/>
                  <a:pt x="9" y="36791"/>
                </a:cubicBezTo>
                <a:cubicBezTo>
                  <a:pt x="-513" y="14236"/>
                  <a:pt x="22607" y="536"/>
                  <a:pt x="45205" y="15"/>
                </a:cubicBezTo>
                <a:cubicBezTo>
                  <a:pt x="67803" y="-506"/>
                  <a:pt x="81321" y="12360"/>
                  <a:pt x="81790" y="3491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56" name="Freeform 1684">
            <a:extLst>
              <a:ext uri="{FF2B5EF4-FFF2-40B4-BE49-F238E27FC236}">
                <a16:creationId xmlns:a16="http://schemas.microsoft.com/office/drawing/2014/main" id="{551FB87B-2E0B-6287-9E17-563B42F57E08}"/>
              </a:ext>
            </a:extLst>
          </p:cNvPr>
          <p:cNvSpPr/>
          <p:nvPr/>
        </p:nvSpPr>
        <p:spPr>
          <a:xfrm>
            <a:off x="9555677" y="3310858"/>
            <a:ext cx="29022" cy="27197"/>
          </a:xfrm>
          <a:custGeom>
            <a:avLst/>
            <a:gdLst>
              <a:gd name="csX0" fmla="*/ 29020 w 29022"/>
              <a:gd name="csY0" fmla="*/ 12401 h 27197"/>
              <a:gd name="csX1" fmla="*/ 14824 w 29022"/>
              <a:gd name="csY1" fmla="*/ 27195 h 27197"/>
              <a:gd name="csX2" fmla="*/ 2 w 29022"/>
              <a:gd name="csY2" fmla="*/ 13026 h 27197"/>
              <a:gd name="csX3" fmla="*/ 16024 w 29022"/>
              <a:gd name="csY3" fmla="*/ 4 h 27197"/>
              <a:gd name="csX4" fmla="*/ 29020 w 29022"/>
              <a:gd name="csY4" fmla="*/ 12401 h 271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022" h="27197">
                <a:moveTo>
                  <a:pt x="29020" y="12401"/>
                </a:moveTo>
                <a:cubicBezTo>
                  <a:pt x="29176" y="20371"/>
                  <a:pt x="22861" y="27038"/>
                  <a:pt x="14824" y="27195"/>
                </a:cubicBezTo>
                <a:cubicBezTo>
                  <a:pt x="6787" y="27351"/>
                  <a:pt x="159" y="21048"/>
                  <a:pt x="2" y="13026"/>
                </a:cubicBezTo>
                <a:cubicBezTo>
                  <a:pt x="-154" y="5004"/>
                  <a:pt x="8039" y="160"/>
                  <a:pt x="16024" y="4"/>
                </a:cubicBezTo>
                <a:cubicBezTo>
                  <a:pt x="24009" y="-152"/>
                  <a:pt x="28811" y="4379"/>
                  <a:pt x="29020" y="12401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57" name="Freeform 1685">
            <a:extLst>
              <a:ext uri="{FF2B5EF4-FFF2-40B4-BE49-F238E27FC236}">
                <a16:creationId xmlns:a16="http://schemas.microsoft.com/office/drawing/2014/main" id="{98F08AF3-014B-CB5F-98FD-CFE1A0E0FDC5}"/>
              </a:ext>
            </a:extLst>
          </p:cNvPr>
          <p:cNvSpPr/>
          <p:nvPr/>
        </p:nvSpPr>
        <p:spPr>
          <a:xfrm>
            <a:off x="9701964" y="3295647"/>
            <a:ext cx="22917" cy="23864"/>
          </a:xfrm>
          <a:custGeom>
            <a:avLst/>
            <a:gdLst>
              <a:gd name="csX0" fmla="*/ 22914 w 22917"/>
              <a:gd name="csY0" fmla="*/ 10891 h 23864"/>
              <a:gd name="csX1" fmla="*/ 11746 w 22917"/>
              <a:gd name="csY1" fmla="*/ 23862 h 23864"/>
              <a:gd name="csX2" fmla="*/ 3 w 22917"/>
              <a:gd name="csY2" fmla="*/ 11412 h 23864"/>
              <a:gd name="csX3" fmla="*/ 12633 w 22917"/>
              <a:gd name="csY3" fmla="*/ 4 h 23864"/>
              <a:gd name="csX4" fmla="*/ 22914 w 22917"/>
              <a:gd name="csY4" fmla="*/ 10891 h 238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917" h="23864">
                <a:moveTo>
                  <a:pt x="22914" y="10891"/>
                </a:moveTo>
                <a:cubicBezTo>
                  <a:pt x="23071" y="17871"/>
                  <a:pt x="18060" y="23705"/>
                  <a:pt x="11746" y="23862"/>
                </a:cubicBezTo>
                <a:cubicBezTo>
                  <a:pt x="5430" y="24018"/>
                  <a:pt x="159" y="18444"/>
                  <a:pt x="3" y="11412"/>
                </a:cubicBezTo>
                <a:cubicBezTo>
                  <a:pt x="-154" y="4380"/>
                  <a:pt x="6318" y="161"/>
                  <a:pt x="12633" y="4"/>
                </a:cubicBezTo>
                <a:cubicBezTo>
                  <a:pt x="18948" y="-152"/>
                  <a:pt x="22758" y="3859"/>
                  <a:pt x="22914" y="10891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61" name="Freeform 1686">
            <a:extLst>
              <a:ext uri="{FF2B5EF4-FFF2-40B4-BE49-F238E27FC236}">
                <a16:creationId xmlns:a16="http://schemas.microsoft.com/office/drawing/2014/main" id="{48FCA54B-6F2E-EF99-181C-AA41D456C416}"/>
              </a:ext>
            </a:extLst>
          </p:cNvPr>
          <p:cNvSpPr/>
          <p:nvPr/>
        </p:nvSpPr>
        <p:spPr>
          <a:xfrm>
            <a:off x="9652383" y="3300905"/>
            <a:ext cx="43483" cy="40746"/>
          </a:xfrm>
          <a:custGeom>
            <a:avLst/>
            <a:gdLst>
              <a:gd name="csX0" fmla="*/ 43478 w 43483"/>
              <a:gd name="csY0" fmla="*/ 18551 h 40746"/>
              <a:gd name="csX1" fmla="*/ 22237 w 43483"/>
              <a:gd name="csY1" fmla="*/ 40741 h 40746"/>
              <a:gd name="csX2" fmla="*/ 4 w 43483"/>
              <a:gd name="csY2" fmla="*/ 19541 h 40746"/>
              <a:gd name="csX3" fmla="*/ 24011 w 43483"/>
              <a:gd name="csY3" fmla="*/ 7 h 40746"/>
              <a:gd name="csX4" fmla="*/ 43478 w 43483"/>
              <a:gd name="csY4" fmla="*/ 18551 h 407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83" h="40746">
                <a:moveTo>
                  <a:pt x="43478" y="18551"/>
                </a:moveTo>
                <a:cubicBezTo>
                  <a:pt x="43739" y="30532"/>
                  <a:pt x="34241" y="40481"/>
                  <a:pt x="22237" y="40741"/>
                </a:cubicBezTo>
                <a:cubicBezTo>
                  <a:pt x="10233" y="41002"/>
                  <a:pt x="265" y="31521"/>
                  <a:pt x="4" y="19541"/>
                </a:cubicBezTo>
                <a:cubicBezTo>
                  <a:pt x="-257" y="7560"/>
                  <a:pt x="12008" y="268"/>
                  <a:pt x="24011" y="7"/>
                </a:cubicBezTo>
                <a:cubicBezTo>
                  <a:pt x="36015" y="-253"/>
                  <a:pt x="43165" y="6570"/>
                  <a:pt x="43478" y="18551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62" name="Freeform 1687">
            <a:extLst>
              <a:ext uri="{FF2B5EF4-FFF2-40B4-BE49-F238E27FC236}">
                <a16:creationId xmlns:a16="http://schemas.microsoft.com/office/drawing/2014/main" id="{18837151-DE8C-D757-2A5D-EE54F093FA37}"/>
              </a:ext>
            </a:extLst>
          </p:cNvPr>
          <p:cNvSpPr/>
          <p:nvPr/>
        </p:nvSpPr>
        <p:spPr>
          <a:xfrm>
            <a:off x="9519907" y="3264584"/>
            <a:ext cx="40479" cy="43523"/>
          </a:xfrm>
          <a:custGeom>
            <a:avLst/>
            <a:gdLst>
              <a:gd name="csX0" fmla="*/ 17975 w 40479"/>
              <a:gd name="csY0" fmla="*/ 43100 h 43523"/>
              <a:gd name="csX1" fmla="*/ 335 w 40479"/>
              <a:gd name="csY1" fmla="*/ 17941 h 43523"/>
              <a:gd name="csX2" fmla="*/ 25543 w 40479"/>
              <a:gd name="csY2" fmla="*/ 334 h 43523"/>
              <a:gd name="csX3" fmla="*/ 39999 w 40479"/>
              <a:gd name="csY3" fmla="*/ 27682 h 43523"/>
              <a:gd name="csX4" fmla="*/ 17975 w 40479"/>
              <a:gd name="csY4" fmla="*/ 43100 h 43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479" h="43523">
                <a:moveTo>
                  <a:pt x="17975" y="43100"/>
                </a:moveTo>
                <a:cubicBezTo>
                  <a:pt x="6128" y="41017"/>
                  <a:pt x="-1752" y="29765"/>
                  <a:pt x="335" y="17941"/>
                </a:cubicBezTo>
                <a:cubicBezTo>
                  <a:pt x="2423" y="6116"/>
                  <a:pt x="13696" y="-1749"/>
                  <a:pt x="25543" y="334"/>
                </a:cubicBezTo>
                <a:cubicBezTo>
                  <a:pt x="37390" y="2418"/>
                  <a:pt x="42087" y="15857"/>
                  <a:pt x="39999" y="27682"/>
                </a:cubicBezTo>
                <a:cubicBezTo>
                  <a:pt x="37912" y="39506"/>
                  <a:pt x="29770" y="45184"/>
                  <a:pt x="17975" y="4310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63" name="Freeform 1688">
            <a:extLst>
              <a:ext uri="{FF2B5EF4-FFF2-40B4-BE49-F238E27FC236}">
                <a16:creationId xmlns:a16="http://schemas.microsoft.com/office/drawing/2014/main" id="{821D68AE-06ED-C518-E20F-330400CF5E61}"/>
              </a:ext>
            </a:extLst>
          </p:cNvPr>
          <p:cNvSpPr/>
          <p:nvPr/>
        </p:nvSpPr>
        <p:spPr>
          <a:xfrm>
            <a:off x="9538141" y="3232460"/>
            <a:ext cx="26831" cy="25169"/>
          </a:xfrm>
          <a:custGeom>
            <a:avLst/>
            <a:gdLst>
              <a:gd name="csX0" fmla="*/ 26828 w 26831"/>
              <a:gd name="csY0" fmla="*/ 11467 h 25169"/>
              <a:gd name="csX1" fmla="*/ 13728 w 26831"/>
              <a:gd name="csY1" fmla="*/ 25167 h 25169"/>
              <a:gd name="csX2" fmla="*/ 2 w 26831"/>
              <a:gd name="csY2" fmla="*/ 12092 h 25169"/>
              <a:gd name="csX3" fmla="*/ 14824 w 26831"/>
              <a:gd name="csY3" fmla="*/ 7 h 25169"/>
              <a:gd name="csX4" fmla="*/ 26828 w 26831"/>
              <a:gd name="csY4" fmla="*/ 11467 h 251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31" h="25169">
                <a:moveTo>
                  <a:pt x="26828" y="11467"/>
                </a:moveTo>
                <a:cubicBezTo>
                  <a:pt x="26985" y="18864"/>
                  <a:pt x="21139" y="25010"/>
                  <a:pt x="13728" y="25167"/>
                </a:cubicBezTo>
                <a:cubicBezTo>
                  <a:pt x="6317" y="25323"/>
                  <a:pt x="159" y="19489"/>
                  <a:pt x="2" y="12092"/>
                </a:cubicBezTo>
                <a:cubicBezTo>
                  <a:pt x="-154" y="4695"/>
                  <a:pt x="7413" y="216"/>
                  <a:pt x="14824" y="7"/>
                </a:cubicBezTo>
                <a:cubicBezTo>
                  <a:pt x="22235" y="-201"/>
                  <a:pt x="26672" y="4070"/>
                  <a:pt x="26828" y="1146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65" name="Freeform 1689">
            <a:extLst>
              <a:ext uri="{FF2B5EF4-FFF2-40B4-BE49-F238E27FC236}">
                <a16:creationId xmlns:a16="http://schemas.microsoft.com/office/drawing/2014/main" id="{1293900E-85AE-2129-7F14-5BDFC50E5DBD}"/>
              </a:ext>
            </a:extLst>
          </p:cNvPr>
          <p:cNvSpPr/>
          <p:nvPr/>
        </p:nvSpPr>
        <p:spPr>
          <a:xfrm>
            <a:off x="9646696" y="3224546"/>
            <a:ext cx="16548" cy="15528"/>
          </a:xfrm>
          <a:custGeom>
            <a:avLst/>
            <a:gdLst>
              <a:gd name="csX0" fmla="*/ 16546 w 16548"/>
              <a:gd name="csY0" fmla="*/ 7087 h 15528"/>
              <a:gd name="csX1" fmla="*/ 8456 w 16548"/>
              <a:gd name="csY1" fmla="*/ 15526 h 15528"/>
              <a:gd name="csX2" fmla="*/ 2 w 16548"/>
              <a:gd name="csY2" fmla="*/ 7452 h 15528"/>
              <a:gd name="csX3" fmla="*/ 9135 w 16548"/>
              <a:gd name="csY3" fmla="*/ 3 h 15528"/>
              <a:gd name="csX4" fmla="*/ 16546 w 16548"/>
              <a:gd name="csY4" fmla="*/ 7087 h 15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48" h="15528">
                <a:moveTo>
                  <a:pt x="16546" y="7087"/>
                </a:moveTo>
                <a:cubicBezTo>
                  <a:pt x="16650" y="11671"/>
                  <a:pt x="13049" y="15422"/>
                  <a:pt x="8456" y="15526"/>
                </a:cubicBezTo>
                <a:cubicBezTo>
                  <a:pt x="3864" y="15630"/>
                  <a:pt x="106" y="12036"/>
                  <a:pt x="2" y="7452"/>
                </a:cubicBezTo>
                <a:cubicBezTo>
                  <a:pt x="-103" y="2868"/>
                  <a:pt x="4594" y="107"/>
                  <a:pt x="9135" y="3"/>
                </a:cubicBezTo>
                <a:cubicBezTo>
                  <a:pt x="13675" y="-101"/>
                  <a:pt x="16441" y="2503"/>
                  <a:pt x="16546" y="70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67" name="Freeform 1690">
            <a:extLst>
              <a:ext uri="{FF2B5EF4-FFF2-40B4-BE49-F238E27FC236}">
                <a16:creationId xmlns:a16="http://schemas.microsoft.com/office/drawing/2014/main" id="{D5B13FC2-EF38-6A2C-B435-C07E82796A71}"/>
              </a:ext>
            </a:extLst>
          </p:cNvPr>
          <p:cNvSpPr/>
          <p:nvPr/>
        </p:nvSpPr>
        <p:spPr>
          <a:xfrm>
            <a:off x="9993968" y="3239079"/>
            <a:ext cx="16548" cy="15527"/>
          </a:xfrm>
          <a:custGeom>
            <a:avLst/>
            <a:gdLst>
              <a:gd name="csX0" fmla="*/ 16546 w 16548"/>
              <a:gd name="csY0" fmla="*/ 7087 h 15527"/>
              <a:gd name="csX1" fmla="*/ 8456 w 16548"/>
              <a:gd name="csY1" fmla="*/ 15526 h 15527"/>
              <a:gd name="csX2" fmla="*/ 2 w 16548"/>
              <a:gd name="csY2" fmla="*/ 7452 h 15527"/>
              <a:gd name="csX3" fmla="*/ 9135 w 16548"/>
              <a:gd name="csY3" fmla="*/ 3 h 15527"/>
              <a:gd name="csX4" fmla="*/ 16546 w 16548"/>
              <a:gd name="csY4" fmla="*/ 7087 h 15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48" h="15527">
                <a:moveTo>
                  <a:pt x="16546" y="7087"/>
                </a:moveTo>
                <a:cubicBezTo>
                  <a:pt x="16650" y="11671"/>
                  <a:pt x="13049" y="15422"/>
                  <a:pt x="8456" y="15526"/>
                </a:cubicBezTo>
                <a:cubicBezTo>
                  <a:pt x="3864" y="15630"/>
                  <a:pt x="106" y="12036"/>
                  <a:pt x="2" y="7452"/>
                </a:cubicBezTo>
                <a:cubicBezTo>
                  <a:pt x="-103" y="2868"/>
                  <a:pt x="4594" y="107"/>
                  <a:pt x="9135" y="3"/>
                </a:cubicBezTo>
                <a:cubicBezTo>
                  <a:pt x="13675" y="-101"/>
                  <a:pt x="16441" y="2503"/>
                  <a:pt x="16546" y="70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0" name="Freeform 1691">
            <a:extLst>
              <a:ext uri="{FF2B5EF4-FFF2-40B4-BE49-F238E27FC236}">
                <a16:creationId xmlns:a16="http://schemas.microsoft.com/office/drawing/2014/main" id="{DEA629FE-F041-EF73-7E85-2B35448BD43A}"/>
              </a:ext>
            </a:extLst>
          </p:cNvPr>
          <p:cNvSpPr/>
          <p:nvPr/>
        </p:nvSpPr>
        <p:spPr>
          <a:xfrm>
            <a:off x="9500460" y="3243194"/>
            <a:ext cx="16548" cy="15527"/>
          </a:xfrm>
          <a:custGeom>
            <a:avLst/>
            <a:gdLst>
              <a:gd name="csX0" fmla="*/ 16546 w 16548"/>
              <a:gd name="csY0" fmla="*/ 7087 h 15527"/>
              <a:gd name="csX1" fmla="*/ 8456 w 16548"/>
              <a:gd name="csY1" fmla="*/ 15526 h 15527"/>
              <a:gd name="csX2" fmla="*/ 2 w 16548"/>
              <a:gd name="csY2" fmla="*/ 7452 h 15527"/>
              <a:gd name="csX3" fmla="*/ 9135 w 16548"/>
              <a:gd name="csY3" fmla="*/ 3 h 15527"/>
              <a:gd name="csX4" fmla="*/ 16546 w 16548"/>
              <a:gd name="csY4" fmla="*/ 7087 h 15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48" h="15527">
                <a:moveTo>
                  <a:pt x="16546" y="7087"/>
                </a:moveTo>
                <a:cubicBezTo>
                  <a:pt x="16650" y="11671"/>
                  <a:pt x="13049" y="15422"/>
                  <a:pt x="8456" y="15526"/>
                </a:cubicBezTo>
                <a:cubicBezTo>
                  <a:pt x="3864" y="15630"/>
                  <a:pt x="106" y="12036"/>
                  <a:pt x="2" y="7452"/>
                </a:cubicBezTo>
                <a:cubicBezTo>
                  <a:pt x="-103" y="2868"/>
                  <a:pt x="4594" y="107"/>
                  <a:pt x="9135" y="3"/>
                </a:cubicBezTo>
                <a:cubicBezTo>
                  <a:pt x="13675" y="-101"/>
                  <a:pt x="16441" y="2503"/>
                  <a:pt x="16546" y="70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1" name="Freeform 1692">
            <a:extLst>
              <a:ext uri="{FF2B5EF4-FFF2-40B4-BE49-F238E27FC236}">
                <a16:creationId xmlns:a16="http://schemas.microsoft.com/office/drawing/2014/main" id="{99A92B62-8FC1-9E36-B99A-EC21E0F43346}"/>
              </a:ext>
            </a:extLst>
          </p:cNvPr>
          <p:cNvSpPr/>
          <p:nvPr/>
        </p:nvSpPr>
        <p:spPr>
          <a:xfrm>
            <a:off x="9155015" y="3245069"/>
            <a:ext cx="16548" cy="15527"/>
          </a:xfrm>
          <a:custGeom>
            <a:avLst/>
            <a:gdLst>
              <a:gd name="csX0" fmla="*/ 16546 w 16548"/>
              <a:gd name="csY0" fmla="*/ 7087 h 15527"/>
              <a:gd name="csX1" fmla="*/ 8456 w 16548"/>
              <a:gd name="csY1" fmla="*/ 15526 h 15527"/>
              <a:gd name="csX2" fmla="*/ 2 w 16548"/>
              <a:gd name="csY2" fmla="*/ 7452 h 15527"/>
              <a:gd name="csX3" fmla="*/ 9135 w 16548"/>
              <a:gd name="csY3" fmla="*/ 3 h 15527"/>
              <a:gd name="csX4" fmla="*/ 16546 w 16548"/>
              <a:gd name="csY4" fmla="*/ 7087 h 15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48" h="15527">
                <a:moveTo>
                  <a:pt x="16546" y="7087"/>
                </a:moveTo>
                <a:cubicBezTo>
                  <a:pt x="16650" y="11671"/>
                  <a:pt x="13049" y="15422"/>
                  <a:pt x="8456" y="15526"/>
                </a:cubicBezTo>
                <a:cubicBezTo>
                  <a:pt x="3864" y="15630"/>
                  <a:pt x="106" y="12036"/>
                  <a:pt x="2" y="7452"/>
                </a:cubicBezTo>
                <a:cubicBezTo>
                  <a:pt x="-103" y="2868"/>
                  <a:pt x="4594" y="107"/>
                  <a:pt x="9135" y="3"/>
                </a:cubicBezTo>
                <a:cubicBezTo>
                  <a:pt x="13675" y="-101"/>
                  <a:pt x="16441" y="2503"/>
                  <a:pt x="16546" y="70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2" name="Freeform 1693">
            <a:extLst>
              <a:ext uri="{FF2B5EF4-FFF2-40B4-BE49-F238E27FC236}">
                <a16:creationId xmlns:a16="http://schemas.microsoft.com/office/drawing/2014/main" id="{1B954AA4-B24F-4F25-ACAE-8ACCCE98549B}"/>
              </a:ext>
            </a:extLst>
          </p:cNvPr>
          <p:cNvSpPr/>
          <p:nvPr/>
        </p:nvSpPr>
        <p:spPr>
          <a:xfrm>
            <a:off x="9568256" y="3215589"/>
            <a:ext cx="12265" cy="11513"/>
          </a:xfrm>
          <a:custGeom>
            <a:avLst/>
            <a:gdLst>
              <a:gd name="csX0" fmla="*/ 12265 w 12265"/>
              <a:gd name="csY0" fmla="*/ 5262 h 11513"/>
              <a:gd name="csX1" fmla="*/ 6263 w 12265"/>
              <a:gd name="csY1" fmla="*/ 11513 h 11513"/>
              <a:gd name="csX2" fmla="*/ 1 w 12265"/>
              <a:gd name="csY2" fmla="*/ 5523 h 11513"/>
              <a:gd name="csX3" fmla="*/ 6785 w 12265"/>
              <a:gd name="csY3" fmla="*/ 1 h 11513"/>
              <a:gd name="csX4" fmla="*/ 12265 w 12265"/>
              <a:gd name="csY4" fmla="*/ 5262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12265" y="5262"/>
                </a:moveTo>
                <a:cubicBezTo>
                  <a:pt x="12317" y="8648"/>
                  <a:pt x="9656" y="11461"/>
                  <a:pt x="6263" y="11513"/>
                </a:cubicBezTo>
                <a:cubicBezTo>
                  <a:pt x="2871" y="11565"/>
                  <a:pt x="53" y="8908"/>
                  <a:pt x="1" y="5523"/>
                </a:cubicBezTo>
                <a:cubicBezTo>
                  <a:pt x="-51" y="2137"/>
                  <a:pt x="3393" y="53"/>
                  <a:pt x="6785" y="1"/>
                </a:cubicBezTo>
                <a:cubicBezTo>
                  <a:pt x="10178" y="-51"/>
                  <a:pt x="12213" y="1876"/>
                  <a:pt x="12265" y="526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3" name="Freeform 1694">
            <a:extLst>
              <a:ext uri="{FF2B5EF4-FFF2-40B4-BE49-F238E27FC236}">
                <a16:creationId xmlns:a16="http://schemas.microsoft.com/office/drawing/2014/main" id="{A6CBC0F0-E19E-4737-B2DD-2C068D92F14B}"/>
              </a:ext>
            </a:extLst>
          </p:cNvPr>
          <p:cNvSpPr/>
          <p:nvPr/>
        </p:nvSpPr>
        <p:spPr>
          <a:xfrm>
            <a:off x="9437572" y="3252624"/>
            <a:ext cx="12265" cy="11513"/>
          </a:xfrm>
          <a:custGeom>
            <a:avLst/>
            <a:gdLst>
              <a:gd name="csX0" fmla="*/ 12265 w 12265"/>
              <a:gd name="csY0" fmla="*/ 5262 h 11513"/>
              <a:gd name="csX1" fmla="*/ 6263 w 12265"/>
              <a:gd name="csY1" fmla="*/ 11513 h 11513"/>
              <a:gd name="csX2" fmla="*/ 1 w 12265"/>
              <a:gd name="csY2" fmla="*/ 5523 h 11513"/>
              <a:gd name="csX3" fmla="*/ 6785 w 12265"/>
              <a:gd name="csY3" fmla="*/ 1 h 11513"/>
              <a:gd name="csX4" fmla="*/ 12265 w 12265"/>
              <a:gd name="csY4" fmla="*/ 5262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12265" y="5262"/>
                </a:moveTo>
                <a:cubicBezTo>
                  <a:pt x="12317" y="8648"/>
                  <a:pt x="9656" y="11461"/>
                  <a:pt x="6263" y="11513"/>
                </a:cubicBezTo>
                <a:cubicBezTo>
                  <a:pt x="2871" y="11565"/>
                  <a:pt x="53" y="8908"/>
                  <a:pt x="1" y="5523"/>
                </a:cubicBezTo>
                <a:cubicBezTo>
                  <a:pt x="-52" y="2137"/>
                  <a:pt x="3393" y="53"/>
                  <a:pt x="6785" y="1"/>
                </a:cubicBezTo>
                <a:cubicBezTo>
                  <a:pt x="10178" y="-51"/>
                  <a:pt x="12213" y="1876"/>
                  <a:pt x="12265" y="526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4" name="Freeform 1695">
            <a:extLst>
              <a:ext uri="{FF2B5EF4-FFF2-40B4-BE49-F238E27FC236}">
                <a16:creationId xmlns:a16="http://schemas.microsoft.com/office/drawing/2014/main" id="{04B7DD1E-3E20-898B-6F2B-847E41842AF6}"/>
              </a:ext>
            </a:extLst>
          </p:cNvPr>
          <p:cNvSpPr/>
          <p:nvPr/>
        </p:nvSpPr>
        <p:spPr>
          <a:xfrm>
            <a:off x="9656874" y="3248874"/>
            <a:ext cx="12265" cy="11513"/>
          </a:xfrm>
          <a:custGeom>
            <a:avLst/>
            <a:gdLst>
              <a:gd name="csX0" fmla="*/ 12265 w 12265"/>
              <a:gd name="csY0" fmla="*/ 5262 h 11513"/>
              <a:gd name="csX1" fmla="*/ 6263 w 12265"/>
              <a:gd name="csY1" fmla="*/ 11513 h 11513"/>
              <a:gd name="csX2" fmla="*/ 1 w 12265"/>
              <a:gd name="csY2" fmla="*/ 5523 h 11513"/>
              <a:gd name="csX3" fmla="*/ 6785 w 12265"/>
              <a:gd name="csY3" fmla="*/ 1 h 11513"/>
              <a:gd name="csX4" fmla="*/ 12265 w 12265"/>
              <a:gd name="csY4" fmla="*/ 5262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12265" y="5262"/>
                </a:moveTo>
                <a:cubicBezTo>
                  <a:pt x="12317" y="8648"/>
                  <a:pt x="9656" y="11461"/>
                  <a:pt x="6263" y="11513"/>
                </a:cubicBezTo>
                <a:cubicBezTo>
                  <a:pt x="2871" y="11565"/>
                  <a:pt x="53" y="8908"/>
                  <a:pt x="1" y="5523"/>
                </a:cubicBezTo>
                <a:cubicBezTo>
                  <a:pt x="-52" y="2137"/>
                  <a:pt x="3393" y="53"/>
                  <a:pt x="6785" y="1"/>
                </a:cubicBezTo>
                <a:cubicBezTo>
                  <a:pt x="10178" y="-51"/>
                  <a:pt x="12213" y="1876"/>
                  <a:pt x="12265" y="526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5" name="Freeform 1696">
            <a:extLst>
              <a:ext uri="{FF2B5EF4-FFF2-40B4-BE49-F238E27FC236}">
                <a16:creationId xmlns:a16="http://schemas.microsoft.com/office/drawing/2014/main" id="{BB8EC7A0-5295-4B04-A2B3-2B4FD73AC1A9}"/>
              </a:ext>
            </a:extLst>
          </p:cNvPr>
          <p:cNvSpPr/>
          <p:nvPr/>
        </p:nvSpPr>
        <p:spPr>
          <a:xfrm>
            <a:off x="8882220" y="3284503"/>
            <a:ext cx="12265" cy="11513"/>
          </a:xfrm>
          <a:custGeom>
            <a:avLst/>
            <a:gdLst>
              <a:gd name="csX0" fmla="*/ 12265 w 12265"/>
              <a:gd name="csY0" fmla="*/ 5262 h 11513"/>
              <a:gd name="csX1" fmla="*/ 6263 w 12265"/>
              <a:gd name="csY1" fmla="*/ 11513 h 11513"/>
              <a:gd name="csX2" fmla="*/ 1 w 12265"/>
              <a:gd name="csY2" fmla="*/ 5523 h 11513"/>
              <a:gd name="csX3" fmla="*/ 6785 w 12265"/>
              <a:gd name="csY3" fmla="*/ 1 h 11513"/>
              <a:gd name="csX4" fmla="*/ 12265 w 12265"/>
              <a:gd name="csY4" fmla="*/ 5262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12265" y="5262"/>
                </a:moveTo>
                <a:cubicBezTo>
                  <a:pt x="12317" y="8648"/>
                  <a:pt x="9656" y="11461"/>
                  <a:pt x="6263" y="11513"/>
                </a:cubicBezTo>
                <a:cubicBezTo>
                  <a:pt x="2871" y="11565"/>
                  <a:pt x="53" y="8908"/>
                  <a:pt x="1" y="5523"/>
                </a:cubicBezTo>
                <a:cubicBezTo>
                  <a:pt x="-52" y="2137"/>
                  <a:pt x="3393" y="53"/>
                  <a:pt x="6785" y="1"/>
                </a:cubicBezTo>
                <a:cubicBezTo>
                  <a:pt x="10178" y="-51"/>
                  <a:pt x="12213" y="1876"/>
                  <a:pt x="12265" y="526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6" name="Freeform 1697">
            <a:extLst>
              <a:ext uri="{FF2B5EF4-FFF2-40B4-BE49-F238E27FC236}">
                <a16:creationId xmlns:a16="http://schemas.microsoft.com/office/drawing/2014/main" id="{CB1C4639-6F26-2DA0-5BFF-B250230C8495}"/>
              </a:ext>
            </a:extLst>
          </p:cNvPr>
          <p:cNvSpPr/>
          <p:nvPr/>
        </p:nvSpPr>
        <p:spPr>
          <a:xfrm>
            <a:off x="9601553" y="3321227"/>
            <a:ext cx="12265" cy="11513"/>
          </a:xfrm>
          <a:custGeom>
            <a:avLst/>
            <a:gdLst>
              <a:gd name="csX0" fmla="*/ 12265 w 12265"/>
              <a:gd name="csY0" fmla="*/ 5262 h 11513"/>
              <a:gd name="csX1" fmla="*/ 6263 w 12265"/>
              <a:gd name="csY1" fmla="*/ 11513 h 11513"/>
              <a:gd name="csX2" fmla="*/ 1 w 12265"/>
              <a:gd name="csY2" fmla="*/ 5523 h 11513"/>
              <a:gd name="csX3" fmla="*/ 6785 w 12265"/>
              <a:gd name="csY3" fmla="*/ 1 h 11513"/>
              <a:gd name="csX4" fmla="*/ 12265 w 12265"/>
              <a:gd name="csY4" fmla="*/ 5262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12265" y="5262"/>
                </a:moveTo>
                <a:cubicBezTo>
                  <a:pt x="12317" y="8648"/>
                  <a:pt x="9656" y="11461"/>
                  <a:pt x="6263" y="11513"/>
                </a:cubicBezTo>
                <a:cubicBezTo>
                  <a:pt x="2871" y="11565"/>
                  <a:pt x="53" y="8908"/>
                  <a:pt x="1" y="5523"/>
                </a:cubicBezTo>
                <a:cubicBezTo>
                  <a:pt x="-51" y="2137"/>
                  <a:pt x="3393" y="53"/>
                  <a:pt x="6785" y="1"/>
                </a:cubicBezTo>
                <a:cubicBezTo>
                  <a:pt x="10178" y="-51"/>
                  <a:pt x="12213" y="1876"/>
                  <a:pt x="12265" y="526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7" name="Freeform 1698">
            <a:extLst>
              <a:ext uri="{FF2B5EF4-FFF2-40B4-BE49-F238E27FC236}">
                <a16:creationId xmlns:a16="http://schemas.microsoft.com/office/drawing/2014/main" id="{53DB2044-E3E1-330F-CDFD-6A229E4B13B8}"/>
              </a:ext>
            </a:extLst>
          </p:cNvPr>
          <p:cNvSpPr/>
          <p:nvPr/>
        </p:nvSpPr>
        <p:spPr>
          <a:xfrm>
            <a:off x="9566064" y="3295442"/>
            <a:ext cx="12265" cy="11513"/>
          </a:xfrm>
          <a:custGeom>
            <a:avLst/>
            <a:gdLst>
              <a:gd name="csX0" fmla="*/ 12265 w 12265"/>
              <a:gd name="csY0" fmla="*/ 5262 h 11513"/>
              <a:gd name="csX1" fmla="*/ 6263 w 12265"/>
              <a:gd name="csY1" fmla="*/ 11513 h 11513"/>
              <a:gd name="csX2" fmla="*/ 1 w 12265"/>
              <a:gd name="csY2" fmla="*/ 5523 h 11513"/>
              <a:gd name="csX3" fmla="*/ 6785 w 12265"/>
              <a:gd name="csY3" fmla="*/ 1 h 11513"/>
              <a:gd name="csX4" fmla="*/ 12265 w 12265"/>
              <a:gd name="csY4" fmla="*/ 5262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5" h="11513">
                <a:moveTo>
                  <a:pt x="12265" y="5262"/>
                </a:moveTo>
                <a:cubicBezTo>
                  <a:pt x="12317" y="8648"/>
                  <a:pt x="9656" y="11461"/>
                  <a:pt x="6263" y="11513"/>
                </a:cubicBezTo>
                <a:cubicBezTo>
                  <a:pt x="2871" y="11565"/>
                  <a:pt x="53" y="8908"/>
                  <a:pt x="1" y="5523"/>
                </a:cubicBezTo>
                <a:cubicBezTo>
                  <a:pt x="-52" y="2137"/>
                  <a:pt x="3393" y="53"/>
                  <a:pt x="6785" y="1"/>
                </a:cubicBezTo>
                <a:cubicBezTo>
                  <a:pt x="10178" y="-51"/>
                  <a:pt x="12213" y="1876"/>
                  <a:pt x="12265" y="5262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8" name="Freeform 1699">
            <a:extLst>
              <a:ext uri="{FF2B5EF4-FFF2-40B4-BE49-F238E27FC236}">
                <a16:creationId xmlns:a16="http://schemas.microsoft.com/office/drawing/2014/main" id="{EE5DDDBB-4893-D71A-BC66-BE625599F49D}"/>
              </a:ext>
            </a:extLst>
          </p:cNvPr>
          <p:cNvSpPr/>
          <p:nvPr/>
        </p:nvSpPr>
        <p:spPr>
          <a:xfrm>
            <a:off x="9531618" y="3326382"/>
            <a:ext cx="16548" cy="15527"/>
          </a:xfrm>
          <a:custGeom>
            <a:avLst/>
            <a:gdLst>
              <a:gd name="csX0" fmla="*/ 16546 w 16548"/>
              <a:gd name="csY0" fmla="*/ 7087 h 15527"/>
              <a:gd name="csX1" fmla="*/ 8456 w 16548"/>
              <a:gd name="csY1" fmla="*/ 15526 h 15527"/>
              <a:gd name="csX2" fmla="*/ 2 w 16548"/>
              <a:gd name="csY2" fmla="*/ 7452 h 15527"/>
              <a:gd name="csX3" fmla="*/ 9135 w 16548"/>
              <a:gd name="csY3" fmla="*/ 3 h 15527"/>
              <a:gd name="csX4" fmla="*/ 16546 w 16548"/>
              <a:gd name="csY4" fmla="*/ 7087 h 15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48" h="15527">
                <a:moveTo>
                  <a:pt x="16546" y="7087"/>
                </a:moveTo>
                <a:cubicBezTo>
                  <a:pt x="16650" y="11671"/>
                  <a:pt x="13049" y="15422"/>
                  <a:pt x="8456" y="15526"/>
                </a:cubicBezTo>
                <a:cubicBezTo>
                  <a:pt x="3864" y="15630"/>
                  <a:pt x="106" y="12036"/>
                  <a:pt x="2" y="7452"/>
                </a:cubicBezTo>
                <a:cubicBezTo>
                  <a:pt x="-103" y="2868"/>
                  <a:pt x="4594" y="107"/>
                  <a:pt x="9135" y="3"/>
                </a:cubicBezTo>
                <a:cubicBezTo>
                  <a:pt x="13675" y="-101"/>
                  <a:pt x="16441" y="2503"/>
                  <a:pt x="16546" y="708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79" name="Freeform 1700">
            <a:extLst>
              <a:ext uri="{FF2B5EF4-FFF2-40B4-BE49-F238E27FC236}">
                <a16:creationId xmlns:a16="http://schemas.microsoft.com/office/drawing/2014/main" id="{1EA644C4-5817-E02F-035B-E3AA6AB88590}"/>
              </a:ext>
            </a:extLst>
          </p:cNvPr>
          <p:cNvSpPr/>
          <p:nvPr/>
        </p:nvSpPr>
        <p:spPr>
          <a:xfrm>
            <a:off x="9617417" y="3317366"/>
            <a:ext cx="26831" cy="25169"/>
          </a:xfrm>
          <a:custGeom>
            <a:avLst/>
            <a:gdLst>
              <a:gd name="csX0" fmla="*/ 26828 w 26831"/>
              <a:gd name="csY0" fmla="*/ 11467 h 25169"/>
              <a:gd name="csX1" fmla="*/ 13728 w 26831"/>
              <a:gd name="csY1" fmla="*/ 25167 h 25169"/>
              <a:gd name="csX2" fmla="*/ 2 w 26831"/>
              <a:gd name="csY2" fmla="*/ 12092 h 25169"/>
              <a:gd name="csX3" fmla="*/ 14824 w 26831"/>
              <a:gd name="csY3" fmla="*/ 7 h 25169"/>
              <a:gd name="csX4" fmla="*/ 26828 w 26831"/>
              <a:gd name="csY4" fmla="*/ 11467 h 251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31" h="25169">
                <a:moveTo>
                  <a:pt x="26828" y="11467"/>
                </a:moveTo>
                <a:cubicBezTo>
                  <a:pt x="26985" y="18864"/>
                  <a:pt x="21139" y="25010"/>
                  <a:pt x="13728" y="25167"/>
                </a:cubicBezTo>
                <a:cubicBezTo>
                  <a:pt x="6317" y="25323"/>
                  <a:pt x="159" y="19489"/>
                  <a:pt x="2" y="12092"/>
                </a:cubicBezTo>
                <a:cubicBezTo>
                  <a:pt x="-154" y="4695"/>
                  <a:pt x="7413" y="216"/>
                  <a:pt x="14824" y="7"/>
                </a:cubicBezTo>
                <a:cubicBezTo>
                  <a:pt x="22235" y="-201"/>
                  <a:pt x="26672" y="4070"/>
                  <a:pt x="26828" y="1146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80" name="Freeform 1701">
            <a:extLst>
              <a:ext uri="{FF2B5EF4-FFF2-40B4-BE49-F238E27FC236}">
                <a16:creationId xmlns:a16="http://schemas.microsoft.com/office/drawing/2014/main" id="{C0677819-2480-7BEF-FB8A-153886421802}"/>
              </a:ext>
            </a:extLst>
          </p:cNvPr>
          <p:cNvSpPr/>
          <p:nvPr/>
        </p:nvSpPr>
        <p:spPr>
          <a:xfrm>
            <a:off x="9655568" y="3271373"/>
            <a:ext cx="25944" cy="24333"/>
          </a:xfrm>
          <a:custGeom>
            <a:avLst/>
            <a:gdLst>
              <a:gd name="csX0" fmla="*/ 25941 w 25944"/>
              <a:gd name="csY0" fmla="*/ 11099 h 24333"/>
              <a:gd name="csX1" fmla="*/ 13259 w 25944"/>
              <a:gd name="csY1" fmla="*/ 24330 h 24333"/>
              <a:gd name="csX2" fmla="*/ 2 w 25944"/>
              <a:gd name="csY2" fmla="*/ 11672 h 24333"/>
              <a:gd name="csX3" fmla="*/ 14302 w 25944"/>
              <a:gd name="csY3" fmla="*/ 4 h 24333"/>
              <a:gd name="csX4" fmla="*/ 25889 w 25944"/>
              <a:gd name="csY4" fmla="*/ 11047 h 243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944" h="24333">
                <a:moveTo>
                  <a:pt x="25941" y="11099"/>
                </a:moveTo>
                <a:cubicBezTo>
                  <a:pt x="26097" y="18236"/>
                  <a:pt x="20409" y="24174"/>
                  <a:pt x="13259" y="24330"/>
                </a:cubicBezTo>
                <a:cubicBezTo>
                  <a:pt x="6109" y="24486"/>
                  <a:pt x="159" y="18809"/>
                  <a:pt x="2" y="11672"/>
                </a:cubicBezTo>
                <a:cubicBezTo>
                  <a:pt x="-154" y="4536"/>
                  <a:pt x="7152" y="161"/>
                  <a:pt x="14302" y="4"/>
                </a:cubicBezTo>
                <a:cubicBezTo>
                  <a:pt x="21453" y="-152"/>
                  <a:pt x="25732" y="3911"/>
                  <a:pt x="25889" y="11047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981" name="Graphic 1596">
            <a:extLst>
              <a:ext uri="{FF2B5EF4-FFF2-40B4-BE49-F238E27FC236}">
                <a16:creationId xmlns:a16="http://schemas.microsoft.com/office/drawing/2014/main" id="{CDDF0342-7B6C-68BC-E23E-61C7F48B4E6A}"/>
              </a:ext>
            </a:extLst>
          </p:cNvPr>
          <p:cNvGrpSpPr/>
          <p:nvPr/>
        </p:nvGrpSpPr>
        <p:grpSpPr>
          <a:xfrm>
            <a:off x="8569446" y="3240111"/>
            <a:ext cx="294327" cy="131804"/>
            <a:chOff x="9474052" y="3521246"/>
            <a:chExt cx="294327" cy="131804"/>
          </a:xfrm>
          <a:solidFill>
            <a:srgbClr val="A3A3A3"/>
          </a:solidFill>
        </p:grpSpPr>
        <p:sp>
          <p:nvSpPr>
            <p:cNvPr id="1982" name="Freeform 1703">
              <a:extLst>
                <a:ext uri="{FF2B5EF4-FFF2-40B4-BE49-F238E27FC236}">
                  <a16:creationId xmlns:a16="http://schemas.microsoft.com/office/drawing/2014/main" id="{B8418F26-D161-CDF9-A6D5-4B15070C4C8D}"/>
                </a:ext>
              </a:extLst>
            </p:cNvPr>
            <p:cNvSpPr/>
            <p:nvPr/>
          </p:nvSpPr>
          <p:spPr>
            <a:xfrm>
              <a:off x="9544000" y="3556547"/>
              <a:ext cx="81848" cy="76379"/>
            </a:xfrm>
            <a:custGeom>
              <a:avLst/>
              <a:gdLst>
                <a:gd name="csX0" fmla="*/ 39 w 81848"/>
                <a:gd name="csY0" fmla="*/ 39356 h 76379"/>
                <a:gd name="csX1" fmla="*/ 42417 w 81848"/>
                <a:gd name="csY1" fmla="*/ 28 h 76379"/>
                <a:gd name="csX2" fmla="*/ 81820 w 81848"/>
                <a:gd name="csY2" fmla="*/ 42325 h 76379"/>
                <a:gd name="csX3" fmla="*/ 34484 w 81848"/>
                <a:gd name="csY3" fmla="*/ 76340 h 76379"/>
                <a:gd name="csX4" fmla="*/ 39 w 81848"/>
                <a:gd name="csY4" fmla="*/ 39304 h 763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848" h="76379">
                  <a:moveTo>
                    <a:pt x="39" y="39356"/>
                  </a:moveTo>
                  <a:cubicBezTo>
                    <a:pt x="874" y="16801"/>
                    <a:pt x="19871" y="-805"/>
                    <a:pt x="42417" y="28"/>
                  </a:cubicBezTo>
                  <a:cubicBezTo>
                    <a:pt x="64963" y="862"/>
                    <a:pt x="82655" y="19823"/>
                    <a:pt x="81820" y="42325"/>
                  </a:cubicBezTo>
                  <a:cubicBezTo>
                    <a:pt x="80985" y="64828"/>
                    <a:pt x="57082" y="77173"/>
                    <a:pt x="34484" y="76340"/>
                  </a:cubicBezTo>
                  <a:cubicBezTo>
                    <a:pt x="11886" y="75506"/>
                    <a:pt x="-796" y="61859"/>
                    <a:pt x="39" y="3930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3" name="Freeform 1704">
              <a:extLst>
                <a:ext uri="{FF2B5EF4-FFF2-40B4-BE49-F238E27FC236}">
                  <a16:creationId xmlns:a16="http://schemas.microsoft.com/office/drawing/2014/main" id="{09982699-65B2-0A05-D855-964E5B98AE52}"/>
                </a:ext>
              </a:extLst>
            </p:cNvPr>
            <p:cNvSpPr/>
            <p:nvPr/>
          </p:nvSpPr>
          <p:spPr>
            <a:xfrm>
              <a:off x="9686531" y="3531128"/>
              <a:ext cx="81848" cy="76379"/>
            </a:xfrm>
            <a:custGeom>
              <a:avLst/>
              <a:gdLst>
                <a:gd name="csX0" fmla="*/ 39 w 81848"/>
                <a:gd name="csY0" fmla="*/ 39356 h 76379"/>
                <a:gd name="csX1" fmla="*/ 42417 w 81848"/>
                <a:gd name="csY1" fmla="*/ 28 h 76379"/>
                <a:gd name="csX2" fmla="*/ 81820 w 81848"/>
                <a:gd name="csY2" fmla="*/ 42325 h 76379"/>
                <a:gd name="csX3" fmla="*/ 34484 w 81848"/>
                <a:gd name="csY3" fmla="*/ 76340 h 76379"/>
                <a:gd name="csX4" fmla="*/ 39 w 81848"/>
                <a:gd name="csY4" fmla="*/ 39304 h 763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848" h="76379">
                  <a:moveTo>
                    <a:pt x="39" y="39356"/>
                  </a:moveTo>
                  <a:cubicBezTo>
                    <a:pt x="874" y="16801"/>
                    <a:pt x="19871" y="-805"/>
                    <a:pt x="42417" y="28"/>
                  </a:cubicBezTo>
                  <a:cubicBezTo>
                    <a:pt x="64963" y="862"/>
                    <a:pt x="82655" y="19823"/>
                    <a:pt x="81820" y="42325"/>
                  </a:cubicBezTo>
                  <a:cubicBezTo>
                    <a:pt x="80985" y="64828"/>
                    <a:pt x="57082" y="77173"/>
                    <a:pt x="34484" y="76340"/>
                  </a:cubicBezTo>
                  <a:cubicBezTo>
                    <a:pt x="11886" y="75506"/>
                    <a:pt x="-796" y="61859"/>
                    <a:pt x="39" y="3930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6" name="Freeform 1705">
              <a:extLst>
                <a:ext uri="{FF2B5EF4-FFF2-40B4-BE49-F238E27FC236}">
                  <a16:creationId xmlns:a16="http://schemas.microsoft.com/office/drawing/2014/main" id="{F12F9CB2-06F7-5DE6-C697-AB87F40C8AC0}"/>
                </a:ext>
              </a:extLst>
            </p:cNvPr>
            <p:cNvSpPr/>
            <p:nvPr/>
          </p:nvSpPr>
          <p:spPr>
            <a:xfrm>
              <a:off x="9614965" y="3530992"/>
              <a:ext cx="29025" cy="27105"/>
            </a:xfrm>
            <a:custGeom>
              <a:avLst/>
              <a:gdLst>
                <a:gd name="csX0" fmla="*/ 0 w 29025"/>
                <a:gd name="csY0" fmla="*/ 13968 h 27105"/>
                <a:gd name="csX1" fmla="*/ 15031 w 29025"/>
                <a:gd name="csY1" fmla="*/ 8 h 27105"/>
                <a:gd name="csX2" fmla="*/ 29018 w 29025"/>
                <a:gd name="csY2" fmla="*/ 15010 h 27105"/>
                <a:gd name="csX3" fmla="*/ 12265 w 29025"/>
                <a:gd name="csY3" fmla="*/ 27094 h 27105"/>
                <a:gd name="csX4" fmla="*/ 52 w 29025"/>
                <a:gd name="csY4" fmla="*/ 13968 h 271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25" h="27105">
                  <a:moveTo>
                    <a:pt x="0" y="13968"/>
                  </a:moveTo>
                  <a:cubicBezTo>
                    <a:pt x="313" y="5998"/>
                    <a:pt x="7046" y="-253"/>
                    <a:pt x="15031" y="8"/>
                  </a:cubicBezTo>
                  <a:cubicBezTo>
                    <a:pt x="23016" y="268"/>
                    <a:pt x="29279" y="7040"/>
                    <a:pt x="29018" y="15010"/>
                  </a:cubicBezTo>
                  <a:cubicBezTo>
                    <a:pt x="28757" y="22979"/>
                    <a:pt x="20250" y="27355"/>
                    <a:pt x="12265" y="27094"/>
                  </a:cubicBezTo>
                  <a:cubicBezTo>
                    <a:pt x="4280" y="26834"/>
                    <a:pt x="-261" y="21938"/>
                    <a:pt x="52" y="13968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7" name="Freeform 1706">
              <a:extLst>
                <a:ext uri="{FF2B5EF4-FFF2-40B4-BE49-F238E27FC236}">
                  <a16:creationId xmlns:a16="http://schemas.microsoft.com/office/drawing/2014/main" id="{9BCA5A8E-0BFB-5891-D528-CBEF656F87F7}"/>
                </a:ext>
              </a:extLst>
            </p:cNvPr>
            <p:cNvSpPr/>
            <p:nvPr/>
          </p:nvSpPr>
          <p:spPr>
            <a:xfrm>
              <a:off x="9474052" y="3541096"/>
              <a:ext cx="22973" cy="23717"/>
            </a:xfrm>
            <a:custGeom>
              <a:avLst/>
              <a:gdLst>
                <a:gd name="csX0" fmla="*/ 0 w 22973"/>
                <a:gd name="csY0" fmla="*/ 12250 h 23717"/>
                <a:gd name="csX1" fmla="*/ 11952 w 22973"/>
                <a:gd name="csY1" fmla="*/ 9 h 23717"/>
                <a:gd name="csX2" fmla="*/ 22964 w 22973"/>
                <a:gd name="csY2" fmla="*/ 13083 h 23717"/>
                <a:gd name="csX3" fmla="*/ 9655 w 22973"/>
                <a:gd name="csY3" fmla="*/ 23710 h 23717"/>
                <a:gd name="csX4" fmla="*/ 52 w 22973"/>
                <a:gd name="csY4" fmla="*/ 12250 h 237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973" h="23717">
                  <a:moveTo>
                    <a:pt x="0" y="12250"/>
                  </a:moveTo>
                  <a:cubicBezTo>
                    <a:pt x="261" y="5270"/>
                    <a:pt x="5584" y="-252"/>
                    <a:pt x="11952" y="9"/>
                  </a:cubicBezTo>
                  <a:cubicBezTo>
                    <a:pt x="18319" y="269"/>
                    <a:pt x="23224" y="6103"/>
                    <a:pt x="22964" y="13083"/>
                  </a:cubicBezTo>
                  <a:cubicBezTo>
                    <a:pt x="22703" y="20063"/>
                    <a:pt x="15970" y="23918"/>
                    <a:pt x="9655" y="23710"/>
                  </a:cubicBezTo>
                  <a:cubicBezTo>
                    <a:pt x="3340" y="23501"/>
                    <a:pt x="-209" y="19230"/>
                    <a:pt x="52" y="1225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" name="Freeform 1707">
              <a:extLst>
                <a:ext uri="{FF2B5EF4-FFF2-40B4-BE49-F238E27FC236}">
                  <a16:creationId xmlns:a16="http://schemas.microsoft.com/office/drawing/2014/main" id="{70D289AD-EB4D-7330-B221-25BF5FDF92A1}"/>
                </a:ext>
              </a:extLst>
            </p:cNvPr>
            <p:cNvSpPr/>
            <p:nvPr/>
          </p:nvSpPr>
          <p:spPr>
            <a:xfrm>
              <a:off x="9503782" y="3521246"/>
              <a:ext cx="43505" cy="40610"/>
            </a:xfrm>
            <a:custGeom>
              <a:avLst/>
              <a:gdLst>
                <a:gd name="csX0" fmla="*/ 18 w 43505"/>
                <a:gd name="csY0" fmla="*/ 20901 h 40610"/>
                <a:gd name="csX1" fmla="*/ 22564 w 43505"/>
                <a:gd name="csY1" fmla="*/ 13 h 40610"/>
                <a:gd name="csX2" fmla="*/ 43493 w 43505"/>
                <a:gd name="csY2" fmla="*/ 22516 h 40610"/>
                <a:gd name="csX3" fmla="*/ 18337 w 43505"/>
                <a:gd name="csY3" fmla="*/ 40591 h 40610"/>
                <a:gd name="csX4" fmla="*/ 18 w 43505"/>
                <a:gd name="csY4" fmla="*/ 20901 h 40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505" h="40610">
                  <a:moveTo>
                    <a:pt x="18" y="20901"/>
                  </a:moveTo>
                  <a:cubicBezTo>
                    <a:pt x="436" y="8921"/>
                    <a:pt x="10561" y="-403"/>
                    <a:pt x="22564" y="13"/>
                  </a:cubicBezTo>
                  <a:cubicBezTo>
                    <a:pt x="34568" y="430"/>
                    <a:pt x="43910" y="10536"/>
                    <a:pt x="43493" y="22516"/>
                  </a:cubicBezTo>
                  <a:cubicBezTo>
                    <a:pt x="43075" y="34497"/>
                    <a:pt x="30341" y="41008"/>
                    <a:pt x="18337" y="40591"/>
                  </a:cubicBezTo>
                  <a:cubicBezTo>
                    <a:pt x="6333" y="40175"/>
                    <a:pt x="-399" y="32882"/>
                    <a:pt x="18" y="20901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9" name="Freeform 1708">
              <a:extLst>
                <a:ext uri="{FF2B5EF4-FFF2-40B4-BE49-F238E27FC236}">
                  <a16:creationId xmlns:a16="http://schemas.microsoft.com/office/drawing/2014/main" id="{93E053A2-CDF2-4535-7582-29468D0D68F5}"/>
                </a:ext>
              </a:extLst>
            </p:cNvPr>
            <p:cNvSpPr/>
            <p:nvPr/>
          </p:nvSpPr>
          <p:spPr>
            <a:xfrm>
              <a:off x="9636975" y="3562622"/>
              <a:ext cx="40478" cy="43508"/>
            </a:xfrm>
            <a:custGeom>
              <a:avLst/>
              <a:gdLst>
                <a:gd name="csX0" fmla="*/ 23761 w 40478"/>
                <a:gd name="csY0" fmla="*/ 673 h 43508"/>
                <a:gd name="csX1" fmla="*/ 39888 w 40478"/>
                <a:gd name="csY1" fmla="*/ 26823 h 43508"/>
                <a:gd name="csX2" fmla="*/ 13688 w 40478"/>
                <a:gd name="csY2" fmla="*/ 42918 h 43508"/>
                <a:gd name="csX3" fmla="*/ 850 w 40478"/>
                <a:gd name="csY3" fmla="*/ 14790 h 43508"/>
                <a:gd name="csX4" fmla="*/ 23761 w 40478"/>
                <a:gd name="csY4" fmla="*/ 726 h 43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478" h="43508">
                  <a:moveTo>
                    <a:pt x="23761" y="673"/>
                  </a:moveTo>
                  <a:cubicBezTo>
                    <a:pt x="35451" y="3434"/>
                    <a:pt x="42654" y="15154"/>
                    <a:pt x="39888" y="26823"/>
                  </a:cubicBezTo>
                  <a:cubicBezTo>
                    <a:pt x="37121" y="38491"/>
                    <a:pt x="25379" y="45679"/>
                    <a:pt x="13688" y="42918"/>
                  </a:cubicBezTo>
                  <a:cubicBezTo>
                    <a:pt x="1998" y="40157"/>
                    <a:pt x="-1917" y="26406"/>
                    <a:pt x="850" y="14790"/>
                  </a:cubicBezTo>
                  <a:cubicBezTo>
                    <a:pt x="3616" y="3174"/>
                    <a:pt x="12070" y="-2035"/>
                    <a:pt x="23761" y="726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0" name="Freeform 1709">
              <a:extLst>
                <a:ext uri="{FF2B5EF4-FFF2-40B4-BE49-F238E27FC236}">
                  <a16:creationId xmlns:a16="http://schemas.microsoft.com/office/drawing/2014/main" id="{914A4888-8069-CB6E-4045-EDC8CA5488AA}"/>
                </a:ext>
              </a:extLst>
            </p:cNvPr>
            <p:cNvSpPr/>
            <p:nvPr/>
          </p:nvSpPr>
          <p:spPr>
            <a:xfrm>
              <a:off x="9629944" y="3612408"/>
              <a:ext cx="26886" cy="25080"/>
            </a:xfrm>
            <a:custGeom>
              <a:avLst/>
              <a:gdLst>
                <a:gd name="csX0" fmla="*/ 0 w 26886"/>
                <a:gd name="csY0" fmla="*/ 12927 h 25080"/>
                <a:gd name="csX1" fmla="*/ 13935 w 26886"/>
                <a:gd name="csY1" fmla="*/ 8 h 25080"/>
                <a:gd name="csX2" fmla="*/ 26878 w 26886"/>
                <a:gd name="csY2" fmla="*/ 13916 h 25080"/>
                <a:gd name="csX3" fmla="*/ 11377 w 26886"/>
                <a:gd name="csY3" fmla="*/ 25064 h 25080"/>
                <a:gd name="csX4" fmla="*/ 52 w 26886"/>
                <a:gd name="csY4" fmla="*/ 12927 h 250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86" h="25080">
                  <a:moveTo>
                    <a:pt x="0" y="12927"/>
                  </a:moveTo>
                  <a:cubicBezTo>
                    <a:pt x="261" y="5530"/>
                    <a:pt x="6524" y="-252"/>
                    <a:pt x="13935" y="8"/>
                  </a:cubicBezTo>
                  <a:cubicBezTo>
                    <a:pt x="21346" y="269"/>
                    <a:pt x="27139" y="6520"/>
                    <a:pt x="26878" y="13916"/>
                  </a:cubicBezTo>
                  <a:cubicBezTo>
                    <a:pt x="26617" y="21313"/>
                    <a:pt x="18788" y="25376"/>
                    <a:pt x="11377" y="25064"/>
                  </a:cubicBezTo>
                  <a:cubicBezTo>
                    <a:pt x="3966" y="24751"/>
                    <a:pt x="-209" y="20323"/>
                    <a:pt x="52" y="12927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1" name="Freeform 1710">
              <a:extLst>
                <a:ext uri="{FF2B5EF4-FFF2-40B4-BE49-F238E27FC236}">
                  <a16:creationId xmlns:a16="http://schemas.microsoft.com/office/drawing/2014/main" id="{94628D69-E46F-A4DE-99B8-7A30D53B76AA}"/>
                </a:ext>
              </a:extLst>
            </p:cNvPr>
            <p:cNvSpPr/>
            <p:nvPr/>
          </p:nvSpPr>
          <p:spPr>
            <a:xfrm>
              <a:off x="9531037" y="3623819"/>
              <a:ext cx="16608" cy="15430"/>
            </a:xfrm>
            <a:custGeom>
              <a:avLst/>
              <a:gdLst>
                <a:gd name="csX0" fmla="*/ 59 w 16608"/>
                <a:gd name="csY0" fmla="*/ 7975 h 15430"/>
                <a:gd name="csX1" fmla="*/ 8618 w 16608"/>
                <a:gd name="csY1" fmla="*/ 5 h 15430"/>
                <a:gd name="csX2" fmla="*/ 16603 w 16608"/>
                <a:gd name="csY2" fmla="*/ 8548 h 15430"/>
                <a:gd name="csX3" fmla="*/ 7000 w 16608"/>
                <a:gd name="csY3" fmla="*/ 15423 h 15430"/>
                <a:gd name="csX4" fmla="*/ 7 w 16608"/>
                <a:gd name="csY4" fmla="*/ 7923 h 154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608" h="15430">
                  <a:moveTo>
                    <a:pt x="59" y="7975"/>
                  </a:moveTo>
                  <a:cubicBezTo>
                    <a:pt x="216" y="3391"/>
                    <a:pt x="4078" y="-151"/>
                    <a:pt x="8618" y="5"/>
                  </a:cubicBezTo>
                  <a:cubicBezTo>
                    <a:pt x="13159" y="161"/>
                    <a:pt x="16760" y="4016"/>
                    <a:pt x="16603" y="8548"/>
                  </a:cubicBezTo>
                  <a:cubicBezTo>
                    <a:pt x="16447" y="13079"/>
                    <a:pt x="11593" y="15580"/>
                    <a:pt x="7000" y="15423"/>
                  </a:cubicBezTo>
                  <a:cubicBezTo>
                    <a:pt x="2408" y="15267"/>
                    <a:pt x="-150" y="12506"/>
                    <a:pt x="7" y="792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2" name="Freeform 1711">
              <a:extLst>
                <a:ext uri="{FF2B5EF4-FFF2-40B4-BE49-F238E27FC236}">
                  <a16:creationId xmlns:a16="http://schemas.microsoft.com/office/drawing/2014/main" id="{03C98E2C-6926-8C4B-01C4-123B83D34A02}"/>
                </a:ext>
              </a:extLst>
            </p:cNvPr>
            <p:cNvSpPr/>
            <p:nvPr/>
          </p:nvSpPr>
          <p:spPr>
            <a:xfrm>
              <a:off x="9678108" y="3613922"/>
              <a:ext cx="16608" cy="15430"/>
            </a:xfrm>
            <a:custGeom>
              <a:avLst/>
              <a:gdLst>
                <a:gd name="csX0" fmla="*/ 59 w 16608"/>
                <a:gd name="csY0" fmla="*/ 7975 h 15430"/>
                <a:gd name="csX1" fmla="*/ 8618 w 16608"/>
                <a:gd name="csY1" fmla="*/ 5 h 15430"/>
                <a:gd name="csX2" fmla="*/ 16603 w 16608"/>
                <a:gd name="csY2" fmla="*/ 8548 h 15430"/>
                <a:gd name="csX3" fmla="*/ 7000 w 16608"/>
                <a:gd name="csY3" fmla="*/ 15424 h 15430"/>
                <a:gd name="csX4" fmla="*/ 7 w 16608"/>
                <a:gd name="csY4" fmla="*/ 7923 h 154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608" h="15430">
                  <a:moveTo>
                    <a:pt x="59" y="7975"/>
                  </a:moveTo>
                  <a:cubicBezTo>
                    <a:pt x="216" y="3391"/>
                    <a:pt x="4078" y="-151"/>
                    <a:pt x="8618" y="5"/>
                  </a:cubicBezTo>
                  <a:cubicBezTo>
                    <a:pt x="13159" y="161"/>
                    <a:pt x="16760" y="4016"/>
                    <a:pt x="16603" y="8548"/>
                  </a:cubicBezTo>
                  <a:cubicBezTo>
                    <a:pt x="16447" y="13080"/>
                    <a:pt x="11593" y="15580"/>
                    <a:pt x="7000" y="15424"/>
                  </a:cubicBezTo>
                  <a:cubicBezTo>
                    <a:pt x="2407" y="15267"/>
                    <a:pt x="-150" y="12507"/>
                    <a:pt x="7" y="792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3" name="Freeform 1712">
              <a:extLst>
                <a:ext uri="{FF2B5EF4-FFF2-40B4-BE49-F238E27FC236}">
                  <a16:creationId xmlns:a16="http://schemas.microsoft.com/office/drawing/2014/main" id="{D1115FB7-4500-62A8-068C-A206F5337C88}"/>
                </a:ext>
              </a:extLst>
            </p:cNvPr>
            <p:cNvSpPr/>
            <p:nvPr/>
          </p:nvSpPr>
          <p:spPr>
            <a:xfrm>
              <a:off x="9613025" y="3641580"/>
              <a:ext cx="12280" cy="11470"/>
            </a:xfrm>
            <a:custGeom>
              <a:avLst/>
              <a:gdLst>
                <a:gd name="csX0" fmla="*/ 9 w 12280"/>
                <a:gd name="csY0" fmla="*/ 5893 h 11470"/>
                <a:gd name="csX1" fmla="*/ 6376 w 12280"/>
                <a:gd name="csY1" fmla="*/ 7 h 11470"/>
                <a:gd name="csX2" fmla="*/ 12273 w 12280"/>
                <a:gd name="csY2" fmla="*/ 6361 h 11470"/>
                <a:gd name="csX3" fmla="*/ 5176 w 12280"/>
                <a:gd name="csY3" fmla="*/ 11466 h 11470"/>
                <a:gd name="csX4" fmla="*/ 9 w 12280"/>
                <a:gd name="csY4" fmla="*/ 5893 h 114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80" h="11470">
                  <a:moveTo>
                    <a:pt x="9" y="5893"/>
                  </a:moveTo>
                  <a:cubicBezTo>
                    <a:pt x="113" y="2507"/>
                    <a:pt x="2984" y="-150"/>
                    <a:pt x="6376" y="7"/>
                  </a:cubicBezTo>
                  <a:cubicBezTo>
                    <a:pt x="9768" y="163"/>
                    <a:pt x="12430" y="2976"/>
                    <a:pt x="12273" y="6361"/>
                  </a:cubicBezTo>
                  <a:cubicBezTo>
                    <a:pt x="12117" y="9747"/>
                    <a:pt x="8568" y="11570"/>
                    <a:pt x="5176" y="11466"/>
                  </a:cubicBezTo>
                  <a:cubicBezTo>
                    <a:pt x="1783" y="11362"/>
                    <a:pt x="-148" y="9279"/>
                    <a:pt x="9" y="589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4" name="Freeform 1713">
              <a:extLst>
                <a:ext uri="{FF2B5EF4-FFF2-40B4-BE49-F238E27FC236}">
                  <a16:creationId xmlns:a16="http://schemas.microsoft.com/office/drawing/2014/main" id="{4A166774-5115-EF00-82A8-724A509525A7}"/>
                </a:ext>
              </a:extLst>
            </p:cNvPr>
            <p:cNvSpPr/>
            <p:nvPr/>
          </p:nvSpPr>
          <p:spPr>
            <a:xfrm>
              <a:off x="9526547" y="3603085"/>
              <a:ext cx="12280" cy="11470"/>
            </a:xfrm>
            <a:custGeom>
              <a:avLst/>
              <a:gdLst>
                <a:gd name="csX0" fmla="*/ 9 w 12280"/>
                <a:gd name="csY0" fmla="*/ 5893 h 11470"/>
                <a:gd name="csX1" fmla="*/ 6376 w 12280"/>
                <a:gd name="csY1" fmla="*/ 7 h 11470"/>
                <a:gd name="csX2" fmla="*/ 12273 w 12280"/>
                <a:gd name="csY2" fmla="*/ 6362 h 11470"/>
                <a:gd name="csX3" fmla="*/ 5176 w 12280"/>
                <a:gd name="csY3" fmla="*/ 11466 h 11470"/>
                <a:gd name="csX4" fmla="*/ 9 w 12280"/>
                <a:gd name="csY4" fmla="*/ 5893 h 114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80" h="11470">
                  <a:moveTo>
                    <a:pt x="9" y="5893"/>
                  </a:moveTo>
                  <a:cubicBezTo>
                    <a:pt x="113" y="2507"/>
                    <a:pt x="2984" y="-150"/>
                    <a:pt x="6376" y="7"/>
                  </a:cubicBezTo>
                  <a:cubicBezTo>
                    <a:pt x="9768" y="163"/>
                    <a:pt x="12430" y="2976"/>
                    <a:pt x="12273" y="6362"/>
                  </a:cubicBezTo>
                  <a:cubicBezTo>
                    <a:pt x="12117" y="9747"/>
                    <a:pt x="8568" y="11570"/>
                    <a:pt x="5176" y="11466"/>
                  </a:cubicBezTo>
                  <a:cubicBezTo>
                    <a:pt x="1783" y="11362"/>
                    <a:pt x="-148" y="9279"/>
                    <a:pt x="9" y="589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5" name="Freeform 1714">
              <a:extLst>
                <a:ext uri="{FF2B5EF4-FFF2-40B4-BE49-F238E27FC236}">
                  <a16:creationId xmlns:a16="http://schemas.microsoft.com/office/drawing/2014/main" id="{FCDE1B10-3BDD-DDD6-6D4C-8C9B28F93BC4}"/>
                </a:ext>
              </a:extLst>
            </p:cNvPr>
            <p:cNvSpPr/>
            <p:nvPr/>
          </p:nvSpPr>
          <p:spPr>
            <a:xfrm>
              <a:off x="9586095" y="3534119"/>
              <a:ext cx="12280" cy="11470"/>
            </a:xfrm>
            <a:custGeom>
              <a:avLst/>
              <a:gdLst>
                <a:gd name="csX0" fmla="*/ 9 w 12280"/>
                <a:gd name="csY0" fmla="*/ 5893 h 11470"/>
                <a:gd name="csX1" fmla="*/ 6376 w 12280"/>
                <a:gd name="csY1" fmla="*/ 7 h 11470"/>
                <a:gd name="csX2" fmla="*/ 12273 w 12280"/>
                <a:gd name="csY2" fmla="*/ 6362 h 11470"/>
                <a:gd name="csX3" fmla="*/ 5176 w 12280"/>
                <a:gd name="csY3" fmla="*/ 11466 h 11470"/>
                <a:gd name="csX4" fmla="*/ 9 w 12280"/>
                <a:gd name="csY4" fmla="*/ 5893 h 114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80" h="11470">
                  <a:moveTo>
                    <a:pt x="9" y="5893"/>
                  </a:moveTo>
                  <a:cubicBezTo>
                    <a:pt x="113" y="2507"/>
                    <a:pt x="2984" y="-150"/>
                    <a:pt x="6376" y="7"/>
                  </a:cubicBezTo>
                  <a:cubicBezTo>
                    <a:pt x="9768" y="163"/>
                    <a:pt x="12430" y="2976"/>
                    <a:pt x="12273" y="6362"/>
                  </a:cubicBezTo>
                  <a:cubicBezTo>
                    <a:pt x="12117" y="9747"/>
                    <a:pt x="8568" y="11570"/>
                    <a:pt x="5176" y="11466"/>
                  </a:cubicBezTo>
                  <a:cubicBezTo>
                    <a:pt x="1783" y="11362"/>
                    <a:pt x="-148" y="9279"/>
                    <a:pt x="9" y="589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6" name="Freeform 1715">
              <a:extLst>
                <a:ext uri="{FF2B5EF4-FFF2-40B4-BE49-F238E27FC236}">
                  <a16:creationId xmlns:a16="http://schemas.microsoft.com/office/drawing/2014/main" id="{42DD3722-9A03-EF87-F533-2FDAE3EA95C3}"/>
                </a:ext>
              </a:extLst>
            </p:cNvPr>
            <p:cNvSpPr/>
            <p:nvPr/>
          </p:nvSpPr>
          <p:spPr>
            <a:xfrm>
              <a:off x="9619914" y="3561987"/>
              <a:ext cx="12280" cy="11470"/>
            </a:xfrm>
            <a:custGeom>
              <a:avLst/>
              <a:gdLst>
                <a:gd name="csX0" fmla="*/ 9 w 12280"/>
                <a:gd name="csY0" fmla="*/ 5893 h 11470"/>
                <a:gd name="csX1" fmla="*/ 6376 w 12280"/>
                <a:gd name="csY1" fmla="*/ 7 h 11470"/>
                <a:gd name="csX2" fmla="*/ 12273 w 12280"/>
                <a:gd name="csY2" fmla="*/ 6362 h 11470"/>
                <a:gd name="csX3" fmla="*/ 5176 w 12280"/>
                <a:gd name="csY3" fmla="*/ 11466 h 11470"/>
                <a:gd name="csX4" fmla="*/ 9 w 12280"/>
                <a:gd name="csY4" fmla="*/ 5893 h 114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80" h="11470">
                  <a:moveTo>
                    <a:pt x="9" y="5893"/>
                  </a:moveTo>
                  <a:cubicBezTo>
                    <a:pt x="113" y="2507"/>
                    <a:pt x="2984" y="-150"/>
                    <a:pt x="6376" y="7"/>
                  </a:cubicBezTo>
                  <a:cubicBezTo>
                    <a:pt x="9768" y="163"/>
                    <a:pt x="12430" y="2976"/>
                    <a:pt x="12273" y="6362"/>
                  </a:cubicBezTo>
                  <a:cubicBezTo>
                    <a:pt x="12117" y="9747"/>
                    <a:pt x="8568" y="11570"/>
                    <a:pt x="5176" y="11466"/>
                  </a:cubicBezTo>
                  <a:cubicBezTo>
                    <a:pt x="1783" y="11362"/>
                    <a:pt x="-148" y="9279"/>
                    <a:pt x="9" y="589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7" name="Freeform 1716">
              <a:extLst>
                <a:ext uri="{FF2B5EF4-FFF2-40B4-BE49-F238E27FC236}">
                  <a16:creationId xmlns:a16="http://schemas.microsoft.com/office/drawing/2014/main" id="{810037EE-5B0D-F0C8-B902-2C9FA98570DA}"/>
                </a:ext>
              </a:extLst>
            </p:cNvPr>
            <p:cNvSpPr/>
            <p:nvPr/>
          </p:nvSpPr>
          <p:spPr>
            <a:xfrm>
              <a:off x="9652013" y="3528963"/>
              <a:ext cx="16608" cy="15430"/>
            </a:xfrm>
            <a:custGeom>
              <a:avLst/>
              <a:gdLst>
                <a:gd name="csX0" fmla="*/ 59 w 16608"/>
                <a:gd name="csY0" fmla="*/ 7975 h 15430"/>
                <a:gd name="csX1" fmla="*/ 8618 w 16608"/>
                <a:gd name="csY1" fmla="*/ 5 h 15430"/>
                <a:gd name="csX2" fmla="*/ 16603 w 16608"/>
                <a:gd name="csY2" fmla="*/ 8548 h 15430"/>
                <a:gd name="csX3" fmla="*/ 7000 w 16608"/>
                <a:gd name="csY3" fmla="*/ 15424 h 15430"/>
                <a:gd name="csX4" fmla="*/ 7 w 16608"/>
                <a:gd name="csY4" fmla="*/ 7923 h 154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608" h="15430">
                  <a:moveTo>
                    <a:pt x="59" y="7975"/>
                  </a:moveTo>
                  <a:cubicBezTo>
                    <a:pt x="216" y="3391"/>
                    <a:pt x="4078" y="-151"/>
                    <a:pt x="8618" y="5"/>
                  </a:cubicBezTo>
                  <a:cubicBezTo>
                    <a:pt x="13159" y="161"/>
                    <a:pt x="16760" y="4016"/>
                    <a:pt x="16603" y="8548"/>
                  </a:cubicBezTo>
                  <a:cubicBezTo>
                    <a:pt x="16447" y="13080"/>
                    <a:pt x="11593" y="15580"/>
                    <a:pt x="7000" y="15424"/>
                  </a:cubicBezTo>
                  <a:cubicBezTo>
                    <a:pt x="2407" y="15267"/>
                    <a:pt x="-150" y="12507"/>
                    <a:pt x="7" y="792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" name="Freeform 1717">
              <a:extLst>
                <a:ext uri="{FF2B5EF4-FFF2-40B4-BE49-F238E27FC236}">
                  <a16:creationId xmlns:a16="http://schemas.microsoft.com/office/drawing/2014/main" id="{23788F85-4BC3-4CA9-87EA-2DDD276D5FD4}"/>
                </a:ext>
              </a:extLst>
            </p:cNvPr>
            <p:cNvSpPr/>
            <p:nvPr/>
          </p:nvSpPr>
          <p:spPr>
            <a:xfrm>
              <a:off x="9555834" y="3522969"/>
              <a:ext cx="26886" cy="25080"/>
            </a:xfrm>
            <a:custGeom>
              <a:avLst/>
              <a:gdLst>
                <a:gd name="csX0" fmla="*/ 0 w 26886"/>
                <a:gd name="csY0" fmla="*/ 12927 h 25080"/>
                <a:gd name="csX1" fmla="*/ 13935 w 26886"/>
                <a:gd name="csY1" fmla="*/ 8 h 25080"/>
                <a:gd name="csX2" fmla="*/ 26878 w 26886"/>
                <a:gd name="csY2" fmla="*/ 13916 h 25080"/>
                <a:gd name="csX3" fmla="*/ 11377 w 26886"/>
                <a:gd name="csY3" fmla="*/ 25064 h 25080"/>
                <a:gd name="csX4" fmla="*/ 52 w 26886"/>
                <a:gd name="csY4" fmla="*/ 12927 h 250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86" h="25080">
                  <a:moveTo>
                    <a:pt x="0" y="12927"/>
                  </a:moveTo>
                  <a:cubicBezTo>
                    <a:pt x="261" y="5530"/>
                    <a:pt x="6524" y="-252"/>
                    <a:pt x="13935" y="8"/>
                  </a:cubicBezTo>
                  <a:cubicBezTo>
                    <a:pt x="21346" y="269"/>
                    <a:pt x="27139" y="6520"/>
                    <a:pt x="26878" y="13916"/>
                  </a:cubicBezTo>
                  <a:cubicBezTo>
                    <a:pt x="26617" y="21313"/>
                    <a:pt x="18788" y="25376"/>
                    <a:pt x="11377" y="25064"/>
                  </a:cubicBezTo>
                  <a:cubicBezTo>
                    <a:pt x="3966" y="24751"/>
                    <a:pt x="-209" y="20323"/>
                    <a:pt x="52" y="12927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" name="Freeform 1718">
              <a:extLst>
                <a:ext uri="{FF2B5EF4-FFF2-40B4-BE49-F238E27FC236}">
                  <a16:creationId xmlns:a16="http://schemas.microsoft.com/office/drawing/2014/main" id="{A37BE09C-CCE6-44D7-8BB4-89094114801A}"/>
                </a:ext>
              </a:extLst>
            </p:cNvPr>
            <p:cNvSpPr/>
            <p:nvPr/>
          </p:nvSpPr>
          <p:spPr>
            <a:xfrm>
              <a:off x="9515897" y="3567506"/>
              <a:ext cx="25906" cy="24190"/>
            </a:xfrm>
            <a:custGeom>
              <a:avLst/>
              <a:gdLst>
                <a:gd name="csX0" fmla="*/ 12 w 25906"/>
                <a:gd name="csY0" fmla="*/ 12458 h 24190"/>
                <a:gd name="csX1" fmla="*/ 13425 w 25906"/>
                <a:gd name="csY1" fmla="*/ 9 h 24190"/>
                <a:gd name="csX2" fmla="*/ 25898 w 25906"/>
                <a:gd name="csY2" fmla="*/ 13396 h 24190"/>
                <a:gd name="csX3" fmla="*/ 10920 w 25906"/>
                <a:gd name="csY3" fmla="*/ 24178 h 24190"/>
                <a:gd name="csX4" fmla="*/ 12 w 25906"/>
                <a:gd name="csY4" fmla="*/ 12458 h 24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906" h="24190">
                  <a:moveTo>
                    <a:pt x="12" y="12458"/>
                  </a:moveTo>
                  <a:cubicBezTo>
                    <a:pt x="273" y="5322"/>
                    <a:pt x="6275" y="-252"/>
                    <a:pt x="13425" y="9"/>
                  </a:cubicBezTo>
                  <a:cubicBezTo>
                    <a:pt x="20575" y="269"/>
                    <a:pt x="26159" y="6260"/>
                    <a:pt x="25898" y="13396"/>
                  </a:cubicBezTo>
                  <a:cubicBezTo>
                    <a:pt x="25637" y="20532"/>
                    <a:pt x="18070" y="24439"/>
                    <a:pt x="10920" y="24178"/>
                  </a:cubicBezTo>
                  <a:cubicBezTo>
                    <a:pt x="3770" y="23918"/>
                    <a:pt x="-249" y="19594"/>
                    <a:pt x="12" y="12458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50" name="Freeform 1719">
            <a:extLst>
              <a:ext uri="{FF2B5EF4-FFF2-40B4-BE49-F238E27FC236}">
                <a16:creationId xmlns:a16="http://schemas.microsoft.com/office/drawing/2014/main" id="{449BD966-170C-1215-E3FF-45F7D60769BD}"/>
              </a:ext>
            </a:extLst>
          </p:cNvPr>
          <p:cNvSpPr/>
          <p:nvPr/>
        </p:nvSpPr>
        <p:spPr>
          <a:xfrm>
            <a:off x="7920355" y="3238137"/>
            <a:ext cx="81848" cy="76480"/>
          </a:xfrm>
          <a:custGeom>
            <a:avLst/>
            <a:gdLst>
              <a:gd name="csX0" fmla="*/ 81839 w 81848"/>
              <a:gd name="csY0" fmla="*/ 36314 h 76480"/>
              <a:gd name="csX1" fmla="*/ 40244 w 81848"/>
              <a:gd name="csY1" fmla="*/ 76475 h 76480"/>
              <a:gd name="csX2" fmla="*/ 5 w 81848"/>
              <a:gd name="csY2" fmla="*/ 34960 h 76480"/>
              <a:gd name="csX3" fmla="*/ 46663 w 81848"/>
              <a:gd name="csY3" fmla="*/ 8 h 76480"/>
              <a:gd name="csX4" fmla="*/ 81839 w 81848"/>
              <a:gd name="csY4" fmla="*/ 36366 h 764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848" h="76480">
                <a:moveTo>
                  <a:pt x="81839" y="36314"/>
                </a:moveTo>
                <a:cubicBezTo>
                  <a:pt x="81474" y="58869"/>
                  <a:pt x="62842" y="76840"/>
                  <a:pt x="40244" y="76475"/>
                </a:cubicBezTo>
                <a:cubicBezTo>
                  <a:pt x="17646" y="76111"/>
                  <a:pt x="-360" y="57515"/>
                  <a:pt x="5" y="34960"/>
                </a:cubicBezTo>
                <a:cubicBezTo>
                  <a:pt x="371" y="12405"/>
                  <a:pt x="24065" y="-357"/>
                  <a:pt x="46663" y="8"/>
                </a:cubicBezTo>
                <a:cubicBezTo>
                  <a:pt x="69261" y="372"/>
                  <a:pt x="82257" y="13811"/>
                  <a:pt x="81839" y="36366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1" name="Freeform 1720">
            <a:extLst>
              <a:ext uri="{FF2B5EF4-FFF2-40B4-BE49-F238E27FC236}">
                <a16:creationId xmlns:a16="http://schemas.microsoft.com/office/drawing/2014/main" id="{BC413180-D9BE-1C5D-431E-F54B11EE81AB}"/>
              </a:ext>
            </a:extLst>
          </p:cNvPr>
          <p:cNvSpPr/>
          <p:nvPr/>
        </p:nvSpPr>
        <p:spPr>
          <a:xfrm>
            <a:off x="7778347" y="3266370"/>
            <a:ext cx="81848" cy="76480"/>
          </a:xfrm>
          <a:custGeom>
            <a:avLst/>
            <a:gdLst>
              <a:gd name="csX0" fmla="*/ 81839 w 81848"/>
              <a:gd name="csY0" fmla="*/ 36314 h 76480"/>
              <a:gd name="csX1" fmla="*/ 40244 w 81848"/>
              <a:gd name="csY1" fmla="*/ 76475 h 76480"/>
              <a:gd name="csX2" fmla="*/ 5 w 81848"/>
              <a:gd name="csY2" fmla="*/ 34960 h 76480"/>
              <a:gd name="csX3" fmla="*/ 46663 w 81848"/>
              <a:gd name="csY3" fmla="*/ 8 h 76480"/>
              <a:gd name="csX4" fmla="*/ 81839 w 81848"/>
              <a:gd name="csY4" fmla="*/ 36366 h 764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848" h="76480">
                <a:moveTo>
                  <a:pt x="81839" y="36314"/>
                </a:moveTo>
                <a:cubicBezTo>
                  <a:pt x="81474" y="58869"/>
                  <a:pt x="62842" y="76840"/>
                  <a:pt x="40244" y="76475"/>
                </a:cubicBezTo>
                <a:cubicBezTo>
                  <a:pt x="17646" y="76111"/>
                  <a:pt x="-360" y="57515"/>
                  <a:pt x="5" y="34960"/>
                </a:cubicBezTo>
                <a:cubicBezTo>
                  <a:pt x="371" y="12405"/>
                  <a:pt x="24065" y="-357"/>
                  <a:pt x="46663" y="8"/>
                </a:cubicBezTo>
                <a:cubicBezTo>
                  <a:pt x="69261" y="372"/>
                  <a:pt x="82257" y="13811"/>
                  <a:pt x="81839" y="36366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2" name="Freeform 1721">
            <a:extLst>
              <a:ext uri="{FF2B5EF4-FFF2-40B4-BE49-F238E27FC236}">
                <a16:creationId xmlns:a16="http://schemas.microsoft.com/office/drawing/2014/main" id="{FAA0FEC3-3353-D905-5FB7-8B1E7D8CE4AA}"/>
              </a:ext>
            </a:extLst>
          </p:cNvPr>
          <p:cNvSpPr/>
          <p:nvPr/>
        </p:nvSpPr>
        <p:spPr>
          <a:xfrm>
            <a:off x="7903240" y="3313881"/>
            <a:ext cx="29024" cy="27143"/>
          </a:xfrm>
          <a:custGeom>
            <a:avLst/>
            <a:gdLst>
              <a:gd name="csX0" fmla="*/ 29020 w 29024"/>
              <a:gd name="csY0" fmla="*/ 12920 h 27143"/>
              <a:gd name="csX1" fmla="*/ 14251 w 29024"/>
              <a:gd name="csY1" fmla="*/ 27140 h 27143"/>
              <a:gd name="csX2" fmla="*/ 3 w 29024"/>
              <a:gd name="csY2" fmla="*/ 12399 h 27143"/>
              <a:gd name="csX3" fmla="*/ 16547 w 29024"/>
              <a:gd name="csY3" fmla="*/ 2 h 27143"/>
              <a:gd name="csX4" fmla="*/ 29020 w 29024"/>
              <a:gd name="csY4" fmla="*/ 12868 h 271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024" h="27143">
                <a:moveTo>
                  <a:pt x="29020" y="12920"/>
                </a:moveTo>
                <a:cubicBezTo>
                  <a:pt x="28864" y="20890"/>
                  <a:pt x="22288" y="27297"/>
                  <a:pt x="14251" y="27140"/>
                </a:cubicBezTo>
                <a:cubicBezTo>
                  <a:pt x="6213" y="26984"/>
                  <a:pt x="-154" y="20421"/>
                  <a:pt x="3" y="12399"/>
                </a:cubicBezTo>
                <a:cubicBezTo>
                  <a:pt x="159" y="4377"/>
                  <a:pt x="8510" y="-102"/>
                  <a:pt x="16547" y="2"/>
                </a:cubicBezTo>
                <a:cubicBezTo>
                  <a:pt x="24584" y="106"/>
                  <a:pt x="29177" y="4898"/>
                  <a:pt x="29020" y="12868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3" name="Freeform 1722">
            <a:extLst>
              <a:ext uri="{FF2B5EF4-FFF2-40B4-BE49-F238E27FC236}">
                <a16:creationId xmlns:a16="http://schemas.microsoft.com/office/drawing/2014/main" id="{F84B6FB4-0FA3-5A5C-3C87-267CF8083081}"/>
              </a:ext>
            </a:extLst>
          </p:cNvPr>
          <p:cNvSpPr/>
          <p:nvPr/>
        </p:nvSpPr>
        <p:spPr>
          <a:xfrm>
            <a:off x="8050051" y="3304401"/>
            <a:ext cx="22967" cy="23756"/>
          </a:xfrm>
          <a:custGeom>
            <a:avLst/>
            <a:gdLst>
              <a:gd name="csX0" fmla="*/ 22965 w 22967"/>
              <a:gd name="csY0" fmla="*/ 11253 h 23756"/>
              <a:gd name="csX1" fmla="*/ 11275 w 22967"/>
              <a:gd name="csY1" fmla="*/ 23755 h 23756"/>
              <a:gd name="csX2" fmla="*/ 2 w 22967"/>
              <a:gd name="csY2" fmla="*/ 10889 h 23756"/>
              <a:gd name="csX3" fmla="*/ 13101 w 22967"/>
              <a:gd name="csY3" fmla="*/ 2 h 23756"/>
              <a:gd name="csX4" fmla="*/ 22965 w 22967"/>
              <a:gd name="csY4" fmla="*/ 11253 h 237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967" h="23756">
                <a:moveTo>
                  <a:pt x="22965" y="11253"/>
                </a:moveTo>
                <a:cubicBezTo>
                  <a:pt x="22861" y="18286"/>
                  <a:pt x="17590" y="23859"/>
                  <a:pt x="11275" y="23755"/>
                </a:cubicBezTo>
                <a:cubicBezTo>
                  <a:pt x="4960" y="23651"/>
                  <a:pt x="-103" y="17869"/>
                  <a:pt x="2" y="10889"/>
                </a:cubicBezTo>
                <a:cubicBezTo>
                  <a:pt x="106" y="3909"/>
                  <a:pt x="6734" y="-102"/>
                  <a:pt x="13101" y="2"/>
                </a:cubicBezTo>
                <a:cubicBezTo>
                  <a:pt x="19468" y="106"/>
                  <a:pt x="23070" y="4273"/>
                  <a:pt x="22965" y="1125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4" name="Freeform 1723">
            <a:extLst>
              <a:ext uri="{FF2B5EF4-FFF2-40B4-BE49-F238E27FC236}">
                <a16:creationId xmlns:a16="http://schemas.microsoft.com/office/drawing/2014/main" id="{F6D635E2-F433-C928-AE09-7E9BFCC0485B}"/>
              </a:ext>
            </a:extLst>
          </p:cNvPr>
          <p:cNvSpPr/>
          <p:nvPr/>
        </p:nvSpPr>
        <p:spPr>
          <a:xfrm>
            <a:off x="8283131" y="3322945"/>
            <a:ext cx="22967" cy="23756"/>
          </a:xfrm>
          <a:custGeom>
            <a:avLst/>
            <a:gdLst>
              <a:gd name="csX0" fmla="*/ 22965 w 22967"/>
              <a:gd name="csY0" fmla="*/ 11253 h 23756"/>
              <a:gd name="csX1" fmla="*/ 11275 w 22967"/>
              <a:gd name="csY1" fmla="*/ 23755 h 23756"/>
              <a:gd name="csX2" fmla="*/ 2 w 22967"/>
              <a:gd name="csY2" fmla="*/ 10889 h 23756"/>
              <a:gd name="csX3" fmla="*/ 13101 w 22967"/>
              <a:gd name="csY3" fmla="*/ 2 h 23756"/>
              <a:gd name="csX4" fmla="*/ 22965 w 22967"/>
              <a:gd name="csY4" fmla="*/ 11253 h 237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967" h="23756">
                <a:moveTo>
                  <a:pt x="22965" y="11253"/>
                </a:moveTo>
                <a:cubicBezTo>
                  <a:pt x="22861" y="18286"/>
                  <a:pt x="17590" y="23859"/>
                  <a:pt x="11275" y="23755"/>
                </a:cubicBezTo>
                <a:cubicBezTo>
                  <a:pt x="4960" y="23651"/>
                  <a:pt x="-103" y="17869"/>
                  <a:pt x="2" y="10889"/>
                </a:cubicBezTo>
                <a:cubicBezTo>
                  <a:pt x="106" y="3909"/>
                  <a:pt x="6734" y="-102"/>
                  <a:pt x="13101" y="2"/>
                </a:cubicBezTo>
                <a:cubicBezTo>
                  <a:pt x="19468" y="106"/>
                  <a:pt x="23070" y="4273"/>
                  <a:pt x="22965" y="1125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5" name="Freeform 1724">
            <a:extLst>
              <a:ext uri="{FF2B5EF4-FFF2-40B4-BE49-F238E27FC236}">
                <a16:creationId xmlns:a16="http://schemas.microsoft.com/office/drawing/2014/main" id="{99D56D04-17F8-F709-FCAD-EB1B99EAC271}"/>
              </a:ext>
            </a:extLst>
          </p:cNvPr>
          <p:cNvSpPr/>
          <p:nvPr/>
        </p:nvSpPr>
        <p:spPr>
          <a:xfrm>
            <a:off x="8868075" y="3308932"/>
            <a:ext cx="22967" cy="23756"/>
          </a:xfrm>
          <a:custGeom>
            <a:avLst/>
            <a:gdLst>
              <a:gd name="csX0" fmla="*/ 22965 w 22967"/>
              <a:gd name="csY0" fmla="*/ 11253 h 23756"/>
              <a:gd name="csX1" fmla="*/ 11275 w 22967"/>
              <a:gd name="csY1" fmla="*/ 23755 h 23756"/>
              <a:gd name="csX2" fmla="*/ 2 w 22967"/>
              <a:gd name="csY2" fmla="*/ 10889 h 23756"/>
              <a:gd name="csX3" fmla="*/ 13101 w 22967"/>
              <a:gd name="csY3" fmla="*/ 2 h 23756"/>
              <a:gd name="csX4" fmla="*/ 22965 w 22967"/>
              <a:gd name="csY4" fmla="*/ 11253 h 237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967" h="23756">
                <a:moveTo>
                  <a:pt x="22965" y="11253"/>
                </a:moveTo>
                <a:cubicBezTo>
                  <a:pt x="22861" y="18286"/>
                  <a:pt x="17590" y="23859"/>
                  <a:pt x="11275" y="23755"/>
                </a:cubicBezTo>
                <a:cubicBezTo>
                  <a:pt x="4960" y="23651"/>
                  <a:pt x="-103" y="17869"/>
                  <a:pt x="2" y="10889"/>
                </a:cubicBezTo>
                <a:cubicBezTo>
                  <a:pt x="106" y="3909"/>
                  <a:pt x="6734" y="-102"/>
                  <a:pt x="13101" y="2"/>
                </a:cubicBezTo>
                <a:cubicBezTo>
                  <a:pt x="19468" y="106"/>
                  <a:pt x="23070" y="4273"/>
                  <a:pt x="22965" y="1125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6" name="Freeform 1725">
            <a:extLst>
              <a:ext uri="{FF2B5EF4-FFF2-40B4-BE49-F238E27FC236}">
                <a16:creationId xmlns:a16="http://schemas.microsoft.com/office/drawing/2014/main" id="{AF2C17DB-CA9F-DD9E-822E-B9F5C833E128}"/>
              </a:ext>
            </a:extLst>
          </p:cNvPr>
          <p:cNvSpPr/>
          <p:nvPr/>
        </p:nvSpPr>
        <p:spPr>
          <a:xfrm>
            <a:off x="8000051" y="3308096"/>
            <a:ext cx="43482" cy="40638"/>
          </a:xfrm>
          <a:custGeom>
            <a:avLst/>
            <a:gdLst>
              <a:gd name="csX0" fmla="*/ 43478 w 43482"/>
              <a:gd name="csY0" fmla="*/ 19330 h 40638"/>
              <a:gd name="csX1" fmla="*/ 21349 w 43482"/>
              <a:gd name="csY1" fmla="*/ 40635 h 40638"/>
              <a:gd name="csX2" fmla="*/ 3 w 43482"/>
              <a:gd name="csY2" fmla="*/ 18549 h 40638"/>
              <a:gd name="csX3" fmla="*/ 24794 w 43482"/>
              <a:gd name="csY3" fmla="*/ 5 h 40638"/>
              <a:gd name="csX4" fmla="*/ 43478 w 43482"/>
              <a:gd name="csY4" fmla="*/ 19330 h 406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82" h="40638">
                <a:moveTo>
                  <a:pt x="43478" y="19330"/>
                </a:moveTo>
                <a:cubicBezTo>
                  <a:pt x="43269" y="31311"/>
                  <a:pt x="33353" y="40843"/>
                  <a:pt x="21349" y="40635"/>
                </a:cubicBezTo>
                <a:cubicBezTo>
                  <a:pt x="9345" y="40426"/>
                  <a:pt x="-205" y="30529"/>
                  <a:pt x="3" y="18549"/>
                </a:cubicBezTo>
                <a:cubicBezTo>
                  <a:pt x="212" y="6568"/>
                  <a:pt x="12790" y="-204"/>
                  <a:pt x="24794" y="5"/>
                </a:cubicBezTo>
                <a:cubicBezTo>
                  <a:pt x="36797" y="213"/>
                  <a:pt x="43686" y="7349"/>
                  <a:pt x="43478" y="1933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7" name="Freeform 1726">
            <a:extLst>
              <a:ext uri="{FF2B5EF4-FFF2-40B4-BE49-F238E27FC236}">
                <a16:creationId xmlns:a16="http://schemas.microsoft.com/office/drawing/2014/main" id="{E98CB570-18D2-DAF8-D1FF-45759ADFB3ED}"/>
              </a:ext>
            </a:extLst>
          </p:cNvPr>
          <p:cNvSpPr/>
          <p:nvPr/>
        </p:nvSpPr>
        <p:spPr>
          <a:xfrm>
            <a:off x="7794580" y="3219492"/>
            <a:ext cx="43482" cy="40638"/>
          </a:xfrm>
          <a:custGeom>
            <a:avLst/>
            <a:gdLst>
              <a:gd name="csX0" fmla="*/ 43478 w 43482"/>
              <a:gd name="csY0" fmla="*/ 19330 h 40638"/>
              <a:gd name="csX1" fmla="*/ 21349 w 43482"/>
              <a:gd name="csY1" fmla="*/ 40635 h 40638"/>
              <a:gd name="csX2" fmla="*/ 3 w 43482"/>
              <a:gd name="csY2" fmla="*/ 18549 h 40638"/>
              <a:gd name="csX3" fmla="*/ 24794 w 43482"/>
              <a:gd name="csY3" fmla="*/ 5 h 40638"/>
              <a:gd name="csX4" fmla="*/ 43478 w 43482"/>
              <a:gd name="csY4" fmla="*/ 19330 h 406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82" h="40638">
                <a:moveTo>
                  <a:pt x="43478" y="19330"/>
                </a:moveTo>
                <a:cubicBezTo>
                  <a:pt x="43269" y="31311"/>
                  <a:pt x="33353" y="40843"/>
                  <a:pt x="21349" y="40635"/>
                </a:cubicBezTo>
                <a:cubicBezTo>
                  <a:pt x="9345" y="40426"/>
                  <a:pt x="-205" y="30529"/>
                  <a:pt x="3" y="18549"/>
                </a:cubicBezTo>
                <a:cubicBezTo>
                  <a:pt x="212" y="6568"/>
                  <a:pt x="12790" y="-204"/>
                  <a:pt x="24794" y="5"/>
                </a:cubicBezTo>
                <a:cubicBezTo>
                  <a:pt x="36797" y="213"/>
                  <a:pt x="43686" y="7349"/>
                  <a:pt x="43478" y="1933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8" name="Freeform 1727">
            <a:extLst>
              <a:ext uri="{FF2B5EF4-FFF2-40B4-BE49-F238E27FC236}">
                <a16:creationId xmlns:a16="http://schemas.microsoft.com/office/drawing/2014/main" id="{4353E9CB-CAFB-6259-AC20-0A07FAD56491}"/>
              </a:ext>
            </a:extLst>
          </p:cNvPr>
          <p:cNvSpPr/>
          <p:nvPr/>
        </p:nvSpPr>
        <p:spPr>
          <a:xfrm>
            <a:off x="7738632" y="3233973"/>
            <a:ext cx="43482" cy="40638"/>
          </a:xfrm>
          <a:custGeom>
            <a:avLst/>
            <a:gdLst>
              <a:gd name="csX0" fmla="*/ 43478 w 43482"/>
              <a:gd name="csY0" fmla="*/ 19330 h 40638"/>
              <a:gd name="csX1" fmla="*/ 21349 w 43482"/>
              <a:gd name="csY1" fmla="*/ 40635 h 40638"/>
              <a:gd name="csX2" fmla="*/ 3 w 43482"/>
              <a:gd name="csY2" fmla="*/ 18549 h 40638"/>
              <a:gd name="csX3" fmla="*/ 24794 w 43482"/>
              <a:gd name="csY3" fmla="*/ 5 h 40638"/>
              <a:gd name="csX4" fmla="*/ 43478 w 43482"/>
              <a:gd name="csY4" fmla="*/ 19330 h 406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82" h="40638">
                <a:moveTo>
                  <a:pt x="43478" y="19330"/>
                </a:moveTo>
                <a:cubicBezTo>
                  <a:pt x="43269" y="31311"/>
                  <a:pt x="33353" y="40843"/>
                  <a:pt x="21349" y="40635"/>
                </a:cubicBezTo>
                <a:cubicBezTo>
                  <a:pt x="9345" y="40426"/>
                  <a:pt x="-205" y="30529"/>
                  <a:pt x="3" y="18549"/>
                </a:cubicBezTo>
                <a:cubicBezTo>
                  <a:pt x="212" y="6568"/>
                  <a:pt x="12790" y="-204"/>
                  <a:pt x="24794" y="5"/>
                </a:cubicBezTo>
                <a:cubicBezTo>
                  <a:pt x="36797" y="213"/>
                  <a:pt x="43686" y="7349"/>
                  <a:pt x="43478" y="1933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9" name="Freeform 1728">
            <a:extLst>
              <a:ext uri="{FF2B5EF4-FFF2-40B4-BE49-F238E27FC236}">
                <a16:creationId xmlns:a16="http://schemas.microsoft.com/office/drawing/2014/main" id="{85CB4DCE-FF0E-BCD5-79CD-BAA91957D4F1}"/>
              </a:ext>
            </a:extLst>
          </p:cNvPr>
          <p:cNvSpPr/>
          <p:nvPr/>
        </p:nvSpPr>
        <p:spPr>
          <a:xfrm>
            <a:off x="7869023" y="3266446"/>
            <a:ext cx="40474" cy="43525"/>
          </a:xfrm>
          <a:custGeom>
            <a:avLst/>
            <a:gdLst>
              <a:gd name="csX0" fmla="*/ 17101 w 40474"/>
              <a:gd name="csY0" fmla="*/ 42905 h 43525"/>
              <a:gd name="csX1" fmla="*/ 505 w 40474"/>
              <a:gd name="csY1" fmla="*/ 17068 h 43525"/>
              <a:gd name="csX2" fmla="*/ 26391 w 40474"/>
              <a:gd name="csY2" fmla="*/ 504 h 43525"/>
              <a:gd name="csX3" fmla="*/ 39751 w 40474"/>
              <a:gd name="csY3" fmla="*/ 28372 h 43525"/>
              <a:gd name="csX4" fmla="*/ 17101 w 40474"/>
              <a:gd name="csY4" fmla="*/ 42905 h 43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474" h="43525">
                <a:moveTo>
                  <a:pt x="17101" y="42905"/>
                </a:moveTo>
                <a:cubicBezTo>
                  <a:pt x="5358" y="40352"/>
                  <a:pt x="-2053" y="28788"/>
                  <a:pt x="505" y="17068"/>
                </a:cubicBezTo>
                <a:cubicBezTo>
                  <a:pt x="3062" y="5348"/>
                  <a:pt x="14648" y="-2049"/>
                  <a:pt x="26391" y="504"/>
                </a:cubicBezTo>
                <a:cubicBezTo>
                  <a:pt x="38134" y="3056"/>
                  <a:pt x="42309" y="16704"/>
                  <a:pt x="39751" y="28372"/>
                </a:cubicBezTo>
                <a:cubicBezTo>
                  <a:pt x="37194" y="40040"/>
                  <a:pt x="28844" y="45457"/>
                  <a:pt x="17101" y="4290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0" name="Freeform 1729">
            <a:extLst>
              <a:ext uri="{FF2B5EF4-FFF2-40B4-BE49-F238E27FC236}">
                <a16:creationId xmlns:a16="http://schemas.microsoft.com/office/drawing/2014/main" id="{BA41E237-5909-1950-76D2-17D00DCCEB49}"/>
              </a:ext>
            </a:extLst>
          </p:cNvPr>
          <p:cNvSpPr/>
          <p:nvPr/>
        </p:nvSpPr>
        <p:spPr>
          <a:xfrm>
            <a:off x="7888837" y="3234807"/>
            <a:ext cx="26879" cy="25112"/>
          </a:xfrm>
          <a:custGeom>
            <a:avLst/>
            <a:gdLst>
              <a:gd name="csX0" fmla="*/ 26879 w 26879"/>
              <a:gd name="csY0" fmla="*/ 11933 h 25112"/>
              <a:gd name="csX1" fmla="*/ 13205 w 26879"/>
              <a:gd name="csY1" fmla="*/ 25111 h 25112"/>
              <a:gd name="csX2" fmla="*/ 1 w 26879"/>
              <a:gd name="csY2" fmla="*/ 11464 h 25112"/>
              <a:gd name="csX3" fmla="*/ 15293 w 26879"/>
              <a:gd name="csY3" fmla="*/ 4 h 25112"/>
              <a:gd name="csX4" fmla="*/ 26827 w 26879"/>
              <a:gd name="csY4" fmla="*/ 11933 h 25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79" h="25112">
                <a:moveTo>
                  <a:pt x="26879" y="11933"/>
                </a:moveTo>
                <a:cubicBezTo>
                  <a:pt x="26775" y="19330"/>
                  <a:pt x="20616" y="25216"/>
                  <a:pt x="13205" y="25111"/>
                </a:cubicBezTo>
                <a:cubicBezTo>
                  <a:pt x="5794" y="25007"/>
                  <a:pt x="-103" y="18861"/>
                  <a:pt x="1" y="11464"/>
                </a:cubicBezTo>
                <a:cubicBezTo>
                  <a:pt x="106" y="4067"/>
                  <a:pt x="7882" y="-152"/>
                  <a:pt x="15293" y="4"/>
                </a:cubicBezTo>
                <a:cubicBezTo>
                  <a:pt x="22704" y="160"/>
                  <a:pt x="26984" y="4536"/>
                  <a:pt x="26827" y="1193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1" name="Freeform 1730">
            <a:extLst>
              <a:ext uri="{FF2B5EF4-FFF2-40B4-BE49-F238E27FC236}">
                <a16:creationId xmlns:a16="http://schemas.microsoft.com/office/drawing/2014/main" id="{8D9DF3AF-F92B-E85F-1612-D982BBD08FAE}"/>
              </a:ext>
            </a:extLst>
          </p:cNvPr>
          <p:cNvSpPr/>
          <p:nvPr/>
        </p:nvSpPr>
        <p:spPr>
          <a:xfrm>
            <a:off x="7997862" y="3231008"/>
            <a:ext cx="16597" cy="15471"/>
          </a:xfrm>
          <a:custGeom>
            <a:avLst/>
            <a:gdLst>
              <a:gd name="csX0" fmla="*/ 16545 w 16597"/>
              <a:gd name="csY0" fmla="*/ 7345 h 15471"/>
              <a:gd name="csX1" fmla="*/ 8142 w 16597"/>
              <a:gd name="csY1" fmla="*/ 15471 h 15471"/>
              <a:gd name="csX2" fmla="*/ 1 w 16597"/>
              <a:gd name="csY2" fmla="*/ 7085 h 15471"/>
              <a:gd name="csX3" fmla="*/ 9447 w 16597"/>
              <a:gd name="csY3" fmla="*/ 1 h 15471"/>
              <a:gd name="csX4" fmla="*/ 16597 w 16597"/>
              <a:gd name="csY4" fmla="*/ 7345 h 154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471">
                <a:moveTo>
                  <a:pt x="16545" y="7345"/>
                </a:moveTo>
                <a:cubicBezTo>
                  <a:pt x="16493" y="11929"/>
                  <a:pt x="12683" y="15523"/>
                  <a:pt x="8142" y="15471"/>
                </a:cubicBezTo>
                <a:cubicBezTo>
                  <a:pt x="3602" y="15419"/>
                  <a:pt x="-52" y="11617"/>
                  <a:pt x="1" y="7085"/>
                </a:cubicBezTo>
                <a:cubicBezTo>
                  <a:pt x="53" y="2553"/>
                  <a:pt x="4854" y="-51"/>
                  <a:pt x="9447" y="1"/>
                </a:cubicBezTo>
                <a:cubicBezTo>
                  <a:pt x="14040" y="53"/>
                  <a:pt x="16649" y="2814"/>
                  <a:pt x="16597" y="734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2" name="Freeform 1731">
            <a:extLst>
              <a:ext uri="{FF2B5EF4-FFF2-40B4-BE49-F238E27FC236}">
                <a16:creationId xmlns:a16="http://schemas.microsoft.com/office/drawing/2014/main" id="{92541B4C-A8F5-B7E3-7E54-961C0D2657F7}"/>
              </a:ext>
            </a:extLst>
          </p:cNvPr>
          <p:cNvSpPr/>
          <p:nvPr/>
        </p:nvSpPr>
        <p:spPr>
          <a:xfrm>
            <a:off x="7851000" y="3243822"/>
            <a:ext cx="16597" cy="15471"/>
          </a:xfrm>
          <a:custGeom>
            <a:avLst/>
            <a:gdLst>
              <a:gd name="csX0" fmla="*/ 16545 w 16597"/>
              <a:gd name="csY0" fmla="*/ 7345 h 15471"/>
              <a:gd name="csX1" fmla="*/ 8142 w 16597"/>
              <a:gd name="csY1" fmla="*/ 15471 h 15471"/>
              <a:gd name="csX2" fmla="*/ 1 w 16597"/>
              <a:gd name="csY2" fmla="*/ 7085 h 15471"/>
              <a:gd name="csX3" fmla="*/ 9447 w 16597"/>
              <a:gd name="csY3" fmla="*/ 1 h 15471"/>
              <a:gd name="csX4" fmla="*/ 16597 w 16597"/>
              <a:gd name="csY4" fmla="*/ 7345 h 154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471">
                <a:moveTo>
                  <a:pt x="16545" y="7345"/>
                </a:moveTo>
                <a:cubicBezTo>
                  <a:pt x="16493" y="11929"/>
                  <a:pt x="12683" y="15524"/>
                  <a:pt x="8142" y="15471"/>
                </a:cubicBezTo>
                <a:cubicBezTo>
                  <a:pt x="3602" y="15419"/>
                  <a:pt x="-52" y="11617"/>
                  <a:pt x="1" y="7085"/>
                </a:cubicBezTo>
                <a:cubicBezTo>
                  <a:pt x="53" y="2553"/>
                  <a:pt x="4854" y="-51"/>
                  <a:pt x="9447" y="1"/>
                </a:cubicBezTo>
                <a:cubicBezTo>
                  <a:pt x="14040" y="53"/>
                  <a:pt x="16649" y="2814"/>
                  <a:pt x="16597" y="734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3" name="Freeform 1732">
            <a:extLst>
              <a:ext uri="{FF2B5EF4-FFF2-40B4-BE49-F238E27FC236}">
                <a16:creationId xmlns:a16="http://schemas.microsoft.com/office/drawing/2014/main" id="{F0283F8C-8A50-26B2-0A78-D02549F5CB77}"/>
              </a:ext>
            </a:extLst>
          </p:cNvPr>
          <p:cNvSpPr/>
          <p:nvPr/>
        </p:nvSpPr>
        <p:spPr>
          <a:xfrm>
            <a:off x="7919890" y="3218818"/>
            <a:ext cx="12317" cy="11513"/>
          </a:xfrm>
          <a:custGeom>
            <a:avLst/>
            <a:gdLst>
              <a:gd name="csX0" fmla="*/ 12318 w 12317"/>
              <a:gd name="csY0" fmla="*/ 5470 h 11513"/>
              <a:gd name="csX1" fmla="*/ 6055 w 12317"/>
              <a:gd name="csY1" fmla="*/ 11513 h 11513"/>
              <a:gd name="csX2" fmla="*/ 1 w 12317"/>
              <a:gd name="csY2" fmla="*/ 5262 h 11513"/>
              <a:gd name="csX3" fmla="*/ 6994 w 12317"/>
              <a:gd name="csY3" fmla="*/ 1 h 11513"/>
              <a:gd name="csX4" fmla="*/ 12265 w 12317"/>
              <a:gd name="csY4" fmla="*/ 5470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7" h="11513">
                <a:moveTo>
                  <a:pt x="12318" y="5470"/>
                </a:moveTo>
                <a:cubicBezTo>
                  <a:pt x="12265" y="8856"/>
                  <a:pt x="9447" y="11565"/>
                  <a:pt x="6055" y="11513"/>
                </a:cubicBezTo>
                <a:cubicBezTo>
                  <a:pt x="2662" y="11461"/>
                  <a:pt x="-51" y="8648"/>
                  <a:pt x="1" y="5262"/>
                </a:cubicBezTo>
                <a:cubicBezTo>
                  <a:pt x="53" y="1876"/>
                  <a:pt x="3602" y="-51"/>
                  <a:pt x="6994" y="1"/>
                </a:cubicBezTo>
                <a:cubicBezTo>
                  <a:pt x="10387" y="53"/>
                  <a:pt x="12318" y="2085"/>
                  <a:pt x="12265" y="547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4" name="Freeform 1733">
            <a:extLst>
              <a:ext uri="{FF2B5EF4-FFF2-40B4-BE49-F238E27FC236}">
                <a16:creationId xmlns:a16="http://schemas.microsoft.com/office/drawing/2014/main" id="{70B5E9AF-6698-CE26-DBF9-664142A3B61B}"/>
              </a:ext>
            </a:extLst>
          </p:cNvPr>
          <p:cNvSpPr/>
          <p:nvPr/>
        </p:nvSpPr>
        <p:spPr>
          <a:xfrm>
            <a:off x="7744428" y="3215328"/>
            <a:ext cx="12317" cy="11513"/>
          </a:xfrm>
          <a:custGeom>
            <a:avLst/>
            <a:gdLst>
              <a:gd name="csX0" fmla="*/ 12318 w 12317"/>
              <a:gd name="csY0" fmla="*/ 5470 h 11513"/>
              <a:gd name="csX1" fmla="*/ 6055 w 12317"/>
              <a:gd name="csY1" fmla="*/ 11513 h 11513"/>
              <a:gd name="csX2" fmla="*/ 1 w 12317"/>
              <a:gd name="csY2" fmla="*/ 5262 h 11513"/>
              <a:gd name="csX3" fmla="*/ 6994 w 12317"/>
              <a:gd name="csY3" fmla="*/ 1 h 11513"/>
              <a:gd name="csX4" fmla="*/ 12265 w 12317"/>
              <a:gd name="csY4" fmla="*/ 5470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7" h="11513">
                <a:moveTo>
                  <a:pt x="12318" y="5470"/>
                </a:moveTo>
                <a:cubicBezTo>
                  <a:pt x="12265" y="8856"/>
                  <a:pt x="9447" y="11565"/>
                  <a:pt x="6055" y="11513"/>
                </a:cubicBezTo>
                <a:cubicBezTo>
                  <a:pt x="2662" y="11461"/>
                  <a:pt x="-51" y="8648"/>
                  <a:pt x="1" y="5262"/>
                </a:cubicBezTo>
                <a:cubicBezTo>
                  <a:pt x="53" y="1876"/>
                  <a:pt x="3602" y="-51"/>
                  <a:pt x="6994" y="1"/>
                </a:cubicBezTo>
                <a:cubicBezTo>
                  <a:pt x="10387" y="53"/>
                  <a:pt x="12318" y="2085"/>
                  <a:pt x="12265" y="547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5" name="Freeform 1734">
            <a:extLst>
              <a:ext uri="{FF2B5EF4-FFF2-40B4-BE49-F238E27FC236}">
                <a16:creationId xmlns:a16="http://schemas.microsoft.com/office/drawing/2014/main" id="{7B6383B8-373E-5F56-30D8-BC0996997412}"/>
              </a:ext>
            </a:extLst>
          </p:cNvPr>
          <p:cNvSpPr/>
          <p:nvPr/>
        </p:nvSpPr>
        <p:spPr>
          <a:xfrm>
            <a:off x="8007100" y="3255594"/>
            <a:ext cx="12317" cy="11513"/>
          </a:xfrm>
          <a:custGeom>
            <a:avLst/>
            <a:gdLst>
              <a:gd name="csX0" fmla="*/ 12318 w 12317"/>
              <a:gd name="csY0" fmla="*/ 5470 h 11513"/>
              <a:gd name="csX1" fmla="*/ 6055 w 12317"/>
              <a:gd name="csY1" fmla="*/ 11513 h 11513"/>
              <a:gd name="csX2" fmla="*/ 1 w 12317"/>
              <a:gd name="csY2" fmla="*/ 5262 h 11513"/>
              <a:gd name="csX3" fmla="*/ 6994 w 12317"/>
              <a:gd name="csY3" fmla="*/ 1 h 11513"/>
              <a:gd name="csX4" fmla="*/ 12265 w 12317"/>
              <a:gd name="csY4" fmla="*/ 5470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7" h="11513">
                <a:moveTo>
                  <a:pt x="12318" y="5470"/>
                </a:moveTo>
                <a:cubicBezTo>
                  <a:pt x="12265" y="8856"/>
                  <a:pt x="9447" y="11565"/>
                  <a:pt x="6055" y="11513"/>
                </a:cubicBezTo>
                <a:cubicBezTo>
                  <a:pt x="2662" y="11461"/>
                  <a:pt x="-51" y="8648"/>
                  <a:pt x="1" y="5262"/>
                </a:cubicBezTo>
                <a:cubicBezTo>
                  <a:pt x="53" y="1876"/>
                  <a:pt x="3602" y="-51"/>
                  <a:pt x="6994" y="1"/>
                </a:cubicBezTo>
                <a:cubicBezTo>
                  <a:pt x="10387" y="53"/>
                  <a:pt x="12318" y="2085"/>
                  <a:pt x="12265" y="547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6" name="Freeform 1735">
            <a:extLst>
              <a:ext uri="{FF2B5EF4-FFF2-40B4-BE49-F238E27FC236}">
                <a16:creationId xmlns:a16="http://schemas.microsoft.com/office/drawing/2014/main" id="{A9CB1D12-FCF2-387E-545E-6AF6F0CD60C8}"/>
              </a:ext>
            </a:extLst>
          </p:cNvPr>
          <p:cNvSpPr/>
          <p:nvPr/>
        </p:nvSpPr>
        <p:spPr>
          <a:xfrm>
            <a:off x="7948960" y="3325706"/>
            <a:ext cx="12317" cy="11513"/>
          </a:xfrm>
          <a:custGeom>
            <a:avLst/>
            <a:gdLst>
              <a:gd name="csX0" fmla="*/ 12318 w 12317"/>
              <a:gd name="csY0" fmla="*/ 5470 h 11513"/>
              <a:gd name="csX1" fmla="*/ 6055 w 12317"/>
              <a:gd name="csY1" fmla="*/ 11513 h 11513"/>
              <a:gd name="csX2" fmla="*/ 1 w 12317"/>
              <a:gd name="csY2" fmla="*/ 5262 h 11513"/>
              <a:gd name="csX3" fmla="*/ 6994 w 12317"/>
              <a:gd name="csY3" fmla="*/ 1 h 11513"/>
              <a:gd name="csX4" fmla="*/ 12265 w 12317"/>
              <a:gd name="csY4" fmla="*/ 5470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7" h="11513">
                <a:moveTo>
                  <a:pt x="12318" y="5470"/>
                </a:moveTo>
                <a:cubicBezTo>
                  <a:pt x="12265" y="8856"/>
                  <a:pt x="9447" y="11565"/>
                  <a:pt x="6055" y="11513"/>
                </a:cubicBezTo>
                <a:cubicBezTo>
                  <a:pt x="2662" y="11461"/>
                  <a:pt x="-51" y="8648"/>
                  <a:pt x="1" y="5262"/>
                </a:cubicBezTo>
                <a:cubicBezTo>
                  <a:pt x="53" y="1876"/>
                  <a:pt x="3602" y="-51"/>
                  <a:pt x="6994" y="1"/>
                </a:cubicBezTo>
                <a:cubicBezTo>
                  <a:pt x="10387" y="53"/>
                  <a:pt x="12318" y="2085"/>
                  <a:pt x="12265" y="547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7" name="Freeform 1736">
            <a:extLst>
              <a:ext uri="{FF2B5EF4-FFF2-40B4-BE49-F238E27FC236}">
                <a16:creationId xmlns:a16="http://schemas.microsoft.com/office/drawing/2014/main" id="{7B894138-5E9B-F01E-51A4-51FD93213375}"/>
              </a:ext>
            </a:extLst>
          </p:cNvPr>
          <p:cNvSpPr/>
          <p:nvPr/>
        </p:nvSpPr>
        <p:spPr>
          <a:xfrm>
            <a:off x="7914515" y="3298515"/>
            <a:ext cx="12317" cy="11513"/>
          </a:xfrm>
          <a:custGeom>
            <a:avLst/>
            <a:gdLst>
              <a:gd name="csX0" fmla="*/ 12318 w 12317"/>
              <a:gd name="csY0" fmla="*/ 5470 h 11513"/>
              <a:gd name="csX1" fmla="*/ 6055 w 12317"/>
              <a:gd name="csY1" fmla="*/ 11513 h 11513"/>
              <a:gd name="csX2" fmla="*/ 1 w 12317"/>
              <a:gd name="csY2" fmla="*/ 5262 h 11513"/>
              <a:gd name="csX3" fmla="*/ 6994 w 12317"/>
              <a:gd name="csY3" fmla="*/ 1 h 11513"/>
              <a:gd name="csX4" fmla="*/ 12265 w 12317"/>
              <a:gd name="csY4" fmla="*/ 5470 h 11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17" h="11513">
                <a:moveTo>
                  <a:pt x="12318" y="5470"/>
                </a:moveTo>
                <a:cubicBezTo>
                  <a:pt x="12265" y="8856"/>
                  <a:pt x="9447" y="11565"/>
                  <a:pt x="6055" y="11513"/>
                </a:cubicBezTo>
                <a:cubicBezTo>
                  <a:pt x="2662" y="11461"/>
                  <a:pt x="-51" y="8648"/>
                  <a:pt x="1" y="5262"/>
                </a:cubicBezTo>
                <a:cubicBezTo>
                  <a:pt x="53" y="1876"/>
                  <a:pt x="3602" y="-51"/>
                  <a:pt x="6994" y="1"/>
                </a:cubicBezTo>
                <a:cubicBezTo>
                  <a:pt x="10387" y="53"/>
                  <a:pt x="12318" y="2085"/>
                  <a:pt x="12265" y="5470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8" name="Freeform 1737">
            <a:extLst>
              <a:ext uri="{FF2B5EF4-FFF2-40B4-BE49-F238E27FC236}">
                <a16:creationId xmlns:a16="http://schemas.microsoft.com/office/drawing/2014/main" id="{9C71F1C6-3959-F2BF-D1ED-A32D68BB8B64}"/>
              </a:ext>
            </a:extLst>
          </p:cNvPr>
          <p:cNvSpPr/>
          <p:nvPr/>
        </p:nvSpPr>
        <p:spPr>
          <a:xfrm>
            <a:off x="7878817" y="3328207"/>
            <a:ext cx="16597" cy="15471"/>
          </a:xfrm>
          <a:custGeom>
            <a:avLst/>
            <a:gdLst>
              <a:gd name="csX0" fmla="*/ 16545 w 16597"/>
              <a:gd name="csY0" fmla="*/ 7345 h 15471"/>
              <a:gd name="csX1" fmla="*/ 8142 w 16597"/>
              <a:gd name="csY1" fmla="*/ 15471 h 15471"/>
              <a:gd name="csX2" fmla="*/ 1 w 16597"/>
              <a:gd name="csY2" fmla="*/ 7085 h 15471"/>
              <a:gd name="csX3" fmla="*/ 9447 w 16597"/>
              <a:gd name="csY3" fmla="*/ 1 h 15471"/>
              <a:gd name="csX4" fmla="*/ 16597 w 16597"/>
              <a:gd name="csY4" fmla="*/ 7345 h 154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471">
                <a:moveTo>
                  <a:pt x="16545" y="7345"/>
                </a:moveTo>
                <a:cubicBezTo>
                  <a:pt x="16493" y="11929"/>
                  <a:pt x="12683" y="15523"/>
                  <a:pt x="8142" y="15471"/>
                </a:cubicBezTo>
                <a:cubicBezTo>
                  <a:pt x="3602" y="15419"/>
                  <a:pt x="-52" y="11617"/>
                  <a:pt x="1" y="7085"/>
                </a:cubicBezTo>
                <a:cubicBezTo>
                  <a:pt x="53" y="2553"/>
                  <a:pt x="4854" y="-51"/>
                  <a:pt x="9447" y="1"/>
                </a:cubicBezTo>
                <a:cubicBezTo>
                  <a:pt x="14040" y="53"/>
                  <a:pt x="16649" y="2814"/>
                  <a:pt x="16597" y="734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9" name="Freeform 1738">
            <a:extLst>
              <a:ext uri="{FF2B5EF4-FFF2-40B4-BE49-F238E27FC236}">
                <a16:creationId xmlns:a16="http://schemas.microsoft.com/office/drawing/2014/main" id="{0ADE05B2-BA9E-35C8-35BE-59E70FB1507E}"/>
              </a:ext>
            </a:extLst>
          </p:cNvPr>
          <p:cNvSpPr/>
          <p:nvPr/>
        </p:nvSpPr>
        <p:spPr>
          <a:xfrm>
            <a:off x="7762590" y="3326644"/>
            <a:ext cx="16597" cy="15471"/>
          </a:xfrm>
          <a:custGeom>
            <a:avLst/>
            <a:gdLst>
              <a:gd name="csX0" fmla="*/ 16545 w 16597"/>
              <a:gd name="csY0" fmla="*/ 7345 h 15471"/>
              <a:gd name="csX1" fmla="*/ 8142 w 16597"/>
              <a:gd name="csY1" fmla="*/ 15471 h 15471"/>
              <a:gd name="csX2" fmla="*/ 1 w 16597"/>
              <a:gd name="csY2" fmla="*/ 7085 h 15471"/>
              <a:gd name="csX3" fmla="*/ 9447 w 16597"/>
              <a:gd name="csY3" fmla="*/ 1 h 15471"/>
              <a:gd name="csX4" fmla="*/ 16597 w 16597"/>
              <a:gd name="csY4" fmla="*/ 7345 h 154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97" h="15471">
                <a:moveTo>
                  <a:pt x="16545" y="7345"/>
                </a:moveTo>
                <a:cubicBezTo>
                  <a:pt x="16493" y="11929"/>
                  <a:pt x="12683" y="15523"/>
                  <a:pt x="8142" y="15471"/>
                </a:cubicBezTo>
                <a:cubicBezTo>
                  <a:pt x="3602" y="15419"/>
                  <a:pt x="-52" y="11617"/>
                  <a:pt x="1" y="7085"/>
                </a:cubicBezTo>
                <a:cubicBezTo>
                  <a:pt x="53" y="2553"/>
                  <a:pt x="4854" y="-51"/>
                  <a:pt x="9447" y="1"/>
                </a:cubicBezTo>
                <a:cubicBezTo>
                  <a:pt x="14040" y="53"/>
                  <a:pt x="16649" y="2814"/>
                  <a:pt x="16597" y="7345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70" name="Freeform 1739">
            <a:extLst>
              <a:ext uri="{FF2B5EF4-FFF2-40B4-BE49-F238E27FC236}">
                <a16:creationId xmlns:a16="http://schemas.microsoft.com/office/drawing/2014/main" id="{C6BA6642-CD93-3245-D405-282C16B050A6}"/>
              </a:ext>
            </a:extLst>
          </p:cNvPr>
          <p:cNvSpPr/>
          <p:nvPr/>
        </p:nvSpPr>
        <p:spPr>
          <a:xfrm>
            <a:off x="7964721" y="3322786"/>
            <a:ext cx="26879" cy="25112"/>
          </a:xfrm>
          <a:custGeom>
            <a:avLst/>
            <a:gdLst>
              <a:gd name="csX0" fmla="*/ 26879 w 26879"/>
              <a:gd name="csY0" fmla="*/ 11933 h 25112"/>
              <a:gd name="csX1" fmla="*/ 13205 w 26879"/>
              <a:gd name="csY1" fmla="*/ 25111 h 25112"/>
              <a:gd name="csX2" fmla="*/ 1 w 26879"/>
              <a:gd name="csY2" fmla="*/ 11464 h 25112"/>
              <a:gd name="csX3" fmla="*/ 15293 w 26879"/>
              <a:gd name="csY3" fmla="*/ 4 h 25112"/>
              <a:gd name="csX4" fmla="*/ 26827 w 26879"/>
              <a:gd name="csY4" fmla="*/ 11933 h 25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879" h="25112">
                <a:moveTo>
                  <a:pt x="26879" y="11933"/>
                </a:moveTo>
                <a:cubicBezTo>
                  <a:pt x="26775" y="19330"/>
                  <a:pt x="20616" y="25216"/>
                  <a:pt x="13205" y="25111"/>
                </a:cubicBezTo>
                <a:cubicBezTo>
                  <a:pt x="5794" y="25007"/>
                  <a:pt x="-103" y="18861"/>
                  <a:pt x="1" y="11464"/>
                </a:cubicBezTo>
                <a:cubicBezTo>
                  <a:pt x="106" y="4067"/>
                  <a:pt x="7882" y="-152"/>
                  <a:pt x="15293" y="4"/>
                </a:cubicBezTo>
                <a:cubicBezTo>
                  <a:pt x="22704" y="160"/>
                  <a:pt x="26984" y="4536"/>
                  <a:pt x="26827" y="11933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71" name="Freeform 1740">
            <a:extLst>
              <a:ext uri="{FF2B5EF4-FFF2-40B4-BE49-F238E27FC236}">
                <a16:creationId xmlns:a16="http://schemas.microsoft.com/office/drawing/2014/main" id="{3A65FED0-1249-3A3D-7815-6103F4769D87}"/>
              </a:ext>
            </a:extLst>
          </p:cNvPr>
          <p:cNvSpPr/>
          <p:nvPr/>
        </p:nvSpPr>
        <p:spPr>
          <a:xfrm>
            <a:off x="8004696" y="3278356"/>
            <a:ext cx="25943" cy="24278"/>
          </a:xfrm>
          <a:custGeom>
            <a:avLst/>
            <a:gdLst>
              <a:gd name="csX0" fmla="*/ 25942 w 25943"/>
              <a:gd name="csY0" fmla="*/ 11566 h 24278"/>
              <a:gd name="csX1" fmla="*/ 12737 w 25943"/>
              <a:gd name="csY1" fmla="*/ 24276 h 24278"/>
              <a:gd name="csX2" fmla="*/ 3 w 25943"/>
              <a:gd name="csY2" fmla="*/ 11097 h 24278"/>
              <a:gd name="csX3" fmla="*/ 14773 w 25943"/>
              <a:gd name="csY3" fmla="*/ 2 h 24278"/>
              <a:gd name="csX4" fmla="*/ 25942 w 25943"/>
              <a:gd name="csY4" fmla="*/ 11514 h 242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943" h="24278">
                <a:moveTo>
                  <a:pt x="25942" y="11566"/>
                </a:moveTo>
                <a:cubicBezTo>
                  <a:pt x="25837" y="18702"/>
                  <a:pt x="19940" y="24432"/>
                  <a:pt x="12737" y="24276"/>
                </a:cubicBezTo>
                <a:cubicBezTo>
                  <a:pt x="5535" y="24120"/>
                  <a:pt x="-153" y="18286"/>
                  <a:pt x="3" y="11097"/>
                </a:cubicBezTo>
                <a:cubicBezTo>
                  <a:pt x="160" y="3909"/>
                  <a:pt x="7623" y="-102"/>
                  <a:pt x="14773" y="2"/>
                </a:cubicBezTo>
                <a:cubicBezTo>
                  <a:pt x="21923" y="106"/>
                  <a:pt x="26046" y="4377"/>
                  <a:pt x="25942" y="11514"/>
                </a:cubicBezTo>
                <a:close/>
              </a:path>
            </a:pathLst>
          </a:custGeom>
          <a:solidFill>
            <a:srgbClr val="A3A3A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572" name="Graphic 1596">
            <a:extLst>
              <a:ext uri="{FF2B5EF4-FFF2-40B4-BE49-F238E27FC236}">
                <a16:creationId xmlns:a16="http://schemas.microsoft.com/office/drawing/2014/main" id="{0850B5B3-91F1-8CEA-B338-4CB9B8CC9022}"/>
              </a:ext>
            </a:extLst>
          </p:cNvPr>
          <p:cNvGrpSpPr/>
          <p:nvPr/>
        </p:nvGrpSpPr>
        <p:grpSpPr>
          <a:xfrm>
            <a:off x="8305287" y="3233606"/>
            <a:ext cx="291964" cy="139204"/>
            <a:chOff x="9209893" y="3514741"/>
            <a:chExt cx="291964" cy="139204"/>
          </a:xfrm>
          <a:solidFill>
            <a:srgbClr val="A3A3A3"/>
          </a:solidFill>
        </p:grpSpPr>
        <p:sp>
          <p:nvSpPr>
            <p:cNvPr id="1573" name="Freeform 1742">
              <a:extLst>
                <a:ext uri="{FF2B5EF4-FFF2-40B4-BE49-F238E27FC236}">
                  <a16:creationId xmlns:a16="http://schemas.microsoft.com/office/drawing/2014/main" id="{A162A8A9-2152-8CBF-6032-DD07BFC592E2}"/>
                </a:ext>
              </a:extLst>
            </p:cNvPr>
            <p:cNvSpPr/>
            <p:nvPr/>
          </p:nvSpPr>
          <p:spPr>
            <a:xfrm>
              <a:off x="9275810" y="3554869"/>
              <a:ext cx="81898" cy="76113"/>
            </a:xfrm>
            <a:custGeom>
              <a:avLst/>
              <a:gdLst>
                <a:gd name="csX0" fmla="*/ 338 w 81898"/>
                <a:gd name="csY0" fmla="*/ 35929 h 76113"/>
                <a:gd name="csX1" fmla="*/ 45900 w 81898"/>
                <a:gd name="csY1" fmla="*/ 300 h 76113"/>
                <a:gd name="csX2" fmla="*/ 81598 w 81898"/>
                <a:gd name="csY2" fmla="*/ 45774 h 76113"/>
                <a:gd name="csX3" fmla="*/ 31600 w 81898"/>
                <a:gd name="csY3" fmla="*/ 75674 h 76113"/>
                <a:gd name="csX4" fmla="*/ 391 w 81898"/>
                <a:gd name="csY4" fmla="*/ 35877 h 76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898" h="76113">
                  <a:moveTo>
                    <a:pt x="338" y="35929"/>
                  </a:moveTo>
                  <a:cubicBezTo>
                    <a:pt x="3052" y="13531"/>
                    <a:pt x="23459" y="-2409"/>
                    <a:pt x="45900" y="300"/>
                  </a:cubicBezTo>
                  <a:cubicBezTo>
                    <a:pt x="68342" y="3009"/>
                    <a:pt x="84312" y="23376"/>
                    <a:pt x="81598" y="45774"/>
                  </a:cubicBezTo>
                  <a:cubicBezTo>
                    <a:pt x="78884" y="68173"/>
                    <a:pt x="53990" y="78434"/>
                    <a:pt x="31600" y="75674"/>
                  </a:cubicBezTo>
                  <a:cubicBezTo>
                    <a:pt x="9211" y="72913"/>
                    <a:pt x="-2323" y="58276"/>
                    <a:pt x="391" y="35877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4" name="Freeform 1743">
              <a:extLst>
                <a:ext uri="{FF2B5EF4-FFF2-40B4-BE49-F238E27FC236}">
                  <a16:creationId xmlns:a16="http://schemas.microsoft.com/office/drawing/2014/main" id="{D6742429-F4AB-D3E0-D1BB-8069AF8F35A9}"/>
                </a:ext>
              </a:extLst>
            </p:cNvPr>
            <p:cNvSpPr/>
            <p:nvPr/>
          </p:nvSpPr>
          <p:spPr>
            <a:xfrm>
              <a:off x="9419958" y="3541534"/>
              <a:ext cx="81898" cy="76113"/>
            </a:xfrm>
            <a:custGeom>
              <a:avLst/>
              <a:gdLst>
                <a:gd name="csX0" fmla="*/ 338 w 81898"/>
                <a:gd name="csY0" fmla="*/ 35929 h 76113"/>
                <a:gd name="csX1" fmla="*/ 45900 w 81898"/>
                <a:gd name="csY1" fmla="*/ 300 h 76113"/>
                <a:gd name="csX2" fmla="*/ 81598 w 81898"/>
                <a:gd name="csY2" fmla="*/ 45774 h 76113"/>
                <a:gd name="csX3" fmla="*/ 31600 w 81898"/>
                <a:gd name="csY3" fmla="*/ 75674 h 76113"/>
                <a:gd name="csX4" fmla="*/ 391 w 81898"/>
                <a:gd name="csY4" fmla="*/ 35877 h 76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898" h="76113">
                  <a:moveTo>
                    <a:pt x="338" y="35929"/>
                  </a:moveTo>
                  <a:cubicBezTo>
                    <a:pt x="3052" y="13531"/>
                    <a:pt x="23459" y="-2409"/>
                    <a:pt x="45900" y="300"/>
                  </a:cubicBezTo>
                  <a:cubicBezTo>
                    <a:pt x="68342" y="3009"/>
                    <a:pt x="84312" y="23376"/>
                    <a:pt x="81598" y="45774"/>
                  </a:cubicBezTo>
                  <a:cubicBezTo>
                    <a:pt x="78884" y="68173"/>
                    <a:pt x="53990" y="78434"/>
                    <a:pt x="31600" y="75674"/>
                  </a:cubicBezTo>
                  <a:cubicBezTo>
                    <a:pt x="9211" y="72913"/>
                    <a:pt x="-2323" y="58276"/>
                    <a:pt x="391" y="35877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5" name="Freeform 1744">
              <a:extLst>
                <a:ext uri="{FF2B5EF4-FFF2-40B4-BE49-F238E27FC236}">
                  <a16:creationId xmlns:a16="http://schemas.microsoft.com/office/drawing/2014/main" id="{13C9A4D9-A39D-F9C7-4FB2-4BFC69DAFAB9}"/>
                </a:ext>
              </a:extLst>
            </p:cNvPr>
            <p:cNvSpPr/>
            <p:nvPr/>
          </p:nvSpPr>
          <p:spPr>
            <a:xfrm>
              <a:off x="9350946" y="3533284"/>
              <a:ext cx="29067" cy="26978"/>
            </a:xfrm>
            <a:custGeom>
              <a:avLst/>
              <a:gdLst>
                <a:gd name="csX0" fmla="*/ 199 w 29067"/>
                <a:gd name="csY0" fmla="*/ 12718 h 26978"/>
                <a:gd name="csX1" fmla="*/ 16326 w 29067"/>
                <a:gd name="csY1" fmla="*/ 112 h 26978"/>
                <a:gd name="csX2" fmla="*/ 28956 w 29067"/>
                <a:gd name="csY2" fmla="*/ 16208 h 26978"/>
                <a:gd name="csX3" fmla="*/ 11211 w 29067"/>
                <a:gd name="csY3" fmla="*/ 26834 h 26978"/>
                <a:gd name="csX4" fmla="*/ 147 w 29067"/>
                <a:gd name="csY4" fmla="*/ 12718 h 26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67" h="26978">
                  <a:moveTo>
                    <a:pt x="199" y="12718"/>
                  </a:moveTo>
                  <a:cubicBezTo>
                    <a:pt x="1191" y="4800"/>
                    <a:pt x="8393" y="-878"/>
                    <a:pt x="16326" y="112"/>
                  </a:cubicBezTo>
                  <a:cubicBezTo>
                    <a:pt x="24258" y="1102"/>
                    <a:pt x="29947" y="8290"/>
                    <a:pt x="28956" y="16208"/>
                  </a:cubicBezTo>
                  <a:cubicBezTo>
                    <a:pt x="27964" y="24125"/>
                    <a:pt x="19196" y="27772"/>
                    <a:pt x="11211" y="26834"/>
                  </a:cubicBezTo>
                  <a:cubicBezTo>
                    <a:pt x="3226" y="25896"/>
                    <a:pt x="-845" y="20687"/>
                    <a:pt x="147" y="12718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6" name="Freeform 1745">
              <a:extLst>
                <a:ext uri="{FF2B5EF4-FFF2-40B4-BE49-F238E27FC236}">
                  <a16:creationId xmlns:a16="http://schemas.microsoft.com/office/drawing/2014/main" id="{049F1077-6260-6434-5EA5-CD3C328C076A}"/>
                </a:ext>
              </a:extLst>
            </p:cNvPr>
            <p:cNvSpPr/>
            <p:nvPr/>
          </p:nvSpPr>
          <p:spPr>
            <a:xfrm>
              <a:off x="9209893" y="3531180"/>
              <a:ext cx="22987" cy="23620"/>
            </a:xfrm>
            <a:custGeom>
              <a:avLst/>
              <a:gdLst>
                <a:gd name="csX0" fmla="*/ 79 w 22987"/>
                <a:gd name="csY0" fmla="*/ 11280 h 23620"/>
                <a:gd name="csX1" fmla="*/ 13022 w 22987"/>
                <a:gd name="csY1" fmla="*/ 80 h 23620"/>
                <a:gd name="csX2" fmla="*/ 22886 w 22987"/>
                <a:gd name="csY2" fmla="*/ 14040 h 23620"/>
                <a:gd name="csX3" fmla="*/ 8743 w 22987"/>
                <a:gd name="csY3" fmla="*/ 23521 h 23620"/>
                <a:gd name="csX4" fmla="*/ 131 w 22987"/>
                <a:gd name="csY4" fmla="*/ 11280 h 236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987" h="23620">
                  <a:moveTo>
                    <a:pt x="79" y="11280"/>
                  </a:moveTo>
                  <a:cubicBezTo>
                    <a:pt x="914" y="4300"/>
                    <a:pt x="6707" y="-701"/>
                    <a:pt x="13022" y="80"/>
                  </a:cubicBezTo>
                  <a:cubicBezTo>
                    <a:pt x="19337" y="862"/>
                    <a:pt x="23721" y="7113"/>
                    <a:pt x="22886" y="14040"/>
                  </a:cubicBezTo>
                  <a:cubicBezTo>
                    <a:pt x="22051" y="20968"/>
                    <a:pt x="15005" y="24250"/>
                    <a:pt x="8743" y="23521"/>
                  </a:cubicBezTo>
                  <a:cubicBezTo>
                    <a:pt x="2480" y="22792"/>
                    <a:pt x="-704" y="18260"/>
                    <a:pt x="131" y="1128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7" name="Freeform 1746">
              <a:extLst>
                <a:ext uri="{FF2B5EF4-FFF2-40B4-BE49-F238E27FC236}">
                  <a16:creationId xmlns:a16="http://schemas.microsoft.com/office/drawing/2014/main" id="{A6A9D5CD-D8BE-2B12-2CE4-D4F33EA37342}"/>
                </a:ext>
              </a:extLst>
            </p:cNvPr>
            <p:cNvSpPr/>
            <p:nvPr/>
          </p:nvSpPr>
          <p:spPr>
            <a:xfrm>
              <a:off x="9240343" y="3514741"/>
              <a:ext cx="43537" cy="40452"/>
            </a:xfrm>
            <a:custGeom>
              <a:avLst/>
              <a:gdLst>
                <a:gd name="csX0" fmla="*/ 212 w 43537"/>
                <a:gd name="csY0" fmla="*/ 19072 h 40452"/>
                <a:gd name="csX1" fmla="*/ 24428 w 43537"/>
                <a:gd name="csY1" fmla="*/ 163 h 40452"/>
                <a:gd name="csX2" fmla="*/ 43373 w 43537"/>
                <a:gd name="csY2" fmla="*/ 24333 h 40452"/>
                <a:gd name="csX3" fmla="*/ 16808 w 43537"/>
                <a:gd name="csY3" fmla="*/ 40220 h 40452"/>
                <a:gd name="csX4" fmla="*/ 212 w 43537"/>
                <a:gd name="csY4" fmla="*/ 19072 h 404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537" h="40452">
                  <a:moveTo>
                    <a:pt x="212" y="19072"/>
                  </a:moveTo>
                  <a:cubicBezTo>
                    <a:pt x="1673" y="7195"/>
                    <a:pt x="12476" y="-1295"/>
                    <a:pt x="24428" y="163"/>
                  </a:cubicBezTo>
                  <a:cubicBezTo>
                    <a:pt x="36379" y="1622"/>
                    <a:pt x="44834" y="12404"/>
                    <a:pt x="43373" y="24333"/>
                  </a:cubicBezTo>
                  <a:cubicBezTo>
                    <a:pt x="41912" y="36261"/>
                    <a:pt x="28708" y="41679"/>
                    <a:pt x="16808" y="40220"/>
                  </a:cubicBezTo>
                  <a:cubicBezTo>
                    <a:pt x="4909" y="38762"/>
                    <a:pt x="-1249" y="31000"/>
                    <a:pt x="212" y="19072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8" name="Freeform 1747">
              <a:extLst>
                <a:ext uri="{FF2B5EF4-FFF2-40B4-BE49-F238E27FC236}">
                  <a16:creationId xmlns:a16="http://schemas.microsoft.com/office/drawing/2014/main" id="{0E906951-0FD1-3C58-F856-8601596AF4C1}"/>
                </a:ext>
              </a:extLst>
            </p:cNvPr>
            <p:cNvSpPr/>
            <p:nvPr/>
          </p:nvSpPr>
          <p:spPr>
            <a:xfrm>
              <a:off x="9369610" y="3566841"/>
              <a:ext cx="40511" cy="43596"/>
            </a:xfrm>
            <a:custGeom>
              <a:avLst/>
              <a:gdLst>
                <a:gd name="csX0" fmla="*/ 25584 w 40511"/>
                <a:gd name="csY0" fmla="*/ 1298 h 43596"/>
                <a:gd name="csX1" fmla="*/ 39414 w 40511"/>
                <a:gd name="csY1" fmla="*/ 28697 h 43596"/>
                <a:gd name="csX2" fmla="*/ 11962 w 40511"/>
                <a:gd name="csY2" fmla="*/ 42501 h 43596"/>
                <a:gd name="csX3" fmla="*/ 1577 w 40511"/>
                <a:gd name="csY3" fmla="*/ 13383 h 43596"/>
                <a:gd name="csX4" fmla="*/ 25584 w 40511"/>
                <a:gd name="csY4" fmla="*/ 1298 h 435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511" h="43596">
                  <a:moveTo>
                    <a:pt x="25584" y="1298"/>
                  </a:moveTo>
                  <a:cubicBezTo>
                    <a:pt x="36961" y="5049"/>
                    <a:pt x="43172" y="17342"/>
                    <a:pt x="39414" y="28697"/>
                  </a:cubicBezTo>
                  <a:cubicBezTo>
                    <a:pt x="35657" y="40053"/>
                    <a:pt x="23340" y="46252"/>
                    <a:pt x="11962" y="42501"/>
                  </a:cubicBezTo>
                  <a:cubicBezTo>
                    <a:pt x="585" y="38751"/>
                    <a:pt x="-2181" y="24739"/>
                    <a:pt x="1577" y="13383"/>
                  </a:cubicBezTo>
                  <a:cubicBezTo>
                    <a:pt x="5334" y="2028"/>
                    <a:pt x="14207" y="-2452"/>
                    <a:pt x="25584" y="1298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9" name="Freeform 1748">
              <a:extLst>
                <a:ext uri="{FF2B5EF4-FFF2-40B4-BE49-F238E27FC236}">
                  <a16:creationId xmlns:a16="http://schemas.microsoft.com/office/drawing/2014/main" id="{ED073822-2F78-E308-6BE5-77994B99BBFF}"/>
                </a:ext>
              </a:extLst>
            </p:cNvPr>
            <p:cNvSpPr/>
            <p:nvPr/>
          </p:nvSpPr>
          <p:spPr>
            <a:xfrm>
              <a:off x="9359159" y="3615547"/>
              <a:ext cx="26843" cy="24941"/>
            </a:xfrm>
            <a:custGeom>
              <a:avLst/>
              <a:gdLst>
                <a:gd name="csX0" fmla="*/ 128 w 26843"/>
                <a:gd name="csY0" fmla="*/ 11766 h 24941"/>
                <a:gd name="csX1" fmla="*/ 15054 w 26843"/>
                <a:gd name="csY1" fmla="*/ 98 h 24941"/>
                <a:gd name="csX2" fmla="*/ 26745 w 26843"/>
                <a:gd name="csY2" fmla="*/ 14996 h 24941"/>
                <a:gd name="csX3" fmla="*/ 10357 w 26843"/>
                <a:gd name="csY3" fmla="*/ 24789 h 24941"/>
                <a:gd name="csX4" fmla="*/ 128 w 26843"/>
                <a:gd name="csY4" fmla="*/ 11714 h 24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43" h="24941">
                  <a:moveTo>
                    <a:pt x="128" y="11766"/>
                  </a:moveTo>
                  <a:cubicBezTo>
                    <a:pt x="1015" y="4422"/>
                    <a:pt x="7696" y="-787"/>
                    <a:pt x="15054" y="98"/>
                  </a:cubicBezTo>
                  <a:cubicBezTo>
                    <a:pt x="22413" y="984"/>
                    <a:pt x="27632" y="7651"/>
                    <a:pt x="26745" y="14996"/>
                  </a:cubicBezTo>
                  <a:cubicBezTo>
                    <a:pt x="25858" y="22340"/>
                    <a:pt x="17716" y="25726"/>
                    <a:pt x="10357" y="24789"/>
                  </a:cubicBezTo>
                  <a:cubicBezTo>
                    <a:pt x="2998" y="23851"/>
                    <a:pt x="-759" y="19059"/>
                    <a:pt x="128" y="1171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0" name="Freeform 1749">
              <a:extLst>
                <a:ext uri="{FF2B5EF4-FFF2-40B4-BE49-F238E27FC236}">
                  <a16:creationId xmlns:a16="http://schemas.microsoft.com/office/drawing/2014/main" id="{907EE7A3-209F-8A4E-143D-7773429E79EE}"/>
                </a:ext>
              </a:extLst>
            </p:cNvPr>
            <p:cNvSpPr/>
            <p:nvPr/>
          </p:nvSpPr>
          <p:spPr>
            <a:xfrm>
              <a:off x="9260145" y="3618184"/>
              <a:ext cx="16591" cy="15421"/>
            </a:xfrm>
            <a:custGeom>
              <a:avLst/>
              <a:gdLst>
                <a:gd name="csX0" fmla="*/ 85 w 16591"/>
                <a:gd name="csY0" fmla="*/ 7254 h 15421"/>
                <a:gd name="csX1" fmla="*/ 9323 w 16591"/>
                <a:gd name="csY1" fmla="*/ 66 h 15421"/>
                <a:gd name="csX2" fmla="*/ 16525 w 16591"/>
                <a:gd name="csY2" fmla="*/ 9286 h 15421"/>
                <a:gd name="csX3" fmla="*/ 6400 w 16591"/>
                <a:gd name="csY3" fmla="*/ 15328 h 15421"/>
                <a:gd name="csX4" fmla="*/ 85 w 16591"/>
                <a:gd name="csY4" fmla="*/ 7254 h 15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91" h="15421">
                  <a:moveTo>
                    <a:pt x="85" y="7254"/>
                  </a:moveTo>
                  <a:cubicBezTo>
                    <a:pt x="659" y="2722"/>
                    <a:pt x="4782" y="-507"/>
                    <a:pt x="9323" y="66"/>
                  </a:cubicBezTo>
                  <a:cubicBezTo>
                    <a:pt x="13863" y="639"/>
                    <a:pt x="17099" y="4754"/>
                    <a:pt x="16525" y="9286"/>
                  </a:cubicBezTo>
                  <a:cubicBezTo>
                    <a:pt x="15951" y="13818"/>
                    <a:pt x="10941" y="15901"/>
                    <a:pt x="6400" y="15328"/>
                  </a:cubicBezTo>
                  <a:cubicBezTo>
                    <a:pt x="1860" y="14755"/>
                    <a:pt x="-489" y="11786"/>
                    <a:pt x="85" y="725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1" name="Freeform 1750">
              <a:extLst>
                <a:ext uri="{FF2B5EF4-FFF2-40B4-BE49-F238E27FC236}">
                  <a16:creationId xmlns:a16="http://schemas.microsoft.com/office/drawing/2014/main" id="{E86E5EA7-97B8-2032-0F85-CBEC38ACC6FC}"/>
                </a:ext>
              </a:extLst>
            </p:cNvPr>
            <p:cNvSpPr/>
            <p:nvPr/>
          </p:nvSpPr>
          <p:spPr>
            <a:xfrm>
              <a:off x="9407529" y="3620684"/>
              <a:ext cx="16591" cy="15421"/>
            </a:xfrm>
            <a:custGeom>
              <a:avLst/>
              <a:gdLst>
                <a:gd name="csX0" fmla="*/ 85 w 16591"/>
                <a:gd name="csY0" fmla="*/ 7254 h 15421"/>
                <a:gd name="csX1" fmla="*/ 9323 w 16591"/>
                <a:gd name="csY1" fmla="*/ 66 h 15421"/>
                <a:gd name="csX2" fmla="*/ 16525 w 16591"/>
                <a:gd name="csY2" fmla="*/ 9286 h 15421"/>
                <a:gd name="csX3" fmla="*/ 6400 w 16591"/>
                <a:gd name="csY3" fmla="*/ 15328 h 15421"/>
                <a:gd name="csX4" fmla="*/ 85 w 16591"/>
                <a:gd name="csY4" fmla="*/ 7254 h 15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91" h="15421">
                  <a:moveTo>
                    <a:pt x="85" y="7254"/>
                  </a:moveTo>
                  <a:cubicBezTo>
                    <a:pt x="659" y="2722"/>
                    <a:pt x="4782" y="-507"/>
                    <a:pt x="9323" y="66"/>
                  </a:cubicBezTo>
                  <a:cubicBezTo>
                    <a:pt x="13863" y="639"/>
                    <a:pt x="17099" y="4754"/>
                    <a:pt x="16525" y="9286"/>
                  </a:cubicBezTo>
                  <a:cubicBezTo>
                    <a:pt x="15951" y="13818"/>
                    <a:pt x="10941" y="15901"/>
                    <a:pt x="6400" y="15328"/>
                  </a:cubicBezTo>
                  <a:cubicBezTo>
                    <a:pt x="1860" y="14755"/>
                    <a:pt x="-489" y="11786"/>
                    <a:pt x="85" y="725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2" name="Freeform 1751">
              <a:extLst>
                <a:ext uri="{FF2B5EF4-FFF2-40B4-BE49-F238E27FC236}">
                  <a16:creationId xmlns:a16="http://schemas.microsoft.com/office/drawing/2014/main" id="{7E7F99BD-26B5-5427-AA1D-BEFBF5B1657C}"/>
                </a:ext>
              </a:extLst>
            </p:cNvPr>
            <p:cNvSpPr/>
            <p:nvPr/>
          </p:nvSpPr>
          <p:spPr>
            <a:xfrm>
              <a:off x="9340489" y="3642529"/>
              <a:ext cx="12320" cy="11416"/>
            </a:xfrm>
            <a:custGeom>
              <a:avLst/>
              <a:gdLst>
                <a:gd name="csX0" fmla="*/ 62 w 12320"/>
                <a:gd name="csY0" fmla="*/ 5412 h 11416"/>
                <a:gd name="csX1" fmla="*/ 6898 w 12320"/>
                <a:gd name="csY1" fmla="*/ 47 h 11416"/>
                <a:gd name="csX2" fmla="*/ 12274 w 12320"/>
                <a:gd name="csY2" fmla="*/ 6871 h 11416"/>
                <a:gd name="csX3" fmla="*/ 4759 w 12320"/>
                <a:gd name="csY3" fmla="*/ 11351 h 11416"/>
                <a:gd name="csX4" fmla="*/ 62 w 12320"/>
                <a:gd name="csY4" fmla="*/ 5360 h 114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20" h="11416">
                  <a:moveTo>
                    <a:pt x="62" y="5412"/>
                  </a:moveTo>
                  <a:cubicBezTo>
                    <a:pt x="479" y="2027"/>
                    <a:pt x="3558" y="-370"/>
                    <a:pt x="6898" y="47"/>
                  </a:cubicBezTo>
                  <a:cubicBezTo>
                    <a:pt x="10239" y="464"/>
                    <a:pt x="12692" y="3537"/>
                    <a:pt x="12274" y="6871"/>
                  </a:cubicBezTo>
                  <a:cubicBezTo>
                    <a:pt x="11856" y="10205"/>
                    <a:pt x="8151" y="11767"/>
                    <a:pt x="4759" y="11351"/>
                  </a:cubicBezTo>
                  <a:cubicBezTo>
                    <a:pt x="1366" y="10934"/>
                    <a:pt x="-356" y="8746"/>
                    <a:pt x="62" y="536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3" name="Freeform 1752">
              <a:extLst>
                <a:ext uri="{FF2B5EF4-FFF2-40B4-BE49-F238E27FC236}">
                  <a16:creationId xmlns:a16="http://schemas.microsoft.com/office/drawing/2014/main" id="{645E0D7D-C53C-27A9-D2AF-D65173CF561A}"/>
                </a:ext>
              </a:extLst>
            </p:cNvPr>
            <p:cNvSpPr/>
            <p:nvPr/>
          </p:nvSpPr>
          <p:spPr>
            <a:xfrm>
              <a:off x="9257559" y="3596950"/>
              <a:ext cx="12320" cy="11416"/>
            </a:xfrm>
            <a:custGeom>
              <a:avLst/>
              <a:gdLst>
                <a:gd name="csX0" fmla="*/ 62 w 12320"/>
                <a:gd name="csY0" fmla="*/ 5412 h 11416"/>
                <a:gd name="csX1" fmla="*/ 6898 w 12320"/>
                <a:gd name="csY1" fmla="*/ 47 h 11416"/>
                <a:gd name="csX2" fmla="*/ 12274 w 12320"/>
                <a:gd name="csY2" fmla="*/ 6871 h 11416"/>
                <a:gd name="csX3" fmla="*/ 4759 w 12320"/>
                <a:gd name="csY3" fmla="*/ 11351 h 11416"/>
                <a:gd name="csX4" fmla="*/ 62 w 12320"/>
                <a:gd name="csY4" fmla="*/ 5360 h 114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20" h="11416">
                  <a:moveTo>
                    <a:pt x="62" y="5412"/>
                  </a:moveTo>
                  <a:cubicBezTo>
                    <a:pt x="479" y="2027"/>
                    <a:pt x="3558" y="-370"/>
                    <a:pt x="6898" y="47"/>
                  </a:cubicBezTo>
                  <a:cubicBezTo>
                    <a:pt x="10239" y="464"/>
                    <a:pt x="12691" y="3537"/>
                    <a:pt x="12274" y="6871"/>
                  </a:cubicBezTo>
                  <a:cubicBezTo>
                    <a:pt x="11856" y="10205"/>
                    <a:pt x="8151" y="11767"/>
                    <a:pt x="4759" y="11351"/>
                  </a:cubicBezTo>
                  <a:cubicBezTo>
                    <a:pt x="1366" y="10934"/>
                    <a:pt x="-356" y="8746"/>
                    <a:pt x="62" y="536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4" name="Freeform 1753">
              <a:extLst>
                <a:ext uri="{FF2B5EF4-FFF2-40B4-BE49-F238E27FC236}">
                  <a16:creationId xmlns:a16="http://schemas.microsoft.com/office/drawing/2014/main" id="{4D593D15-C15F-5ACD-6E51-63D48C81C229}"/>
                </a:ext>
              </a:extLst>
            </p:cNvPr>
            <p:cNvSpPr/>
            <p:nvPr/>
          </p:nvSpPr>
          <p:spPr>
            <a:xfrm>
              <a:off x="9322692" y="3533245"/>
              <a:ext cx="12320" cy="11416"/>
            </a:xfrm>
            <a:custGeom>
              <a:avLst/>
              <a:gdLst>
                <a:gd name="csX0" fmla="*/ 62 w 12320"/>
                <a:gd name="csY0" fmla="*/ 5412 h 11416"/>
                <a:gd name="csX1" fmla="*/ 6898 w 12320"/>
                <a:gd name="csY1" fmla="*/ 47 h 11416"/>
                <a:gd name="csX2" fmla="*/ 12274 w 12320"/>
                <a:gd name="csY2" fmla="*/ 6871 h 11416"/>
                <a:gd name="csX3" fmla="*/ 4759 w 12320"/>
                <a:gd name="csY3" fmla="*/ 11351 h 11416"/>
                <a:gd name="csX4" fmla="*/ 62 w 12320"/>
                <a:gd name="csY4" fmla="*/ 5360 h 114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20" h="11416">
                  <a:moveTo>
                    <a:pt x="62" y="5412"/>
                  </a:moveTo>
                  <a:cubicBezTo>
                    <a:pt x="479" y="2027"/>
                    <a:pt x="3558" y="-370"/>
                    <a:pt x="6898" y="47"/>
                  </a:cubicBezTo>
                  <a:cubicBezTo>
                    <a:pt x="10239" y="464"/>
                    <a:pt x="12691" y="3537"/>
                    <a:pt x="12274" y="6871"/>
                  </a:cubicBezTo>
                  <a:cubicBezTo>
                    <a:pt x="11856" y="10205"/>
                    <a:pt x="8151" y="11767"/>
                    <a:pt x="4759" y="11351"/>
                  </a:cubicBezTo>
                  <a:cubicBezTo>
                    <a:pt x="1366" y="10934"/>
                    <a:pt x="-356" y="8746"/>
                    <a:pt x="62" y="536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5" name="Freeform 1754">
              <a:extLst>
                <a:ext uri="{FF2B5EF4-FFF2-40B4-BE49-F238E27FC236}">
                  <a16:creationId xmlns:a16="http://schemas.microsoft.com/office/drawing/2014/main" id="{AEEDA307-BEF4-244B-4769-F069DD365C8D}"/>
                </a:ext>
              </a:extLst>
            </p:cNvPr>
            <p:cNvSpPr/>
            <p:nvPr/>
          </p:nvSpPr>
          <p:spPr>
            <a:xfrm>
              <a:off x="9354111" y="3563821"/>
              <a:ext cx="12320" cy="11416"/>
            </a:xfrm>
            <a:custGeom>
              <a:avLst/>
              <a:gdLst>
                <a:gd name="csX0" fmla="*/ 62 w 12320"/>
                <a:gd name="csY0" fmla="*/ 5412 h 11416"/>
                <a:gd name="csX1" fmla="*/ 6898 w 12320"/>
                <a:gd name="csY1" fmla="*/ 47 h 11416"/>
                <a:gd name="csX2" fmla="*/ 12274 w 12320"/>
                <a:gd name="csY2" fmla="*/ 6871 h 11416"/>
                <a:gd name="csX3" fmla="*/ 4759 w 12320"/>
                <a:gd name="csY3" fmla="*/ 11351 h 11416"/>
                <a:gd name="csX4" fmla="*/ 62 w 12320"/>
                <a:gd name="csY4" fmla="*/ 5360 h 114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20" h="11416">
                  <a:moveTo>
                    <a:pt x="62" y="5412"/>
                  </a:moveTo>
                  <a:cubicBezTo>
                    <a:pt x="479" y="2026"/>
                    <a:pt x="3558" y="-370"/>
                    <a:pt x="6898" y="47"/>
                  </a:cubicBezTo>
                  <a:cubicBezTo>
                    <a:pt x="10239" y="464"/>
                    <a:pt x="12691" y="3537"/>
                    <a:pt x="12274" y="6871"/>
                  </a:cubicBezTo>
                  <a:cubicBezTo>
                    <a:pt x="11857" y="10205"/>
                    <a:pt x="8151" y="11767"/>
                    <a:pt x="4759" y="11351"/>
                  </a:cubicBezTo>
                  <a:cubicBezTo>
                    <a:pt x="1366" y="10934"/>
                    <a:pt x="-356" y="8746"/>
                    <a:pt x="62" y="536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6" name="Freeform 1755">
              <a:extLst>
                <a:ext uri="{FF2B5EF4-FFF2-40B4-BE49-F238E27FC236}">
                  <a16:creationId xmlns:a16="http://schemas.microsoft.com/office/drawing/2014/main" id="{0CF26EE1-9C63-0478-641E-073971B08994}"/>
                </a:ext>
              </a:extLst>
            </p:cNvPr>
            <p:cNvSpPr/>
            <p:nvPr/>
          </p:nvSpPr>
          <p:spPr>
            <a:xfrm>
              <a:off x="9388689" y="3533851"/>
              <a:ext cx="16591" cy="15421"/>
            </a:xfrm>
            <a:custGeom>
              <a:avLst/>
              <a:gdLst>
                <a:gd name="csX0" fmla="*/ 85 w 16591"/>
                <a:gd name="csY0" fmla="*/ 7254 h 15421"/>
                <a:gd name="csX1" fmla="*/ 9323 w 16591"/>
                <a:gd name="csY1" fmla="*/ 66 h 15421"/>
                <a:gd name="csX2" fmla="*/ 16525 w 16591"/>
                <a:gd name="csY2" fmla="*/ 9286 h 15421"/>
                <a:gd name="csX3" fmla="*/ 6400 w 16591"/>
                <a:gd name="csY3" fmla="*/ 15328 h 15421"/>
                <a:gd name="csX4" fmla="*/ 85 w 16591"/>
                <a:gd name="csY4" fmla="*/ 7254 h 15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91" h="15421">
                  <a:moveTo>
                    <a:pt x="85" y="7254"/>
                  </a:moveTo>
                  <a:cubicBezTo>
                    <a:pt x="659" y="2722"/>
                    <a:pt x="4782" y="-507"/>
                    <a:pt x="9323" y="66"/>
                  </a:cubicBezTo>
                  <a:cubicBezTo>
                    <a:pt x="13863" y="639"/>
                    <a:pt x="17099" y="4754"/>
                    <a:pt x="16525" y="9286"/>
                  </a:cubicBezTo>
                  <a:cubicBezTo>
                    <a:pt x="15951" y="13818"/>
                    <a:pt x="10941" y="15901"/>
                    <a:pt x="6400" y="15328"/>
                  </a:cubicBezTo>
                  <a:cubicBezTo>
                    <a:pt x="1860" y="14755"/>
                    <a:pt x="-489" y="11786"/>
                    <a:pt x="85" y="725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7" name="Freeform 1756">
              <a:extLst>
                <a:ext uri="{FF2B5EF4-FFF2-40B4-BE49-F238E27FC236}">
                  <a16:creationId xmlns:a16="http://schemas.microsoft.com/office/drawing/2014/main" id="{C82B62D0-C564-879E-EBC6-B064BBC6A056}"/>
                </a:ext>
              </a:extLst>
            </p:cNvPr>
            <p:cNvSpPr/>
            <p:nvPr/>
          </p:nvSpPr>
          <p:spPr>
            <a:xfrm>
              <a:off x="9292825" y="3520223"/>
              <a:ext cx="26843" cy="24941"/>
            </a:xfrm>
            <a:custGeom>
              <a:avLst/>
              <a:gdLst>
                <a:gd name="csX0" fmla="*/ 128 w 26843"/>
                <a:gd name="csY0" fmla="*/ 11766 h 24941"/>
                <a:gd name="csX1" fmla="*/ 15054 w 26843"/>
                <a:gd name="csY1" fmla="*/ 98 h 24941"/>
                <a:gd name="csX2" fmla="*/ 26745 w 26843"/>
                <a:gd name="csY2" fmla="*/ 14996 h 24941"/>
                <a:gd name="csX3" fmla="*/ 10357 w 26843"/>
                <a:gd name="csY3" fmla="*/ 24789 h 24941"/>
                <a:gd name="csX4" fmla="*/ 128 w 26843"/>
                <a:gd name="csY4" fmla="*/ 11714 h 24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43" h="24941">
                  <a:moveTo>
                    <a:pt x="128" y="11766"/>
                  </a:moveTo>
                  <a:cubicBezTo>
                    <a:pt x="1015" y="4422"/>
                    <a:pt x="7696" y="-787"/>
                    <a:pt x="15054" y="98"/>
                  </a:cubicBezTo>
                  <a:cubicBezTo>
                    <a:pt x="22413" y="984"/>
                    <a:pt x="27632" y="7651"/>
                    <a:pt x="26745" y="14996"/>
                  </a:cubicBezTo>
                  <a:cubicBezTo>
                    <a:pt x="25858" y="22340"/>
                    <a:pt x="17716" y="25726"/>
                    <a:pt x="10357" y="24789"/>
                  </a:cubicBezTo>
                  <a:cubicBezTo>
                    <a:pt x="2998" y="23851"/>
                    <a:pt x="-759" y="19059"/>
                    <a:pt x="128" y="1171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8" name="Freeform 1757">
              <a:extLst>
                <a:ext uri="{FF2B5EF4-FFF2-40B4-BE49-F238E27FC236}">
                  <a16:creationId xmlns:a16="http://schemas.microsoft.com/office/drawing/2014/main" id="{17A04569-E2ED-10F8-D5AF-02C5F69CA481}"/>
                </a:ext>
              </a:extLst>
            </p:cNvPr>
            <p:cNvSpPr/>
            <p:nvPr/>
          </p:nvSpPr>
          <p:spPr>
            <a:xfrm>
              <a:off x="9249310" y="3561122"/>
              <a:ext cx="25990" cy="24142"/>
            </a:xfrm>
            <a:custGeom>
              <a:avLst/>
              <a:gdLst>
                <a:gd name="csX0" fmla="*/ 117 w 25990"/>
                <a:gd name="csY0" fmla="*/ 11393 h 24142"/>
                <a:gd name="csX1" fmla="*/ 14574 w 25990"/>
                <a:gd name="csY1" fmla="*/ 90 h 24142"/>
                <a:gd name="csX2" fmla="*/ 25899 w 25990"/>
                <a:gd name="csY2" fmla="*/ 14519 h 24142"/>
                <a:gd name="csX3" fmla="*/ 10033 w 25990"/>
                <a:gd name="csY3" fmla="*/ 23999 h 24142"/>
                <a:gd name="csX4" fmla="*/ 117 w 25990"/>
                <a:gd name="csY4" fmla="*/ 11393 h 241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990" h="24142">
                  <a:moveTo>
                    <a:pt x="117" y="11393"/>
                  </a:moveTo>
                  <a:cubicBezTo>
                    <a:pt x="1005" y="4309"/>
                    <a:pt x="7424" y="-744"/>
                    <a:pt x="14574" y="90"/>
                  </a:cubicBezTo>
                  <a:cubicBezTo>
                    <a:pt x="21724" y="923"/>
                    <a:pt x="26734" y="7382"/>
                    <a:pt x="25899" y="14519"/>
                  </a:cubicBezTo>
                  <a:cubicBezTo>
                    <a:pt x="25064" y="21655"/>
                    <a:pt x="17131" y="24885"/>
                    <a:pt x="10033" y="23999"/>
                  </a:cubicBezTo>
                  <a:cubicBezTo>
                    <a:pt x="2936" y="23114"/>
                    <a:pt x="-718" y="18478"/>
                    <a:pt x="117" y="1139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89" name="Graphic 1596">
            <a:extLst>
              <a:ext uri="{FF2B5EF4-FFF2-40B4-BE49-F238E27FC236}">
                <a16:creationId xmlns:a16="http://schemas.microsoft.com/office/drawing/2014/main" id="{ACA94ED8-7399-B860-838B-BFE12CF14141}"/>
              </a:ext>
            </a:extLst>
          </p:cNvPr>
          <p:cNvGrpSpPr/>
          <p:nvPr/>
        </p:nvGrpSpPr>
        <p:grpSpPr>
          <a:xfrm>
            <a:off x="8045720" y="3233925"/>
            <a:ext cx="294770" cy="129027"/>
            <a:chOff x="8950326" y="3515060"/>
            <a:chExt cx="294770" cy="129027"/>
          </a:xfrm>
          <a:solidFill>
            <a:srgbClr val="A3A3A3"/>
          </a:solidFill>
        </p:grpSpPr>
        <p:sp>
          <p:nvSpPr>
            <p:cNvPr id="1590" name="Freeform 1759">
              <a:extLst>
                <a:ext uri="{FF2B5EF4-FFF2-40B4-BE49-F238E27FC236}">
                  <a16:creationId xmlns:a16="http://schemas.microsoft.com/office/drawing/2014/main" id="{25A8A0C0-94E4-FDCC-DE85-B0468034BF63}"/>
                </a:ext>
              </a:extLst>
            </p:cNvPr>
            <p:cNvSpPr/>
            <p:nvPr/>
          </p:nvSpPr>
          <p:spPr>
            <a:xfrm>
              <a:off x="9021565" y="3548657"/>
              <a:ext cx="81836" cy="76574"/>
            </a:xfrm>
            <a:custGeom>
              <a:avLst/>
              <a:gdLst>
                <a:gd name="csX0" fmla="*/ 1 w 81836"/>
                <a:gd name="csY0" fmla="*/ 40527 h 76574"/>
                <a:gd name="csX1" fmla="*/ 41231 w 81836"/>
                <a:gd name="csY1" fmla="*/ 1 h 76574"/>
                <a:gd name="csX2" fmla="*/ 81835 w 81836"/>
                <a:gd name="csY2" fmla="*/ 41152 h 76574"/>
                <a:gd name="csX3" fmla="*/ 35543 w 81836"/>
                <a:gd name="csY3" fmla="*/ 76573 h 76574"/>
                <a:gd name="csX4" fmla="*/ 1 w 81836"/>
                <a:gd name="csY4" fmla="*/ 40579 h 765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836" h="76574">
                  <a:moveTo>
                    <a:pt x="1" y="40527"/>
                  </a:moveTo>
                  <a:cubicBezTo>
                    <a:pt x="158" y="17972"/>
                    <a:pt x="18633" y="-155"/>
                    <a:pt x="41231" y="1"/>
                  </a:cubicBezTo>
                  <a:cubicBezTo>
                    <a:pt x="63830" y="157"/>
                    <a:pt x="81992" y="18597"/>
                    <a:pt x="81835" y="41152"/>
                  </a:cubicBezTo>
                  <a:cubicBezTo>
                    <a:pt x="81679" y="63707"/>
                    <a:pt x="58141" y="76729"/>
                    <a:pt x="35543" y="76573"/>
                  </a:cubicBezTo>
                  <a:cubicBezTo>
                    <a:pt x="12944" y="76417"/>
                    <a:pt x="-155" y="63134"/>
                    <a:pt x="1" y="40579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1" name="Freeform 1760">
              <a:extLst>
                <a:ext uri="{FF2B5EF4-FFF2-40B4-BE49-F238E27FC236}">
                  <a16:creationId xmlns:a16="http://schemas.microsoft.com/office/drawing/2014/main" id="{75A84F5C-CA9F-238B-459C-C797B923F2E3}"/>
                </a:ext>
              </a:extLst>
            </p:cNvPr>
            <p:cNvSpPr/>
            <p:nvPr/>
          </p:nvSpPr>
          <p:spPr>
            <a:xfrm>
              <a:off x="9163260" y="3519018"/>
              <a:ext cx="81836" cy="76574"/>
            </a:xfrm>
            <a:custGeom>
              <a:avLst/>
              <a:gdLst>
                <a:gd name="csX0" fmla="*/ 1 w 81836"/>
                <a:gd name="csY0" fmla="*/ 40527 h 76574"/>
                <a:gd name="csX1" fmla="*/ 41231 w 81836"/>
                <a:gd name="csY1" fmla="*/ 1 h 76574"/>
                <a:gd name="csX2" fmla="*/ 81835 w 81836"/>
                <a:gd name="csY2" fmla="*/ 41152 h 76574"/>
                <a:gd name="csX3" fmla="*/ 35543 w 81836"/>
                <a:gd name="csY3" fmla="*/ 76573 h 76574"/>
                <a:gd name="csX4" fmla="*/ 1 w 81836"/>
                <a:gd name="csY4" fmla="*/ 40579 h 765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836" h="76574">
                  <a:moveTo>
                    <a:pt x="1" y="40527"/>
                  </a:moveTo>
                  <a:cubicBezTo>
                    <a:pt x="158" y="17972"/>
                    <a:pt x="18633" y="-155"/>
                    <a:pt x="41231" y="1"/>
                  </a:cubicBezTo>
                  <a:cubicBezTo>
                    <a:pt x="63830" y="157"/>
                    <a:pt x="81992" y="18597"/>
                    <a:pt x="81835" y="41152"/>
                  </a:cubicBezTo>
                  <a:cubicBezTo>
                    <a:pt x="81679" y="63707"/>
                    <a:pt x="58141" y="76729"/>
                    <a:pt x="35543" y="76573"/>
                  </a:cubicBezTo>
                  <a:cubicBezTo>
                    <a:pt x="12944" y="76417"/>
                    <a:pt x="-155" y="63134"/>
                    <a:pt x="1" y="40579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2" name="Freeform 1761">
              <a:extLst>
                <a:ext uri="{FF2B5EF4-FFF2-40B4-BE49-F238E27FC236}">
                  <a16:creationId xmlns:a16="http://schemas.microsoft.com/office/drawing/2014/main" id="{7E5888E1-DFBB-DBFF-5CBD-F1AAF5FA996D}"/>
                </a:ext>
              </a:extLst>
            </p:cNvPr>
            <p:cNvSpPr/>
            <p:nvPr/>
          </p:nvSpPr>
          <p:spPr>
            <a:xfrm>
              <a:off x="9090979" y="3521780"/>
              <a:ext cx="29017" cy="27139"/>
            </a:xfrm>
            <a:custGeom>
              <a:avLst/>
              <a:gdLst>
                <a:gd name="csX0" fmla="*/ 0 w 29017"/>
                <a:gd name="csY0" fmla="*/ 14377 h 27139"/>
                <a:gd name="csX1" fmla="*/ 14613 w 29017"/>
                <a:gd name="csY1" fmla="*/ 0 h 27139"/>
                <a:gd name="csX2" fmla="*/ 29018 w 29017"/>
                <a:gd name="csY2" fmla="*/ 14585 h 27139"/>
                <a:gd name="csX3" fmla="*/ 12630 w 29017"/>
                <a:gd name="csY3" fmla="*/ 27139 h 27139"/>
                <a:gd name="csX4" fmla="*/ 52 w 29017"/>
                <a:gd name="csY4" fmla="*/ 14377 h 271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17" h="27139">
                  <a:moveTo>
                    <a:pt x="0" y="14377"/>
                  </a:moveTo>
                  <a:cubicBezTo>
                    <a:pt x="52" y="6407"/>
                    <a:pt x="6576" y="-52"/>
                    <a:pt x="14613" y="0"/>
                  </a:cubicBezTo>
                  <a:cubicBezTo>
                    <a:pt x="22650" y="52"/>
                    <a:pt x="29070" y="6564"/>
                    <a:pt x="29018" y="14585"/>
                  </a:cubicBezTo>
                  <a:cubicBezTo>
                    <a:pt x="28965" y="22607"/>
                    <a:pt x="20615" y="27191"/>
                    <a:pt x="12630" y="27139"/>
                  </a:cubicBezTo>
                  <a:cubicBezTo>
                    <a:pt x="4645" y="27087"/>
                    <a:pt x="-52" y="22399"/>
                    <a:pt x="52" y="14377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4" name="Freeform 1762">
              <a:extLst>
                <a:ext uri="{FF2B5EF4-FFF2-40B4-BE49-F238E27FC236}">
                  <a16:creationId xmlns:a16="http://schemas.microsoft.com/office/drawing/2014/main" id="{95918DAB-E0CB-A93B-A401-50376CE057EA}"/>
                </a:ext>
              </a:extLst>
            </p:cNvPr>
            <p:cNvSpPr/>
            <p:nvPr/>
          </p:nvSpPr>
          <p:spPr>
            <a:xfrm>
              <a:off x="8950326" y="3536104"/>
              <a:ext cx="22964" cy="23753"/>
            </a:xfrm>
            <a:custGeom>
              <a:avLst/>
              <a:gdLst>
                <a:gd name="csX0" fmla="*/ 1 w 22964"/>
                <a:gd name="csY0" fmla="*/ 12606 h 23753"/>
                <a:gd name="csX1" fmla="*/ 11587 w 22964"/>
                <a:gd name="csY1" fmla="*/ 0 h 23753"/>
                <a:gd name="csX2" fmla="*/ 22964 w 22964"/>
                <a:gd name="csY2" fmla="*/ 12762 h 23753"/>
                <a:gd name="csX3" fmla="*/ 9969 w 22964"/>
                <a:gd name="csY3" fmla="*/ 23753 h 23753"/>
                <a:gd name="csX4" fmla="*/ 1 w 22964"/>
                <a:gd name="csY4" fmla="*/ 12554 h 237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964" h="23753">
                  <a:moveTo>
                    <a:pt x="1" y="12606"/>
                  </a:moveTo>
                  <a:cubicBezTo>
                    <a:pt x="1" y="5574"/>
                    <a:pt x="5220" y="-52"/>
                    <a:pt x="11587" y="0"/>
                  </a:cubicBezTo>
                  <a:cubicBezTo>
                    <a:pt x="17954" y="52"/>
                    <a:pt x="23016" y="5782"/>
                    <a:pt x="22964" y="12762"/>
                  </a:cubicBezTo>
                  <a:cubicBezTo>
                    <a:pt x="22912" y="19742"/>
                    <a:pt x="16336" y="23805"/>
                    <a:pt x="9969" y="23753"/>
                  </a:cubicBezTo>
                  <a:cubicBezTo>
                    <a:pt x="3602" y="23701"/>
                    <a:pt x="-52" y="19586"/>
                    <a:pt x="1" y="1255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6" name="Freeform 1763">
              <a:extLst>
                <a:ext uri="{FF2B5EF4-FFF2-40B4-BE49-F238E27FC236}">
                  <a16:creationId xmlns:a16="http://schemas.microsoft.com/office/drawing/2014/main" id="{C820301E-50E2-CEAC-258D-E2408D0E4A84}"/>
                </a:ext>
              </a:extLst>
            </p:cNvPr>
            <p:cNvSpPr/>
            <p:nvPr/>
          </p:nvSpPr>
          <p:spPr>
            <a:xfrm>
              <a:off x="8979762" y="3515060"/>
              <a:ext cx="43474" cy="40631"/>
            </a:xfrm>
            <a:custGeom>
              <a:avLst/>
              <a:gdLst>
                <a:gd name="csX0" fmla="*/ 0 w 43474"/>
                <a:gd name="csY0" fmla="*/ 21565 h 40631"/>
                <a:gd name="csX1" fmla="*/ 21868 w 43474"/>
                <a:gd name="csY1" fmla="*/ 0 h 40631"/>
                <a:gd name="csX2" fmla="*/ 43474 w 43474"/>
                <a:gd name="csY2" fmla="*/ 21826 h 40631"/>
                <a:gd name="csX3" fmla="*/ 18893 w 43474"/>
                <a:gd name="csY3" fmla="*/ 40630 h 40631"/>
                <a:gd name="csX4" fmla="*/ 0 w 43474"/>
                <a:gd name="csY4" fmla="*/ 21513 h 40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474" h="40631">
                  <a:moveTo>
                    <a:pt x="0" y="21565"/>
                  </a:moveTo>
                  <a:cubicBezTo>
                    <a:pt x="105" y="9585"/>
                    <a:pt x="9864" y="-52"/>
                    <a:pt x="21868" y="0"/>
                  </a:cubicBezTo>
                  <a:cubicBezTo>
                    <a:pt x="33872" y="52"/>
                    <a:pt x="43527" y="9845"/>
                    <a:pt x="43474" y="21826"/>
                  </a:cubicBezTo>
                  <a:cubicBezTo>
                    <a:pt x="43422" y="33806"/>
                    <a:pt x="30897" y="40734"/>
                    <a:pt x="18893" y="40630"/>
                  </a:cubicBezTo>
                  <a:cubicBezTo>
                    <a:pt x="6889" y="40526"/>
                    <a:pt x="-52" y="33494"/>
                    <a:pt x="0" y="2151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7" name="Freeform 1764">
              <a:extLst>
                <a:ext uri="{FF2B5EF4-FFF2-40B4-BE49-F238E27FC236}">
                  <a16:creationId xmlns:a16="http://schemas.microsoft.com/office/drawing/2014/main" id="{65DD9508-656F-B2B2-C2F9-237323FEB230}"/>
                </a:ext>
              </a:extLst>
            </p:cNvPr>
            <p:cNvSpPr/>
            <p:nvPr/>
          </p:nvSpPr>
          <p:spPr>
            <a:xfrm>
              <a:off x="9114139" y="3552512"/>
              <a:ext cx="40451" cy="43540"/>
            </a:xfrm>
            <a:custGeom>
              <a:avLst/>
              <a:gdLst>
                <a:gd name="csX0" fmla="*/ 23132 w 40451"/>
                <a:gd name="csY0" fmla="*/ 626 h 43540"/>
                <a:gd name="csX1" fmla="*/ 39989 w 40451"/>
                <a:gd name="csY1" fmla="*/ 26254 h 43540"/>
                <a:gd name="csX2" fmla="*/ 14312 w 40451"/>
                <a:gd name="csY2" fmla="*/ 43079 h 43540"/>
                <a:gd name="csX3" fmla="*/ 638 w 40451"/>
                <a:gd name="csY3" fmla="*/ 15315 h 43540"/>
                <a:gd name="csX4" fmla="*/ 23132 w 40451"/>
                <a:gd name="csY4" fmla="*/ 574 h 4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451" h="43540">
                  <a:moveTo>
                    <a:pt x="23132" y="626"/>
                  </a:moveTo>
                  <a:cubicBezTo>
                    <a:pt x="34875" y="3074"/>
                    <a:pt x="42442" y="14534"/>
                    <a:pt x="39989" y="26254"/>
                  </a:cubicBezTo>
                  <a:cubicBezTo>
                    <a:pt x="37537" y="37974"/>
                    <a:pt x="26055" y="45528"/>
                    <a:pt x="14312" y="43079"/>
                  </a:cubicBezTo>
                  <a:cubicBezTo>
                    <a:pt x="2569" y="40631"/>
                    <a:pt x="-1762" y="27036"/>
                    <a:pt x="638" y="15315"/>
                  </a:cubicBezTo>
                  <a:cubicBezTo>
                    <a:pt x="3039" y="3595"/>
                    <a:pt x="11389" y="-1874"/>
                    <a:pt x="23132" y="57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8" name="Freeform 1765">
              <a:extLst>
                <a:ext uri="{FF2B5EF4-FFF2-40B4-BE49-F238E27FC236}">
                  <a16:creationId xmlns:a16="http://schemas.microsoft.com/office/drawing/2014/main" id="{DE89FA03-2390-338F-F07A-583C19C517D8}"/>
                </a:ext>
              </a:extLst>
            </p:cNvPr>
            <p:cNvSpPr/>
            <p:nvPr/>
          </p:nvSpPr>
          <p:spPr>
            <a:xfrm>
              <a:off x="9108305" y="3602779"/>
              <a:ext cx="26826" cy="25108"/>
            </a:xfrm>
            <a:custGeom>
              <a:avLst/>
              <a:gdLst>
                <a:gd name="csX0" fmla="*/ 0 w 26826"/>
                <a:gd name="csY0" fmla="*/ 13283 h 25108"/>
                <a:gd name="csX1" fmla="*/ 13518 w 26826"/>
                <a:gd name="csY1" fmla="*/ 0 h 25108"/>
                <a:gd name="csX2" fmla="*/ 26826 w 26826"/>
                <a:gd name="csY2" fmla="*/ 13492 h 25108"/>
                <a:gd name="csX3" fmla="*/ 11639 w 26826"/>
                <a:gd name="csY3" fmla="*/ 25108 h 25108"/>
                <a:gd name="csX4" fmla="*/ 0 w 26826"/>
                <a:gd name="csY4" fmla="*/ 13283 h 25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6" h="25108">
                  <a:moveTo>
                    <a:pt x="0" y="13283"/>
                  </a:moveTo>
                  <a:cubicBezTo>
                    <a:pt x="53" y="5887"/>
                    <a:pt x="6107" y="-52"/>
                    <a:pt x="13518" y="0"/>
                  </a:cubicBezTo>
                  <a:cubicBezTo>
                    <a:pt x="20929" y="52"/>
                    <a:pt x="26878" y="6095"/>
                    <a:pt x="26826" y="13492"/>
                  </a:cubicBezTo>
                  <a:cubicBezTo>
                    <a:pt x="26774" y="20888"/>
                    <a:pt x="19050" y="25160"/>
                    <a:pt x="11639" y="25108"/>
                  </a:cubicBezTo>
                  <a:cubicBezTo>
                    <a:pt x="4228" y="25055"/>
                    <a:pt x="-52" y="20680"/>
                    <a:pt x="0" y="1328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4" name="Freeform 1766">
              <a:extLst>
                <a:ext uri="{FF2B5EF4-FFF2-40B4-BE49-F238E27FC236}">
                  <a16:creationId xmlns:a16="http://schemas.microsoft.com/office/drawing/2014/main" id="{E96D579D-1BB1-33FE-D29B-28629442D125}"/>
                </a:ext>
              </a:extLst>
            </p:cNvPr>
            <p:cNvSpPr/>
            <p:nvPr/>
          </p:nvSpPr>
          <p:spPr>
            <a:xfrm>
              <a:off x="9009718" y="3617208"/>
              <a:ext cx="16597" cy="15522"/>
            </a:xfrm>
            <a:custGeom>
              <a:avLst/>
              <a:gdLst>
                <a:gd name="csX0" fmla="*/ 1 w 16597"/>
                <a:gd name="csY0" fmla="*/ 8230 h 15522"/>
                <a:gd name="csX1" fmla="*/ 8351 w 16597"/>
                <a:gd name="csY1" fmla="*/ 0 h 15522"/>
                <a:gd name="csX2" fmla="*/ 16597 w 16597"/>
                <a:gd name="csY2" fmla="*/ 8334 h 15522"/>
                <a:gd name="csX3" fmla="*/ 7203 w 16597"/>
                <a:gd name="csY3" fmla="*/ 15523 h 15522"/>
                <a:gd name="csX4" fmla="*/ 1 w 16597"/>
                <a:gd name="csY4" fmla="*/ 8230 h 15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97" h="15522">
                  <a:moveTo>
                    <a:pt x="1" y="8230"/>
                  </a:moveTo>
                  <a:cubicBezTo>
                    <a:pt x="1" y="3646"/>
                    <a:pt x="3758" y="0"/>
                    <a:pt x="8351" y="0"/>
                  </a:cubicBezTo>
                  <a:cubicBezTo>
                    <a:pt x="12944" y="0"/>
                    <a:pt x="16597" y="3750"/>
                    <a:pt x="16597" y="8334"/>
                  </a:cubicBezTo>
                  <a:cubicBezTo>
                    <a:pt x="16597" y="12918"/>
                    <a:pt x="11796" y="15523"/>
                    <a:pt x="7203" y="15523"/>
                  </a:cubicBezTo>
                  <a:cubicBezTo>
                    <a:pt x="2610" y="15523"/>
                    <a:pt x="-51" y="12814"/>
                    <a:pt x="1" y="823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5" name="Freeform 1767">
              <a:extLst>
                <a:ext uri="{FF2B5EF4-FFF2-40B4-BE49-F238E27FC236}">
                  <a16:creationId xmlns:a16="http://schemas.microsoft.com/office/drawing/2014/main" id="{DDDF9D64-6019-185A-9566-F6DE46386A86}"/>
                </a:ext>
              </a:extLst>
            </p:cNvPr>
            <p:cNvSpPr/>
            <p:nvPr/>
          </p:nvSpPr>
          <p:spPr>
            <a:xfrm>
              <a:off x="9156424" y="3602936"/>
              <a:ext cx="16597" cy="15522"/>
            </a:xfrm>
            <a:custGeom>
              <a:avLst/>
              <a:gdLst>
                <a:gd name="csX0" fmla="*/ 1 w 16597"/>
                <a:gd name="csY0" fmla="*/ 8230 h 15522"/>
                <a:gd name="csX1" fmla="*/ 8351 w 16597"/>
                <a:gd name="csY1" fmla="*/ 0 h 15522"/>
                <a:gd name="csX2" fmla="*/ 16597 w 16597"/>
                <a:gd name="csY2" fmla="*/ 8334 h 15522"/>
                <a:gd name="csX3" fmla="*/ 7203 w 16597"/>
                <a:gd name="csY3" fmla="*/ 15523 h 15522"/>
                <a:gd name="csX4" fmla="*/ 1 w 16597"/>
                <a:gd name="csY4" fmla="*/ 8230 h 15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97" h="15522">
                  <a:moveTo>
                    <a:pt x="1" y="8230"/>
                  </a:moveTo>
                  <a:cubicBezTo>
                    <a:pt x="1" y="3646"/>
                    <a:pt x="3758" y="0"/>
                    <a:pt x="8351" y="0"/>
                  </a:cubicBezTo>
                  <a:cubicBezTo>
                    <a:pt x="12944" y="0"/>
                    <a:pt x="16597" y="3750"/>
                    <a:pt x="16597" y="8334"/>
                  </a:cubicBezTo>
                  <a:cubicBezTo>
                    <a:pt x="16597" y="12918"/>
                    <a:pt x="11796" y="15523"/>
                    <a:pt x="7203" y="15523"/>
                  </a:cubicBezTo>
                  <a:cubicBezTo>
                    <a:pt x="2610" y="15523"/>
                    <a:pt x="-51" y="12814"/>
                    <a:pt x="1" y="823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6" name="Freeform 1768">
              <a:extLst>
                <a:ext uri="{FF2B5EF4-FFF2-40B4-BE49-F238E27FC236}">
                  <a16:creationId xmlns:a16="http://schemas.microsoft.com/office/drawing/2014/main" id="{E8F4AE0D-9F2A-0305-2A16-A595C01CB761}"/>
                </a:ext>
              </a:extLst>
            </p:cNvPr>
            <p:cNvSpPr/>
            <p:nvPr/>
          </p:nvSpPr>
          <p:spPr>
            <a:xfrm>
              <a:off x="9092075" y="3632575"/>
              <a:ext cx="12316" cy="11512"/>
            </a:xfrm>
            <a:custGeom>
              <a:avLst/>
              <a:gdLst>
                <a:gd name="csX0" fmla="*/ 0 w 12316"/>
                <a:gd name="csY0" fmla="*/ 6094 h 11512"/>
                <a:gd name="csX1" fmla="*/ 6211 w 12316"/>
                <a:gd name="csY1" fmla="*/ 0 h 11512"/>
                <a:gd name="csX2" fmla="*/ 12317 w 12316"/>
                <a:gd name="csY2" fmla="*/ 6199 h 11512"/>
                <a:gd name="csX3" fmla="*/ 5376 w 12316"/>
                <a:gd name="csY3" fmla="*/ 11512 h 11512"/>
                <a:gd name="csX4" fmla="*/ 52 w 12316"/>
                <a:gd name="csY4" fmla="*/ 6094 h 11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16" h="11512">
                  <a:moveTo>
                    <a:pt x="0" y="6094"/>
                  </a:moveTo>
                  <a:cubicBezTo>
                    <a:pt x="0" y="2709"/>
                    <a:pt x="2818" y="0"/>
                    <a:pt x="6211" y="0"/>
                  </a:cubicBezTo>
                  <a:cubicBezTo>
                    <a:pt x="9603" y="0"/>
                    <a:pt x="12317" y="2813"/>
                    <a:pt x="12317" y="6199"/>
                  </a:cubicBezTo>
                  <a:cubicBezTo>
                    <a:pt x="12317" y="9584"/>
                    <a:pt x="8768" y="11564"/>
                    <a:pt x="5376" y="11512"/>
                  </a:cubicBezTo>
                  <a:cubicBezTo>
                    <a:pt x="1983" y="11460"/>
                    <a:pt x="0" y="9480"/>
                    <a:pt x="52" y="609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7" name="Freeform 1769">
              <a:extLst>
                <a:ext uri="{FF2B5EF4-FFF2-40B4-BE49-F238E27FC236}">
                  <a16:creationId xmlns:a16="http://schemas.microsoft.com/office/drawing/2014/main" id="{F988ECAF-199E-4DE3-E24D-66E2E16D9D3C}"/>
                </a:ext>
              </a:extLst>
            </p:cNvPr>
            <p:cNvSpPr/>
            <p:nvPr/>
          </p:nvSpPr>
          <p:spPr>
            <a:xfrm>
              <a:off x="9004500" y="3596685"/>
              <a:ext cx="12316" cy="11512"/>
            </a:xfrm>
            <a:custGeom>
              <a:avLst/>
              <a:gdLst>
                <a:gd name="csX0" fmla="*/ 0 w 12316"/>
                <a:gd name="csY0" fmla="*/ 6094 h 11512"/>
                <a:gd name="csX1" fmla="*/ 6211 w 12316"/>
                <a:gd name="csY1" fmla="*/ 0 h 11512"/>
                <a:gd name="csX2" fmla="*/ 12317 w 12316"/>
                <a:gd name="csY2" fmla="*/ 6199 h 11512"/>
                <a:gd name="csX3" fmla="*/ 5376 w 12316"/>
                <a:gd name="csY3" fmla="*/ 11512 h 11512"/>
                <a:gd name="csX4" fmla="*/ 52 w 12316"/>
                <a:gd name="csY4" fmla="*/ 6094 h 11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16" h="11512">
                  <a:moveTo>
                    <a:pt x="0" y="6094"/>
                  </a:moveTo>
                  <a:cubicBezTo>
                    <a:pt x="0" y="2709"/>
                    <a:pt x="2818" y="0"/>
                    <a:pt x="6211" y="0"/>
                  </a:cubicBezTo>
                  <a:cubicBezTo>
                    <a:pt x="9603" y="0"/>
                    <a:pt x="12317" y="2813"/>
                    <a:pt x="12317" y="6199"/>
                  </a:cubicBezTo>
                  <a:cubicBezTo>
                    <a:pt x="12317" y="9584"/>
                    <a:pt x="8768" y="11564"/>
                    <a:pt x="5376" y="11512"/>
                  </a:cubicBezTo>
                  <a:cubicBezTo>
                    <a:pt x="1983" y="11460"/>
                    <a:pt x="0" y="9480"/>
                    <a:pt x="52" y="609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8" name="Freeform 1770">
              <a:extLst>
                <a:ext uri="{FF2B5EF4-FFF2-40B4-BE49-F238E27FC236}">
                  <a16:creationId xmlns:a16="http://schemas.microsoft.com/office/drawing/2014/main" id="{327F7F14-86B0-0736-95CD-1EA235B8E68A}"/>
                </a:ext>
              </a:extLst>
            </p:cNvPr>
            <p:cNvSpPr/>
            <p:nvPr/>
          </p:nvSpPr>
          <p:spPr>
            <a:xfrm>
              <a:off x="9061961" y="3525999"/>
              <a:ext cx="12316" cy="11512"/>
            </a:xfrm>
            <a:custGeom>
              <a:avLst/>
              <a:gdLst>
                <a:gd name="csX0" fmla="*/ 0 w 12316"/>
                <a:gd name="csY0" fmla="*/ 6094 h 11512"/>
                <a:gd name="csX1" fmla="*/ 6211 w 12316"/>
                <a:gd name="csY1" fmla="*/ 0 h 11512"/>
                <a:gd name="csX2" fmla="*/ 12317 w 12316"/>
                <a:gd name="csY2" fmla="*/ 6199 h 11512"/>
                <a:gd name="csX3" fmla="*/ 5376 w 12316"/>
                <a:gd name="csY3" fmla="*/ 11512 h 11512"/>
                <a:gd name="csX4" fmla="*/ 52 w 12316"/>
                <a:gd name="csY4" fmla="*/ 6094 h 11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16" h="11512">
                  <a:moveTo>
                    <a:pt x="0" y="6094"/>
                  </a:moveTo>
                  <a:cubicBezTo>
                    <a:pt x="0" y="2709"/>
                    <a:pt x="2818" y="0"/>
                    <a:pt x="6211" y="0"/>
                  </a:cubicBezTo>
                  <a:cubicBezTo>
                    <a:pt x="9603" y="0"/>
                    <a:pt x="12317" y="2813"/>
                    <a:pt x="12317" y="6199"/>
                  </a:cubicBezTo>
                  <a:cubicBezTo>
                    <a:pt x="12317" y="9584"/>
                    <a:pt x="8768" y="11564"/>
                    <a:pt x="5376" y="11512"/>
                  </a:cubicBezTo>
                  <a:cubicBezTo>
                    <a:pt x="1983" y="11460"/>
                    <a:pt x="0" y="9480"/>
                    <a:pt x="52" y="609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9" name="Freeform 1771">
              <a:extLst>
                <a:ext uri="{FF2B5EF4-FFF2-40B4-BE49-F238E27FC236}">
                  <a16:creationId xmlns:a16="http://schemas.microsoft.com/office/drawing/2014/main" id="{3E4844E1-489D-D5B2-7933-D5F3B10D48D9}"/>
                </a:ext>
              </a:extLst>
            </p:cNvPr>
            <p:cNvSpPr/>
            <p:nvPr/>
          </p:nvSpPr>
          <p:spPr>
            <a:xfrm>
              <a:off x="9096615" y="3552825"/>
              <a:ext cx="12316" cy="11512"/>
            </a:xfrm>
            <a:custGeom>
              <a:avLst/>
              <a:gdLst>
                <a:gd name="csX0" fmla="*/ 0 w 12316"/>
                <a:gd name="csY0" fmla="*/ 6094 h 11512"/>
                <a:gd name="csX1" fmla="*/ 6211 w 12316"/>
                <a:gd name="csY1" fmla="*/ 0 h 11512"/>
                <a:gd name="csX2" fmla="*/ 12317 w 12316"/>
                <a:gd name="csY2" fmla="*/ 6199 h 11512"/>
                <a:gd name="csX3" fmla="*/ 5376 w 12316"/>
                <a:gd name="csY3" fmla="*/ 11512 h 11512"/>
                <a:gd name="csX4" fmla="*/ 52 w 12316"/>
                <a:gd name="csY4" fmla="*/ 6094 h 11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16" h="11512">
                  <a:moveTo>
                    <a:pt x="0" y="6094"/>
                  </a:moveTo>
                  <a:cubicBezTo>
                    <a:pt x="0" y="2709"/>
                    <a:pt x="2818" y="0"/>
                    <a:pt x="6211" y="0"/>
                  </a:cubicBezTo>
                  <a:cubicBezTo>
                    <a:pt x="9603" y="0"/>
                    <a:pt x="12317" y="2813"/>
                    <a:pt x="12317" y="6199"/>
                  </a:cubicBezTo>
                  <a:cubicBezTo>
                    <a:pt x="12317" y="9584"/>
                    <a:pt x="8768" y="11564"/>
                    <a:pt x="5376" y="11512"/>
                  </a:cubicBezTo>
                  <a:cubicBezTo>
                    <a:pt x="1983" y="11460"/>
                    <a:pt x="0" y="9480"/>
                    <a:pt x="52" y="609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0" name="Freeform 1772">
              <a:extLst>
                <a:ext uri="{FF2B5EF4-FFF2-40B4-BE49-F238E27FC236}">
                  <a16:creationId xmlns:a16="http://schemas.microsoft.com/office/drawing/2014/main" id="{3DAA9626-AD82-2F7E-D7D4-83A6B3CD1EAD}"/>
                </a:ext>
              </a:extLst>
            </p:cNvPr>
            <p:cNvSpPr/>
            <p:nvPr/>
          </p:nvSpPr>
          <p:spPr>
            <a:xfrm>
              <a:off x="9127824" y="3518863"/>
              <a:ext cx="16597" cy="15522"/>
            </a:xfrm>
            <a:custGeom>
              <a:avLst/>
              <a:gdLst>
                <a:gd name="csX0" fmla="*/ 1 w 16597"/>
                <a:gd name="csY0" fmla="*/ 8230 h 15522"/>
                <a:gd name="csX1" fmla="*/ 8351 w 16597"/>
                <a:gd name="csY1" fmla="*/ 0 h 15522"/>
                <a:gd name="csX2" fmla="*/ 16597 w 16597"/>
                <a:gd name="csY2" fmla="*/ 8334 h 15522"/>
                <a:gd name="csX3" fmla="*/ 7203 w 16597"/>
                <a:gd name="csY3" fmla="*/ 15523 h 15522"/>
                <a:gd name="csX4" fmla="*/ 1 w 16597"/>
                <a:gd name="csY4" fmla="*/ 8230 h 15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97" h="15522">
                  <a:moveTo>
                    <a:pt x="1" y="8230"/>
                  </a:moveTo>
                  <a:cubicBezTo>
                    <a:pt x="1" y="3646"/>
                    <a:pt x="3758" y="0"/>
                    <a:pt x="8351" y="0"/>
                  </a:cubicBezTo>
                  <a:cubicBezTo>
                    <a:pt x="12944" y="0"/>
                    <a:pt x="16597" y="3750"/>
                    <a:pt x="16597" y="8334"/>
                  </a:cubicBezTo>
                  <a:cubicBezTo>
                    <a:pt x="16597" y="12918"/>
                    <a:pt x="11796" y="15523"/>
                    <a:pt x="7203" y="15523"/>
                  </a:cubicBezTo>
                  <a:cubicBezTo>
                    <a:pt x="2610" y="15523"/>
                    <a:pt x="-51" y="12814"/>
                    <a:pt x="1" y="8230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1" name="Freeform 1773">
              <a:extLst>
                <a:ext uri="{FF2B5EF4-FFF2-40B4-BE49-F238E27FC236}">
                  <a16:creationId xmlns:a16="http://schemas.microsoft.com/office/drawing/2014/main" id="{E660705C-F0C9-6256-706C-1E56ED20BC41}"/>
                </a:ext>
              </a:extLst>
            </p:cNvPr>
            <p:cNvSpPr/>
            <p:nvPr/>
          </p:nvSpPr>
          <p:spPr>
            <a:xfrm>
              <a:off x="9031586" y="3515581"/>
              <a:ext cx="26826" cy="25108"/>
            </a:xfrm>
            <a:custGeom>
              <a:avLst/>
              <a:gdLst>
                <a:gd name="csX0" fmla="*/ 0 w 26826"/>
                <a:gd name="csY0" fmla="*/ 13283 h 25108"/>
                <a:gd name="csX1" fmla="*/ 13518 w 26826"/>
                <a:gd name="csY1" fmla="*/ 0 h 25108"/>
                <a:gd name="csX2" fmla="*/ 26826 w 26826"/>
                <a:gd name="csY2" fmla="*/ 13492 h 25108"/>
                <a:gd name="csX3" fmla="*/ 11639 w 26826"/>
                <a:gd name="csY3" fmla="*/ 25108 h 25108"/>
                <a:gd name="csX4" fmla="*/ 0 w 26826"/>
                <a:gd name="csY4" fmla="*/ 13283 h 25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6" h="25108">
                  <a:moveTo>
                    <a:pt x="0" y="13283"/>
                  </a:moveTo>
                  <a:cubicBezTo>
                    <a:pt x="53" y="5886"/>
                    <a:pt x="6107" y="-52"/>
                    <a:pt x="13518" y="0"/>
                  </a:cubicBezTo>
                  <a:cubicBezTo>
                    <a:pt x="20929" y="52"/>
                    <a:pt x="26878" y="6095"/>
                    <a:pt x="26826" y="13492"/>
                  </a:cubicBezTo>
                  <a:cubicBezTo>
                    <a:pt x="26774" y="20888"/>
                    <a:pt x="19050" y="25160"/>
                    <a:pt x="11639" y="25108"/>
                  </a:cubicBezTo>
                  <a:cubicBezTo>
                    <a:pt x="4228" y="25055"/>
                    <a:pt x="-52" y="20680"/>
                    <a:pt x="0" y="13283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2" name="Freeform 1774">
              <a:extLst>
                <a:ext uri="{FF2B5EF4-FFF2-40B4-BE49-F238E27FC236}">
                  <a16:creationId xmlns:a16="http://schemas.microsoft.com/office/drawing/2014/main" id="{8D652D6A-2D9D-E7FF-B6FD-C2D65F941AAA}"/>
                </a:ext>
              </a:extLst>
            </p:cNvPr>
            <p:cNvSpPr/>
            <p:nvPr/>
          </p:nvSpPr>
          <p:spPr>
            <a:xfrm>
              <a:off x="8992965" y="3561159"/>
              <a:ext cx="25939" cy="24222"/>
            </a:xfrm>
            <a:custGeom>
              <a:avLst/>
              <a:gdLst>
                <a:gd name="csX0" fmla="*/ 0 w 25939"/>
                <a:gd name="csY0" fmla="*/ 12867 h 24222"/>
                <a:gd name="csX1" fmla="*/ 13048 w 25939"/>
                <a:gd name="csY1" fmla="*/ 0 h 24222"/>
                <a:gd name="csX2" fmla="*/ 25939 w 25939"/>
                <a:gd name="csY2" fmla="*/ 13023 h 24222"/>
                <a:gd name="csX3" fmla="*/ 11273 w 25939"/>
                <a:gd name="csY3" fmla="*/ 24222 h 24222"/>
                <a:gd name="csX4" fmla="*/ 0 w 25939"/>
                <a:gd name="csY4" fmla="*/ 12814 h 24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939" h="24222">
                  <a:moveTo>
                    <a:pt x="0" y="12867"/>
                  </a:moveTo>
                  <a:cubicBezTo>
                    <a:pt x="0" y="5730"/>
                    <a:pt x="5898" y="-52"/>
                    <a:pt x="13048" y="0"/>
                  </a:cubicBezTo>
                  <a:cubicBezTo>
                    <a:pt x="20198" y="52"/>
                    <a:pt x="25991" y="5886"/>
                    <a:pt x="25939" y="13023"/>
                  </a:cubicBezTo>
                  <a:cubicBezTo>
                    <a:pt x="25887" y="20159"/>
                    <a:pt x="18424" y="24274"/>
                    <a:pt x="11273" y="24222"/>
                  </a:cubicBezTo>
                  <a:cubicBezTo>
                    <a:pt x="4123" y="24170"/>
                    <a:pt x="-52" y="19951"/>
                    <a:pt x="0" y="12814"/>
                  </a:cubicBezTo>
                  <a:close/>
                </a:path>
              </a:pathLst>
            </a:custGeom>
            <a:solidFill>
              <a:srgbClr val="A3A3A3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93" name="Freeform 1776">
            <a:extLst>
              <a:ext uri="{FF2B5EF4-FFF2-40B4-BE49-F238E27FC236}">
                <a16:creationId xmlns:a16="http://schemas.microsoft.com/office/drawing/2014/main" id="{E5EB900E-6535-F839-260B-0844FB6C3A82}"/>
              </a:ext>
            </a:extLst>
          </p:cNvPr>
          <p:cNvSpPr/>
          <p:nvPr/>
        </p:nvSpPr>
        <p:spPr>
          <a:xfrm>
            <a:off x="8838537" y="4061273"/>
            <a:ext cx="593077" cy="660831"/>
          </a:xfrm>
          <a:custGeom>
            <a:avLst/>
            <a:gdLst>
              <a:gd name="csX0" fmla="*/ 566626 w 593077"/>
              <a:gd name="csY0" fmla="*/ 640912 h 660831"/>
              <a:gd name="csX1" fmla="*/ 554361 w 593077"/>
              <a:gd name="csY1" fmla="*/ 632369 h 660831"/>
              <a:gd name="csX2" fmla="*/ 521012 w 593077"/>
              <a:gd name="csY2" fmla="*/ 606532 h 660831"/>
              <a:gd name="csX3" fmla="*/ 498570 w 593077"/>
              <a:gd name="csY3" fmla="*/ 586634 h 660831"/>
              <a:gd name="csX4" fmla="*/ 486097 w 593077"/>
              <a:gd name="csY4" fmla="*/ 575070 h 660831"/>
              <a:gd name="csX5" fmla="*/ 473989 w 593077"/>
              <a:gd name="csY5" fmla="*/ 561423 h 660831"/>
              <a:gd name="csX6" fmla="*/ 461254 w 593077"/>
              <a:gd name="csY6" fmla="*/ 546786 h 660831"/>
              <a:gd name="csX7" fmla="*/ 449616 w 593077"/>
              <a:gd name="csY7" fmla="*/ 529909 h 660831"/>
              <a:gd name="csX8" fmla="*/ 437873 w 593077"/>
              <a:gd name="csY8" fmla="*/ 511833 h 660831"/>
              <a:gd name="csX9" fmla="*/ 427279 w 593077"/>
              <a:gd name="csY9" fmla="*/ 491779 h 660831"/>
              <a:gd name="csX10" fmla="*/ 388919 w 593077"/>
              <a:gd name="csY10" fmla="*/ 398955 h 660831"/>
              <a:gd name="csX11" fmla="*/ 327648 w 593077"/>
              <a:gd name="csY11" fmla="*/ 298734 h 660831"/>
              <a:gd name="csX12" fmla="*/ 272901 w 593077"/>
              <a:gd name="csY12" fmla="*/ 254614 h 660831"/>
              <a:gd name="csX13" fmla="*/ 265177 w 593077"/>
              <a:gd name="csY13" fmla="*/ 251385 h 660831"/>
              <a:gd name="csX14" fmla="*/ 255313 w 593077"/>
              <a:gd name="csY14" fmla="*/ 248155 h 660831"/>
              <a:gd name="csX15" fmla="*/ 222903 w 593077"/>
              <a:gd name="csY15" fmla="*/ 230393 h 660831"/>
              <a:gd name="csX16" fmla="*/ 169304 w 593077"/>
              <a:gd name="csY16" fmla="*/ 199451 h 660831"/>
              <a:gd name="csX17" fmla="*/ 157039 w 593077"/>
              <a:gd name="csY17" fmla="*/ 191117 h 660831"/>
              <a:gd name="csX18" fmla="*/ 150985 w 593077"/>
              <a:gd name="csY18" fmla="*/ 186898 h 660831"/>
              <a:gd name="csX19" fmla="*/ 145558 w 593077"/>
              <a:gd name="csY19" fmla="*/ 182053 h 660831"/>
              <a:gd name="csX20" fmla="*/ 134702 w 593077"/>
              <a:gd name="csY20" fmla="*/ 172469 h 660831"/>
              <a:gd name="csX21" fmla="*/ 125256 w 593077"/>
              <a:gd name="csY21" fmla="*/ 161634 h 660831"/>
              <a:gd name="csX22" fmla="*/ 67429 w 593077"/>
              <a:gd name="csY22" fmla="*/ 30264 h 660831"/>
              <a:gd name="csX23" fmla="*/ 53912 w 593077"/>
              <a:gd name="csY23" fmla="*/ 0 h 660831"/>
              <a:gd name="csX24" fmla="*/ 0 w 593077"/>
              <a:gd name="csY24" fmla="*/ 3698 h 660831"/>
              <a:gd name="csX25" fmla="*/ 33976 w 593077"/>
              <a:gd name="csY25" fmla="*/ 68967 h 660831"/>
              <a:gd name="csX26" fmla="*/ 60384 w 593077"/>
              <a:gd name="csY26" fmla="*/ 128036 h 660831"/>
              <a:gd name="csX27" fmla="*/ 68421 w 593077"/>
              <a:gd name="csY27" fmla="*/ 142882 h 660831"/>
              <a:gd name="csX28" fmla="*/ 77137 w 593077"/>
              <a:gd name="csY28" fmla="*/ 157571 h 660831"/>
              <a:gd name="csX29" fmla="*/ 98587 w 593077"/>
              <a:gd name="csY29" fmla="*/ 184918 h 660831"/>
              <a:gd name="csX30" fmla="*/ 110695 w 593077"/>
              <a:gd name="csY30" fmla="*/ 197472 h 660831"/>
              <a:gd name="csX31" fmla="*/ 124160 w 593077"/>
              <a:gd name="csY31" fmla="*/ 208411 h 660831"/>
              <a:gd name="csX32" fmla="*/ 130892 w 593077"/>
              <a:gd name="csY32" fmla="*/ 213828 h 660831"/>
              <a:gd name="csX33" fmla="*/ 138042 w 593077"/>
              <a:gd name="csY33" fmla="*/ 218360 h 660831"/>
              <a:gd name="csX34" fmla="*/ 152499 w 593077"/>
              <a:gd name="csY34" fmla="*/ 227215 h 660831"/>
              <a:gd name="csX35" fmla="*/ 209334 w 593077"/>
              <a:gd name="csY35" fmla="*/ 256594 h 660831"/>
              <a:gd name="csX36" fmla="*/ 287775 w 593077"/>
              <a:gd name="csY36" fmla="*/ 301078 h 660831"/>
              <a:gd name="csX37" fmla="*/ 371644 w 593077"/>
              <a:gd name="csY37" fmla="*/ 405623 h 660831"/>
              <a:gd name="csX38" fmla="*/ 415223 w 593077"/>
              <a:gd name="csY38" fmla="*/ 498342 h 660831"/>
              <a:gd name="csX39" fmla="*/ 427174 w 593077"/>
              <a:gd name="csY39" fmla="*/ 518501 h 660831"/>
              <a:gd name="csX40" fmla="*/ 440222 w 593077"/>
              <a:gd name="csY40" fmla="*/ 536680 h 660831"/>
              <a:gd name="csX41" fmla="*/ 453113 w 593077"/>
              <a:gd name="csY41" fmla="*/ 553557 h 660831"/>
              <a:gd name="csX42" fmla="*/ 466943 w 593077"/>
              <a:gd name="csY42" fmla="*/ 568038 h 660831"/>
              <a:gd name="csX43" fmla="*/ 480043 w 593077"/>
              <a:gd name="csY43" fmla="*/ 581425 h 660831"/>
              <a:gd name="csX44" fmla="*/ 493299 w 593077"/>
              <a:gd name="csY44" fmla="*/ 592625 h 660831"/>
              <a:gd name="csX45" fmla="*/ 517045 w 593077"/>
              <a:gd name="csY45" fmla="*/ 611689 h 660831"/>
              <a:gd name="csX46" fmla="*/ 551856 w 593077"/>
              <a:gd name="csY46" fmla="*/ 636067 h 660831"/>
              <a:gd name="csX47" fmla="*/ 564538 w 593077"/>
              <a:gd name="csY47" fmla="*/ 644089 h 660831"/>
              <a:gd name="csX48" fmla="*/ 566678 w 593077"/>
              <a:gd name="csY48" fmla="*/ 640964 h 660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593077" h="660831">
                <a:moveTo>
                  <a:pt x="566626" y="640912"/>
                </a:moveTo>
                <a:cubicBezTo>
                  <a:pt x="566626" y="640912"/>
                  <a:pt x="562346" y="637943"/>
                  <a:pt x="554361" y="632369"/>
                </a:cubicBezTo>
                <a:cubicBezTo>
                  <a:pt x="546376" y="626795"/>
                  <a:pt x="535364" y="617680"/>
                  <a:pt x="521012" y="606532"/>
                </a:cubicBezTo>
                <a:cubicBezTo>
                  <a:pt x="513601" y="601219"/>
                  <a:pt x="506607" y="593979"/>
                  <a:pt x="498570" y="586634"/>
                </a:cubicBezTo>
                <a:cubicBezTo>
                  <a:pt x="494604" y="582936"/>
                  <a:pt x="490429" y="579081"/>
                  <a:pt x="486097" y="575070"/>
                </a:cubicBezTo>
                <a:cubicBezTo>
                  <a:pt x="481974" y="570903"/>
                  <a:pt x="478216" y="566111"/>
                  <a:pt x="473989" y="561423"/>
                </a:cubicBezTo>
                <a:cubicBezTo>
                  <a:pt x="469866" y="556683"/>
                  <a:pt x="465638" y="551786"/>
                  <a:pt x="461254" y="546786"/>
                </a:cubicBezTo>
                <a:cubicBezTo>
                  <a:pt x="457236" y="541472"/>
                  <a:pt x="453635" y="535638"/>
                  <a:pt x="449616" y="529909"/>
                </a:cubicBezTo>
                <a:cubicBezTo>
                  <a:pt x="445858" y="523970"/>
                  <a:pt x="441318" y="518397"/>
                  <a:pt x="437873" y="511833"/>
                </a:cubicBezTo>
                <a:cubicBezTo>
                  <a:pt x="434429" y="505270"/>
                  <a:pt x="430880" y="498603"/>
                  <a:pt x="427279" y="491779"/>
                </a:cubicBezTo>
                <a:cubicBezTo>
                  <a:pt x="413031" y="464380"/>
                  <a:pt x="401027" y="432709"/>
                  <a:pt x="388919" y="398955"/>
                </a:cubicBezTo>
                <a:cubicBezTo>
                  <a:pt x="377124" y="364576"/>
                  <a:pt x="358336" y="327436"/>
                  <a:pt x="327648" y="298734"/>
                </a:cubicBezTo>
                <a:cubicBezTo>
                  <a:pt x="310112" y="281961"/>
                  <a:pt x="294247" y="266439"/>
                  <a:pt x="272901" y="254614"/>
                </a:cubicBezTo>
                <a:cubicBezTo>
                  <a:pt x="268987" y="252791"/>
                  <a:pt x="266273" y="251854"/>
                  <a:pt x="265177" y="251385"/>
                </a:cubicBezTo>
                <a:cubicBezTo>
                  <a:pt x="261785" y="250083"/>
                  <a:pt x="258497" y="248989"/>
                  <a:pt x="255313" y="248155"/>
                </a:cubicBezTo>
                <a:cubicBezTo>
                  <a:pt x="244510" y="242113"/>
                  <a:pt x="233654" y="236227"/>
                  <a:pt x="222903" y="230393"/>
                </a:cubicBezTo>
                <a:cubicBezTo>
                  <a:pt x="204793" y="220496"/>
                  <a:pt x="186266" y="210442"/>
                  <a:pt x="169304" y="199451"/>
                </a:cubicBezTo>
                <a:lnTo>
                  <a:pt x="157039" y="191117"/>
                </a:lnTo>
                <a:cubicBezTo>
                  <a:pt x="155004" y="189711"/>
                  <a:pt x="152864" y="188461"/>
                  <a:pt x="150985" y="186898"/>
                </a:cubicBezTo>
                <a:lnTo>
                  <a:pt x="145558" y="182053"/>
                </a:lnTo>
                <a:lnTo>
                  <a:pt x="134702" y="172469"/>
                </a:lnTo>
                <a:cubicBezTo>
                  <a:pt x="131310" y="169031"/>
                  <a:pt x="128439" y="165176"/>
                  <a:pt x="125256" y="161634"/>
                </a:cubicBezTo>
                <a:cubicBezTo>
                  <a:pt x="91906" y="124078"/>
                  <a:pt x="84026" y="75478"/>
                  <a:pt x="67429" y="30264"/>
                </a:cubicBezTo>
                <a:cubicBezTo>
                  <a:pt x="63828" y="20419"/>
                  <a:pt x="59131" y="10210"/>
                  <a:pt x="53912" y="0"/>
                </a:cubicBezTo>
                <a:cubicBezTo>
                  <a:pt x="35959" y="104"/>
                  <a:pt x="18006" y="4323"/>
                  <a:pt x="0" y="3698"/>
                </a:cubicBezTo>
                <a:cubicBezTo>
                  <a:pt x="12421" y="25836"/>
                  <a:pt x="23485" y="44172"/>
                  <a:pt x="33976" y="68967"/>
                </a:cubicBezTo>
                <a:cubicBezTo>
                  <a:pt x="42169" y="88240"/>
                  <a:pt x="50415" y="108190"/>
                  <a:pt x="60384" y="128036"/>
                </a:cubicBezTo>
                <a:cubicBezTo>
                  <a:pt x="62628" y="133037"/>
                  <a:pt x="65603" y="137933"/>
                  <a:pt x="68421" y="142882"/>
                </a:cubicBezTo>
                <a:cubicBezTo>
                  <a:pt x="71344" y="147778"/>
                  <a:pt x="73901" y="152779"/>
                  <a:pt x="77137" y="157571"/>
                </a:cubicBezTo>
                <a:cubicBezTo>
                  <a:pt x="84078" y="166843"/>
                  <a:pt x="90132" y="176740"/>
                  <a:pt x="98587" y="184918"/>
                </a:cubicBezTo>
                <a:cubicBezTo>
                  <a:pt x="102605" y="189086"/>
                  <a:pt x="106467" y="193565"/>
                  <a:pt x="110695" y="197472"/>
                </a:cubicBezTo>
                <a:lnTo>
                  <a:pt x="124160" y="208411"/>
                </a:lnTo>
                <a:lnTo>
                  <a:pt x="130892" y="213828"/>
                </a:lnTo>
                <a:cubicBezTo>
                  <a:pt x="133189" y="215495"/>
                  <a:pt x="135642" y="216849"/>
                  <a:pt x="138042" y="218360"/>
                </a:cubicBezTo>
                <a:lnTo>
                  <a:pt x="152499" y="227215"/>
                </a:lnTo>
                <a:cubicBezTo>
                  <a:pt x="171548" y="238258"/>
                  <a:pt x="190441" y="247374"/>
                  <a:pt x="209334" y="256594"/>
                </a:cubicBezTo>
                <a:cubicBezTo>
                  <a:pt x="236316" y="269773"/>
                  <a:pt x="263611" y="283055"/>
                  <a:pt x="287775" y="301078"/>
                </a:cubicBezTo>
                <a:cubicBezTo>
                  <a:pt x="327283" y="330561"/>
                  <a:pt x="352595" y="359627"/>
                  <a:pt x="371644" y="405623"/>
                </a:cubicBezTo>
                <a:cubicBezTo>
                  <a:pt x="385475" y="439116"/>
                  <a:pt x="399148" y="470735"/>
                  <a:pt x="415223" y="498342"/>
                </a:cubicBezTo>
                <a:cubicBezTo>
                  <a:pt x="419294" y="505218"/>
                  <a:pt x="423260" y="511938"/>
                  <a:pt x="427174" y="518501"/>
                </a:cubicBezTo>
                <a:cubicBezTo>
                  <a:pt x="431036" y="525064"/>
                  <a:pt x="436047" y="530742"/>
                  <a:pt x="440222" y="536680"/>
                </a:cubicBezTo>
                <a:cubicBezTo>
                  <a:pt x="444658" y="542462"/>
                  <a:pt x="448677" y="548296"/>
                  <a:pt x="453113" y="553557"/>
                </a:cubicBezTo>
                <a:cubicBezTo>
                  <a:pt x="457862" y="558558"/>
                  <a:pt x="462455" y="563350"/>
                  <a:pt x="466943" y="568038"/>
                </a:cubicBezTo>
                <a:cubicBezTo>
                  <a:pt x="471484" y="572622"/>
                  <a:pt x="475554" y="577362"/>
                  <a:pt x="480043" y="581425"/>
                </a:cubicBezTo>
                <a:cubicBezTo>
                  <a:pt x="484635" y="585280"/>
                  <a:pt x="489019" y="589030"/>
                  <a:pt x="493299" y="592625"/>
                </a:cubicBezTo>
                <a:cubicBezTo>
                  <a:pt x="501910" y="599709"/>
                  <a:pt x="509321" y="606689"/>
                  <a:pt x="517045" y="611689"/>
                </a:cubicBezTo>
                <a:cubicBezTo>
                  <a:pt x="532076" y="622212"/>
                  <a:pt x="543558" y="630911"/>
                  <a:pt x="551856" y="636067"/>
                </a:cubicBezTo>
                <a:cubicBezTo>
                  <a:pt x="560102" y="641276"/>
                  <a:pt x="564538" y="644089"/>
                  <a:pt x="564538" y="644089"/>
                </a:cubicBezTo>
                <a:cubicBezTo>
                  <a:pt x="601802" y="667634"/>
                  <a:pt x="602637" y="666123"/>
                  <a:pt x="566678" y="640964"/>
                </a:cubicBezTo>
                <a:close/>
              </a:path>
            </a:pathLst>
          </a:custGeom>
          <a:solidFill>
            <a:srgbClr val="C6C6C6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94" name="Freeform 1781">
            <a:extLst>
              <a:ext uri="{FF2B5EF4-FFF2-40B4-BE49-F238E27FC236}">
                <a16:creationId xmlns:a16="http://schemas.microsoft.com/office/drawing/2014/main" id="{DCF51623-8DF2-B75A-22A7-CD5C2ED28EDE}"/>
              </a:ext>
            </a:extLst>
          </p:cNvPr>
          <p:cNvSpPr/>
          <p:nvPr/>
        </p:nvSpPr>
        <p:spPr>
          <a:xfrm>
            <a:off x="8784417" y="3968710"/>
            <a:ext cx="27660" cy="13699"/>
          </a:xfrm>
          <a:custGeom>
            <a:avLst/>
            <a:gdLst>
              <a:gd name="csX0" fmla="*/ 21033 w 27660"/>
              <a:gd name="csY0" fmla="*/ 13127 h 13699"/>
              <a:gd name="csX1" fmla="*/ 27661 w 27660"/>
              <a:gd name="csY1" fmla="*/ 13700 h 13699"/>
              <a:gd name="csX2" fmla="*/ 0 w 27660"/>
              <a:gd name="csY2" fmla="*/ 0 h 13699"/>
              <a:gd name="csX3" fmla="*/ 21033 w 27660"/>
              <a:gd name="csY3" fmla="*/ 13127 h 136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660" h="13699">
                <a:moveTo>
                  <a:pt x="21033" y="13127"/>
                </a:moveTo>
                <a:cubicBezTo>
                  <a:pt x="23224" y="13439"/>
                  <a:pt x="25416" y="13595"/>
                  <a:pt x="27661" y="13700"/>
                </a:cubicBezTo>
                <a:cubicBezTo>
                  <a:pt x="19102" y="8230"/>
                  <a:pt x="9812" y="3750"/>
                  <a:pt x="0" y="0"/>
                </a:cubicBezTo>
                <a:cubicBezTo>
                  <a:pt x="5741" y="6303"/>
                  <a:pt x="11847" y="11720"/>
                  <a:pt x="21033" y="13127"/>
                </a:cubicBezTo>
                <a:close/>
              </a:path>
            </a:pathLst>
          </a:custGeom>
          <a:solidFill>
            <a:srgbClr val="FB7A23"/>
          </a:solidFill>
          <a:ln w="20856" cap="flat">
            <a:solidFill>
              <a:srgbClr val="FB7A23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95" name="Freeform 1782">
            <a:extLst>
              <a:ext uri="{FF2B5EF4-FFF2-40B4-BE49-F238E27FC236}">
                <a16:creationId xmlns:a16="http://schemas.microsoft.com/office/drawing/2014/main" id="{BAA01BDE-3410-B7D1-9307-36175A4C9ECF}"/>
              </a:ext>
            </a:extLst>
          </p:cNvPr>
          <p:cNvSpPr/>
          <p:nvPr/>
        </p:nvSpPr>
        <p:spPr>
          <a:xfrm>
            <a:off x="7887742" y="3589786"/>
            <a:ext cx="2259768" cy="1132475"/>
          </a:xfrm>
          <a:custGeom>
            <a:avLst/>
            <a:gdLst>
              <a:gd name="csX0" fmla="*/ 46031 w 2259768"/>
              <a:gd name="csY0" fmla="*/ 138738 h 1132475"/>
              <a:gd name="csX1" fmla="*/ 6002 w 2259768"/>
              <a:gd name="csY1" fmla="*/ 161293 h 1132475"/>
              <a:gd name="csX2" fmla="*/ 783 w 2259768"/>
              <a:gd name="csY2" fmla="*/ 170825 h 1132475"/>
              <a:gd name="csX3" fmla="*/ 7568 w 2259768"/>
              <a:gd name="csY3" fmla="*/ 167440 h 1132475"/>
              <a:gd name="csX4" fmla="*/ 14248 w 2259768"/>
              <a:gd name="csY4" fmla="*/ 207080 h 1132475"/>
              <a:gd name="csX5" fmla="*/ 16910 w 2259768"/>
              <a:gd name="csY5" fmla="*/ 211508 h 1132475"/>
              <a:gd name="csX6" fmla="*/ 0 w 2259768"/>
              <a:gd name="csY6" fmla="*/ 249429 h 1132475"/>
              <a:gd name="csX7" fmla="*/ 49476 w 2259768"/>
              <a:gd name="csY7" fmla="*/ 285423 h 1132475"/>
              <a:gd name="csX8" fmla="*/ 68630 w 2259768"/>
              <a:gd name="csY8" fmla="*/ 284537 h 1132475"/>
              <a:gd name="csX9" fmla="*/ 104432 w 2259768"/>
              <a:gd name="csY9" fmla="*/ 266775 h 1132475"/>
              <a:gd name="csX10" fmla="*/ 130527 w 2259768"/>
              <a:gd name="csY10" fmla="*/ 254794 h 1132475"/>
              <a:gd name="csX11" fmla="*/ 145923 w 2259768"/>
              <a:gd name="csY11" fmla="*/ 247658 h 1132475"/>
              <a:gd name="csX12" fmla="*/ 159231 w 2259768"/>
              <a:gd name="csY12" fmla="*/ 241303 h 1132475"/>
              <a:gd name="csX13" fmla="*/ 173166 w 2259768"/>
              <a:gd name="csY13" fmla="*/ 234583 h 1132475"/>
              <a:gd name="csX14" fmla="*/ 187414 w 2259768"/>
              <a:gd name="csY14" fmla="*/ 228853 h 1132475"/>
              <a:gd name="csX15" fmla="*/ 217736 w 2259768"/>
              <a:gd name="csY15" fmla="*/ 218019 h 1132475"/>
              <a:gd name="csX16" fmla="*/ 233915 w 2259768"/>
              <a:gd name="csY16" fmla="*/ 213070 h 1132475"/>
              <a:gd name="csX17" fmla="*/ 250877 w 2259768"/>
              <a:gd name="csY17" fmla="*/ 209163 h 1132475"/>
              <a:gd name="csX18" fmla="*/ 268465 w 2259768"/>
              <a:gd name="csY18" fmla="*/ 205465 h 1132475"/>
              <a:gd name="csX19" fmla="*/ 286888 w 2259768"/>
              <a:gd name="csY19" fmla="*/ 202913 h 1132475"/>
              <a:gd name="csX20" fmla="*/ 296334 w 2259768"/>
              <a:gd name="csY20" fmla="*/ 201610 h 1132475"/>
              <a:gd name="csX21" fmla="*/ 305989 w 2259768"/>
              <a:gd name="csY21" fmla="*/ 201037 h 1132475"/>
              <a:gd name="csX22" fmla="*/ 325769 w 2259768"/>
              <a:gd name="csY22" fmla="*/ 199787 h 1132475"/>
              <a:gd name="csX23" fmla="*/ 367626 w 2259768"/>
              <a:gd name="csY23" fmla="*/ 200777 h 1132475"/>
              <a:gd name="csX24" fmla="*/ 459480 w 2259768"/>
              <a:gd name="csY24" fmla="*/ 213331 h 1132475"/>
              <a:gd name="csX25" fmla="*/ 671893 w 2259768"/>
              <a:gd name="csY25" fmla="*/ 269119 h 1132475"/>
              <a:gd name="csX26" fmla="*/ 779560 w 2259768"/>
              <a:gd name="csY26" fmla="*/ 299748 h 1132475"/>
              <a:gd name="csX27" fmla="*/ 794956 w 2259768"/>
              <a:gd name="csY27" fmla="*/ 308238 h 1132475"/>
              <a:gd name="csX28" fmla="*/ 815258 w 2259768"/>
              <a:gd name="csY28" fmla="*/ 321365 h 1132475"/>
              <a:gd name="csX29" fmla="*/ 835978 w 2259768"/>
              <a:gd name="csY29" fmla="*/ 336627 h 1132475"/>
              <a:gd name="csX30" fmla="*/ 856280 w 2259768"/>
              <a:gd name="csY30" fmla="*/ 353348 h 1132475"/>
              <a:gd name="csX31" fmla="*/ 930546 w 2259768"/>
              <a:gd name="csY31" fmla="*/ 435181 h 1132475"/>
              <a:gd name="csX32" fmla="*/ 986285 w 2259768"/>
              <a:gd name="csY32" fmla="*/ 540610 h 1132475"/>
              <a:gd name="csX33" fmla="*/ 1012693 w 2259768"/>
              <a:gd name="csY33" fmla="*/ 599680 h 1132475"/>
              <a:gd name="csX34" fmla="*/ 1020730 w 2259768"/>
              <a:gd name="csY34" fmla="*/ 614526 h 1132475"/>
              <a:gd name="csX35" fmla="*/ 1029446 w 2259768"/>
              <a:gd name="csY35" fmla="*/ 629215 h 1132475"/>
              <a:gd name="csX36" fmla="*/ 1050896 w 2259768"/>
              <a:gd name="csY36" fmla="*/ 656562 h 1132475"/>
              <a:gd name="csX37" fmla="*/ 1063004 w 2259768"/>
              <a:gd name="csY37" fmla="*/ 669116 h 1132475"/>
              <a:gd name="csX38" fmla="*/ 1076469 w 2259768"/>
              <a:gd name="csY38" fmla="*/ 680054 h 1132475"/>
              <a:gd name="csX39" fmla="*/ 1083201 w 2259768"/>
              <a:gd name="csY39" fmla="*/ 685472 h 1132475"/>
              <a:gd name="csX40" fmla="*/ 1090351 w 2259768"/>
              <a:gd name="csY40" fmla="*/ 690004 h 1132475"/>
              <a:gd name="csX41" fmla="*/ 1104808 w 2259768"/>
              <a:gd name="csY41" fmla="*/ 698859 h 1132475"/>
              <a:gd name="csX42" fmla="*/ 1161643 w 2259768"/>
              <a:gd name="csY42" fmla="*/ 728237 h 1132475"/>
              <a:gd name="csX43" fmla="*/ 1240084 w 2259768"/>
              <a:gd name="csY43" fmla="*/ 772722 h 1132475"/>
              <a:gd name="csX44" fmla="*/ 1323953 w 2259768"/>
              <a:gd name="csY44" fmla="*/ 877266 h 1132475"/>
              <a:gd name="csX45" fmla="*/ 1367532 w 2259768"/>
              <a:gd name="csY45" fmla="*/ 969986 h 1132475"/>
              <a:gd name="csX46" fmla="*/ 1379483 w 2259768"/>
              <a:gd name="csY46" fmla="*/ 990144 h 1132475"/>
              <a:gd name="csX47" fmla="*/ 1392531 w 2259768"/>
              <a:gd name="csY47" fmla="*/ 1008324 h 1132475"/>
              <a:gd name="csX48" fmla="*/ 1405422 w 2259768"/>
              <a:gd name="csY48" fmla="*/ 1025201 h 1132475"/>
              <a:gd name="csX49" fmla="*/ 1419252 w 2259768"/>
              <a:gd name="csY49" fmla="*/ 1039682 h 1132475"/>
              <a:gd name="csX50" fmla="*/ 1432352 w 2259768"/>
              <a:gd name="csY50" fmla="*/ 1053069 h 1132475"/>
              <a:gd name="csX51" fmla="*/ 1445608 w 2259768"/>
              <a:gd name="csY51" fmla="*/ 1064268 h 1132475"/>
              <a:gd name="csX52" fmla="*/ 1469354 w 2259768"/>
              <a:gd name="csY52" fmla="*/ 1083333 h 1132475"/>
              <a:gd name="csX53" fmla="*/ 1504165 w 2259768"/>
              <a:gd name="csY53" fmla="*/ 1107711 h 1132475"/>
              <a:gd name="csX54" fmla="*/ 1516847 w 2259768"/>
              <a:gd name="csY54" fmla="*/ 1115733 h 1132475"/>
              <a:gd name="csX55" fmla="*/ 1518987 w 2259768"/>
              <a:gd name="csY55" fmla="*/ 1112607 h 1132475"/>
              <a:gd name="csX56" fmla="*/ 1506722 w 2259768"/>
              <a:gd name="csY56" fmla="*/ 1104065 h 1132475"/>
              <a:gd name="csX57" fmla="*/ 1473373 w 2259768"/>
              <a:gd name="csY57" fmla="*/ 1078228 h 1132475"/>
              <a:gd name="csX58" fmla="*/ 1450931 w 2259768"/>
              <a:gd name="csY58" fmla="*/ 1058330 h 1132475"/>
              <a:gd name="csX59" fmla="*/ 1438458 w 2259768"/>
              <a:gd name="csY59" fmla="*/ 1046766 h 1132475"/>
              <a:gd name="csX60" fmla="*/ 1426350 w 2259768"/>
              <a:gd name="csY60" fmla="*/ 1033118 h 1132475"/>
              <a:gd name="csX61" fmla="*/ 1413615 w 2259768"/>
              <a:gd name="csY61" fmla="*/ 1018481 h 1132475"/>
              <a:gd name="csX62" fmla="*/ 1401977 w 2259768"/>
              <a:gd name="csY62" fmla="*/ 1001604 h 1132475"/>
              <a:gd name="csX63" fmla="*/ 1390234 w 2259768"/>
              <a:gd name="csY63" fmla="*/ 983529 h 1132475"/>
              <a:gd name="csX64" fmla="*/ 1379640 w 2259768"/>
              <a:gd name="csY64" fmla="*/ 963475 h 1132475"/>
              <a:gd name="csX65" fmla="*/ 1341280 w 2259768"/>
              <a:gd name="csY65" fmla="*/ 870651 h 1132475"/>
              <a:gd name="csX66" fmla="*/ 1280009 w 2259768"/>
              <a:gd name="csY66" fmla="*/ 770430 h 1132475"/>
              <a:gd name="csX67" fmla="*/ 1225262 w 2259768"/>
              <a:gd name="csY67" fmla="*/ 726310 h 1132475"/>
              <a:gd name="csX68" fmla="*/ 1217538 w 2259768"/>
              <a:gd name="csY68" fmla="*/ 723081 h 1132475"/>
              <a:gd name="csX69" fmla="*/ 1207674 w 2259768"/>
              <a:gd name="csY69" fmla="*/ 719851 h 1132475"/>
              <a:gd name="csX70" fmla="*/ 1175264 w 2259768"/>
              <a:gd name="csY70" fmla="*/ 702088 h 1132475"/>
              <a:gd name="csX71" fmla="*/ 1121665 w 2259768"/>
              <a:gd name="csY71" fmla="*/ 671147 h 1132475"/>
              <a:gd name="csX72" fmla="*/ 1109401 w 2259768"/>
              <a:gd name="csY72" fmla="*/ 662813 h 1132475"/>
              <a:gd name="csX73" fmla="*/ 1103347 w 2259768"/>
              <a:gd name="csY73" fmla="*/ 658593 h 1132475"/>
              <a:gd name="csX74" fmla="*/ 1097919 w 2259768"/>
              <a:gd name="csY74" fmla="*/ 653749 h 1132475"/>
              <a:gd name="csX75" fmla="*/ 1087063 w 2259768"/>
              <a:gd name="csY75" fmla="*/ 644165 h 1132475"/>
              <a:gd name="csX76" fmla="*/ 1077617 w 2259768"/>
              <a:gd name="csY76" fmla="*/ 633330 h 1132475"/>
              <a:gd name="csX77" fmla="*/ 1019790 w 2259768"/>
              <a:gd name="csY77" fmla="*/ 501960 h 1132475"/>
              <a:gd name="csX78" fmla="*/ 969949 w 2259768"/>
              <a:gd name="csY78" fmla="*/ 409500 h 1132475"/>
              <a:gd name="csX79" fmla="*/ 909461 w 2259768"/>
              <a:gd name="csY79" fmla="*/ 332512 h 1132475"/>
              <a:gd name="csX80" fmla="*/ 913793 w 2259768"/>
              <a:gd name="csY80" fmla="*/ 333502 h 1132475"/>
              <a:gd name="csX81" fmla="*/ 946046 w 2259768"/>
              <a:gd name="csY81" fmla="*/ 340482 h 1132475"/>
              <a:gd name="csX82" fmla="*/ 978978 w 2259768"/>
              <a:gd name="csY82" fmla="*/ 346472 h 1132475"/>
              <a:gd name="csX83" fmla="*/ 1046042 w 2259768"/>
              <a:gd name="csY83" fmla="*/ 356577 h 1132475"/>
              <a:gd name="csX84" fmla="*/ 1184763 w 2259768"/>
              <a:gd name="csY84" fmla="*/ 362620 h 1132475"/>
              <a:gd name="csX85" fmla="*/ 1324632 w 2259768"/>
              <a:gd name="csY85" fmla="*/ 346107 h 1132475"/>
              <a:gd name="csX86" fmla="*/ 1459699 w 2259768"/>
              <a:gd name="csY86" fmla="*/ 309228 h 1132475"/>
              <a:gd name="csX87" fmla="*/ 1702852 w 2259768"/>
              <a:gd name="csY87" fmla="*/ 186921 h 1132475"/>
              <a:gd name="csX88" fmla="*/ 1896111 w 2259768"/>
              <a:gd name="csY88" fmla="*/ 95139 h 1132475"/>
              <a:gd name="csX89" fmla="*/ 2008946 w 2259768"/>
              <a:gd name="csY89" fmla="*/ 54717 h 1132475"/>
              <a:gd name="csX90" fmla="*/ 2157843 w 2259768"/>
              <a:gd name="csY90" fmla="*/ 40601 h 1132475"/>
              <a:gd name="csX91" fmla="*/ 2171621 w 2259768"/>
              <a:gd name="csY91" fmla="*/ 40809 h 1132475"/>
              <a:gd name="csX92" fmla="*/ 2185295 w 2259768"/>
              <a:gd name="csY92" fmla="*/ 42060 h 1132475"/>
              <a:gd name="csX93" fmla="*/ 2212382 w 2259768"/>
              <a:gd name="csY93" fmla="*/ 44508 h 1132475"/>
              <a:gd name="csX94" fmla="*/ 2238999 w 2259768"/>
              <a:gd name="csY94" fmla="*/ 48154 h 1132475"/>
              <a:gd name="csX95" fmla="*/ 2257683 w 2259768"/>
              <a:gd name="csY95" fmla="*/ 51280 h 1132475"/>
              <a:gd name="csX96" fmla="*/ 2257735 w 2259768"/>
              <a:gd name="csY96" fmla="*/ 16588 h 1132475"/>
              <a:gd name="csX97" fmla="*/ 2245000 w 2259768"/>
              <a:gd name="csY97" fmla="*/ 13827 h 1132475"/>
              <a:gd name="csX98" fmla="*/ 2217392 w 2259768"/>
              <a:gd name="csY98" fmla="*/ 8722 h 1132475"/>
              <a:gd name="csX99" fmla="*/ 2189001 w 2259768"/>
              <a:gd name="csY99" fmla="*/ 4763 h 1132475"/>
              <a:gd name="csX100" fmla="*/ 2174596 w 2259768"/>
              <a:gd name="csY100" fmla="*/ 2784 h 1132475"/>
              <a:gd name="csX101" fmla="*/ 2159983 w 2259768"/>
              <a:gd name="csY101" fmla="*/ 1846 h 1132475"/>
              <a:gd name="csX102" fmla="*/ 1915056 w 2259768"/>
              <a:gd name="csY102" fmla="*/ 30079 h 1132475"/>
              <a:gd name="csX103" fmla="*/ 1674304 w 2259768"/>
              <a:gd name="csY103" fmla="*/ 131862 h 1132475"/>
              <a:gd name="csX104" fmla="*/ 1555415 w 2259768"/>
              <a:gd name="csY104" fmla="*/ 188953 h 1132475"/>
              <a:gd name="csX105" fmla="*/ 1525615 w 2259768"/>
              <a:gd name="csY105" fmla="*/ 202652 h 1132475"/>
              <a:gd name="csX106" fmla="*/ 1495501 w 2259768"/>
              <a:gd name="csY106" fmla="*/ 214425 h 1132475"/>
              <a:gd name="csX107" fmla="*/ 1465388 w 2259768"/>
              <a:gd name="csY107" fmla="*/ 226093 h 1132475"/>
              <a:gd name="csX108" fmla="*/ 1440702 w 2259768"/>
              <a:gd name="csY108" fmla="*/ 234166 h 1132475"/>
              <a:gd name="csX109" fmla="*/ 1399368 w 2259768"/>
              <a:gd name="csY109" fmla="*/ 246876 h 1132475"/>
              <a:gd name="csX110" fmla="*/ 1309862 w 2259768"/>
              <a:gd name="csY110" fmla="*/ 266827 h 1132475"/>
              <a:gd name="csX111" fmla="*/ 1183719 w 2259768"/>
              <a:gd name="csY111" fmla="*/ 275786 h 1132475"/>
              <a:gd name="csX112" fmla="*/ 1058985 w 2259768"/>
              <a:gd name="csY112" fmla="*/ 264587 h 1132475"/>
              <a:gd name="csX113" fmla="*/ 997714 w 2259768"/>
              <a:gd name="csY113" fmla="*/ 252450 h 1132475"/>
              <a:gd name="csX114" fmla="*/ 967392 w 2259768"/>
              <a:gd name="csY114" fmla="*/ 245470 h 1132475"/>
              <a:gd name="csX115" fmla="*/ 937278 w 2259768"/>
              <a:gd name="csY115" fmla="*/ 237500 h 1132475"/>
              <a:gd name="csX116" fmla="*/ 704772 w 2259768"/>
              <a:gd name="csY116" fmla="*/ 164054 h 1132475"/>
              <a:gd name="csX117" fmla="*/ 486097 w 2259768"/>
              <a:gd name="csY117" fmla="*/ 96233 h 1132475"/>
              <a:gd name="csX118" fmla="*/ 378429 w 2259768"/>
              <a:gd name="csY118" fmla="*/ 76751 h 1132475"/>
              <a:gd name="csX119" fmla="*/ 325665 w 2259768"/>
              <a:gd name="csY119" fmla="*/ 73261 h 1132475"/>
              <a:gd name="csX120" fmla="*/ 299831 w 2259768"/>
              <a:gd name="csY120" fmla="*/ 73678 h 1132475"/>
              <a:gd name="csX121" fmla="*/ 287149 w 2259768"/>
              <a:gd name="csY121" fmla="*/ 73939 h 1132475"/>
              <a:gd name="csX122" fmla="*/ 274623 w 2259768"/>
              <a:gd name="csY122" fmla="*/ 74980 h 1132475"/>
              <a:gd name="csX123" fmla="*/ 105110 w 2259768"/>
              <a:gd name="csY123" fmla="*/ 117486 h 1132475"/>
              <a:gd name="csX124" fmla="*/ 88879 w 2259768"/>
              <a:gd name="csY124" fmla="*/ 124466 h 1132475"/>
              <a:gd name="csX125" fmla="*/ 82043 w 2259768"/>
              <a:gd name="csY125" fmla="*/ 127331 h 1132475"/>
              <a:gd name="csX126" fmla="*/ 75988 w 2259768"/>
              <a:gd name="csY126" fmla="*/ 129831 h 1132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</a:cxnLst>
            <a:rect l="l" t="t" r="r" b="b"/>
            <a:pathLst>
              <a:path w="2259768" h="1132475">
                <a:moveTo>
                  <a:pt x="46031" y="138738"/>
                </a:moveTo>
                <a:cubicBezTo>
                  <a:pt x="13361" y="150250"/>
                  <a:pt x="7776" y="157855"/>
                  <a:pt x="6002" y="161293"/>
                </a:cubicBezTo>
                <a:cubicBezTo>
                  <a:pt x="4906" y="163533"/>
                  <a:pt x="2923" y="169888"/>
                  <a:pt x="783" y="170825"/>
                </a:cubicBezTo>
                <a:cubicBezTo>
                  <a:pt x="4280" y="172180"/>
                  <a:pt x="4227" y="165929"/>
                  <a:pt x="7568" y="167440"/>
                </a:cubicBezTo>
                <a:cubicBezTo>
                  <a:pt x="21137" y="173586"/>
                  <a:pt x="25103" y="196610"/>
                  <a:pt x="14248" y="207080"/>
                </a:cubicBezTo>
                <a:cubicBezTo>
                  <a:pt x="15187" y="208538"/>
                  <a:pt x="16127" y="209997"/>
                  <a:pt x="16910" y="211508"/>
                </a:cubicBezTo>
                <a:cubicBezTo>
                  <a:pt x="26199" y="228489"/>
                  <a:pt x="15396" y="245678"/>
                  <a:pt x="0" y="249429"/>
                </a:cubicBezTo>
                <a:lnTo>
                  <a:pt x="49476" y="285423"/>
                </a:lnTo>
                <a:cubicBezTo>
                  <a:pt x="51720" y="284329"/>
                  <a:pt x="66177" y="285735"/>
                  <a:pt x="68630" y="284537"/>
                </a:cubicBezTo>
                <a:cubicBezTo>
                  <a:pt x="80268" y="278860"/>
                  <a:pt x="88305" y="274171"/>
                  <a:pt x="104432" y="266775"/>
                </a:cubicBezTo>
                <a:cubicBezTo>
                  <a:pt x="112678" y="263024"/>
                  <a:pt x="121342" y="259013"/>
                  <a:pt x="130527" y="254794"/>
                </a:cubicBezTo>
                <a:cubicBezTo>
                  <a:pt x="135537" y="252450"/>
                  <a:pt x="140652" y="250106"/>
                  <a:pt x="145923" y="247658"/>
                </a:cubicBezTo>
                <a:cubicBezTo>
                  <a:pt x="150255" y="245574"/>
                  <a:pt x="154691" y="243439"/>
                  <a:pt x="159231" y="241303"/>
                </a:cubicBezTo>
                <a:cubicBezTo>
                  <a:pt x="163772" y="239115"/>
                  <a:pt x="168417" y="236875"/>
                  <a:pt x="173166" y="234583"/>
                </a:cubicBezTo>
                <a:cubicBezTo>
                  <a:pt x="177915" y="232239"/>
                  <a:pt x="182560" y="230833"/>
                  <a:pt x="187414" y="228853"/>
                </a:cubicBezTo>
                <a:cubicBezTo>
                  <a:pt x="197121" y="225155"/>
                  <a:pt x="207090" y="220780"/>
                  <a:pt x="217736" y="218019"/>
                </a:cubicBezTo>
                <a:cubicBezTo>
                  <a:pt x="223060" y="216404"/>
                  <a:pt x="228435" y="214737"/>
                  <a:pt x="233915" y="213070"/>
                </a:cubicBezTo>
                <a:cubicBezTo>
                  <a:pt x="239395" y="211455"/>
                  <a:pt x="245136" y="210570"/>
                  <a:pt x="250877" y="209163"/>
                </a:cubicBezTo>
                <a:cubicBezTo>
                  <a:pt x="256670" y="208017"/>
                  <a:pt x="262463" y="206351"/>
                  <a:pt x="268465" y="205465"/>
                </a:cubicBezTo>
                <a:cubicBezTo>
                  <a:pt x="274519" y="204632"/>
                  <a:pt x="280677" y="203798"/>
                  <a:pt x="286888" y="202913"/>
                </a:cubicBezTo>
                <a:cubicBezTo>
                  <a:pt x="290019" y="202496"/>
                  <a:pt x="293151" y="201923"/>
                  <a:pt x="296334" y="201610"/>
                </a:cubicBezTo>
                <a:cubicBezTo>
                  <a:pt x="299518" y="201402"/>
                  <a:pt x="302754" y="201246"/>
                  <a:pt x="305989" y="201037"/>
                </a:cubicBezTo>
                <a:cubicBezTo>
                  <a:pt x="312513" y="200621"/>
                  <a:pt x="319089" y="200204"/>
                  <a:pt x="325769" y="199787"/>
                </a:cubicBezTo>
                <a:cubicBezTo>
                  <a:pt x="339339" y="200100"/>
                  <a:pt x="353117" y="199371"/>
                  <a:pt x="367626" y="200777"/>
                </a:cubicBezTo>
                <a:cubicBezTo>
                  <a:pt x="396382" y="202183"/>
                  <a:pt x="427174" y="206924"/>
                  <a:pt x="459480" y="213331"/>
                </a:cubicBezTo>
                <a:cubicBezTo>
                  <a:pt x="530876" y="227395"/>
                  <a:pt x="601854" y="249481"/>
                  <a:pt x="671893" y="269119"/>
                </a:cubicBezTo>
                <a:cubicBezTo>
                  <a:pt x="706703" y="279172"/>
                  <a:pt x="742610" y="289590"/>
                  <a:pt x="779560" y="299748"/>
                </a:cubicBezTo>
                <a:cubicBezTo>
                  <a:pt x="784675" y="302456"/>
                  <a:pt x="789946" y="305113"/>
                  <a:pt x="794956" y="308238"/>
                </a:cubicBezTo>
                <a:cubicBezTo>
                  <a:pt x="801585" y="312614"/>
                  <a:pt x="808474" y="316260"/>
                  <a:pt x="815258" y="321365"/>
                </a:cubicBezTo>
                <a:cubicBezTo>
                  <a:pt x="822043" y="326365"/>
                  <a:pt x="828984" y="331470"/>
                  <a:pt x="835978" y="336627"/>
                </a:cubicBezTo>
                <a:cubicBezTo>
                  <a:pt x="843128" y="341628"/>
                  <a:pt x="849391" y="347774"/>
                  <a:pt x="856280" y="353348"/>
                </a:cubicBezTo>
                <a:cubicBezTo>
                  <a:pt x="883105" y="376580"/>
                  <a:pt x="908939" y="403510"/>
                  <a:pt x="930546" y="435181"/>
                </a:cubicBezTo>
                <a:cubicBezTo>
                  <a:pt x="952518" y="466851"/>
                  <a:pt x="970054" y="502272"/>
                  <a:pt x="986285" y="540610"/>
                </a:cubicBezTo>
                <a:cubicBezTo>
                  <a:pt x="994478" y="559884"/>
                  <a:pt x="1002724" y="579834"/>
                  <a:pt x="1012693" y="599680"/>
                </a:cubicBezTo>
                <a:cubicBezTo>
                  <a:pt x="1014937" y="604681"/>
                  <a:pt x="1017912" y="609577"/>
                  <a:pt x="1020730" y="614526"/>
                </a:cubicBezTo>
                <a:cubicBezTo>
                  <a:pt x="1023653" y="619422"/>
                  <a:pt x="1026210" y="624423"/>
                  <a:pt x="1029446" y="629215"/>
                </a:cubicBezTo>
                <a:cubicBezTo>
                  <a:pt x="1036387" y="638487"/>
                  <a:pt x="1042441" y="648384"/>
                  <a:pt x="1050896" y="656562"/>
                </a:cubicBezTo>
                <a:cubicBezTo>
                  <a:pt x="1054914" y="660729"/>
                  <a:pt x="1058776" y="665209"/>
                  <a:pt x="1063004" y="669116"/>
                </a:cubicBezTo>
                <a:lnTo>
                  <a:pt x="1076469" y="680054"/>
                </a:lnTo>
                <a:lnTo>
                  <a:pt x="1083201" y="685472"/>
                </a:lnTo>
                <a:cubicBezTo>
                  <a:pt x="1085498" y="687139"/>
                  <a:pt x="1087951" y="688493"/>
                  <a:pt x="1090351" y="690004"/>
                </a:cubicBezTo>
                <a:lnTo>
                  <a:pt x="1104808" y="698859"/>
                </a:lnTo>
                <a:cubicBezTo>
                  <a:pt x="1123857" y="709902"/>
                  <a:pt x="1142750" y="719018"/>
                  <a:pt x="1161643" y="728237"/>
                </a:cubicBezTo>
                <a:cubicBezTo>
                  <a:pt x="1188625" y="741416"/>
                  <a:pt x="1215920" y="754699"/>
                  <a:pt x="1240084" y="772722"/>
                </a:cubicBezTo>
                <a:cubicBezTo>
                  <a:pt x="1279592" y="802205"/>
                  <a:pt x="1304904" y="831271"/>
                  <a:pt x="1323953" y="877266"/>
                </a:cubicBezTo>
                <a:cubicBezTo>
                  <a:pt x="1337784" y="910760"/>
                  <a:pt x="1351457" y="942378"/>
                  <a:pt x="1367532" y="969986"/>
                </a:cubicBezTo>
                <a:cubicBezTo>
                  <a:pt x="1371603" y="976862"/>
                  <a:pt x="1375569" y="983581"/>
                  <a:pt x="1379483" y="990144"/>
                </a:cubicBezTo>
                <a:cubicBezTo>
                  <a:pt x="1383345" y="996708"/>
                  <a:pt x="1388356" y="1002386"/>
                  <a:pt x="1392531" y="1008324"/>
                </a:cubicBezTo>
                <a:cubicBezTo>
                  <a:pt x="1396967" y="1014106"/>
                  <a:pt x="1400985" y="1019940"/>
                  <a:pt x="1405422" y="1025201"/>
                </a:cubicBezTo>
                <a:cubicBezTo>
                  <a:pt x="1410171" y="1030201"/>
                  <a:pt x="1414764" y="1034994"/>
                  <a:pt x="1419252" y="1039682"/>
                </a:cubicBezTo>
                <a:cubicBezTo>
                  <a:pt x="1423793" y="1044266"/>
                  <a:pt x="1427863" y="1049006"/>
                  <a:pt x="1432352" y="1053069"/>
                </a:cubicBezTo>
                <a:cubicBezTo>
                  <a:pt x="1436944" y="1056924"/>
                  <a:pt x="1441328" y="1060674"/>
                  <a:pt x="1445608" y="1064268"/>
                </a:cubicBezTo>
                <a:cubicBezTo>
                  <a:pt x="1454219" y="1071352"/>
                  <a:pt x="1461630" y="1078333"/>
                  <a:pt x="1469354" y="1083333"/>
                </a:cubicBezTo>
                <a:cubicBezTo>
                  <a:pt x="1484385" y="1093855"/>
                  <a:pt x="1495867" y="1102554"/>
                  <a:pt x="1504165" y="1107711"/>
                </a:cubicBezTo>
                <a:cubicBezTo>
                  <a:pt x="1512411" y="1112920"/>
                  <a:pt x="1516847" y="1115733"/>
                  <a:pt x="1516847" y="1115733"/>
                </a:cubicBezTo>
                <a:cubicBezTo>
                  <a:pt x="1554111" y="1139277"/>
                  <a:pt x="1554946" y="1137767"/>
                  <a:pt x="1518987" y="1112607"/>
                </a:cubicBezTo>
                <a:cubicBezTo>
                  <a:pt x="1518987" y="1112607"/>
                  <a:pt x="1514707" y="1109638"/>
                  <a:pt x="1506722" y="1104065"/>
                </a:cubicBezTo>
                <a:cubicBezTo>
                  <a:pt x="1498737" y="1098491"/>
                  <a:pt x="1487725" y="1089376"/>
                  <a:pt x="1473373" y="1078228"/>
                </a:cubicBezTo>
                <a:cubicBezTo>
                  <a:pt x="1465962" y="1072915"/>
                  <a:pt x="1458969" y="1065675"/>
                  <a:pt x="1450931" y="1058330"/>
                </a:cubicBezTo>
                <a:cubicBezTo>
                  <a:pt x="1446965" y="1054632"/>
                  <a:pt x="1442790" y="1050777"/>
                  <a:pt x="1438458" y="1046766"/>
                </a:cubicBezTo>
                <a:cubicBezTo>
                  <a:pt x="1434335" y="1042599"/>
                  <a:pt x="1430577" y="1037807"/>
                  <a:pt x="1426350" y="1033118"/>
                </a:cubicBezTo>
                <a:cubicBezTo>
                  <a:pt x="1422227" y="1028378"/>
                  <a:pt x="1417999" y="1023482"/>
                  <a:pt x="1413615" y="1018481"/>
                </a:cubicBezTo>
                <a:cubicBezTo>
                  <a:pt x="1409597" y="1013168"/>
                  <a:pt x="1405996" y="1007334"/>
                  <a:pt x="1401977" y="1001604"/>
                </a:cubicBezTo>
                <a:cubicBezTo>
                  <a:pt x="1398219" y="995666"/>
                  <a:pt x="1393679" y="990092"/>
                  <a:pt x="1390234" y="983529"/>
                </a:cubicBezTo>
                <a:cubicBezTo>
                  <a:pt x="1386790" y="976966"/>
                  <a:pt x="1383241" y="970298"/>
                  <a:pt x="1379640" y="963475"/>
                </a:cubicBezTo>
                <a:cubicBezTo>
                  <a:pt x="1365392" y="936075"/>
                  <a:pt x="1353388" y="904405"/>
                  <a:pt x="1341280" y="870651"/>
                </a:cubicBezTo>
                <a:cubicBezTo>
                  <a:pt x="1329485" y="836272"/>
                  <a:pt x="1310697" y="799132"/>
                  <a:pt x="1280009" y="770430"/>
                </a:cubicBezTo>
                <a:cubicBezTo>
                  <a:pt x="1262474" y="753657"/>
                  <a:pt x="1246608" y="738134"/>
                  <a:pt x="1225262" y="726310"/>
                </a:cubicBezTo>
                <a:cubicBezTo>
                  <a:pt x="1221348" y="724487"/>
                  <a:pt x="1218634" y="723549"/>
                  <a:pt x="1217538" y="723081"/>
                </a:cubicBezTo>
                <a:cubicBezTo>
                  <a:pt x="1214146" y="721778"/>
                  <a:pt x="1210858" y="720685"/>
                  <a:pt x="1207674" y="719851"/>
                </a:cubicBezTo>
                <a:cubicBezTo>
                  <a:pt x="1196871" y="713809"/>
                  <a:pt x="1186015" y="707922"/>
                  <a:pt x="1175264" y="702088"/>
                </a:cubicBezTo>
                <a:cubicBezTo>
                  <a:pt x="1157154" y="692191"/>
                  <a:pt x="1138627" y="682138"/>
                  <a:pt x="1121665" y="671147"/>
                </a:cubicBezTo>
                <a:lnTo>
                  <a:pt x="1109401" y="662813"/>
                </a:lnTo>
                <a:cubicBezTo>
                  <a:pt x="1107365" y="661406"/>
                  <a:pt x="1105225" y="660156"/>
                  <a:pt x="1103347" y="658593"/>
                </a:cubicBezTo>
                <a:lnTo>
                  <a:pt x="1097919" y="653749"/>
                </a:lnTo>
                <a:lnTo>
                  <a:pt x="1087063" y="644165"/>
                </a:lnTo>
                <a:cubicBezTo>
                  <a:pt x="1083671" y="640727"/>
                  <a:pt x="1080801" y="636872"/>
                  <a:pt x="1077617" y="633330"/>
                </a:cubicBezTo>
                <a:cubicBezTo>
                  <a:pt x="1044268" y="595773"/>
                  <a:pt x="1036387" y="547174"/>
                  <a:pt x="1019790" y="501960"/>
                </a:cubicBezTo>
                <a:cubicBezTo>
                  <a:pt x="1008518" y="471279"/>
                  <a:pt x="987433" y="437316"/>
                  <a:pt x="969949" y="409500"/>
                </a:cubicBezTo>
                <a:cubicBezTo>
                  <a:pt x="952309" y="381007"/>
                  <a:pt x="931485" y="355379"/>
                  <a:pt x="909461" y="332512"/>
                </a:cubicBezTo>
                <a:cubicBezTo>
                  <a:pt x="910922" y="332824"/>
                  <a:pt x="912332" y="333189"/>
                  <a:pt x="913793" y="333502"/>
                </a:cubicBezTo>
                <a:cubicBezTo>
                  <a:pt x="924492" y="335794"/>
                  <a:pt x="935243" y="338138"/>
                  <a:pt x="946046" y="340482"/>
                </a:cubicBezTo>
                <a:cubicBezTo>
                  <a:pt x="957006" y="342461"/>
                  <a:pt x="967914" y="344493"/>
                  <a:pt x="978978" y="346472"/>
                </a:cubicBezTo>
                <a:cubicBezTo>
                  <a:pt x="1000846" y="350900"/>
                  <a:pt x="1023548" y="353244"/>
                  <a:pt x="1046042" y="356577"/>
                </a:cubicBezTo>
                <a:cubicBezTo>
                  <a:pt x="1091499" y="361370"/>
                  <a:pt x="1137844" y="364808"/>
                  <a:pt x="1184763" y="362620"/>
                </a:cubicBezTo>
                <a:cubicBezTo>
                  <a:pt x="1231629" y="361786"/>
                  <a:pt x="1278496" y="354911"/>
                  <a:pt x="1324632" y="346107"/>
                </a:cubicBezTo>
                <a:cubicBezTo>
                  <a:pt x="1370350" y="335741"/>
                  <a:pt x="1414816" y="321938"/>
                  <a:pt x="1459699" y="309228"/>
                </a:cubicBezTo>
                <a:cubicBezTo>
                  <a:pt x="1548265" y="284173"/>
                  <a:pt x="1622636" y="230781"/>
                  <a:pt x="1702852" y="186921"/>
                </a:cubicBezTo>
                <a:cubicBezTo>
                  <a:pt x="1765532" y="152698"/>
                  <a:pt x="1827690" y="115714"/>
                  <a:pt x="1896111" y="95139"/>
                </a:cubicBezTo>
                <a:cubicBezTo>
                  <a:pt x="1934418" y="83627"/>
                  <a:pt x="1970847" y="64146"/>
                  <a:pt x="2008946" y="54717"/>
                </a:cubicBezTo>
                <a:cubicBezTo>
                  <a:pt x="2057065" y="42789"/>
                  <a:pt x="2108367" y="39299"/>
                  <a:pt x="2157843" y="40601"/>
                </a:cubicBezTo>
                <a:cubicBezTo>
                  <a:pt x="2162436" y="40653"/>
                  <a:pt x="2167081" y="40705"/>
                  <a:pt x="2171621" y="40809"/>
                </a:cubicBezTo>
                <a:cubicBezTo>
                  <a:pt x="2176214" y="41226"/>
                  <a:pt x="2180755" y="41643"/>
                  <a:pt x="2185295" y="42060"/>
                </a:cubicBezTo>
                <a:cubicBezTo>
                  <a:pt x="2194376" y="42893"/>
                  <a:pt x="2203405" y="43726"/>
                  <a:pt x="2212382" y="44508"/>
                </a:cubicBezTo>
                <a:cubicBezTo>
                  <a:pt x="2221358" y="45029"/>
                  <a:pt x="2230231" y="46696"/>
                  <a:pt x="2238999" y="48154"/>
                </a:cubicBezTo>
                <a:cubicBezTo>
                  <a:pt x="2245262" y="49196"/>
                  <a:pt x="2251472" y="50238"/>
                  <a:pt x="2257683" y="51280"/>
                </a:cubicBezTo>
                <a:cubicBezTo>
                  <a:pt x="2261232" y="41278"/>
                  <a:pt x="2259561" y="27318"/>
                  <a:pt x="2257735" y="16588"/>
                </a:cubicBezTo>
                <a:cubicBezTo>
                  <a:pt x="2253507" y="15650"/>
                  <a:pt x="2249280" y="14765"/>
                  <a:pt x="2245000" y="13827"/>
                </a:cubicBezTo>
                <a:cubicBezTo>
                  <a:pt x="2235919" y="11848"/>
                  <a:pt x="2226838" y="9712"/>
                  <a:pt x="2217392" y="8722"/>
                </a:cubicBezTo>
                <a:cubicBezTo>
                  <a:pt x="2207998" y="7420"/>
                  <a:pt x="2198499" y="6118"/>
                  <a:pt x="2189001" y="4763"/>
                </a:cubicBezTo>
                <a:cubicBezTo>
                  <a:pt x="2184199" y="4086"/>
                  <a:pt x="2179450" y="3461"/>
                  <a:pt x="2174596" y="2784"/>
                </a:cubicBezTo>
                <a:cubicBezTo>
                  <a:pt x="2169743" y="2471"/>
                  <a:pt x="2164889" y="2211"/>
                  <a:pt x="2159983" y="1846"/>
                </a:cubicBezTo>
                <a:cubicBezTo>
                  <a:pt x="2081959" y="-4040"/>
                  <a:pt x="1996942" y="3826"/>
                  <a:pt x="1915056" y="30079"/>
                </a:cubicBezTo>
                <a:cubicBezTo>
                  <a:pt x="1832596" y="54926"/>
                  <a:pt x="1753267" y="93420"/>
                  <a:pt x="1674304" y="131862"/>
                </a:cubicBezTo>
                <a:cubicBezTo>
                  <a:pt x="1634848" y="151083"/>
                  <a:pt x="1595132" y="170669"/>
                  <a:pt x="1555415" y="188953"/>
                </a:cubicBezTo>
                <a:lnTo>
                  <a:pt x="1525615" y="202652"/>
                </a:lnTo>
                <a:lnTo>
                  <a:pt x="1495501" y="214425"/>
                </a:lnTo>
                <a:cubicBezTo>
                  <a:pt x="1485429" y="218331"/>
                  <a:pt x="1475461" y="222394"/>
                  <a:pt x="1465388" y="226093"/>
                </a:cubicBezTo>
                <a:lnTo>
                  <a:pt x="1440702" y="234166"/>
                </a:lnTo>
                <a:cubicBezTo>
                  <a:pt x="1425410" y="237292"/>
                  <a:pt x="1411528" y="241667"/>
                  <a:pt x="1399368" y="246876"/>
                </a:cubicBezTo>
                <a:cubicBezTo>
                  <a:pt x="1369724" y="255054"/>
                  <a:pt x="1339767" y="261462"/>
                  <a:pt x="1309862" y="266827"/>
                </a:cubicBezTo>
                <a:cubicBezTo>
                  <a:pt x="1267797" y="272765"/>
                  <a:pt x="1225732" y="277088"/>
                  <a:pt x="1183719" y="275786"/>
                </a:cubicBezTo>
                <a:cubicBezTo>
                  <a:pt x="1141811" y="275890"/>
                  <a:pt x="1100111" y="270786"/>
                  <a:pt x="1058985" y="264587"/>
                </a:cubicBezTo>
                <a:cubicBezTo>
                  <a:pt x="1038422" y="260576"/>
                  <a:pt x="1017964" y="257555"/>
                  <a:pt x="997714" y="252450"/>
                </a:cubicBezTo>
                <a:cubicBezTo>
                  <a:pt x="987589" y="250106"/>
                  <a:pt x="977464" y="247814"/>
                  <a:pt x="967392" y="245470"/>
                </a:cubicBezTo>
                <a:cubicBezTo>
                  <a:pt x="957319" y="242813"/>
                  <a:pt x="947299" y="240105"/>
                  <a:pt x="937278" y="237500"/>
                </a:cubicBezTo>
                <a:cubicBezTo>
                  <a:pt x="857219" y="215935"/>
                  <a:pt x="779978" y="189474"/>
                  <a:pt x="704772" y="164054"/>
                </a:cubicBezTo>
                <a:cubicBezTo>
                  <a:pt x="629671" y="139363"/>
                  <a:pt x="558484" y="114152"/>
                  <a:pt x="486097" y="96233"/>
                </a:cubicBezTo>
                <a:cubicBezTo>
                  <a:pt x="450033" y="87430"/>
                  <a:pt x="414179" y="80189"/>
                  <a:pt x="378429" y="76751"/>
                </a:cubicBezTo>
                <a:cubicBezTo>
                  <a:pt x="360789" y="74355"/>
                  <a:pt x="342888" y="74199"/>
                  <a:pt x="325665" y="73261"/>
                </a:cubicBezTo>
                <a:cubicBezTo>
                  <a:pt x="316949" y="73418"/>
                  <a:pt x="308338" y="73522"/>
                  <a:pt x="299831" y="73678"/>
                </a:cubicBezTo>
                <a:cubicBezTo>
                  <a:pt x="295604" y="73782"/>
                  <a:pt x="291324" y="73886"/>
                  <a:pt x="287149" y="73939"/>
                </a:cubicBezTo>
                <a:cubicBezTo>
                  <a:pt x="282921" y="74147"/>
                  <a:pt x="278746" y="74668"/>
                  <a:pt x="274623" y="74980"/>
                </a:cubicBezTo>
                <a:cubicBezTo>
                  <a:pt x="208185" y="80137"/>
                  <a:pt x="149211" y="98369"/>
                  <a:pt x="105110" y="117486"/>
                </a:cubicBezTo>
                <a:cubicBezTo>
                  <a:pt x="99578" y="119882"/>
                  <a:pt x="94151" y="122174"/>
                  <a:pt x="88879" y="124466"/>
                </a:cubicBezTo>
                <a:cubicBezTo>
                  <a:pt x="86583" y="125455"/>
                  <a:pt x="84287" y="126393"/>
                  <a:pt x="82043" y="127331"/>
                </a:cubicBezTo>
                <a:cubicBezTo>
                  <a:pt x="80007" y="128164"/>
                  <a:pt x="77972" y="128997"/>
                  <a:pt x="75988" y="129831"/>
                </a:cubicBezTo>
              </a:path>
            </a:pathLst>
          </a:custGeom>
          <a:solidFill>
            <a:srgbClr val="E30613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96" name="Oval 1995">
            <a:extLst>
              <a:ext uri="{FF2B5EF4-FFF2-40B4-BE49-F238E27FC236}">
                <a16:creationId xmlns:a16="http://schemas.microsoft.com/office/drawing/2014/main" id="{E35BC9E2-3108-087C-44E8-79453D47D5DC}"/>
              </a:ext>
            </a:extLst>
          </p:cNvPr>
          <p:cNvSpPr/>
          <p:nvPr/>
        </p:nvSpPr>
        <p:spPr>
          <a:xfrm rot="20353800">
            <a:off x="7873255" y="3740198"/>
            <a:ext cx="115861" cy="136579"/>
          </a:xfrm>
          <a:prstGeom prst="ellipse">
            <a:avLst/>
          </a:prstGeom>
          <a:solidFill>
            <a:srgbClr val="6B0909"/>
          </a:solidFill>
          <a:ln w="5110" cap="flat">
            <a:solidFill>
              <a:srgbClr val="BE1E2D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97" name="Oval 1996">
            <a:extLst>
              <a:ext uri="{FF2B5EF4-FFF2-40B4-BE49-F238E27FC236}">
                <a16:creationId xmlns:a16="http://schemas.microsoft.com/office/drawing/2014/main" id="{5B2C5111-C7F1-9874-0CDF-28F22AAEDBDC}"/>
              </a:ext>
            </a:extLst>
          </p:cNvPr>
          <p:cNvSpPr/>
          <p:nvPr/>
        </p:nvSpPr>
        <p:spPr>
          <a:xfrm rot="20353800">
            <a:off x="7882685" y="3752558"/>
            <a:ext cx="97073" cy="118868"/>
          </a:xfrm>
          <a:prstGeom prst="ellipse">
            <a:avLst/>
          </a:prstGeom>
          <a:solidFill>
            <a:srgbClr val="86100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98" name="Freeform 1785">
            <a:extLst>
              <a:ext uri="{FF2B5EF4-FFF2-40B4-BE49-F238E27FC236}">
                <a16:creationId xmlns:a16="http://schemas.microsoft.com/office/drawing/2014/main" id="{F21644CE-B62B-D800-DC5A-D20703AA2DE6}"/>
              </a:ext>
            </a:extLst>
          </p:cNvPr>
          <p:cNvSpPr/>
          <p:nvPr/>
        </p:nvSpPr>
        <p:spPr>
          <a:xfrm>
            <a:off x="8018686" y="4923983"/>
            <a:ext cx="402905" cy="21252"/>
          </a:xfrm>
          <a:custGeom>
            <a:avLst/>
            <a:gdLst>
              <a:gd name="csX0" fmla="*/ 5376 w 402905"/>
              <a:gd name="csY0" fmla="*/ 1719 h 21252"/>
              <a:gd name="csX1" fmla="*/ 358231 w 402905"/>
              <a:gd name="csY1" fmla="*/ 17346 h 21252"/>
              <a:gd name="csX2" fmla="*/ 402906 w 402905"/>
              <a:gd name="csY2" fmla="*/ 0 h 21252"/>
              <a:gd name="csX3" fmla="*/ 0 w 402905"/>
              <a:gd name="csY3" fmla="*/ 0 h 21252"/>
              <a:gd name="csX4" fmla="*/ 5376 w 402905"/>
              <a:gd name="csY4" fmla="*/ 1719 h 212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2905" h="21252">
                <a:moveTo>
                  <a:pt x="5376" y="1719"/>
                </a:moveTo>
                <a:cubicBezTo>
                  <a:pt x="123638" y="32973"/>
                  <a:pt x="352491" y="17346"/>
                  <a:pt x="358231" y="17346"/>
                </a:cubicBezTo>
                <a:cubicBezTo>
                  <a:pt x="360998" y="17346"/>
                  <a:pt x="379838" y="17294"/>
                  <a:pt x="402906" y="0"/>
                </a:cubicBezTo>
                <a:lnTo>
                  <a:pt x="0" y="0"/>
                </a:lnTo>
                <a:cubicBezTo>
                  <a:pt x="1774" y="677"/>
                  <a:pt x="3549" y="1250"/>
                  <a:pt x="5376" y="1719"/>
                </a:cubicBezTo>
                <a:close/>
              </a:path>
            </a:pathLst>
          </a:custGeom>
          <a:noFill/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99" name="Freeform 1786">
            <a:extLst>
              <a:ext uri="{FF2B5EF4-FFF2-40B4-BE49-F238E27FC236}">
                <a16:creationId xmlns:a16="http://schemas.microsoft.com/office/drawing/2014/main" id="{6C6FED85-2149-9F72-AF43-41AED759C4C6}"/>
              </a:ext>
            </a:extLst>
          </p:cNvPr>
          <p:cNvSpPr/>
          <p:nvPr/>
        </p:nvSpPr>
        <p:spPr>
          <a:xfrm>
            <a:off x="7732790" y="4459655"/>
            <a:ext cx="285948" cy="464327"/>
          </a:xfrm>
          <a:custGeom>
            <a:avLst/>
            <a:gdLst>
              <a:gd name="csX0" fmla="*/ 0 w 285948"/>
              <a:gd name="csY0" fmla="*/ 0 h 464327"/>
              <a:gd name="csX1" fmla="*/ 0 w 285948"/>
              <a:gd name="csY1" fmla="*/ 409373 h 464327"/>
              <a:gd name="csX2" fmla="*/ 71030 w 285948"/>
              <a:gd name="csY2" fmla="*/ 464328 h 464327"/>
              <a:gd name="csX3" fmla="*/ 285948 w 285948"/>
              <a:gd name="csY3" fmla="*/ 464328 h 464327"/>
              <a:gd name="csX4" fmla="*/ 52 w 285948"/>
              <a:gd name="csY4" fmla="*/ 0 h 4643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5948" h="464327">
                <a:moveTo>
                  <a:pt x="0" y="0"/>
                </a:moveTo>
                <a:lnTo>
                  <a:pt x="0" y="409373"/>
                </a:lnTo>
                <a:cubicBezTo>
                  <a:pt x="0" y="439741"/>
                  <a:pt x="31784" y="464328"/>
                  <a:pt x="71030" y="464328"/>
                </a:cubicBezTo>
                <a:lnTo>
                  <a:pt x="285948" y="464328"/>
                </a:lnTo>
                <a:cubicBezTo>
                  <a:pt x="177863" y="422916"/>
                  <a:pt x="186057" y="23336"/>
                  <a:pt x="52" y="0"/>
                </a:cubicBezTo>
                <a:close/>
              </a:path>
            </a:pathLst>
          </a:custGeom>
          <a:solidFill>
            <a:srgbClr val="E9E9E6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00" name="Freeform 1787">
            <a:extLst>
              <a:ext uri="{FF2B5EF4-FFF2-40B4-BE49-F238E27FC236}">
                <a16:creationId xmlns:a16="http://schemas.microsoft.com/office/drawing/2014/main" id="{DA98B786-5760-1E7E-3641-B055C612DFF9}"/>
              </a:ext>
            </a:extLst>
          </p:cNvPr>
          <p:cNvSpPr/>
          <p:nvPr/>
        </p:nvSpPr>
        <p:spPr>
          <a:xfrm>
            <a:off x="7950526" y="3556368"/>
            <a:ext cx="197659" cy="464295"/>
          </a:xfrm>
          <a:custGeom>
            <a:avLst/>
            <a:gdLst>
              <a:gd name="csX0" fmla="*/ 83452 w 197659"/>
              <a:gd name="csY0" fmla="*/ 55944 h 418823"/>
              <a:gd name="csX1" fmla="*/ 79485 w 197659"/>
              <a:gd name="csY1" fmla="*/ 52194 h 418823"/>
              <a:gd name="csX2" fmla="*/ 78755 w 197659"/>
              <a:gd name="csY2" fmla="*/ 51517 h 418823"/>
              <a:gd name="csX3" fmla="*/ 73170 w 197659"/>
              <a:gd name="csY3" fmla="*/ 46985 h 418823"/>
              <a:gd name="csX4" fmla="*/ 60592 w 197659"/>
              <a:gd name="csY4" fmla="*/ 32348 h 418823"/>
              <a:gd name="csX5" fmla="*/ 55687 w 197659"/>
              <a:gd name="csY5" fmla="*/ 26670 h 418823"/>
              <a:gd name="csX6" fmla="*/ 33402 w 197659"/>
              <a:gd name="csY6" fmla="*/ 0 h 418823"/>
              <a:gd name="csX7" fmla="*/ 20197 w 197659"/>
              <a:gd name="csY7" fmla="*/ 7136 h 418823"/>
              <a:gd name="csX8" fmla="*/ 44466 w 197659"/>
              <a:gd name="csY8" fmla="*/ 36359 h 418823"/>
              <a:gd name="csX9" fmla="*/ 49372 w 197659"/>
              <a:gd name="csY9" fmla="*/ 42036 h 418823"/>
              <a:gd name="csX10" fmla="*/ 62419 w 197659"/>
              <a:gd name="csY10" fmla="*/ 57247 h 418823"/>
              <a:gd name="csX11" fmla="*/ 63045 w 197659"/>
              <a:gd name="csY11" fmla="*/ 57976 h 418823"/>
              <a:gd name="csX12" fmla="*/ 63828 w 197659"/>
              <a:gd name="csY12" fmla="*/ 58497 h 418823"/>
              <a:gd name="csX13" fmla="*/ 68786 w 197659"/>
              <a:gd name="csY13" fmla="*/ 62456 h 418823"/>
              <a:gd name="csX14" fmla="*/ 69621 w 197659"/>
              <a:gd name="csY14" fmla="*/ 63237 h 418823"/>
              <a:gd name="csX15" fmla="*/ 72753 w 197659"/>
              <a:gd name="csY15" fmla="*/ 66206 h 418823"/>
              <a:gd name="csX16" fmla="*/ 96082 w 197659"/>
              <a:gd name="csY16" fmla="*/ 105482 h 418823"/>
              <a:gd name="csX17" fmla="*/ 97021 w 197659"/>
              <a:gd name="csY17" fmla="*/ 107409 h 418823"/>
              <a:gd name="csX18" fmla="*/ 111321 w 197659"/>
              <a:gd name="csY18" fmla="*/ 160957 h 418823"/>
              <a:gd name="csX19" fmla="*/ 82825 w 197659"/>
              <a:gd name="csY19" fmla="*/ 91782 h 418823"/>
              <a:gd name="csX20" fmla="*/ 40865 w 197659"/>
              <a:gd name="csY20" fmla="*/ 41620 h 418823"/>
              <a:gd name="csX21" fmla="*/ 39299 w 197659"/>
              <a:gd name="csY21" fmla="*/ 40005 h 418823"/>
              <a:gd name="csX22" fmla="*/ 13047 w 197659"/>
              <a:gd name="csY22" fmla="*/ 11147 h 418823"/>
              <a:gd name="csX23" fmla="*/ 0 w 197659"/>
              <a:gd name="csY23" fmla="*/ 18648 h 418823"/>
              <a:gd name="csX24" fmla="*/ 28548 w 197659"/>
              <a:gd name="csY24" fmla="*/ 50162 h 418823"/>
              <a:gd name="csX25" fmla="*/ 30114 w 197659"/>
              <a:gd name="csY25" fmla="*/ 51829 h 418823"/>
              <a:gd name="csX26" fmla="*/ 70352 w 197659"/>
              <a:gd name="csY26" fmla="*/ 99804 h 418823"/>
              <a:gd name="csX27" fmla="*/ 98900 w 197659"/>
              <a:gd name="csY27" fmla="*/ 186429 h 418823"/>
              <a:gd name="csX28" fmla="*/ 104902 w 197659"/>
              <a:gd name="csY28" fmla="*/ 259980 h 418823"/>
              <a:gd name="csX29" fmla="*/ 107824 w 197659"/>
              <a:gd name="csY29" fmla="*/ 276336 h 418823"/>
              <a:gd name="csX30" fmla="*/ 110643 w 197659"/>
              <a:gd name="csY30" fmla="*/ 287223 h 418823"/>
              <a:gd name="csX31" fmla="*/ 112208 w 197659"/>
              <a:gd name="csY31" fmla="*/ 292536 h 418823"/>
              <a:gd name="csX32" fmla="*/ 113722 w 197659"/>
              <a:gd name="csY32" fmla="*/ 297745 h 418823"/>
              <a:gd name="csX33" fmla="*/ 116644 w 197659"/>
              <a:gd name="csY33" fmla="*/ 307225 h 418823"/>
              <a:gd name="csX34" fmla="*/ 122437 w 197659"/>
              <a:gd name="csY34" fmla="*/ 320820 h 418823"/>
              <a:gd name="csX35" fmla="*/ 124264 w 197659"/>
              <a:gd name="csY35" fmla="*/ 325092 h 418823"/>
              <a:gd name="csX36" fmla="*/ 128126 w 197659"/>
              <a:gd name="csY36" fmla="*/ 333635 h 418823"/>
              <a:gd name="csX37" fmla="*/ 134180 w 197659"/>
              <a:gd name="csY37" fmla="*/ 344469 h 418823"/>
              <a:gd name="csX38" fmla="*/ 137416 w 197659"/>
              <a:gd name="csY38" fmla="*/ 350251 h 418823"/>
              <a:gd name="csX39" fmla="*/ 145505 w 197659"/>
              <a:gd name="csY39" fmla="*/ 363586 h 418823"/>
              <a:gd name="csX40" fmla="*/ 152812 w 197659"/>
              <a:gd name="csY40" fmla="*/ 374421 h 418823"/>
              <a:gd name="csX41" fmla="*/ 162780 w 197659"/>
              <a:gd name="csY41" fmla="*/ 388798 h 418823"/>
              <a:gd name="csX42" fmla="*/ 169200 w 197659"/>
              <a:gd name="csY42" fmla="*/ 397288 h 418823"/>
              <a:gd name="csX43" fmla="*/ 188092 w 197659"/>
              <a:gd name="csY43" fmla="*/ 418489 h 418823"/>
              <a:gd name="csX44" fmla="*/ 194303 w 197659"/>
              <a:gd name="csY44" fmla="*/ 417030 h 418823"/>
              <a:gd name="csX45" fmla="*/ 183447 w 197659"/>
              <a:gd name="csY45" fmla="*/ 387079 h 418823"/>
              <a:gd name="csX46" fmla="*/ 177393 w 197659"/>
              <a:gd name="csY46" fmla="*/ 378328 h 418823"/>
              <a:gd name="csX47" fmla="*/ 168678 w 197659"/>
              <a:gd name="csY47" fmla="*/ 364420 h 418823"/>
              <a:gd name="csX48" fmla="*/ 161684 w 197659"/>
              <a:gd name="csY48" fmla="*/ 352960 h 418823"/>
              <a:gd name="csX49" fmla="*/ 155108 w 197659"/>
              <a:gd name="csY49" fmla="*/ 340823 h 418823"/>
              <a:gd name="csX50" fmla="*/ 152186 w 197659"/>
              <a:gd name="csY50" fmla="*/ 334937 h 418823"/>
              <a:gd name="csX51" fmla="*/ 146915 w 197659"/>
              <a:gd name="csY51" fmla="*/ 324415 h 418823"/>
              <a:gd name="csX52" fmla="*/ 144201 w 197659"/>
              <a:gd name="csY52" fmla="*/ 317383 h 418823"/>
              <a:gd name="csX53" fmla="*/ 142478 w 197659"/>
              <a:gd name="csY53" fmla="*/ 312799 h 418823"/>
              <a:gd name="csX54" fmla="*/ 137781 w 197659"/>
              <a:gd name="csY54" fmla="*/ 300141 h 418823"/>
              <a:gd name="csX55" fmla="*/ 135694 w 197659"/>
              <a:gd name="csY55" fmla="*/ 291963 h 418823"/>
              <a:gd name="csX56" fmla="*/ 134441 w 197659"/>
              <a:gd name="csY56" fmla="*/ 286806 h 418823"/>
              <a:gd name="csX57" fmla="*/ 133084 w 197659"/>
              <a:gd name="csY57" fmla="*/ 281284 h 418823"/>
              <a:gd name="csX58" fmla="*/ 131205 w 197659"/>
              <a:gd name="csY58" fmla="*/ 272481 h 418823"/>
              <a:gd name="csX59" fmla="*/ 129170 w 197659"/>
              <a:gd name="csY59" fmla="*/ 256542 h 418823"/>
              <a:gd name="csX60" fmla="*/ 126821 w 197659"/>
              <a:gd name="csY60" fmla="*/ 186325 h 418823"/>
              <a:gd name="csX61" fmla="*/ 110277 w 197659"/>
              <a:gd name="csY61" fmla="*/ 101002 h 418823"/>
              <a:gd name="csX62" fmla="*/ 109390 w 197659"/>
              <a:gd name="csY62" fmla="*/ 99127 h 418823"/>
              <a:gd name="csX63" fmla="*/ 83817 w 197659"/>
              <a:gd name="csY63" fmla="*/ 56413 h 418823"/>
              <a:gd name="csX64" fmla="*/ 83452 w 197659"/>
              <a:gd name="csY64" fmla="*/ 55996 h 4188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197659" h="418823">
                <a:moveTo>
                  <a:pt x="83452" y="55944"/>
                </a:moveTo>
                <a:cubicBezTo>
                  <a:pt x="81729" y="54173"/>
                  <a:pt x="80372" y="52975"/>
                  <a:pt x="79485" y="52194"/>
                </a:cubicBezTo>
                <a:lnTo>
                  <a:pt x="78755" y="51517"/>
                </a:lnTo>
                <a:cubicBezTo>
                  <a:pt x="76824" y="49798"/>
                  <a:pt x="74997" y="48339"/>
                  <a:pt x="73170" y="46985"/>
                </a:cubicBezTo>
                <a:cubicBezTo>
                  <a:pt x="68995" y="42036"/>
                  <a:pt x="64768" y="37192"/>
                  <a:pt x="60592" y="32348"/>
                </a:cubicBezTo>
                <a:lnTo>
                  <a:pt x="55687" y="26670"/>
                </a:lnTo>
                <a:cubicBezTo>
                  <a:pt x="48119" y="17919"/>
                  <a:pt x="40395" y="8959"/>
                  <a:pt x="33402" y="0"/>
                </a:cubicBezTo>
                <a:cubicBezTo>
                  <a:pt x="29018" y="2396"/>
                  <a:pt x="24581" y="4740"/>
                  <a:pt x="20197" y="7136"/>
                </a:cubicBezTo>
                <a:cubicBezTo>
                  <a:pt x="27869" y="17085"/>
                  <a:pt x="36272" y="26878"/>
                  <a:pt x="44466" y="36359"/>
                </a:cubicBezTo>
                <a:lnTo>
                  <a:pt x="49372" y="42036"/>
                </a:lnTo>
                <a:cubicBezTo>
                  <a:pt x="53703" y="47037"/>
                  <a:pt x="58087" y="52090"/>
                  <a:pt x="62419" y="57247"/>
                </a:cubicBezTo>
                <a:lnTo>
                  <a:pt x="63045" y="57976"/>
                </a:lnTo>
                <a:lnTo>
                  <a:pt x="63828" y="58497"/>
                </a:lnTo>
                <a:cubicBezTo>
                  <a:pt x="65498" y="59695"/>
                  <a:pt x="67168" y="61049"/>
                  <a:pt x="68786" y="62456"/>
                </a:cubicBezTo>
                <a:lnTo>
                  <a:pt x="69621" y="63237"/>
                </a:lnTo>
                <a:cubicBezTo>
                  <a:pt x="70300" y="63862"/>
                  <a:pt x="71396" y="64800"/>
                  <a:pt x="72753" y="66206"/>
                </a:cubicBezTo>
                <a:cubicBezTo>
                  <a:pt x="82825" y="78030"/>
                  <a:pt x="88984" y="90792"/>
                  <a:pt x="96082" y="105482"/>
                </a:cubicBezTo>
                <a:lnTo>
                  <a:pt x="97021" y="107409"/>
                </a:lnTo>
                <a:cubicBezTo>
                  <a:pt x="104745" y="122984"/>
                  <a:pt x="109547" y="140903"/>
                  <a:pt x="111321" y="160957"/>
                </a:cubicBezTo>
                <a:cubicBezTo>
                  <a:pt x="107302" y="137256"/>
                  <a:pt x="98378" y="115952"/>
                  <a:pt x="82825" y="91782"/>
                </a:cubicBezTo>
                <a:cubicBezTo>
                  <a:pt x="70874" y="73238"/>
                  <a:pt x="55634" y="57194"/>
                  <a:pt x="40865" y="41620"/>
                </a:cubicBezTo>
                <a:lnTo>
                  <a:pt x="39299" y="40005"/>
                </a:lnTo>
                <a:cubicBezTo>
                  <a:pt x="30531" y="30785"/>
                  <a:pt x="21554" y="21253"/>
                  <a:pt x="13047" y="11147"/>
                </a:cubicBezTo>
                <a:cubicBezTo>
                  <a:pt x="8664" y="13595"/>
                  <a:pt x="4332" y="16096"/>
                  <a:pt x="0" y="18648"/>
                </a:cubicBezTo>
                <a:cubicBezTo>
                  <a:pt x="9342" y="29952"/>
                  <a:pt x="19102" y="40265"/>
                  <a:pt x="28548" y="50162"/>
                </a:cubicBezTo>
                <a:lnTo>
                  <a:pt x="30114" y="51829"/>
                </a:lnTo>
                <a:cubicBezTo>
                  <a:pt x="44361" y="66883"/>
                  <a:pt x="59131" y="82406"/>
                  <a:pt x="70352" y="99804"/>
                </a:cubicBezTo>
                <a:cubicBezTo>
                  <a:pt x="89819" y="130068"/>
                  <a:pt x="97856" y="154342"/>
                  <a:pt x="98900" y="186429"/>
                </a:cubicBezTo>
                <a:cubicBezTo>
                  <a:pt x="99683" y="209453"/>
                  <a:pt x="100831" y="236018"/>
                  <a:pt x="104902" y="259980"/>
                </a:cubicBezTo>
                <a:lnTo>
                  <a:pt x="107824" y="276336"/>
                </a:lnTo>
                <a:cubicBezTo>
                  <a:pt x="108503" y="280243"/>
                  <a:pt x="109599" y="283785"/>
                  <a:pt x="110643" y="287223"/>
                </a:cubicBezTo>
                <a:cubicBezTo>
                  <a:pt x="111164" y="288890"/>
                  <a:pt x="111686" y="290608"/>
                  <a:pt x="112208" y="292536"/>
                </a:cubicBezTo>
                <a:cubicBezTo>
                  <a:pt x="112730" y="294307"/>
                  <a:pt x="113252" y="296026"/>
                  <a:pt x="113722" y="297745"/>
                </a:cubicBezTo>
                <a:cubicBezTo>
                  <a:pt x="114609" y="300870"/>
                  <a:pt x="115548" y="304100"/>
                  <a:pt x="116644" y="307225"/>
                </a:cubicBezTo>
                <a:lnTo>
                  <a:pt x="122437" y="320820"/>
                </a:lnTo>
                <a:cubicBezTo>
                  <a:pt x="123064" y="322227"/>
                  <a:pt x="123690" y="323685"/>
                  <a:pt x="124264" y="325092"/>
                </a:cubicBezTo>
                <a:cubicBezTo>
                  <a:pt x="125412" y="327801"/>
                  <a:pt x="126613" y="330665"/>
                  <a:pt x="128126" y="333635"/>
                </a:cubicBezTo>
                <a:lnTo>
                  <a:pt x="134180" y="344469"/>
                </a:lnTo>
                <a:cubicBezTo>
                  <a:pt x="135328" y="346449"/>
                  <a:pt x="136372" y="348376"/>
                  <a:pt x="137416" y="350251"/>
                </a:cubicBezTo>
                <a:cubicBezTo>
                  <a:pt x="140078" y="355096"/>
                  <a:pt x="142635" y="359679"/>
                  <a:pt x="145505" y="363586"/>
                </a:cubicBezTo>
                <a:cubicBezTo>
                  <a:pt x="148167" y="367493"/>
                  <a:pt x="150620" y="371087"/>
                  <a:pt x="152812" y="374421"/>
                </a:cubicBezTo>
                <a:cubicBezTo>
                  <a:pt x="156674" y="380151"/>
                  <a:pt x="159962" y="385099"/>
                  <a:pt x="162780" y="388798"/>
                </a:cubicBezTo>
                <a:lnTo>
                  <a:pt x="169200" y="397288"/>
                </a:lnTo>
                <a:cubicBezTo>
                  <a:pt x="179429" y="410779"/>
                  <a:pt x="184178" y="417030"/>
                  <a:pt x="188092" y="418489"/>
                </a:cubicBezTo>
                <a:cubicBezTo>
                  <a:pt x="190180" y="419270"/>
                  <a:pt x="192007" y="418645"/>
                  <a:pt x="194303" y="417030"/>
                </a:cubicBezTo>
                <a:cubicBezTo>
                  <a:pt x="200827" y="412342"/>
                  <a:pt x="198165" y="408488"/>
                  <a:pt x="183447" y="387079"/>
                </a:cubicBezTo>
                <a:lnTo>
                  <a:pt x="177393" y="378328"/>
                </a:lnTo>
                <a:cubicBezTo>
                  <a:pt x="175045" y="374942"/>
                  <a:pt x="172070" y="370045"/>
                  <a:pt x="168678" y="364420"/>
                </a:cubicBezTo>
                <a:cubicBezTo>
                  <a:pt x="166590" y="360982"/>
                  <a:pt x="164346" y="357231"/>
                  <a:pt x="161684" y="352960"/>
                </a:cubicBezTo>
                <a:cubicBezTo>
                  <a:pt x="159388" y="349522"/>
                  <a:pt x="157300" y="345303"/>
                  <a:pt x="155108" y="340823"/>
                </a:cubicBezTo>
                <a:cubicBezTo>
                  <a:pt x="154169" y="338896"/>
                  <a:pt x="153177" y="336916"/>
                  <a:pt x="152186" y="334937"/>
                </a:cubicBezTo>
                <a:lnTo>
                  <a:pt x="146915" y="324415"/>
                </a:lnTo>
                <a:cubicBezTo>
                  <a:pt x="145923" y="322279"/>
                  <a:pt x="145088" y="319935"/>
                  <a:pt x="144201" y="317383"/>
                </a:cubicBezTo>
                <a:cubicBezTo>
                  <a:pt x="143627" y="315820"/>
                  <a:pt x="143053" y="314257"/>
                  <a:pt x="142478" y="312799"/>
                </a:cubicBezTo>
                <a:lnTo>
                  <a:pt x="137781" y="300141"/>
                </a:lnTo>
                <a:cubicBezTo>
                  <a:pt x="136998" y="297588"/>
                  <a:pt x="136372" y="294828"/>
                  <a:pt x="135694" y="291963"/>
                </a:cubicBezTo>
                <a:cubicBezTo>
                  <a:pt x="135276" y="290140"/>
                  <a:pt x="134859" y="288317"/>
                  <a:pt x="134441" y="286806"/>
                </a:cubicBezTo>
                <a:cubicBezTo>
                  <a:pt x="134024" y="284983"/>
                  <a:pt x="133554" y="283108"/>
                  <a:pt x="133084" y="281284"/>
                </a:cubicBezTo>
                <a:cubicBezTo>
                  <a:pt x="132301" y="278263"/>
                  <a:pt x="131571" y="275346"/>
                  <a:pt x="131205" y="272481"/>
                </a:cubicBezTo>
                <a:cubicBezTo>
                  <a:pt x="130527" y="267272"/>
                  <a:pt x="129848" y="261959"/>
                  <a:pt x="129170" y="256542"/>
                </a:cubicBezTo>
                <a:cubicBezTo>
                  <a:pt x="126717" y="236227"/>
                  <a:pt x="126456" y="213724"/>
                  <a:pt x="126821" y="186325"/>
                </a:cubicBezTo>
                <a:cubicBezTo>
                  <a:pt x="127761" y="153665"/>
                  <a:pt x="122177" y="124911"/>
                  <a:pt x="110277" y="101002"/>
                </a:cubicBezTo>
                <a:lnTo>
                  <a:pt x="109390" y="99127"/>
                </a:lnTo>
                <a:cubicBezTo>
                  <a:pt x="102136" y="84021"/>
                  <a:pt x="95247" y="69800"/>
                  <a:pt x="83817" y="56413"/>
                </a:cubicBezTo>
                <a:lnTo>
                  <a:pt x="83452" y="55996"/>
                </a:ln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01" name="Freeform 1788">
            <a:extLst>
              <a:ext uri="{FF2B5EF4-FFF2-40B4-BE49-F238E27FC236}">
                <a16:creationId xmlns:a16="http://schemas.microsoft.com/office/drawing/2014/main" id="{D144C283-4C43-BFFF-B86D-0903683A7F4D}"/>
              </a:ext>
            </a:extLst>
          </p:cNvPr>
          <p:cNvSpPr/>
          <p:nvPr/>
        </p:nvSpPr>
        <p:spPr>
          <a:xfrm>
            <a:off x="9626925" y="3542460"/>
            <a:ext cx="98892" cy="490772"/>
          </a:xfrm>
          <a:custGeom>
            <a:avLst/>
            <a:gdLst>
              <a:gd name="csX0" fmla="*/ 2446 w 98892"/>
              <a:gd name="csY0" fmla="*/ 73447 h 442707"/>
              <a:gd name="csX1" fmla="*/ 4064 w 98892"/>
              <a:gd name="csY1" fmla="*/ 68238 h 442707"/>
              <a:gd name="csX2" fmla="*/ 4377 w 98892"/>
              <a:gd name="csY2" fmla="*/ 67300 h 442707"/>
              <a:gd name="csX3" fmla="*/ 7038 w 98892"/>
              <a:gd name="csY3" fmla="*/ 60632 h 442707"/>
              <a:gd name="csX4" fmla="*/ 10900 w 98892"/>
              <a:gd name="csY4" fmla="*/ 41724 h 442707"/>
              <a:gd name="csX5" fmla="*/ 12414 w 98892"/>
              <a:gd name="csY5" fmla="*/ 34379 h 442707"/>
              <a:gd name="csX6" fmla="*/ 18886 w 98892"/>
              <a:gd name="csY6" fmla="*/ 260 h 442707"/>
              <a:gd name="csX7" fmla="*/ 33916 w 98892"/>
              <a:gd name="csY7" fmla="*/ 104 h 442707"/>
              <a:gd name="csX8" fmla="*/ 26975 w 98892"/>
              <a:gd name="csY8" fmla="*/ 37400 h 442707"/>
              <a:gd name="csX9" fmla="*/ 25461 w 98892"/>
              <a:gd name="csY9" fmla="*/ 44745 h 442707"/>
              <a:gd name="csX10" fmla="*/ 21443 w 98892"/>
              <a:gd name="csY10" fmla="*/ 64383 h 442707"/>
              <a:gd name="csX11" fmla="*/ 21286 w 98892"/>
              <a:gd name="csY11" fmla="*/ 65320 h 442707"/>
              <a:gd name="csX12" fmla="*/ 20869 w 98892"/>
              <a:gd name="csY12" fmla="*/ 66154 h 442707"/>
              <a:gd name="csX13" fmla="*/ 18468 w 98892"/>
              <a:gd name="csY13" fmla="*/ 71988 h 442707"/>
              <a:gd name="csX14" fmla="*/ 18103 w 98892"/>
              <a:gd name="csY14" fmla="*/ 73082 h 442707"/>
              <a:gd name="csX15" fmla="*/ 16798 w 98892"/>
              <a:gd name="csY15" fmla="*/ 77197 h 442707"/>
              <a:gd name="csX16" fmla="*/ 15598 w 98892"/>
              <a:gd name="csY16" fmla="*/ 122827 h 442707"/>
              <a:gd name="csX17" fmla="*/ 15702 w 98892"/>
              <a:gd name="csY17" fmla="*/ 124963 h 442707"/>
              <a:gd name="csX18" fmla="*/ 29323 w 98892"/>
              <a:gd name="csY18" fmla="*/ 178668 h 442707"/>
              <a:gd name="csX19" fmla="*/ 20451 w 98892"/>
              <a:gd name="csY19" fmla="*/ 104388 h 442707"/>
              <a:gd name="csX20" fmla="*/ 32611 w 98892"/>
              <a:gd name="csY20" fmla="*/ 40161 h 442707"/>
              <a:gd name="csX21" fmla="*/ 33186 w 98892"/>
              <a:gd name="csY21" fmla="*/ 37973 h 442707"/>
              <a:gd name="csX22" fmla="*/ 42006 w 98892"/>
              <a:gd name="csY22" fmla="*/ 0 h 442707"/>
              <a:gd name="csX23" fmla="*/ 57089 w 98892"/>
              <a:gd name="csY23" fmla="*/ 208 h 442707"/>
              <a:gd name="csX24" fmla="*/ 47538 w 98892"/>
              <a:gd name="csY24" fmla="*/ 41620 h 442707"/>
              <a:gd name="csX25" fmla="*/ 46964 w 98892"/>
              <a:gd name="csY25" fmla="*/ 43859 h 442707"/>
              <a:gd name="csX26" fmla="*/ 35221 w 98892"/>
              <a:gd name="csY26" fmla="*/ 105325 h 442707"/>
              <a:gd name="csX27" fmla="*/ 52548 w 98892"/>
              <a:gd name="csY27" fmla="*/ 194868 h 442707"/>
              <a:gd name="csX28" fmla="*/ 83236 w 98892"/>
              <a:gd name="csY28" fmla="*/ 262011 h 442707"/>
              <a:gd name="csX29" fmla="*/ 88663 w 98892"/>
              <a:gd name="csY29" fmla="*/ 277742 h 442707"/>
              <a:gd name="csX30" fmla="*/ 91534 w 98892"/>
              <a:gd name="csY30" fmla="*/ 288629 h 442707"/>
              <a:gd name="csX31" fmla="*/ 92786 w 98892"/>
              <a:gd name="csY31" fmla="*/ 294046 h 442707"/>
              <a:gd name="csX32" fmla="*/ 93987 w 98892"/>
              <a:gd name="csY32" fmla="*/ 299360 h 442707"/>
              <a:gd name="csX33" fmla="*/ 96074 w 98892"/>
              <a:gd name="csY33" fmla="*/ 309048 h 442707"/>
              <a:gd name="csX34" fmla="*/ 97640 w 98892"/>
              <a:gd name="csY34" fmla="*/ 323738 h 442707"/>
              <a:gd name="csX35" fmla="*/ 98110 w 98892"/>
              <a:gd name="csY35" fmla="*/ 328321 h 442707"/>
              <a:gd name="csX36" fmla="*/ 98893 w 98892"/>
              <a:gd name="csY36" fmla="*/ 337646 h 442707"/>
              <a:gd name="csX37" fmla="*/ 98893 w 98892"/>
              <a:gd name="csY37" fmla="*/ 350043 h 442707"/>
              <a:gd name="csX38" fmla="*/ 98893 w 98892"/>
              <a:gd name="csY38" fmla="*/ 356658 h 442707"/>
              <a:gd name="csX39" fmla="*/ 98319 w 98892"/>
              <a:gd name="csY39" fmla="*/ 372233 h 442707"/>
              <a:gd name="csX40" fmla="*/ 97223 w 98892"/>
              <a:gd name="csY40" fmla="*/ 385255 h 442707"/>
              <a:gd name="csX41" fmla="*/ 95500 w 98892"/>
              <a:gd name="csY41" fmla="*/ 402653 h 442707"/>
              <a:gd name="csX42" fmla="*/ 94039 w 98892"/>
              <a:gd name="csY42" fmla="*/ 413176 h 442707"/>
              <a:gd name="csX43" fmla="*/ 87881 w 98892"/>
              <a:gd name="csY43" fmla="*/ 440887 h 442707"/>
              <a:gd name="csX44" fmla="*/ 81774 w 98892"/>
              <a:gd name="csY44" fmla="*/ 442606 h 442707"/>
              <a:gd name="csX45" fmla="*/ 76660 w 98892"/>
              <a:gd name="csY45" fmla="*/ 411196 h 442707"/>
              <a:gd name="csX46" fmla="*/ 77651 w 98892"/>
              <a:gd name="csY46" fmla="*/ 400622 h 442707"/>
              <a:gd name="csX47" fmla="*/ 78486 w 98892"/>
              <a:gd name="csY47" fmla="*/ 384266 h 442707"/>
              <a:gd name="csX48" fmla="*/ 79008 w 98892"/>
              <a:gd name="csY48" fmla="*/ 370879 h 442707"/>
              <a:gd name="csX49" fmla="*/ 78852 w 98892"/>
              <a:gd name="csY49" fmla="*/ 357075 h 442707"/>
              <a:gd name="csX50" fmla="*/ 78539 w 98892"/>
              <a:gd name="csY50" fmla="*/ 350512 h 442707"/>
              <a:gd name="csX51" fmla="*/ 78017 w 98892"/>
              <a:gd name="csY51" fmla="*/ 338739 h 442707"/>
              <a:gd name="csX52" fmla="*/ 76973 w 98892"/>
              <a:gd name="csY52" fmla="*/ 331291 h 442707"/>
              <a:gd name="csX53" fmla="*/ 76242 w 98892"/>
              <a:gd name="csY53" fmla="*/ 326446 h 442707"/>
              <a:gd name="csX54" fmla="*/ 74155 w 98892"/>
              <a:gd name="csY54" fmla="*/ 313059 h 442707"/>
              <a:gd name="csX55" fmla="*/ 71963 w 98892"/>
              <a:gd name="csY55" fmla="*/ 304933 h 442707"/>
              <a:gd name="csX56" fmla="*/ 70553 w 98892"/>
              <a:gd name="csY56" fmla="*/ 299828 h 442707"/>
              <a:gd name="csX57" fmla="*/ 69040 w 98892"/>
              <a:gd name="csY57" fmla="*/ 294359 h 442707"/>
              <a:gd name="csX58" fmla="*/ 66378 w 98892"/>
              <a:gd name="csY58" fmla="*/ 285712 h 442707"/>
              <a:gd name="csX59" fmla="*/ 60429 w 98892"/>
              <a:gd name="csY59" fmla="*/ 270814 h 442707"/>
              <a:gd name="csX60" fmla="*/ 28228 w 98892"/>
              <a:gd name="csY60" fmla="*/ 208359 h 442707"/>
              <a:gd name="csX61" fmla="*/ 1037 w 98892"/>
              <a:gd name="csY61" fmla="*/ 125797 h 442707"/>
              <a:gd name="csX62" fmla="*/ 932 w 98892"/>
              <a:gd name="csY62" fmla="*/ 123765 h 442707"/>
              <a:gd name="csX63" fmla="*/ 2446 w 98892"/>
              <a:gd name="csY63" fmla="*/ 74019 h 442707"/>
              <a:gd name="csX64" fmla="*/ 2550 w 98892"/>
              <a:gd name="csY64" fmla="*/ 73499 h 442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98892" h="442707">
                <a:moveTo>
                  <a:pt x="2446" y="73447"/>
                </a:moveTo>
                <a:cubicBezTo>
                  <a:pt x="3124" y="71102"/>
                  <a:pt x="3698" y="69331"/>
                  <a:pt x="4064" y="68238"/>
                </a:cubicBezTo>
                <a:lnTo>
                  <a:pt x="4377" y="67300"/>
                </a:lnTo>
                <a:cubicBezTo>
                  <a:pt x="5212" y="64904"/>
                  <a:pt x="6099" y="62664"/>
                  <a:pt x="7038" y="60632"/>
                </a:cubicBezTo>
                <a:cubicBezTo>
                  <a:pt x="8291" y="54277"/>
                  <a:pt x="9596" y="47975"/>
                  <a:pt x="10900" y="41724"/>
                </a:cubicBezTo>
                <a:lnTo>
                  <a:pt x="12414" y="34379"/>
                </a:lnTo>
                <a:cubicBezTo>
                  <a:pt x="14762" y="23076"/>
                  <a:pt x="17111" y="11512"/>
                  <a:pt x="18886" y="260"/>
                </a:cubicBezTo>
                <a:cubicBezTo>
                  <a:pt x="23896" y="208"/>
                  <a:pt x="28906" y="104"/>
                  <a:pt x="33916" y="104"/>
                </a:cubicBezTo>
                <a:cubicBezTo>
                  <a:pt x="32090" y="12501"/>
                  <a:pt x="29532" y="25159"/>
                  <a:pt x="26975" y="37400"/>
                </a:cubicBezTo>
                <a:lnTo>
                  <a:pt x="25461" y="44745"/>
                </a:lnTo>
                <a:cubicBezTo>
                  <a:pt x="24105" y="51256"/>
                  <a:pt x="22748" y="57767"/>
                  <a:pt x="21443" y="64383"/>
                </a:cubicBezTo>
                <a:lnTo>
                  <a:pt x="21286" y="65320"/>
                </a:lnTo>
                <a:lnTo>
                  <a:pt x="20869" y="66154"/>
                </a:lnTo>
                <a:cubicBezTo>
                  <a:pt x="19981" y="67977"/>
                  <a:pt x="19199" y="70009"/>
                  <a:pt x="18468" y="71988"/>
                </a:cubicBezTo>
                <a:lnTo>
                  <a:pt x="18103" y="73082"/>
                </a:lnTo>
                <a:cubicBezTo>
                  <a:pt x="17790" y="73967"/>
                  <a:pt x="17320" y="75322"/>
                  <a:pt x="16798" y="77197"/>
                </a:cubicBezTo>
                <a:cubicBezTo>
                  <a:pt x="13771" y="92459"/>
                  <a:pt x="14606" y="106523"/>
                  <a:pt x="15598" y="122827"/>
                </a:cubicBezTo>
                <a:lnTo>
                  <a:pt x="15702" y="124963"/>
                </a:lnTo>
                <a:cubicBezTo>
                  <a:pt x="16537" y="142361"/>
                  <a:pt x="21130" y="160332"/>
                  <a:pt x="29323" y="178668"/>
                </a:cubicBezTo>
                <a:cubicBezTo>
                  <a:pt x="21286" y="156061"/>
                  <a:pt x="18625" y="133037"/>
                  <a:pt x="20451" y="104388"/>
                </a:cubicBezTo>
                <a:cubicBezTo>
                  <a:pt x="21860" y="82354"/>
                  <a:pt x="27288" y="60945"/>
                  <a:pt x="32611" y="40161"/>
                </a:cubicBezTo>
                <a:lnTo>
                  <a:pt x="33186" y="37973"/>
                </a:lnTo>
                <a:cubicBezTo>
                  <a:pt x="36317" y="25680"/>
                  <a:pt x="39553" y="12970"/>
                  <a:pt x="42006" y="0"/>
                </a:cubicBezTo>
                <a:cubicBezTo>
                  <a:pt x="47016" y="0"/>
                  <a:pt x="52078" y="52"/>
                  <a:pt x="57089" y="208"/>
                </a:cubicBezTo>
                <a:cubicBezTo>
                  <a:pt x="54427" y="14637"/>
                  <a:pt x="50930" y="28337"/>
                  <a:pt x="47538" y="41620"/>
                </a:cubicBezTo>
                <a:lnTo>
                  <a:pt x="46964" y="43859"/>
                </a:lnTo>
                <a:cubicBezTo>
                  <a:pt x="41849" y="63914"/>
                  <a:pt x="36526" y="84698"/>
                  <a:pt x="35221" y="105325"/>
                </a:cubicBezTo>
                <a:cubicBezTo>
                  <a:pt x="32977" y="141215"/>
                  <a:pt x="37830" y="166322"/>
                  <a:pt x="52548" y="194868"/>
                </a:cubicBezTo>
                <a:cubicBezTo>
                  <a:pt x="63090" y="215339"/>
                  <a:pt x="75042" y="239092"/>
                  <a:pt x="83236" y="262011"/>
                </a:cubicBezTo>
                <a:lnTo>
                  <a:pt x="88663" y="277742"/>
                </a:lnTo>
                <a:cubicBezTo>
                  <a:pt x="89968" y="281493"/>
                  <a:pt x="90751" y="285139"/>
                  <a:pt x="91534" y="288629"/>
                </a:cubicBezTo>
                <a:cubicBezTo>
                  <a:pt x="91899" y="290348"/>
                  <a:pt x="92264" y="292067"/>
                  <a:pt x="92786" y="294046"/>
                </a:cubicBezTo>
                <a:cubicBezTo>
                  <a:pt x="93152" y="295817"/>
                  <a:pt x="93569" y="297589"/>
                  <a:pt x="93987" y="299360"/>
                </a:cubicBezTo>
                <a:cubicBezTo>
                  <a:pt x="94717" y="302537"/>
                  <a:pt x="95500" y="305819"/>
                  <a:pt x="96074" y="309048"/>
                </a:cubicBezTo>
                <a:lnTo>
                  <a:pt x="97640" y="323738"/>
                </a:lnTo>
                <a:cubicBezTo>
                  <a:pt x="97797" y="325300"/>
                  <a:pt x="97953" y="326811"/>
                  <a:pt x="98110" y="328321"/>
                </a:cubicBezTo>
                <a:cubicBezTo>
                  <a:pt x="98423" y="331238"/>
                  <a:pt x="98788" y="334312"/>
                  <a:pt x="98893" y="337646"/>
                </a:cubicBezTo>
                <a:lnTo>
                  <a:pt x="98893" y="350043"/>
                </a:lnTo>
                <a:cubicBezTo>
                  <a:pt x="98840" y="352283"/>
                  <a:pt x="98893" y="354523"/>
                  <a:pt x="98893" y="356658"/>
                </a:cubicBezTo>
                <a:cubicBezTo>
                  <a:pt x="98893" y="362180"/>
                  <a:pt x="98893" y="367389"/>
                  <a:pt x="98319" y="372233"/>
                </a:cubicBezTo>
                <a:cubicBezTo>
                  <a:pt x="97901" y="376921"/>
                  <a:pt x="97536" y="381297"/>
                  <a:pt x="97223" y="385255"/>
                </a:cubicBezTo>
                <a:cubicBezTo>
                  <a:pt x="96648" y="392131"/>
                  <a:pt x="96179" y="398070"/>
                  <a:pt x="95500" y="402653"/>
                </a:cubicBezTo>
                <a:lnTo>
                  <a:pt x="94039" y="413176"/>
                </a:lnTo>
                <a:cubicBezTo>
                  <a:pt x="91690" y="429896"/>
                  <a:pt x="90542" y="437710"/>
                  <a:pt x="87881" y="440887"/>
                </a:cubicBezTo>
                <a:cubicBezTo>
                  <a:pt x="86419" y="442554"/>
                  <a:pt x="84540" y="442919"/>
                  <a:pt x="81774" y="442606"/>
                </a:cubicBezTo>
                <a:cubicBezTo>
                  <a:pt x="73789" y="441669"/>
                  <a:pt x="74207" y="437033"/>
                  <a:pt x="76660" y="411196"/>
                </a:cubicBezTo>
                <a:lnTo>
                  <a:pt x="77651" y="400622"/>
                </a:lnTo>
                <a:cubicBezTo>
                  <a:pt x="78069" y="396507"/>
                  <a:pt x="78225" y="390829"/>
                  <a:pt x="78486" y="384266"/>
                </a:cubicBezTo>
                <a:cubicBezTo>
                  <a:pt x="78643" y="380255"/>
                  <a:pt x="78747" y="375879"/>
                  <a:pt x="79008" y="370879"/>
                </a:cubicBezTo>
                <a:cubicBezTo>
                  <a:pt x="79321" y="366764"/>
                  <a:pt x="79113" y="362024"/>
                  <a:pt x="78852" y="357075"/>
                </a:cubicBezTo>
                <a:cubicBezTo>
                  <a:pt x="78747" y="354939"/>
                  <a:pt x="78643" y="352699"/>
                  <a:pt x="78539" y="350512"/>
                </a:cubicBezTo>
                <a:lnTo>
                  <a:pt x="78017" y="338739"/>
                </a:lnTo>
                <a:cubicBezTo>
                  <a:pt x="77808" y="336395"/>
                  <a:pt x="77390" y="333895"/>
                  <a:pt x="76973" y="331291"/>
                </a:cubicBezTo>
                <a:cubicBezTo>
                  <a:pt x="76712" y="329676"/>
                  <a:pt x="76451" y="328009"/>
                  <a:pt x="76242" y="326446"/>
                </a:cubicBezTo>
                <a:lnTo>
                  <a:pt x="74155" y="313059"/>
                </a:lnTo>
                <a:cubicBezTo>
                  <a:pt x="73581" y="310455"/>
                  <a:pt x="72798" y="307746"/>
                  <a:pt x="71963" y="304933"/>
                </a:cubicBezTo>
                <a:cubicBezTo>
                  <a:pt x="71441" y="303162"/>
                  <a:pt x="70919" y="301339"/>
                  <a:pt x="70553" y="299828"/>
                </a:cubicBezTo>
                <a:cubicBezTo>
                  <a:pt x="69979" y="298057"/>
                  <a:pt x="69510" y="296182"/>
                  <a:pt x="69040" y="294359"/>
                </a:cubicBezTo>
                <a:cubicBezTo>
                  <a:pt x="68257" y="291338"/>
                  <a:pt x="67474" y="288473"/>
                  <a:pt x="66378" y="285712"/>
                </a:cubicBezTo>
                <a:cubicBezTo>
                  <a:pt x="64395" y="280816"/>
                  <a:pt x="62412" y="275815"/>
                  <a:pt x="60429" y="270814"/>
                </a:cubicBezTo>
                <a:cubicBezTo>
                  <a:pt x="52652" y="251854"/>
                  <a:pt x="41901" y="232112"/>
                  <a:pt x="28228" y="208359"/>
                </a:cubicBezTo>
                <a:cubicBezTo>
                  <a:pt x="11474" y="180282"/>
                  <a:pt x="2341" y="152467"/>
                  <a:pt x="1037" y="125797"/>
                </a:cubicBezTo>
                <a:lnTo>
                  <a:pt x="932" y="123765"/>
                </a:lnTo>
                <a:cubicBezTo>
                  <a:pt x="-59" y="107044"/>
                  <a:pt x="-1051" y="91261"/>
                  <a:pt x="2446" y="74019"/>
                </a:cubicBezTo>
                <a:lnTo>
                  <a:pt x="2550" y="73499"/>
                </a:ln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02" name="Freeform 1789">
            <a:extLst>
              <a:ext uri="{FF2B5EF4-FFF2-40B4-BE49-F238E27FC236}">
                <a16:creationId xmlns:a16="http://schemas.microsoft.com/office/drawing/2014/main" id="{69E774B8-6BC1-2EED-D8C9-E8C0F1B0F4A3}"/>
              </a:ext>
            </a:extLst>
          </p:cNvPr>
          <p:cNvSpPr/>
          <p:nvPr/>
        </p:nvSpPr>
        <p:spPr>
          <a:xfrm>
            <a:off x="8362142" y="3542304"/>
            <a:ext cx="94417" cy="491619"/>
          </a:xfrm>
          <a:custGeom>
            <a:avLst/>
            <a:gdLst>
              <a:gd name="csX0" fmla="*/ 3033 w 94417"/>
              <a:gd name="csY0" fmla="*/ 72769 h 443471"/>
              <a:gd name="csX1" fmla="*/ 4755 w 94417"/>
              <a:gd name="csY1" fmla="*/ 67612 h 443471"/>
              <a:gd name="csX2" fmla="*/ 5068 w 94417"/>
              <a:gd name="csY2" fmla="*/ 66675 h 443471"/>
              <a:gd name="csX3" fmla="*/ 7886 w 94417"/>
              <a:gd name="csY3" fmla="*/ 60060 h 443471"/>
              <a:gd name="csX4" fmla="*/ 12114 w 94417"/>
              <a:gd name="csY4" fmla="*/ 41255 h 443471"/>
              <a:gd name="csX5" fmla="*/ 13784 w 94417"/>
              <a:gd name="csY5" fmla="*/ 33963 h 443471"/>
              <a:gd name="csX6" fmla="*/ 20882 w 94417"/>
              <a:gd name="csY6" fmla="*/ 0 h 443471"/>
              <a:gd name="csX7" fmla="*/ 35912 w 94417"/>
              <a:gd name="csY7" fmla="*/ 104 h 443471"/>
              <a:gd name="csX8" fmla="*/ 28240 w 94417"/>
              <a:gd name="csY8" fmla="*/ 37244 h 443471"/>
              <a:gd name="csX9" fmla="*/ 26570 w 94417"/>
              <a:gd name="csY9" fmla="*/ 44589 h 443471"/>
              <a:gd name="csX10" fmla="*/ 22186 w 94417"/>
              <a:gd name="csY10" fmla="*/ 64123 h 443471"/>
              <a:gd name="csX11" fmla="*/ 21978 w 94417"/>
              <a:gd name="csY11" fmla="*/ 65060 h 443471"/>
              <a:gd name="csX12" fmla="*/ 21560 w 94417"/>
              <a:gd name="csY12" fmla="*/ 65894 h 443471"/>
              <a:gd name="csX13" fmla="*/ 19055 w 94417"/>
              <a:gd name="csY13" fmla="*/ 71675 h 443471"/>
              <a:gd name="csX14" fmla="*/ 18690 w 94417"/>
              <a:gd name="csY14" fmla="*/ 72769 h 443471"/>
              <a:gd name="csX15" fmla="*/ 17333 w 94417"/>
              <a:gd name="csY15" fmla="*/ 76832 h 443471"/>
              <a:gd name="csX16" fmla="*/ 15245 w 94417"/>
              <a:gd name="csY16" fmla="*/ 122463 h 443471"/>
              <a:gd name="csX17" fmla="*/ 15349 w 94417"/>
              <a:gd name="csY17" fmla="*/ 124599 h 443471"/>
              <a:gd name="csX18" fmla="*/ 27927 w 94417"/>
              <a:gd name="csY18" fmla="*/ 178564 h 443471"/>
              <a:gd name="csX19" fmla="*/ 20464 w 94417"/>
              <a:gd name="csY19" fmla="*/ 104127 h 443471"/>
              <a:gd name="csX20" fmla="*/ 33877 w 94417"/>
              <a:gd name="csY20" fmla="*/ 40161 h 443471"/>
              <a:gd name="csX21" fmla="*/ 34451 w 94417"/>
              <a:gd name="csY21" fmla="*/ 37973 h 443471"/>
              <a:gd name="csX22" fmla="*/ 44002 w 94417"/>
              <a:gd name="csY22" fmla="*/ 208 h 443471"/>
              <a:gd name="csX23" fmla="*/ 59085 w 94417"/>
              <a:gd name="csY23" fmla="*/ 729 h 443471"/>
              <a:gd name="csX24" fmla="*/ 48751 w 94417"/>
              <a:gd name="csY24" fmla="*/ 41932 h 443471"/>
              <a:gd name="csX25" fmla="*/ 48125 w 94417"/>
              <a:gd name="csY25" fmla="*/ 44120 h 443471"/>
              <a:gd name="csX26" fmla="*/ 35182 w 94417"/>
              <a:gd name="csY26" fmla="*/ 105325 h 443471"/>
              <a:gd name="csX27" fmla="*/ 50786 w 94417"/>
              <a:gd name="csY27" fmla="*/ 195180 h 443471"/>
              <a:gd name="csX28" fmla="*/ 80169 w 94417"/>
              <a:gd name="csY28" fmla="*/ 262949 h 443471"/>
              <a:gd name="csX29" fmla="*/ 85284 w 94417"/>
              <a:gd name="csY29" fmla="*/ 278732 h 443471"/>
              <a:gd name="csX30" fmla="*/ 87946 w 94417"/>
              <a:gd name="csY30" fmla="*/ 289671 h 443471"/>
              <a:gd name="csX31" fmla="*/ 89094 w 94417"/>
              <a:gd name="csY31" fmla="*/ 295088 h 443471"/>
              <a:gd name="csX32" fmla="*/ 90190 w 94417"/>
              <a:gd name="csY32" fmla="*/ 300401 h 443471"/>
              <a:gd name="csX33" fmla="*/ 92069 w 94417"/>
              <a:gd name="csY33" fmla="*/ 310142 h 443471"/>
              <a:gd name="csX34" fmla="*/ 93373 w 94417"/>
              <a:gd name="csY34" fmla="*/ 324884 h 443471"/>
              <a:gd name="csX35" fmla="*/ 93791 w 94417"/>
              <a:gd name="csY35" fmla="*/ 329520 h 443471"/>
              <a:gd name="csX36" fmla="*/ 94417 w 94417"/>
              <a:gd name="csY36" fmla="*/ 338844 h 443471"/>
              <a:gd name="csX37" fmla="*/ 94156 w 94417"/>
              <a:gd name="csY37" fmla="*/ 351241 h 443471"/>
              <a:gd name="csX38" fmla="*/ 94000 w 94417"/>
              <a:gd name="csY38" fmla="*/ 357856 h 443471"/>
              <a:gd name="csX39" fmla="*/ 93112 w 94417"/>
              <a:gd name="csY39" fmla="*/ 373379 h 443471"/>
              <a:gd name="csX40" fmla="*/ 91755 w 94417"/>
              <a:gd name="csY40" fmla="*/ 386349 h 443471"/>
              <a:gd name="csX41" fmla="*/ 89720 w 94417"/>
              <a:gd name="csY41" fmla="*/ 403695 h 443471"/>
              <a:gd name="csX42" fmla="*/ 88050 w 94417"/>
              <a:gd name="csY42" fmla="*/ 414165 h 443471"/>
              <a:gd name="csX43" fmla="*/ 81370 w 94417"/>
              <a:gd name="csY43" fmla="*/ 441721 h 443471"/>
              <a:gd name="csX44" fmla="*/ 75211 w 94417"/>
              <a:gd name="csY44" fmla="*/ 443336 h 443471"/>
              <a:gd name="csX45" fmla="*/ 70671 w 94417"/>
              <a:gd name="csY45" fmla="*/ 411821 h 443471"/>
              <a:gd name="csX46" fmla="*/ 71871 w 94417"/>
              <a:gd name="csY46" fmla="*/ 401247 h 443471"/>
              <a:gd name="csX47" fmla="*/ 73019 w 94417"/>
              <a:gd name="csY47" fmla="*/ 384891 h 443471"/>
              <a:gd name="csX48" fmla="*/ 73802 w 94417"/>
              <a:gd name="csY48" fmla="*/ 371504 h 443471"/>
              <a:gd name="csX49" fmla="*/ 73907 w 94417"/>
              <a:gd name="csY49" fmla="*/ 357700 h 443471"/>
              <a:gd name="csX50" fmla="*/ 73750 w 94417"/>
              <a:gd name="csY50" fmla="*/ 351137 h 443471"/>
              <a:gd name="csX51" fmla="*/ 73489 w 94417"/>
              <a:gd name="csY51" fmla="*/ 339365 h 443471"/>
              <a:gd name="csX52" fmla="*/ 72602 w 94417"/>
              <a:gd name="csY52" fmla="*/ 331916 h 443471"/>
              <a:gd name="csX53" fmla="*/ 71976 w 94417"/>
              <a:gd name="csY53" fmla="*/ 327071 h 443471"/>
              <a:gd name="csX54" fmla="*/ 70149 w 94417"/>
              <a:gd name="csY54" fmla="*/ 313684 h 443471"/>
              <a:gd name="csX55" fmla="*/ 68113 w 94417"/>
              <a:gd name="csY55" fmla="*/ 305506 h 443471"/>
              <a:gd name="csX56" fmla="*/ 66809 w 94417"/>
              <a:gd name="csY56" fmla="*/ 300349 h 443471"/>
              <a:gd name="csX57" fmla="*/ 65400 w 94417"/>
              <a:gd name="csY57" fmla="*/ 294828 h 443471"/>
              <a:gd name="csX58" fmla="*/ 62894 w 94417"/>
              <a:gd name="csY58" fmla="*/ 286129 h 443471"/>
              <a:gd name="csX59" fmla="*/ 57206 w 94417"/>
              <a:gd name="csY59" fmla="*/ 271075 h 443471"/>
              <a:gd name="csX60" fmla="*/ 26205 w 94417"/>
              <a:gd name="csY60" fmla="*/ 207994 h 443471"/>
              <a:gd name="csX61" fmla="*/ 632 w 94417"/>
              <a:gd name="csY61" fmla="*/ 124911 h 443471"/>
              <a:gd name="csX62" fmla="*/ 528 w 94417"/>
              <a:gd name="csY62" fmla="*/ 122880 h 443471"/>
              <a:gd name="csX63" fmla="*/ 2981 w 94417"/>
              <a:gd name="csY63" fmla="*/ 73186 h 443471"/>
              <a:gd name="csX64" fmla="*/ 3137 w 94417"/>
              <a:gd name="csY64" fmla="*/ 72665 h 4434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94417" h="443471">
                <a:moveTo>
                  <a:pt x="3033" y="72769"/>
                </a:moveTo>
                <a:cubicBezTo>
                  <a:pt x="3711" y="70425"/>
                  <a:pt x="4390" y="68706"/>
                  <a:pt x="4755" y="67612"/>
                </a:cubicBezTo>
                <a:lnTo>
                  <a:pt x="5068" y="66675"/>
                </a:lnTo>
                <a:cubicBezTo>
                  <a:pt x="5955" y="64279"/>
                  <a:pt x="6895" y="62091"/>
                  <a:pt x="7886" y="60060"/>
                </a:cubicBezTo>
                <a:cubicBezTo>
                  <a:pt x="9243" y="53757"/>
                  <a:pt x="10705" y="47454"/>
                  <a:pt x="12114" y="41255"/>
                </a:cubicBezTo>
                <a:lnTo>
                  <a:pt x="13784" y="33963"/>
                </a:lnTo>
                <a:cubicBezTo>
                  <a:pt x="16341" y="22711"/>
                  <a:pt x="18951" y="11147"/>
                  <a:pt x="20882" y="0"/>
                </a:cubicBezTo>
                <a:cubicBezTo>
                  <a:pt x="25892" y="0"/>
                  <a:pt x="30902" y="52"/>
                  <a:pt x="35912" y="104"/>
                </a:cubicBezTo>
                <a:cubicBezTo>
                  <a:pt x="33825" y="12502"/>
                  <a:pt x="31006" y="25055"/>
                  <a:pt x="28240" y="37244"/>
                </a:cubicBezTo>
                <a:lnTo>
                  <a:pt x="26570" y="44589"/>
                </a:lnTo>
                <a:cubicBezTo>
                  <a:pt x="25109" y="51048"/>
                  <a:pt x="23595" y="57559"/>
                  <a:pt x="22186" y="64123"/>
                </a:cubicBezTo>
                <a:lnTo>
                  <a:pt x="21978" y="65060"/>
                </a:lnTo>
                <a:lnTo>
                  <a:pt x="21560" y="65894"/>
                </a:lnTo>
                <a:cubicBezTo>
                  <a:pt x="20673" y="67717"/>
                  <a:pt x="19786" y="69696"/>
                  <a:pt x="19055" y="71675"/>
                </a:cubicBezTo>
                <a:lnTo>
                  <a:pt x="18690" y="72769"/>
                </a:lnTo>
                <a:cubicBezTo>
                  <a:pt x="18377" y="73655"/>
                  <a:pt x="17855" y="75009"/>
                  <a:pt x="17333" y="76832"/>
                </a:cubicBezTo>
                <a:cubicBezTo>
                  <a:pt x="13993" y="91991"/>
                  <a:pt x="14567" y="106107"/>
                  <a:pt x="15245" y="122463"/>
                </a:cubicBezTo>
                <a:lnTo>
                  <a:pt x="15349" y="124599"/>
                </a:lnTo>
                <a:cubicBezTo>
                  <a:pt x="15871" y="141997"/>
                  <a:pt x="20047" y="160020"/>
                  <a:pt x="27927" y="178564"/>
                </a:cubicBezTo>
                <a:cubicBezTo>
                  <a:pt x="20308" y="155800"/>
                  <a:pt x="18116" y="132777"/>
                  <a:pt x="20464" y="104127"/>
                </a:cubicBezTo>
                <a:cubicBezTo>
                  <a:pt x="22291" y="82146"/>
                  <a:pt x="28188" y="60841"/>
                  <a:pt x="33877" y="40161"/>
                </a:cubicBezTo>
                <a:lnTo>
                  <a:pt x="34451" y="37973"/>
                </a:lnTo>
                <a:cubicBezTo>
                  <a:pt x="37843" y="25732"/>
                  <a:pt x="41288" y="13127"/>
                  <a:pt x="44002" y="208"/>
                </a:cubicBezTo>
                <a:cubicBezTo>
                  <a:pt x="49012" y="313"/>
                  <a:pt x="54022" y="469"/>
                  <a:pt x="59085" y="729"/>
                </a:cubicBezTo>
                <a:cubicBezTo>
                  <a:pt x="56162" y="15106"/>
                  <a:pt x="52404" y="28754"/>
                  <a:pt x="48751" y="41932"/>
                </a:cubicBezTo>
                <a:lnTo>
                  <a:pt x="48125" y="44120"/>
                </a:lnTo>
                <a:cubicBezTo>
                  <a:pt x="42593" y="64070"/>
                  <a:pt x="36904" y="84750"/>
                  <a:pt x="35182" y="105325"/>
                </a:cubicBezTo>
                <a:cubicBezTo>
                  <a:pt x="32259" y="141163"/>
                  <a:pt x="36591" y="166375"/>
                  <a:pt x="50786" y="195180"/>
                </a:cubicBezTo>
                <a:cubicBezTo>
                  <a:pt x="60963" y="215860"/>
                  <a:pt x="72445" y="239873"/>
                  <a:pt x="80169" y="262949"/>
                </a:cubicBezTo>
                <a:lnTo>
                  <a:pt x="85284" y="278732"/>
                </a:lnTo>
                <a:cubicBezTo>
                  <a:pt x="86484" y="282483"/>
                  <a:pt x="87215" y="286129"/>
                  <a:pt x="87946" y="289671"/>
                </a:cubicBezTo>
                <a:cubicBezTo>
                  <a:pt x="88311" y="291390"/>
                  <a:pt x="88624" y="293109"/>
                  <a:pt x="89094" y="295088"/>
                </a:cubicBezTo>
                <a:cubicBezTo>
                  <a:pt x="89459" y="296911"/>
                  <a:pt x="89824" y="298682"/>
                  <a:pt x="90190" y="300401"/>
                </a:cubicBezTo>
                <a:cubicBezTo>
                  <a:pt x="90868" y="303579"/>
                  <a:pt x="91547" y="306861"/>
                  <a:pt x="92069" y="310142"/>
                </a:cubicBezTo>
                <a:lnTo>
                  <a:pt x="93373" y="324884"/>
                </a:lnTo>
                <a:cubicBezTo>
                  <a:pt x="93478" y="326446"/>
                  <a:pt x="93634" y="327957"/>
                  <a:pt x="93791" y="329520"/>
                </a:cubicBezTo>
                <a:cubicBezTo>
                  <a:pt x="94052" y="332489"/>
                  <a:pt x="94365" y="335510"/>
                  <a:pt x="94417" y="338844"/>
                </a:cubicBezTo>
                <a:lnTo>
                  <a:pt x="94156" y="351241"/>
                </a:lnTo>
                <a:cubicBezTo>
                  <a:pt x="94104" y="353481"/>
                  <a:pt x="94052" y="355721"/>
                  <a:pt x="94000" y="357856"/>
                </a:cubicBezTo>
                <a:cubicBezTo>
                  <a:pt x="93895" y="363378"/>
                  <a:pt x="93843" y="368587"/>
                  <a:pt x="93112" y="373379"/>
                </a:cubicBezTo>
                <a:cubicBezTo>
                  <a:pt x="92591" y="378067"/>
                  <a:pt x="92121" y="382443"/>
                  <a:pt x="91755" y="386349"/>
                </a:cubicBezTo>
                <a:cubicBezTo>
                  <a:pt x="91077" y="393225"/>
                  <a:pt x="90451" y="399164"/>
                  <a:pt x="89720" y="403695"/>
                </a:cubicBezTo>
                <a:lnTo>
                  <a:pt x="88050" y="414165"/>
                </a:lnTo>
                <a:cubicBezTo>
                  <a:pt x="85336" y="430834"/>
                  <a:pt x="84084" y="438648"/>
                  <a:pt x="81370" y="441721"/>
                </a:cubicBezTo>
                <a:cubicBezTo>
                  <a:pt x="79908" y="443388"/>
                  <a:pt x="77977" y="443700"/>
                  <a:pt x="75211" y="443336"/>
                </a:cubicBezTo>
                <a:cubicBezTo>
                  <a:pt x="67226" y="442242"/>
                  <a:pt x="67748" y="437606"/>
                  <a:pt x="70671" y="411821"/>
                </a:cubicBezTo>
                <a:lnTo>
                  <a:pt x="71871" y="401247"/>
                </a:lnTo>
                <a:cubicBezTo>
                  <a:pt x="72341" y="397132"/>
                  <a:pt x="72654" y="391454"/>
                  <a:pt x="73019" y="384891"/>
                </a:cubicBezTo>
                <a:cubicBezTo>
                  <a:pt x="73228" y="380880"/>
                  <a:pt x="73489" y="376505"/>
                  <a:pt x="73802" y="371504"/>
                </a:cubicBezTo>
                <a:cubicBezTo>
                  <a:pt x="74220" y="367389"/>
                  <a:pt x="74063" y="362649"/>
                  <a:pt x="73907" y="357700"/>
                </a:cubicBezTo>
                <a:cubicBezTo>
                  <a:pt x="73854" y="355564"/>
                  <a:pt x="73750" y="353325"/>
                  <a:pt x="73750" y="351137"/>
                </a:cubicBezTo>
                <a:lnTo>
                  <a:pt x="73489" y="339365"/>
                </a:lnTo>
                <a:cubicBezTo>
                  <a:pt x="73332" y="337020"/>
                  <a:pt x="72967" y="334520"/>
                  <a:pt x="72602" y="331916"/>
                </a:cubicBezTo>
                <a:cubicBezTo>
                  <a:pt x="72393" y="330249"/>
                  <a:pt x="72132" y="328634"/>
                  <a:pt x="71976" y="327071"/>
                </a:cubicBezTo>
                <a:lnTo>
                  <a:pt x="70149" y="313684"/>
                </a:lnTo>
                <a:cubicBezTo>
                  <a:pt x="69627" y="311080"/>
                  <a:pt x="68896" y="308371"/>
                  <a:pt x="68113" y="305506"/>
                </a:cubicBezTo>
                <a:cubicBezTo>
                  <a:pt x="67644" y="303735"/>
                  <a:pt x="67174" y="301912"/>
                  <a:pt x="66809" y="300349"/>
                </a:cubicBezTo>
                <a:cubicBezTo>
                  <a:pt x="66287" y="298526"/>
                  <a:pt x="65817" y="296703"/>
                  <a:pt x="65400" y="294828"/>
                </a:cubicBezTo>
                <a:cubicBezTo>
                  <a:pt x="64669" y="291754"/>
                  <a:pt x="63938" y="288890"/>
                  <a:pt x="62894" y="286129"/>
                </a:cubicBezTo>
                <a:cubicBezTo>
                  <a:pt x="61016" y="281232"/>
                  <a:pt x="59137" y="276180"/>
                  <a:pt x="57206" y="271075"/>
                </a:cubicBezTo>
                <a:cubicBezTo>
                  <a:pt x="49795" y="252010"/>
                  <a:pt x="39461" y="232008"/>
                  <a:pt x="26205" y="207994"/>
                </a:cubicBezTo>
                <a:cubicBezTo>
                  <a:pt x="10026" y="179605"/>
                  <a:pt x="1415" y="151633"/>
                  <a:pt x="632" y="124911"/>
                </a:cubicBezTo>
                <a:lnTo>
                  <a:pt x="528" y="122880"/>
                </a:lnTo>
                <a:cubicBezTo>
                  <a:pt x="-151" y="106159"/>
                  <a:pt x="-829" y="90376"/>
                  <a:pt x="2981" y="73186"/>
                </a:cubicBezTo>
                <a:lnTo>
                  <a:pt x="3137" y="72665"/>
                </a:ln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03" name="Freeform 1790">
            <a:extLst>
              <a:ext uri="{FF2B5EF4-FFF2-40B4-BE49-F238E27FC236}">
                <a16:creationId xmlns:a16="http://schemas.microsoft.com/office/drawing/2014/main" id="{1ABA3366-A773-CFAA-03EF-648B7F6A043F}"/>
              </a:ext>
            </a:extLst>
          </p:cNvPr>
          <p:cNvSpPr/>
          <p:nvPr/>
        </p:nvSpPr>
        <p:spPr>
          <a:xfrm>
            <a:off x="9323799" y="3540741"/>
            <a:ext cx="77091" cy="495608"/>
          </a:xfrm>
          <a:custGeom>
            <a:avLst/>
            <a:gdLst>
              <a:gd name="csX0" fmla="*/ 66020 w 77091"/>
              <a:gd name="csY0" fmla="*/ 69488 h 447069"/>
              <a:gd name="csX1" fmla="*/ 63567 w 77091"/>
              <a:gd name="csY1" fmla="*/ 64643 h 447069"/>
              <a:gd name="csX2" fmla="*/ 63098 w 77091"/>
              <a:gd name="csY2" fmla="*/ 63758 h 447069"/>
              <a:gd name="csX3" fmla="*/ 59340 w 77091"/>
              <a:gd name="csY3" fmla="*/ 57611 h 447069"/>
              <a:gd name="csX4" fmla="*/ 52399 w 77091"/>
              <a:gd name="csY4" fmla="*/ 39588 h 447069"/>
              <a:gd name="csX5" fmla="*/ 49685 w 77091"/>
              <a:gd name="csY5" fmla="*/ 32608 h 447069"/>
              <a:gd name="csX6" fmla="*/ 37733 w 77091"/>
              <a:gd name="csY6" fmla="*/ 0 h 447069"/>
              <a:gd name="csX7" fmla="*/ 22911 w 77091"/>
              <a:gd name="csY7" fmla="*/ 2292 h 447069"/>
              <a:gd name="csX8" fmla="*/ 35907 w 77091"/>
              <a:gd name="csY8" fmla="*/ 37921 h 447069"/>
              <a:gd name="csX9" fmla="*/ 38621 w 77091"/>
              <a:gd name="csY9" fmla="*/ 44901 h 447069"/>
              <a:gd name="csX10" fmla="*/ 45771 w 77091"/>
              <a:gd name="csY10" fmla="*/ 63602 h 447069"/>
              <a:gd name="csX11" fmla="*/ 46084 w 77091"/>
              <a:gd name="csY11" fmla="*/ 64487 h 447069"/>
              <a:gd name="csX12" fmla="*/ 46606 w 77091"/>
              <a:gd name="csY12" fmla="*/ 65268 h 447069"/>
              <a:gd name="csX13" fmla="*/ 49946 w 77091"/>
              <a:gd name="csY13" fmla="*/ 70634 h 447069"/>
              <a:gd name="csX14" fmla="*/ 50468 w 77091"/>
              <a:gd name="csY14" fmla="*/ 71675 h 447069"/>
              <a:gd name="csX15" fmla="*/ 52399 w 77091"/>
              <a:gd name="csY15" fmla="*/ 75478 h 447069"/>
              <a:gd name="csX16" fmla="*/ 61062 w 77091"/>
              <a:gd name="csY16" fmla="*/ 120327 h 447069"/>
              <a:gd name="csX17" fmla="*/ 61271 w 77091"/>
              <a:gd name="csY17" fmla="*/ 122463 h 447069"/>
              <a:gd name="csX18" fmla="*/ 56678 w 77091"/>
              <a:gd name="csY18" fmla="*/ 177678 h 447069"/>
              <a:gd name="csX19" fmla="*/ 53234 w 77091"/>
              <a:gd name="csY19" fmla="*/ 102981 h 447069"/>
              <a:gd name="csX20" fmla="*/ 30688 w 77091"/>
              <a:gd name="csY20" fmla="*/ 41620 h 447069"/>
              <a:gd name="csX21" fmla="*/ 29801 w 77091"/>
              <a:gd name="csY21" fmla="*/ 39536 h 447069"/>
              <a:gd name="csX22" fmla="*/ 14822 w 77091"/>
              <a:gd name="csY22" fmla="*/ 3542 h 447069"/>
              <a:gd name="csX23" fmla="*/ 0 w 77091"/>
              <a:gd name="csY23" fmla="*/ 6199 h 447069"/>
              <a:gd name="csX24" fmla="*/ 16231 w 77091"/>
              <a:gd name="csY24" fmla="*/ 45474 h 447069"/>
              <a:gd name="csX25" fmla="*/ 17171 w 77091"/>
              <a:gd name="csY25" fmla="*/ 47558 h 447069"/>
              <a:gd name="csX26" fmla="*/ 38829 w 77091"/>
              <a:gd name="csY26" fmla="*/ 106263 h 447069"/>
              <a:gd name="csX27" fmla="*/ 36481 w 77091"/>
              <a:gd name="csY27" fmla="*/ 197420 h 447069"/>
              <a:gd name="csX28" fmla="*/ 17275 w 77091"/>
              <a:gd name="csY28" fmla="*/ 268679 h 447069"/>
              <a:gd name="csX29" fmla="*/ 14509 w 77091"/>
              <a:gd name="csY29" fmla="*/ 285087 h 447069"/>
              <a:gd name="csX30" fmla="*/ 13465 w 77091"/>
              <a:gd name="csY30" fmla="*/ 296286 h 447069"/>
              <a:gd name="csX31" fmla="*/ 13152 w 77091"/>
              <a:gd name="csY31" fmla="*/ 301808 h 447069"/>
              <a:gd name="csX32" fmla="*/ 12839 w 77091"/>
              <a:gd name="csY32" fmla="*/ 307225 h 447069"/>
              <a:gd name="csX33" fmla="*/ 12421 w 77091"/>
              <a:gd name="csY33" fmla="*/ 317122 h 447069"/>
              <a:gd name="csX34" fmla="*/ 13256 w 77091"/>
              <a:gd name="csY34" fmla="*/ 331916 h 447069"/>
              <a:gd name="csX35" fmla="*/ 13517 w 77091"/>
              <a:gd name="csY35" fmla="*/ 336552 h 447069"/>
              <a:gd name="csX36" fmla="*/ 14248 w 77091"/>
              <a:gd name="csY36" fmla="*/ 345876 h 447069"/>
              <a:gd name="csX37" fmla="*/ 16335 w 77091"/>
              <a:gd name="csY37" fmla="*/ 358117 h 447069"/>
              <a:gd name="csX38" fmla="*/ 17431 w 77091"/>
              <a:gd name="csY38" fmla="*/ 364628 h 447069"/>
              <a:gd name="csX39" fmla="*/ 20563 w 77091"/>
              <a:gd name="csY39" fmla="*/ 379890 h 447069"/>
              <a:gd name="csX40" fmla="*/ 23799 w 77091"/>
              <a:gd name="csY40" fmla="*/ 392548 h 447069"/>
              <a:gd name="csX41" fmla="*/ 28339 w 77091"/>
              <a:gd name="csY41" fmla="*/ 409425 h 447069"/>
              <a:gd name="csX42" fmla="*/ 31523 w 77091"/>
              <a:gd name="csY42" fmla="*/ 419583 h 447069"/>
              <a:gd name="csX43" fmla="*/ 42170 w 77091"/>
              <a:gd name="csY43" fmla="*/ 445888 h 447069"/>
              <a:gd name="csX44" fmla="*/ 48484 w 77091"/>
              <a:gd name="csY44" fmla="*/ 446565 h 447069"/>
              <a:gd name="csX45" fmla="*/ 48380 w 77091"/>
              <a:gd name="csY45" fmla="*/ 414738 h 447069"/>
              <a:gd name="csX46" fmla="*/ 45666 w 77091"/>
              <a:gd name="csY46" fmla="*/ 404477 h 447069"/>
              <a:gd name="csX47" fmla="*/ 42170 w 77091"/>
              <a:gd name="csY47" fmla="*/ 388485 h 447069"/>
              <a:gd name="csX48" fmla="*/ 39456 w 77091"/>
              <a:gd name="csY48" fmla="*/ 375358 h 447069"/>
              <a:gd name="csX49" fmla="*/ 37368 w 77091"/>
              <a:gd name="csY49" fmla="*/ 361711 h 447069"/>
              <a:gd name="csX50" fmla="*/ 36585 w 77091"/>
              <a:gd name="csY50" fmla="*/ 355200 h 447069"/>
              <a:gd name="csX51" fmla="*/ 35176 w 77091"/>
              <a:gd name="csY51" fmla="*/ 343532 h 447069"/>
              <a:gd name="csX52" fmla="*/ 34967 w 77091"/>
              <a:gd name="csY52" fmla="*/ 336031 h 447069"/>
              <a:gd name="csX53" fmla="*/ 34915 w 77091"/>
              <a:gd name="csY53" fmla="*/ 331134 h 447069"/>
              <a:gd name="csX54" fmla="*/ 34758 w 77091"/>
              <a:gd name="csY54" fmla="*/ 317591 h 447069"/>
              <a:gd name="csX55" fmla="*/ 35541 w 77091"/>
              <a:gd name="csY55" fmla="*/ 309205 h 447069"/>
              <a:gd name="csX56" fmla="*/ 36115 w 77091"/>
              <a:gd name="csY56" fmla="*/ 303891 h 447069"/>
              <a:gd name="csX57" fmla="*/ 36742 w 77091"/>
              <a:gd name="csY57" fmla="*/ 298214 h 447069"/>
              <a:gd name="csX58" fmla="*/ 37942 w 77091"/>
              <a:gd name="csY58" fmla="*/ 289254 h 447069"/>
              <a:gd name="csX59" fmla="*/ 41387 w 77091"/>
              <a:gd name="csY59" fmla="*/ 273575 h 447069"/>
              <a:gd name="csX60" fmla="*/ 62889 w 77091"/>
              <a:gd name="csY60" fmla="*/ 206692 h 447069"/>
              <a:gd name="csX61" fmla="*/ 76145 w 77091"/>
              <a:gd name="csY61" fmla="*/ 120796 h 447069"/>
              <a:gd name="csX62" fmla="*/ 75936 w 77091"/>
              <a:gd name="csY62" fmla="*/ 118765 h 447069"/>
              <a:gd name="csX63" fmla="*/ 66281 w 77091"/>
              <a:gd name="csY63" fmla="*/ 69957 h 447069"/>
              <a:gd name="csX64" fmla="*/ 66072 w 77091"/>
              <a:gd name="csY64" fmla="*/ 69488 h 4470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77091" h="447069">
                <a:moveTo>
                  <a:pt x="66020" y="69488"/>
                </a:moveTo>
                <a:cubicBezTo>
                  <a:pt x="64976" y="67248"/>
                  <a:pt x="64089" y="65633"/>
                  <a:pt x="63567" y="64643"/>
                </a:cubicBezTo>
                <a:lnTo>
                  <a:pt x="63098" y="63758"/>
                </a:lnTo>
                <a:cubicBezTo>
                  <a:pt x="61845" y="61518"/>
                  <a:pt x="60645" y="59486"/>
                  <a:pt x="59340" y="57611"/>
                </a:cubicBezTo>
                <a:cubicBezTo>
                  <a:pt x="57096" y="51569"/>
                  <a:pt x="54747" y="45578"/>
                  <a:pt x="52399" y="39588"/>
                </a:cubicBezTo>
                <a:lnTo>
                  <a:pt x="49685" y="32608"/>
                </a:lnTo>
                <a:cubicBezTo>
                  <a:pt x="45510" y="21826"/>
                  <a:pt x="41282" y="10783"/>
                  <a:pt x="37733" y="0"/>
                </a:cubicBezTo>
                <a:cubicBezTo>
                  <a:pt x="32775" y="729"/>
                  <a:pt x="27817" y="1511"/>
                  <a:pt x="22911" y="2292"/>
                </a:cubicBezTo>
                <a:cubicBezTo>
                  <a:pt x="26773" y="14220"/>
                  <a:pt x="31366" y="26253"/>
                  <a:pt x="35907" y="37921"/>
                </a:cubicBezTo>
                <a:lnTo>
                  <a:pt x="38621" y="44901"/>
                </a:lnTo>
                <a:cubicBezTo>
                  <a:pt x="41021" y="51100"/>
                  <a:pt x="43422" y="57351"/>
                  <a:pt x="45771" y="63602"/>
                </a:cubicBezTo>
                <a:lnTo>
                  <a:pt x="46084" y="64487"/>
                </a:lnTo>
                <a:lnTo>
                  <a:pt x="46606" y="65268"/>
                </a:lnTo>
                <a:cubicBezTo>
                  <a:pt x="47754" y="66935"/>
                  <a:pt x="48902" y="68758"/>
                  <a:pt x="49946" y="70634"/>
                </a:cubicBezTo>
                <a:lnTo>
                  <a:pt x="50468" y="71675"/>
                </a:lnTo>
                <a:cubicBezTo>
                  <a:pt x="50937" y="72509"/>
                  <a:pt x="51616" y="73759"/>
                  <a:pt x="52399" y="75478"/>
                </a:cubicBezTo>
                <a:cubicBezTo>
                  <a:pt x="57879" y="90011"/>
                  <a:pt x="59392" y="104075"/>
                  <a:pt x="61062" y="120327"/>
                </a:cubicBezTo>
                <a:lnTo>
                  <a:pt x="61271" y="122463"/>
                </a:lnTo>
                <a:cubicBezTo>
                  <a:pt x="63306" y="139757"/>
                  <a:pt x="61741" y="158196"/>
                  <a:pt x="56678" y="177678"/>
                </a:cubicBezTo>
                <a:cubicBezTo>
                  <a:pt x="60906" y="154029"/>
                  <a:pt x="59705" y="130954"/>
                  <a:pt x="53234" y="102981"/>
                </a:cubicBezTo>
                <a:cubicBezTo>
                  <a:pt x="48224" y="81520"/>
                  <a:pt x="39299" y="61257"/>
                  <a:pt x="30688" y="41620"/>
                </a:cubicBezTo>
                <a:lnTo>
                  <a:pt x="29801" y="39536"/>
                </a:lnTo>
                <a:cubicBezTo>
                  <a:pt x="24686" y="27920"/>
                  <a:pt x="19415" y="15939"/>
                  <a:pt x="14822" y="3542"/>
                </a:cubicBezTo>
                <a:cubicBezTo>
                  <a:pt x="9864" y="4376"/>
                  <a:pt x="4906" y="5261"/>
                  <a:pt x="0" y="6199"/>
                </a:cubicBezTo>
                <a:cubicBezTo>
                  <a:pt x="5010" y="20002"/>
                  <a:pt x="10699" y="32973"/>
                  <a:pt x="16231" y="45474"/>
                </a:cubicBezTo>
                <a:lnTo>
                  <a:pt x="17171" y="47558"/>
                </a:lnTo>
                <a:cubicBezTo>
                  <a:pt x="25521" y="66519"/>
                  <a:pt x="34184" y="86104"/>
                  <a:pt x="38829" y="106263"/>
                </a:cubicBezTo>
                <a:cubicBezTo>
                  <a:pt x="46971" y="141319"/>
                  <a:pt x="46293" y="166843"/>
                  <a:pt x="36481" y="197420"/>
                </a:cubicBezTo>
                <a:cubicBezTo>
                  <a:pt x="29435" y="219350"/>
                  <a:pt x="21554" y="244770"/>
                  <a:pt x="17275" y="268679"/>
                </a:cubicBezTo>
                <a:lnTo>
                  <a:pt x="14509" y="285087"/>
                </a:lnTo>
                <a:cubicBezTo>
                  <a:pt x="13830" y="288994"/>
                  <a:pt x="13674" y="292692"/>
                  <a:pt x="13465" y="296286"/>
                </a:cubicBezTo>
                <a:cubicBezTo>
                  <a:pt x="13361" y="298057"/>
                  <a:pt x="13309" y="299776"/>
                  <a:pt x="13152" y="301808"/>
                </a:cubicBezTo>
                <a:cubicBezTo>
                  <a:pt x="13047" y="303631"/>
                  <a:pt x="12943" y="305454"/>
                  <a:pt x="12839" y="307225"/>
                </a:cubicBezTo>
                <a:cubicBezTo>
                  <a:pt x="12630" y="310455"/>
                  <a:pt x="12421" y="313840"/>
                  <a:pt x="12421" y="317122"/>
                </a:cubicBezTo>
                <a:lnTo>
                  <a:pt x="13256" y="331916"/>
                </a:lnTo>
                <a:cubicBezTo>
                  <a:pt x="13361" y="333478"/>
                  <a:pt x="13465" y="334989"/>
                  <a:pt x="13517" y="336552"/>
                </a:cubicBezTo>
                <a:cubicBezTo>
                  <a:pt x="13674" y="339521"/>
                  <a:pt x="13830" y="342542"/>
                  <a:pt x="14248" y="345876"/>
                </a:cubicBezTo>
                <a:lnTo>
                  <a:pt x="16335" y="358117"/>
                </a:lnTo>
                <a:cubicBezTo>
                  <a:pt x="16753" y="360357"/>
                  <a:pt x="17118" y="362544"/>
                  <a:pt x="17431" y="364628"/>
                </a:cubicBezTo>
                <a:cubicBezTo>
                  <a:pt x="18319" y="370097"/>
                  <a:pt x="19154" y="375254"/>
                  <a:pt x="20563" y="379890"/>
                </a:cubicBezTo>
                <a:cubicBezTo>
                  <a:pt x="21763" y="384474"/>
                  <a:pt x="22859" y="388693"/>
                  <a:pt x="23799" y="392548"/>
                </a:cubicBezTo>
                <a:cubicBezTo>
                  <a:pt x="25469" y="399268"/>
                  <a:pt x="26930" y="405050"/>
                  <a:pt x="28339" y="409425"/>
                </a:cubicBezTo>
                <a:lnTo>
                  <a:pt x="31523" y="419583"/>
                </a:lnTo>
                <a:cubicBezTo>
                  <a:pt x="36585" y="435678"/>
                  <a:pt x="38986" y="443231"/>
                  <a:pt x="42170" y="445888"/>
                </a:cubicBezTo>
                <a:cubicBezTo>
                  <a:pt x="43892" y="447294"/>
                  <a:pt x="45771" y="447346"/>
                  <a:pt x="48484" y="446565"/>
                </a:cubicBezTo>
                <a:cubicBezTo>
                  <a:pt x="56209" y="444325"/>
                  <a:pt x="55008" y="439793"/>
                  <a:pt x="48380" y="414738"/>
                </a:cubicBezTo>
                <a:lnTo>
                  <a:pt x="45666" y="404477"/>
                </a:lnTo>
                <a:cubicBezTo>
                  <a:pt x="44570" y="400466"/>
                  <a:pt x="43474" y="394892"/>
                  <a:pt x="42170" y="388485"/>
                </a:cubicBezTo>
                <a:cubicBezTo>
                  <a:pt x="41387" y="384578"/>
                  <a:pt x="40499" y="380255"/>
                  <a:pt x="39456" y="375358"/>
                </a:cubicBezTo>
                <a:cubicBezTo>
                  <a:pt x="38464" y="371348"/>
                  <a:pt x="37890" y="366659"/>
                  <a:pt x="37368" y="361711"/>
                </a:cubicBezTo>
                <a:cubicBezTo>
                  <a:pt x="37107" y="359575"/>
                  <a:pt x="36846" y="357388"/>
                  <a:pt x="36585" y="355200"/>
                </a:cubicBezTo>
                <a:lnTo>
                  <a:pt x="35176" y="343532"/>
                </a:lnTo>
                <a:cubicBezTo>
                  <a:pt x="34967" y="341188"/>
                  <a:pt x="34967" y="338687"/>
                  <a:pt x="34967" y="336031"/>
                </a:cubicBezTo>
                <a:cubicBezTo>
                  <a:pt x="34967" y="334364"/>
                  <a:pt x="34967" y="332697"/>
                  <a:pt x="34915" y="331134"/>
                </a:cubicBezTo>
                <a:lnTo>
                  <a:pt x="34758" y="317591"/>
                </a:lnTo>
                <a:cubicBezTo>
                  <a:pt x="34915" y="314934"/>
                  <a:pt x="35228" y="312122"/>
                  <a:pt x="35541" y="309205"/>
                </a:cubicBezTo>
                <a:cubicBezTo>
                  <a:pt x="35750" y="307381"/>
                  <a:pt x="35959" y="305506"/>
                  <a:pt x="36115" y="303891"/>
                </a:cubicBezTo>
                <a:cubicBezTo>
                  <a:pt x="36376" y="302016"/>
                  <a:pt x="36533" y="300141"/>
                  <a:pt x="36742" y="298214"/>
                </a:cubicBezTo>
                <a:cubicBezTo>
                  <a:pt x="37055" y="295088"/>
                  <a:pt x="37316" y="292119"/>
                  <a:pt x="37942" y="289254"/>
                </a:cubicBezTo>
                <a:cubicBezTo>
                  <a:pt x="39090" y="284097"/>
                  <a:pt x="40239" y="278888"/>
                  <a:pt x="41387" y="273575"/>
                </a:cubicBezTo>
                <a:cubicBezTo>
                  <a:pt x="45927" y="253625"/>
                  <a:pt x="53286" y="232372"/>
                  <a:pt x="62889" y="206692"/>
                </a:cubicBezTo>
                <a:cubicBezTo>
                  <a:pt x="74788" y="176271"/>
                  <a:pt x="79224" y="147310"/>
                  <a:pt x="76145" y="120796"/>
                </a:cubicBezTo>
                <a:lnTo>
                  <a:pt x="75936" y="118765"/>
                </a:lnTo>
                <a:cubicBezTo>
                  <a:pt x="74162" y="102096"/>
                  <a:pt x="72544" y="86417"/>
                  <a:pt x="66281" y="69957"/>
                </a:cubicBezTo>
                <a:lnTo>
                  <a:pt x="66072" y="69488"/>
                </a:ln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04" name="Freeform 1791">
            <a:extLst>
              <a:ext uri="{FF2B5EF4-FFF2-40B4-BE49-F238E27FC236}">
                <a16:creationId xmlns:a16="http://schemas.microsoft.com/office/drawing/2014/main" id="{5421F882-BC71-B0D8-862A-370F0EAA8627}"/>
              </a:ext>
            </a:extLst>
          </p:cNvPr>
          <p:cNvSpPr/>
          <p:nvPr/>
        </p:nvSpPr>
        <p:spPr>
          <a:xfrm>
            <a:off x="8939890" y="3542511"/>
            <a:ext cx="77091" cy="495609"/>
          </a:xfrm>
          <a:custGeom>
            <a:avLst/>
            <a:gdLst>
              <a:gd name="csX0" fmla="*/ 66020 w 77091"/>
              <a:gd name="csY0" fmla="*/ 69488 h 447070"/>
              <a:gd name="csX1" fmla="*/ 63567 w 77091"/>
              <a:gd name="csY1" fmla="*/ 64643 h 447070"/>
              <a:gd name="csX2" fmla="*/ 63098 w 77091"/>
              <a:gd name="csY2" fmla="*/ 63758 h 447070"/>
              <a:gd name="csX3" fmla="*/ 59340 w 77091"/>
              <a:gd name="csY3" fmla="*/ 57611 h 447070"/>
              <a:gd name="csX4" fmla="*/ 52399 w 77091"/>
              <a:gd name="csY4" fmla="*/ 39588 h 447070"/>
              <a:gd name="csX5" fmla="*/ 49685 w 77091"/>
              <a:gd name="csY5" fmla="*/ 32608 h 447070"/>
              <a:gd name="csX6" fmla="*/ 37733 w 77091"/>
              <a:gd name="csY6" fmla="*/ 0 h 447070"/>
              <a:gd name="csX7" fmla="*/ 22911 w 77091"/>
              <a:gd name="csY7" fmla="*/ 2292 h 447070"/>
              <a:gd name="csX8" fmla="*/ 35907 w 77091"/>
              <a:gd name="csY8" fmla="*/ 37921 h 447070"/>
              <a:gd name="csX9" fmla="*/ 38620 w 77091"/>
              <a:gd name="csY9" fmla="*/ 44901 h 447070"/>
              <a:gd name="csX10" fmla="*/ 45770 w 77091"/>
              <a:gd name="csY10" fmla="*/ 63602 h 447070"/>
              <a:gd name="csX11" fmla="*/ 46084 w 77091"/>
              <a:gd name="csY11" fmla="*/ 64487 h 447070"/>
              <a:gd name="csX12" fmla="*/ 46606 w 77091"/>
              <a:gd name="csY12" fmla="*/ 65268 h 447070"/>
              <a:gd name="csX13" fmla="*/ 49946 w 77091"/>
              <a:gd name="csY13" fmla="*/ 70634 h 447070"/>
              <a:gd name="csX14" fmla="*/ 50468 w 77091"/>
              <a:gd name="csY14" fmla="*/ 71675 h 447070"/>
              <a:gd name="csX15" fmla="*/ 52399 w 77091"/>
              <a:gd name="csY15" fmla="*/ 75478 h 447070"/>
              <a:gd name="csX16" fmla="*/ 61062 w 77091"/>
              <a:gd name="csY16" fmla="*/ 120327 h 447070"/>
              <a:gd name="csX17" fmla="*/ 61271 w 77091"/>
              <a:gd name="csY17" fmla="*/ 122463 h 447070"/>
              <a:gd name="csX18" fmla="*/ 56678 w 77091"/>
              <a:gd name="csY18" fmla="*/ 177678 h 447070"/>
              <a:gd name="csX19" fmla="*/ 53234 w 77091"/>
              <a:gd name="csY19" fmla="*/ 102981 h 447070"/>
              <a:gd name="csX20" fmla="*/ 30688 w 77091"/>
              <a:gd name="csY20" fmla="*/ 41620 h 447070"/>
              <a:gd name="csX21" fmla="*/ 29800 w 77091"/>
              <a:gd name="csY21" fmla="*/ 39536 h 447070"/>
              <a:gd name="csX22" fmla="*/ 14822 w 77091"/>
              <a:gd name="csY22" fmla="*/ 3542 h 447070"/>
              <a:gd name="csX23" fmla="*/ 0 w 77091"/>
              <a:gd name="csY23" fmla="*/ 6199 h 447070"/>
              <a:gd name="csX24" fmla="*/ 16231 w 77091"/>
              <a:gd name="csY24" fmla="*/ 45474 h 447070"/>
              <a:gd name="csX25" fmla="*/ 17170 w 77091"/>
              <a:gd name="csY25" fmla="*/ 47558 h 447070"/>
              <a:gd name="csX26" fmla="*/ 38829 w 77091"/>
              <a:gd name="csY26" fmla="*/ 106263 h 447070"/>
              <a:gd name="csX27" fmla="*/ 36481 w 77091"/>
              <a:gd name="csY27" fmla="*/ 197420 h 447070"/>
              <a:gd name="csX28" fmla="*/ 17275 w 77091"/>
              <a:gd name="csY28" fmla="*/ 268679 h 447070"/>
              <a:gd name="csX29" fmla="*/ 14509 w 77091"/>
              <a:gd name="csY29" fmla="*/ 285087 h 447070"/>
              <a:gd name="csX30" fmla="*/ 13465 w 77091"/>
              <a:gd name="csY30" fmla="*/ 296286 h 447070"/>
              <a:gd name="csX31" fmla="*/ 13152 w 77091"/>
              <a:gd name="csY31" fmla="*/ 301808 h 447070"/>
              <a:gd name="csX32" fmla="*/ 12839 w 77091"/>
              <a:gd name="csY32" fmla="*/ 307225 h 447070"/>
              <a:gd name="csX33" fmla="*/ 12421 w 77091"/>
              <a:gd name="csY33" fmla="*/ 317122 h 447070"/>
              <a:gd name="csX34" fmla="*/ 13256 w 77091"/>
              <a:gd name="csY34" fmla="*/ 331916 h 447070"/>
              <a:gd name="csX35" fmla="*/ 13517 w 77091"/>
              <a:gd name="csY35" fmla="*/ 336552 h 447070"/>
              <a:gd name="csX36" fmla="*/ 14248 w 77091"/>
              <a:gd name="csY36" fmla="*/ 345876 h 447070"/>
              <a:gd name="csX37" fmla="*/ 16335 w 77091"/>
              <a:gd name="csY37" fmla="*/ 358117 h 447070"/>
              <a:gd name="csX38" fmla="*/ 17431 w 77091"/>
              <a:gd name="csY38" fmla="*/ 364628 h 447070"/>
              <a:gd name="csX39" fmla="*/ 20563 w 77091"/>
              <a:gd name="csY39" fmla="*/ 379890 h 447070"/>
              <a:gd name="csX40" fmla="*/ 23799 w 77091"/>
              <a:gd name="csY40" fmla="*/ 392548 h 447070"/>
              <a:gd name="csX41" fmla="*/ 28339 w 77091"/>
              <a:gd name="csY41" fmla="*/ 409425 h 447070"/>
              <a:gd name="csX42" fmla="*/ 31523 w 77091"/>
              <a:gd name="csY42" fmla="*/ 419583 h 447070"/>
              <a:gd name="csX43" fmla="*/ 42169 w 77091"/>
              <a:gd name="csY43" fmla="*/ 445888 h 447070"/>
              <a:gd name="csX44" fmla="*/ 48484 w 77091"/>
              <a:gd name="csY44" fmla="*/ 446565 h 447070"/>
              <a:gd name="csX45" fmla="*/ 48380 w 77091"/>
              <a:gd name="csY45" fmla="*/ 414738 h 447070"/>
              <a:gd name="csX46" fmla="*/ 45666 w 77091"/>
              <a:gd name="csY46" fmla="*/ 404477 h 447070"/>
              <a:gd name="csX47" fmla="*/ 42169 w 77091"/>
              <a:gd name="csY47" fmla="*/ 388485 h 447070"/>
              <a:gd name="csX48" fmla="*/ 39456 w 77091"/>
              <a:gd name="csY48" fmla="*/ 375359 h 447070"/>
              <a:gd name="csX49" fmla="*/ 37368 w 77091"/>
              <a:gd name="csY49" fmla="*/ 361711 h 447070"/>
              <a:gd name="csX50" fmla="*/ 36585 w 77091"/>
              <a:gd name="csY50" fmla="*/ 355200 h 447070"/>
              <a:gd name="csX51" fmla="*/ 35176 w 77091"/>
              <a:gd name="csY51" fmla="*/ 343532 h 447070"/>
              <a:gd name="csX52" fmla="*/ 34967 w 77091"/>
              <a:gd name="csY52" fmla="*/ 336031 h 447070"/>
              <a:gd name="csX53" fmla="*/ 34915 w 77091"/>
              <a:gd name="csY53" fmla="*/ 331134 h 447070"/>
              <a:gd name="csX54" fmla="*/ 34758 w 77091"/>
              <a:gd name="csY54" fmla="*/ 317591 h 447070"/>
              <a:gd name="csX55" fmla="*/ 35541 w 77091"/>
              <a:gd name="csY55" fmla="*/ 309205 h 447070"/>
              <a:gd name="csX56" fmla="*/ 36115 w 77091"/>
              <a:gd name="csY56" fmla="*/ 303891 h 447070"/>
              <a:gd name="csX57" fmla="*/ 36742 w 77091"/>
              <a:gd name="csY57" fmla="*/ 298214 h 447070"/>
              <a:gd name="csX58" fmla="*/ 37942 w 77091"/>
              <a:gd name="csY58" fmla="*/ 289254 h 447070"/>
              <a:gd name="csX59" fmla="*/ 41387 w 77091"/>
              <a:gd name="csY59" fmla="*/ 273575 h 447070"/>
              <a:gd name="csX60" fmla="*/ 62889 w 77091"/>
              <a:gd name="csY60" fmla="*/ 206692 h 447070"/>
              <a:gd name="csX61" fmla="*/ 76145 w 77091"/>
              <a:gd name="csY61" fmla="*/ 120796 h 447070"/>
              <a:gd name="csX62" fmla="*/ 75936 w 77091"/>
              <a:gd name="csY62" fmla="*/ 118765 h 447070"/>
              <a:gd name="csX63" fmla="*/ 66281 w 77091"/>
              <a:gd name="csY63" fmla="*/ 69957 h 447070"/>
              <a:gd name="csX64" fmla="*/ 66072 w 77091"/>
              <a:gd name="csY64" fmla="*/ 69488 h 4470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77091" h="447070">
                <a:moveTo>
                  <a:pt x="66020" y="69488"/>
                </a:moveTo>
                <a:cubicBezTo>
                  <a:pt x="64976" y="67248"/>
                  <a:pt x="64089" y="65633"/>
                  <a:pt x="63567" y="64643"/>
                </a:cubicBezTo>
                <a:lnTo>
                  <a:pt x="63098" y="63758"/>
                </a:lnTo>
                <a:cubicBezTo>
                  <a:pt x="61845" y="61518"/>
                  <a:pt x="60645" y="59486"/>
                  <a:pt x="59340" y="57611"/>
                </a:cubicBezTo>
                <a:cubicBezTo>
                  <a:pt x="57096" y="51569"/>
                  <a:pt x="54747" y="45578"/>
                  <a:pt x="52399" y="39588"/>
                </a:cubicBezTo>
                <a:lnTo>
                  <a:pt x="49685" y="32608"/>
                </a:lnTo>
                <a:cubicBezTo>
                  <a:pt x="45510" y="21826"/>
                  <a:pt x="41282" y="10783"/>
                  <a:pt x="37733" y="0"/>
                </a:cubicBezTo>
                <a:cubicBezTo>
                  <a:pt x="32775" y="729"/>
                  <a:pt x="27817" y="1511"/>
                  <a:pt x="22911" y="2292"/>
                </a:cubicBezTo>
                <a:cubicBezTo>
                  <a:pt x="26773" y="14220"/>
                  <a:pt x="31366" y="26253"/>
                  <a:pt x="35907" y="37921"/>
                </a:cubicBezTo>
                <a:lnTo>
                  <a:pt x="38620" y="44901"/>
                </a:lnTo>
                <a:cubicBezTo>
                  <a:pt x="41021" y="51100"/>
                  <a:pt x="43422" y="57351"/>
                  <a:pt x="45770" y="63602"/>
                </a:cubicBezTo>
                <a:lnTo>
                  <a:pt x="46084" y="64487"/>
                </a:lnTo>
                <a:lnTo>
                  <a:pt x="46606" y="65268"/>
                </a:lnTo>
                <a:cubicBezTo>
                  <a:pt x="47754" y="66935"/>
                  <a:pt x="48902" y="68758"/>
                  <a:pt x="49946" y="70634"/>
                </a:cubicBezTo>
                <a:lnTo>
                  <a:pt x="50468" y="71675"/>
                </a:lnTo>
                <a:cubicBezTo>
                  <a:pt x="50937" y="72509"/>
                  <a:pt x="51616" y="73759"/>
                  <a:pt x="52399" y="75478"/>
                </a:cubicBezTo>
                <a:cubicBezTo>
                  <a:pt x="57879" y="90011"/>
                  <a:pt x="59392" y="104075"/>
                  <a:pt x="61062" y="120327"/>
                </a:cubicBezTo>
                <a:lnTo>
                  <a:pt x="61271" y="122463"/>
                </a:lnTo>
                <a:cubicBezTo>
                  <a:pt x="63306" y="139757"/>
                  <a:pt x="61741" y="158197"/>
                  <a:pt x="56678" y="177678"/>
                </a:cubicBezTo>
                <a:cubicBezTo>
                  <a:pt x="60906" y="154029"/>
                  <a:pt x="59705" y="130954"/>
                  <a:pt x="53234" y="102981"/>
                </a:cubicBezTo>
                <a:cubicBezTo>
                  <a:pt x="48223" y="81520"/>
                  <a:pt x="39299" y="61257"/>
                  <a:pt x="30688" y="41620"/>
                </a:cubicBezTo>
                <a:lnTo>
                  <a:pt x="29800" y="39536"/>
                </a:lnTo>
                <a:cubicBezTo>
                  <a:pt x="24686" y="27920"/>
                  <a:pt x="19415" y="15939"/>
                  <a:pt x="14822" y="3542"/>
                </a:cubicBezTo>
                <a:cubicBezTo>
                  <a:pt x="9864" y="4376"/>
                  <a:pt x="4906" y="5261"/>
                  <a:pt x="0" y="6199"/>
                </a:cubicBezTo>
                <a:cubicBezTo>
                  <a:pt x="5010" y="20002"/>
                  <a:pt x="10699" y="32973"/>
                  <a:pt x="16231" y="45474"/>
                </a:cubicBezTo>
                <a:lnTo>
                  <a:pt x="17170" y="47558"/>
                </a:lnTo>
                <a:cubicBezTo>
                  <a:pt x="25521" y="66519"/>
                  <a:pt x="34184" y="86104"/>
                  <a:pt x="38829" y="106263"/>
                </a:cubicBezTo>
                <a:cubicBezTo>
                  <a:pt x="46971" y="141319"/>
                  <a:pt x="46292" y="166843"/>
                  <a:pt x="36481" y="197420"/>
                </a:cubicBezTo>
                <a:cubicBezTo>
                  <a:pt x="29435" y="219350"/>
                  <a:pt x="21554" y="244770"/>
                  <a:pt x="17275" y="268679"/>
                </a:cubicBezTo>
                <a:lnTo>
                  <a:pt x="14509" y="285087"/>
                </a:lnTo>
                <a:cubicBezTo>
                  <a:pt x="13830" y="288994"/>
                  <a:pt x="13674" y="292692"/>
                  <a:pt x="13465" y="296286"/>
                </a:cubicBezTo>
                <a:cubicBezTo>
                  <a:pt x="13361" y="298057"/>
                  <a:pt x="13308" y="299776"/>
                  <a:pt x="13152" y="301808"/>
                </a:cubicBezTo>
                <a:cubicBezTo>
                  <a:pt x="13047" y="303631"/>
                  <a:pt x="12943" y="305454"/>
                  <a:pt x="12839" y="307225"/>
                </a:cubicBezTo>
                <a:cubicBezTo>
                  <a:pt x="12630" y="310455"/>
                  <a:pt x="12421" y="313840"/>
                  <a:pt x="12421" y="317122"/>
                </a:cubicBezTo>
                <a:lnTo>
                  <a:pt x="13256" y="331916"/>
                </a:lnTo>
                <a:cubicBezTo>
                  <a:pt x="13361" y="333478"/>
                  <a:pt x="13465" y="334989"/>
                  <a:pt x="13517" y="336552"/>
                </a:cubicBezTo>
                <a:cubicBezTo>
                  <a:pt x="13674" y="339521"/>
                  <a:pt x="13830" y="342542"/>
                  <a:pt x="14248" y="345876"/>
                </a:cubicBezTo>
                <a:lnTo>
                  <a:pt x="16335" y="358117"/>
                </a:lnTo>
                <a:cubicBezTo>
                  <a:pt x="16753" y="360357"/>
                  <a:pt x="17118" y="362544"/>
                  <a:pt x="17431" y="364628"/>
                </a:cubicBezTo>
                <a:cubicBezTo>
                  <a:pt x="18319" y="370097"/>
                  <a:pt x="19154" y="375254"/>
                  <a:pt x="20563" y="379890"/>
                </a:cubicBezTo>
                <a:cubicBezTo>
                  <a:pt x="21763" y="384474"/>
                  <a:pt x="22859" y="388694"/>
                  <a:pt x="23799" y="392548"/>
                </a:cubicBezTo>
                <a:cubicBezTo>
                  <a:pt x="25469" y="399268"/>
                  <a:pt x="26930" y="405050"/>
                  <a:pt x="28339" y="409425"/>
                </a:cubicBezTo>
                <a:lnTo>
                  <a:pt x="31523" y="419583"/>
                </a:lnTo>
                <a:cubicBezTo>
                  <a:pt x="36585" y="435678"/>
                  <a:pt x="38986" y="443231"/>
                  <a:pt x="42169" y="445888"/>
                </a:cubicBezTo>
                <a:cubicBezTo>
                  <a:pt x="43892" y="447294"/>
                  <a:pt x="45770" y="447346"/>
                  <a:pt x="48484" y="446565"/>
                </a:cubicBezTo>
                <a:cubicBezTo>
                  <a:pt x="56208" y="444325"/>
                  <a:pt x="55008" y="439793"/>
                  <a:pt x="48380" y="414738"/>
                </a:cubicBezTo>
                <a:lnTo>
                  <a:pt x="45666" y="404477"/>
                </a:lnTo>
                <a:cubicBezTo>
                  <a:pt x="44570" y="400466"/>
                  <a:pt x="43474" y="394892"/>
                  <a:pt x="42169" y="388485"/>
                </a:cubicBezTo>
                <a:cubicBezTo>
                  <a:pt x="41387" y="384578"/>
                  <a:pt x="40499" y="380255"/>
                  <a:pt x="39456" y="375359"/>
                </a:cubicBezTo>
                <a:cubicBezTo>
                  <a:pt x="38464" y="371348"/>
                  <a:pt x="37890" y="366659"/>
                  <a:pt x="37368" y="361711"/>
                </a:cubicBezTo>
                <a:cubicBezTo>
                  <a:pt x="37107" y="359575"/>
                  <a:pt x="36846" y="357388"/>
                  <a:pt x="36585" y="355200"/>
                </a:cubicBezTo>
                <a:lnTo>
                  <a:pt x="35176" y="343532"/>
                </a:lnTo>
                <a:cubicBezTo>
                  <a:pt x="34967" y="341188"/>
                  <a:pt x="34967" y="338687"/>
                  <a:pt x="34967" y="336031"/>
                </a:cubicBezTo>
                <a:cubicBezTo>
                  <a:pt x="34967" y="334364"/>
                  <a:pt x="34967" y="332697"/>
                  <a:pt x="34915" y="331134"/>
                </a:cubicBezTo>
                <a:lnTo>
                  <a:pt x="34758" y="317591"/>
                </a:lnTo>
                <a:cubicBezTo>
                  <a:pt x="34915" y="314934"/>
                  <a:pt x="35228" y="312122"/>
                  <a:pt x="35541" y="309205"/>
                </a:cubicBezTo>
                <a:cubicBezTo>
                  <a:pt x="35750" y="307381"/>
                  <a:pt x="35959" y="305506"/>
                  <a:pt x="36115" y="303891"/>
                </a:cubicBezTo>
                <a:cubicBezTo>
                  <a:pt x="36376" y="302016"/>
                  <a:pt x="36533" y="300141"/>
                  <a:pt x="36742" y="298214"/>
                </a:cubicBezTo>
                <a:cubicBezTo>
                  <a:pt x="37055" y="295088"/>
                  <a:pt x="37316" y="292119"/>
                  <a:pt x="37942" y="289254"/>
                </a:cubicBezTo>
                <a:cubicBezTo>
                  <a:pt x="39090" y="284097"/>
                  <a:pt x="40238" y="278888"/>
                  <a:pt x="41387" y="273575"/>
                </a:cubicBezTo>
                <a:cubicBezTo>
                  <a:pt x="45927" y="253625"/>
                  <a:pt x="53286" y="232372"/>
                  <a:pt x="62889" y="206692"/>
                </a:cubicBezTo>
                <a:cubicBezTo>
                  <a:pt x="74788" y="176272"/>
                  <a:pt x="79224" y="147310"/>
                  <a:pt x="76145" y="120796"/>
                </a:cubicBezTo>
                <a:lnTo>
                  <a:pt x="75936" y="118765"/>
                </a:lnTo>
                <a:cubicBezTo>
                  <a:pt x="74162" y="102096"/>
                  <a:pt x="72544" y="86417"/>
                  <a:pt x="66281" y="69957"/>
                </a:cubicBezTo>
                <a:lnTo>
                  <a:pt x="66072" y="69488"/>
                </a:ln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05" name="Freeform 1792">
            <a:extLst>
              <a:ext uri="{FF2B5EF4-FFF2-40B4-BE49-F238E27FC236}">
                <a16:creationId xmlns:a16="http://schemas.microsoft.com/office/drawing/2014/main" id="{9C9261AA-AA9A-36D4-3C50-8716AC2A3AD2}"/>
              </a:ext>
            </a:extLst>
          </p:cNvPr>
          <p:cNvSpPr/>
          <p:nvPr/>
        </p:nvSpPr>
        <p:spPr>
          <a:xfrm>
            <a:off x="8623744" y="3540897"/>
            <a:ext cx="143354" cy="480282"/>
          </a:xfrm>
          <a:custGeom>
            <a:avLst/>
            <a:gdLst>
              <a:gd name="csX0" fmla="*/ 143137 w 143354"/>
              <a:gd name="csY0" fmla="*/ 80843 h 433244"/>
              <a:gd name="csX1" fmla="*/ 142354 w 143354"/>
              <a:gd name="csY1" fmla="*/ 75426 h 433244"/>
              <a:gd name="csX2" fmla="*/ 142198 w 143354"/>
              <a:gd name="csY2" fmla="*/ 74436 h 433244"/>
              <a:gd name="csX3" fmla="*/ 140580 w 143354"/>
              <a:gd name="csY3" fmla="*/ 67404 h 433244"/>
              <a:gd name="csX4" fmla="*/ 139692 w 143354"/>
              <a:gd name="csY4" fmla="*/ 48131 h 433244"/>
              <a:gd name="csX5" fmla="*/ 139327 w 143354"/>
              <a:gd name="csY5" fmla="*/ 40630 h 433244"/>
              <a:gd name="csX6" fmla="*/ 138231 w 143354"/>
              <a:gd name="csY6" fmla="*/ 5938 h 433244"/>
              <a:gd name="csX7" fmla="*/ 123409 w 143354"/>
              <a:gd name="csY7" fmla="*/ 3438 h 433244"/>
              <a:gd name="csX8" fmla="*/ 124505 w 143354"/>
              <a:gd name="csY8" fmla="*/ 41359 h 433244"/>
              <a:gd name="csX9" fmla="*/ 124870 w 143354"/>
              <a:gd name="csY9" fmla="*/ 48860 h 433244"/>
              <a:gd name="csX10" fmla="*/ 125758 w 143354"/>
              <a:gd name="csY10" fmla="*/ 68863 h 433244"/>
              <a:gd name="csX11" fmla="*/ 125758 w 143354"/>
              <a:gd name="csY11" fmla="*/ 69800 h 433244"/>
              <a:gd name="csX12" fmla="*/ 126071 w 143354"/>
              <a:gd name="csY12" fmla="*/ 70686 h 433244"/>
              <a:gd name="csX13" fmla="*/ 127532 w 143354"/>
              <a:gd name="csY13" fmla="*/ 76832 h 433244"/>
              <a:gd name="csX14" fmla="*/ 127741 w 143354"/>
              <a:gd name="csY14" fmla="*/ 77978 h 433244"/>
              <a:gd name="csX15" fmla="*/ 128367 w 143354"/>
              <a:gd name="csY15" fmla="*/ 82250 h 433244"/>
              <a:gd name="csX16" fmla="*/ 122470 w 143354"/>
              <a:gd name="csY16" fmla="*/ 127516 h 433244"/>
              <a:gd name="csX17" fmla="*/ 122000 w 143354"/>
              <a:gd name="csY17" fmla="*/ 129599 h 433244"/>
              <a:gd name="csX18" fmla="*/ 100237 w 143354"/>
              <a:gd name="csY18" fmla="*/ 180543 h 433244"/>
              <a:gd name="csX19" fmla="*/ 120539 w 143354"/>
              <a:gd name="csY19" fmla="*/ 108555 h 433244"/>
              <a:gd name="csX20" fmla="*/ 118451 w 143354"/>
              <a:gd name="csY20" fmla="*/ 43234 h 433244"/>
              <a:gd name="csX21" fmla="*/ 118242 w 143354"/>
              <a:gd name="csY21" fmla="*/ 40995 h 433244"/>
              <a:gd name="csX22" fmla="*/ 115372 w 143354"/>
              <a:gd name="csY22" fmla="*/ 2136 h 433244"/>
              <a:gd name="csX23" fmla="*/ 100446 w 143354"/>
              <a:gd name="csY23" fmla="*/ 0 h 433244"/>
              <a:gd name="csX24" fmla="*/ 103473 w 143354"/>
              <a:gd name="csY24" fmla="*/ 42401 h 433244"/>
              <a:gd name="csX25" fmla="*/ 103681 w 143354"/>
              <a:gd name="csY25" fmla="*/ 44693 h 433244"/>
              <a:gd name="csX26" fmla="*/ 105769 w 143354"/>
              <a:gd name="csY26" fmla="*/ 107201 h 433244"/>
              <a:gd name="csX27" fmla="*/ 74768 w 143354"/>
              <a:gd name="csY27" fmla="*/ 192992 h 433244"/>
              <a:gd name="csX28" fmla="*/ 34060 w 143354"/>
              <a:gd name="csY28" fmla="*/ 254614 h 433244"/>
              <a:gd name="csX29" fmla="*/ 26284 w 143354"/>
              <a:gd name="csY29" fmla="*/ 269304 h 433244"/>
              <a:gd name="csX30" fmla="*/ 21795 w 143354"/>
              <a:gd name="csY30" fmla="*/ 279618 h 433244"/>
              <a:gd name="csX31" fmla="*/ 19760 w 143354"/>
              <a:gd name="csY31" fmla="*/ 284774 h 433244"/>
              <a:gd name="csX32" fmla="*/ 17725 w 143354"/>
              <a:gd name="csY32" fmla="*/ 289827 h 433244"/>
              <a:gd name="csX33" fmla="*/ 14176 w 143354"/>
              <a:gd name="csY33" fmla="*/ 299099 h 433244"/>
              <a:gd name="csX34" fmla="*/ 10314 w 143354"/>
              <a:gd name="csY34" fmla="*/ 313372 h 433244"/>
              <a:gd name="csX35" fmla="*/ 9113 w 143354"/>
              <a:gd name="csY35" fmla="*/ 317851 h 433244"/>
              <a:gd name="csX36" fmla="*/ 6869 w 143354"/>
              <a:gd name="csY36" fmla="*/ 326915 h 433244"/>
              <a:gd name="csX37" fmla="*/ 4990 w 143354"/>
              <a:gd name="csY37" fmla="*/ 339156 h 433244"/>
              <a:gd name="csX38" fmla="*/ 3999 w 143354"/>
              <a:gd name="csY38" fmla="*/ 345719 h 433244"/>
              <a:gd name="csX39" fmla="*/ 2172 w 143354"/>
              <a:gd name="csY39" fmla="*/ 361190 h 433244"/>
              <a:gd name="csX40" fmla="*/ 1285 w 143354"/>
              <a:gd name="csY40" fmla="*/ 374212 h 433244"/>
              <a:gd name="csX41" fmla="*/ 293 w 143354"/>
              <a:gd name="csY41" fmla="*/ 391662 h 433244"/>
              <a:gd name="csX42" fmla="*/ 137 w 143354"/>
              <a:gd name="csY42" fmla="*/ 402289 h 433244"/>
              <a:gd name="csX43" fmla="*/ 1911 w 143354"/>
              <a:gd name="csY43" fmla="*/ 430574 h 433244"/>
              <a:gd name="csX44" fmla="*/ 7704 w 143354"/>
              <a:gd name="csY44" fmla="*/ 433230 h 433244"/>
              <a:gd name="csX45" fmla="*/ 17672 w 143354"/>
              <a:gd name="csY45" fmla="*/ 402966 h 433244"/>
              <a:gd name="csX46" fmla="*/ 18351 w 143354"/>
              <a:gd name="csY46" fmla="*/ 392340 h 433244"/>
              <a:gd name="csX47" fmla="*/ 20073 w 143354"/>
              <a:gd name="csY47" fmla="*/ 376036 h 433244"/>
              <a:gd name="csX48" fmla="*/ 21639 w 143354"/>
              <a:gd name="csY48" fmla="*/ 362701 h 433244"/>
              <a:gd name="csX49" fmla="*/ 23935 w 143354"/>
              <a:gd name="csY49" fmla="*/ 349053 h 433244"/>
              <a:gd name="csX50" fmla="*/ 25240 w 143354"/>
              <a:gd name="csY50" fmla="*/ 342646 h 433244"/>
              <a:gd name="csX51" fmla="*/ 27589 w 143354"/>
              <a:gd name="csY51" fmla="*/ 331134 h 433244"/>
              <a:gd name="csX52" fmla="*/ 29780 w 143354"/>
              <a:gd name="csY52" fmla="*/ 323946 h 433244"/>
              <a:gd name="csX53" fmla="*/ 31242 w 143354"/>
              <a:gd name="csY53" fmla="*/ 319258 h 433244"/>
              <a:gd name="csX54" fmla="*/ 35365 w 143354"/>
              <a:gd name="csY54" fmla="*/ 306392 h 433244"/>
              <a:gd name="csX55" fmla="*/ 38757 w 143354"/>
              <a:gd name="csY55" fmla="*/ 298682 h 433244"/>
              <a:gd name="csX56" fmla="*/ 40949 w 143354"/>
              <a:gd name="csY56" fmla="*/ 293838 h 433244"/>
              <a:gd name="csX57" fmla="*/ 43298 w 143354"/>
              <a:gd name="csY57" fmla="*/ 288681 h 433244"/>
              <a:gd name="csX58" fmla="*/ 47264 w 143354"/>
              <a:gd name="csY58" fmla="*/ 280555 h 433244"/>
              <a:gd name="csX59" fmla="*/ 55458 w 143354"/>
              <a:gd name="csY59" fmla="*/ 266751 h 433244"/>
              <a:gd name="csX60" fmla="*/ 96949 w 143354"/>
              <a:gd name="csY60" fmla="*/ 210026 h 433244"/>
              <a:gd name="csX61" fmla="*/ 136613 w 143354"/>
              <a:gd name="csY61" fmla="*/ 132672 h 433244"/>
              <a:gd name="csX62" fmla="*/ 137031 w 143354"/>
              <a:gd name="csY62" fmla="*/ 130641 h 433244"/>
              <a:gd name="csX63" fmla="*/ 143241 w 143354"/>
              <a:gd name="csY63" fmla="*/ 81312 h 433244"/>
              <a:gd name="csX64" fmla="*/ 143241 w 143354"/>
              <a:gd name="csY64" fmla="*/ 80791 h 4332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143354" h="433244">
                <a:moveTo>
                  <a:pt x="143137" y="80843"/>
                </a:moveTo>
                <a:cubicBezTo>
                  <a:pt x="142876" y="78395"/>
                  <a:pt x="142511" y="76624"/>
                  <a:pt x="142354" y="75426"/>
                </a:cubicBezTo>
                <a:lnTo>
                  <a:pt x="142198" y="74436"/>
                </a:lnTo>
                <a:cubicBezTo>
                  <a:pt x="141728" y="71936"/>
                  <a:pt x="141206" y="69592"/>
                  <a:pt x="140580" y="67404"/>
                </a:cubicBezTo>
                <a:cubicBezTo>
                  <a:pt x="140319" y="60945"/>
                  <a:pt x="140006" y="54538"/>
                  <a:pt x="139692" y="48131"/>
                </a:cubicBezTo>
                <a:lnTo>
                  <a:pt x="139327" y="40630"/>
                </a:lnTo>
                <a:cubicBezTo>
                  <a:pt x="138753" y="29118"/>
                  <a:pt x="138231" y="17294"/>
                  <a:pt x="138231" y="5938"/>
                </a:cubicBezTo>
                <a:cubicBezTo>
                  <a:pt x="133273" y="5105"/>
                  <a:pt x="128367" y="4271"/>
                  <a:pt x="123409" y="3438"/>
                </a:cubicBezTo>
                <a:cubicBezTo>
                  <a:pt x="123305" y="15992"/>
                  <a:pt x="123879" y="28858"/>
                  <a:pt x="124505" y="41359"/>
                </a:cubicBezTo>
                <a:lnTo>
                  <a:pt x="124870" y="48860"/>
                </a:lnTo>
                <a:cubicBezTo>
                  <a:pt x="125184" y="55476"/>
                  <a:pt x="125549" y="62143"/>
                  <a:pt x="125758" y="68863"/>
                </a:cubicBezTo>
                <a:lnTo>
                  <a:pt x="125758" y="69800"/>
                </a:lnTo>
                <a:cubicBezTo>
                  <a:pt x="125758" y="69800"/>
                  <a:pt x="126071" y="70686"/>
                  <a:pt x="126071" y="70686"/>
                </a:cubicBezTo>
                <a:cubicBezTo>
                  <a:pt x="126645" y="72665"/>
                  <a:pt x="127167" y="74749"/>
                  <a:pt x="127532" y="76832"/>
                </a:cubicBezTo>
                <a:lnTo>
                  <a:pt x="127741" y="77978"/>
                </a:lnTo>
                <a:cubicBezTo>
                  <a:pt x="127897" y="78916"/>
                  <a:pt x="128158" y="80322"/>
                  <a:pt x="128367" y="82250"/>
                </a:cubicBezTo>
                <a:cubicBezTo>
                  <a:pt x="128994" y="97772"/>
                  <a:pt x="125966" y="111576"/>
                  <a:pt x="122470" y="127516"/>
                </a:cubicBezTo>
                <a:lnTo>
                  <a:pt x="122000" y="129599"/>
                </a:lnTo>
                <a:cubicBezTo>
                  <a:pt x="118451" y="146633"/>
                  <a:pt x="111197" y="163666"/>
                  <a:pt x="100237" y="180543"/>
                </a:cubicBezTo>
                <a:cubicBezTo>
                  <a:pt x="111719" y="159447"/>
                  <a:pt x="117825" y="137152"/>
                  <a:pt x="120539" y="108555"/>
                </a:cubicBezTo>
                <a:cubicBezTo>
                  <a:pt x="122574" y="86573"/>
                  <a:pt x="120539" y="64591"/>
                  <a:pt x="118451" y="43234"/>
                </a:cubicBezTo>
                <a:lnTo>
                  <a:pt x="118242" y="40995"/>
                </a:lnTo>
                <a:cubicBezTo>
                  <a:pt x="117042" y="28389"/>
                  <a:pt x="115842" y="15314"/>
                  <a:pt x="115372" y="2136"/>
                </a:cubicBezTo>
                <a:cubicBezTo>
                  <a:pt x="110414" y="1354"/>
                  <a:pt x="105456" y="677"/>
                  <a:pt x="100446" y="0"/>
                </a:cubicBezTo>
                <a:cubicBezTo>
                  <a:pt x="100811" y="14689"/>
                  <a:pt x="102168" y="28754"/>
                  <a:pt x="103473" y="42401"/>
                </a:cubicBezTo>
                <a:lnTo>
                  <a:pt x="103681" y="44693"/>
                </a:lnTo>
                <a:cubicBezTo>
                  <a:pt x="105665" y="65320"/>
                  <a:pt x="107648" y="86625"/>
                  <a:pt x="105769" y="107201"/>
                </a:cubicBezTo>
                <a:cubicBezTo>
                  <a:pt x="102429" y="142986"/>
                  <a:pt x="93713" y="167052"/>
                  <a:pt x="74768" y="192992"/>
                </a:cubicBezTo>
                <a:cubicBezTo>
                  <a:pt x="61147" y="211588"/>
                  <a:pt x="45698" y="233206"/>
                  <a:pt x="34060" y="254614"/>
                </a:cubicBezTo>
                <a:lnTo>
                  <a:pt x="26284" y="269304"/>
                </a:lnTo>
                <a:cubicBezTo>
                  <a:pt x="24405" y="272794"/>
                  <a:pt x="23100" y="276284"/>
                  <a:pt x="21795" y="279618"/>
                </a:cubicBezTo>
                <a:cubicBezTo>
                  <a:pt x="21169" y="281284"/>
                  <a:pt x="20543" y="282899"/>
                  <a:pt x="19760" y="284774"/>
                </a:cubicBezTo>
                <a:cubicBezTo>
                  <a:pt x="19082" y="286493"/>
                  <a:pt x="18403" y="288160"/>
                  <a:pt x="17725" y="289827"/>
                </a:cubicBezTo>
                <a:cubicBezTo>
                  <a:pt x="16524" y="292848"/>
                  <a:pt x="15220" y="295974"/>
                  <a:pt x="14176" y="299099"/>
                </a:cubicBezTo>
                <a:lnTo>
                  <a:pt x="10314" y="313372"/>
                </a:lnTo>
                <a:cubicBezTo>
                  <a:pt x="9948" y="314882"/>
                  <a:pt x="9531" y="316393"/>
                  <a:pt x="9113" y="317851"/>
                </a:cubicBezTo>
                <a:cubicBezTo>
                  <a:pt x="8330" y="320716"/>
                  <a:pt x="7495" y="323633"/>
                  <a:pt x="6869" y="326915"/>
                </a:cubicBezTo>
                <a:lnTo>
                  <a:pt x="4990" y="339156"/>
                </a:lnTo>
                <a:cubicBezTo>
                  <a:pt x="4677" y="341396"/>
                  <a:pt x="4312" y="343584"/>
                  <a:pt x="3999" y="345719"/>
                </a:cubicBezTo>
                <a:cubicBezTo>
                  <a:pt x="3111" y="351189"/>
                  <a:pt x="2276" y="356346"/>
                  <a:pt x="2172" y="361190"/>
                </a:cubicBezTo>
                <a:cubicBezTo>
                  <a:pt x="1859" y="365930"/>
                  <a:pt x="1546" y="370254"/>
                  <a:pt x="1285" y="374212"/>
                </a:cubicBezTo>
                <a:cubicBezTo>
                  <a:pt x="763" y="381088"/>
                  <a:pt x="345" y="387027"/>
                  <a:pt x="293" y="391662"/>
                </a:cubicBezTo>
                <a:lnTo>
                  <a:pt x="137" y="402289"/>
                </a:lnTo>
                <a:cubicBezTo>
                  <a:pt x="-124" y="419166"/>
                  <a:pt x="-229" y="427084"/>
                  <a:pt x="1911" y="430574"/>
                </a:cubicBezTo>
                <a:cubicBezTo>
                  <a:pt x="3059" y="432449"/>
                  <a:pt x="4886" y="433126"/>
                  <a:pt x="7704" y="433230"/>
                </a:cubicBezTo>
                <a:cubicBezTo>
                  <a:pt x="15741" y="433543"/>
                  <a:pt x="16002" y="428855"/>
                  <a:pt x="17672" y="402966"/>
                </a:cubicBezTo>
                <a:lnTo>
                  <a:pt x="18351" y="392340"/>
                </a:lnTo>
                <a:cubicBezTo>
                  <a:pt x="18612" y="388225"/>
                  <a:pt x="19290" y="382547"/>
                  <a:pt x="20073" y="376036"/>
                </a:cubicBezTo>
                <a:cubicBezTo>
                  <a:pt x="20543" y="372077"/>
                  <a:pt x="21117" y="367701"/>
                  <a:pt x="21639" y="362701"/>
                </a:cubicBezTo>
                <a:cubicBezTo>
                  <a:pt x="21952" y="358585"/>
                  <a:pt x="22944" y="353950"/>
                  <a:pt x="23935" y="349053"/>
                </a:cubicBezTo>
                <a:cubicBezTo>
                  <a:pt x="24353" y="346917"/>
                  <a:pt x="24822" y="344782"/>
                  <a:pt x="25240" y="342646"/>
                </a:cubicBezTo>
                <a:lnTo>
                  <a:pt x="27589" y="331134"/>
                </a:lnTo>
                <a:cubicBezTo>
                  <a:pt x="28163" y="328842"/>
                  <a:pt x="28945" y="326446"/>
                  <a:pt x="29780" y="323946"/>
                </a:cubicBezTo>
                <a:cubicBezTo>
                  <a:pt x="30302" y="322383"/>
                  <a:pt x="30824" y="320768"/>
                  <a:pt x="31242" y="319258"/>
                </a:cubicBezTo>
                <a:lnTo>
                  <a:pt x="35365" y="306392"/>
                </a:lnTo>
                <a:cubicBezTo>
                  <a:pt x="36356" y="303891"/>
                  <a:pt x="37557" y="301391"/>
                  <a:pt x="38757" y="298682"/>
                </a:cubicBezTo>
                <a:cubicBezTo>
                  <a:pt x="39540" y="297016"/>
                  <a:pt x="40323" y="295297"/>
                  <a:pt x="40949" y="293838"/>
                </a:cubicBezTo>
                <a:cubicBezTo>
                  <a:pt x="41784" y="292171"/>
                  <a:pt x="42515" y="290400"/>
                  <a:pt x="43298" y="288681"/>
                </a:cubicBezTo>
                <a:cubicBezTo>
                  <a:pt x="44550" y="285816"/>
                  <a:pt x="45751" y="283108"/>
                  <a:pt x="47264" y="280555"/>
                </a:cubicBezTo>
                <a:cubicBezTo>
                  <a:pt x="49978" y="276023"/>
                  <a:pt x="52692" y="271440"/>
                  <a:pt x="55458" y="266751"/>
                </a:cubicBezTo>
                <a:cubicBezTo>
                  <a:pt x="66052" y="249249"/>
                  <a:pt x="79726" y="231382"/>
                  <a:pt x="96949" y="210026"/>
                </a:cubicBezTo>
                <a:cubicBezTo>
                  <a:pt x="117825" y="184866"/>
                  <a:pt x="131185" y="158822"/>
                  <a:pt x="136613" y="132672"/>
                </a:cubicBezTo>
                <a:lnTo>
                  <a:pt x="137031" y="130641"/>
                </a:lnTo>
                <a:cubicBezTo>
                  <a:pt x="140632" y="114285"/>
                  <a:pt x="144024" y="98866"/>
                  <a:pt x="143241" y="81312"/>
                </a:cubicBezTo>
                <a:lnTo>
                  <a:pt x="143241" y="80791"/>
                </a:ln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06" name="Freeform 1793">
            <a:extLst>
              <a:ext uri="{FF2B5EF4-FFF2-40B4-BE49-F238E27FC236}">
                <a16:creationId xmlns:a16="http://schemas.microsoft.com/office/drawing/2014/main" id="{32ADEBDE-53FA-BF88-56BE-F6C54D32C83F}"/>
              </a:ext>
            </a:extLst>
          </p:cNvPr>
          <p:cNvSpPr/>
          <p:nvPr/>
        </p:nvSpPr>
        <p:spPr>
          <a:xfrm>
            <a:off x="9107709" y="3567097"/>
            <a:ext cx="129558" cy="453622"/>
          </a:xfrm>
          <a:custGeom>
            <a:avLst/>
            <a:gdLst>
              <a:gd name="csX0" fmla="*/ 113641 w 129558"/>
              <a:gd name="csY0" fmla="*/ 2344 h 214078"/>
              <a:gd name="csX1" fmla="*/ 113276 w 129558"/>
              <a:gd name="csY1" fmla="*/ 3803 h 214078"/>
              <a:gd name="csX2" fmla="*/ 112910 w 129558"/>
              <a:gd name="csY2" fmla="*/ 5261 h 214078"/>
              <a:gd name="csX3" fmla="*/ 92869 w 129558"/>
              <a:gd name="csY3" fmla="*/ 40213 h 214078"/>
              <a:gd name="csX4" fmla="*/ 108996 w 129558"/>
              <a:gd name="csY4" fmla="*/ 2865 h 214078"/>
              <a:gd name="csX5" fmla="*/ 93652 w 129558"/>
              <a:gd name="csY5" fmla="*/ 3959 h 214078"/>
              <a:gd name="csX6" fmla="*/ 67870 w 129558"/>
              <a:gd name="csY6" fmla="*/ 48079 h 214078"/>
              <a:gd name="csX7" fmla="*/ 29302 w 129558"/>
              <a:gd name="csY7" fmla="*/ 89855 h 214078"/>
              <a:gd name="csX8" fmla="*/ 21995 w 129558"/>
              <a:gd name="csY8" fmla="*/ 99856 h 214078"/>
              <a:gd name="csX9" fmla="*/ 17820 w 129558"/>
              <a:gd name="csY9" fmla="*/ 106940 h 214078"/>
              <a:gd name="csX10" fmla="*/ 15942 w 129558"/>
              <a:gd name="csY10" fmla="*/ 110482 h 214078"/>
              <a:gd name="csX11" fmla="*/ 14115 w 129558"/>
              <a:gd name="csY11" fmla="*/ 113972 h 214078"/>
              <a:gd name="csX12" fmla="*/ 10879 w 129558"/>
              <a:gd name="csY12" fmla="*/ 120327 h 214078"/>
              <a:gd name="csX13" fmla="*/ 7487 w 129558"/>
              <a:gd name="csY13" fmla="*/ 130224 h 214078"/>
              <a:gd name="csX14" fmla="*/ 6443 w 129558"/>
              <a:gd name="csY14" fmla="*/ 133298 h 214078"/>
              <a:gd name="csX15" fmla="*/ 4512 w 129558"/>
              <a:gd name="csY15" fmla="*/ 139601 h 214078"/>
              <a:gd name="csX16" fmla="*/ 2998 w 129558"/>
              <a:gd name="csY16" fmla="*/ 148143 h 214078"/>
              <a:gd name="csX17" fmla="*/ 2216 w 129558"/>
              <a:gd name="csY17" fmla="*/ 152675 h 214078"/>
              <a:gd name="csX18" fmla="*/ 911 w 129558"/>
              <a:gd name="csY18" fmla="*/ 163458 h 214078"/>
              <a:gd name="csX19" fmla="*/ 441 w 129558"/>
              <a:gd name="csY19" fmla="*/ 172521 h 214078"/>
              <a:gd name="csX20" fmla="*/ 24 w 129558"/>
              <a:gd name="csY20" fmla="*/ 184710 h 214078"/>
              <a:gd name="csX21" fmla="*/ 232 w 129558"/>
              <a:gd name="csY21" fmla="*/ 192159 h 214078"/>
              <a:gd name="csX22" fmla="*/ 2946 w 129558"/>
              <a:gd name="csY22" fmla="*/ 212005 h 214078"/>
              <a:gd name="csX23" fmla="*/ 8791 w 129558"/>
              <a:gd name="csY23" fmla="*/ 214037 h 214078"/>
              <a:gd name="csX24" fmla="*/ 17716 w 129558"/>
              <a:gd name="csY24" fmla="*/ 193201 h 214078"/>
              <a:gd name="csX25" fmla="*/ 18029 w 129558"/>
              <a:gd name="csY25" fmla="*/ 185804 h 214078"/>
              <a:gd name="csX26" fmla="*/ 19229 w 129558"/>
              <a:gd name="csY26" fmla="*/ 174449 h 214078"/>
              <a:gd name="csX27" fmla="*/ 20378 w 129558"/>
              <a:gd name="csY27" fmla="*/ 165177 h 214078"/>
              <a:gd name="csX28" fmla="*/ 22256 w 129558"/>
              <a:gd name="csY28" fmla="*/ 155696 h 214078"/>
              <a:gd name="csX29" fmla="*/ 23352 w 129558"/>
              <a:gd name="csY29" fmla="*/ 151269 h 214078"/>
              <a:gd name="csX30" fmla="*/ 25283 w 129558"/>
              <a:gd name="csY30" fmla="*/ 143299 h 214078"/>
              <a:gd name="csX31" fmla="*/ 27214 w 129558"/>
              <a:gd name="csY31" fmla="*/ 138350 h 214078"/>
              <a:gd name="csX32" fmla="*/ 28519 w 129558"/>
              <a:gd name="csY32" fmla="*/ 135121 h 214078"/>
              <a:gd name="csX33" fmla="*/ 32173 w 129558"/>
              <a:gd name="csY33" fmla="*/ 126213 h 214078"/>
              <a:gd name="csX34" fmla="*/ 35304 w 129558"/>
              <a:gd name="csY34" fmla="*/ 120952 h 214078"/>
              <a:gd name="csX35" fmla="*/ 37339 w 129558"/>
              <a:gd name="csY35" fmla="*/ 117619 h 214078"/>
              <a:gd name="csX36" fmla="*/ 39531 w 129558"/>
              <a:gd name="csY36" fmla="*/ 114077 h 214078"/>
              <a:gd name="csX37" fmla="*/ 43237 w 129558"/>
              <a:gd name="csY37" fmla="*/ 108555 h 214078"/>
              <a:gd name="csX38" fmla="*/ 50961 w 129558"/>
              <a:gd name="csY38" fmla="*/ 99179 h 214078"/>
              <a:gd name="csX39" fmla="*/ 90469 w 129558"/>
              <a:gd name="csY39" fmla="*/ 60841 h 214078"/>
              <a:gd name="csX40" fmla="*/ 127471 w 129558"/>
              <a:gd name="csY40" fmla="*/ 7970 h 214078"/>
              <a:gd name="csX41" fmla="*/ 127837 w 129558"/>
              <a:gd name="csY41" fmla="*/ 6563 h 214078"/>
              <a:gd name="csX42" fmla="*/ 129559 w 129558"/>
              <a:gd name="csY42" fmla="*/ 0 h 214078"/>
              <a:gd name="csX43" fmla="*/ 113693 w 129558"/>
              <a:gd name="csY43" fmla="*/ 2396 h 2140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129558" h="214078">
                <a:moveTo>
                  <a:pt x="113641" y="2344"/>
                </a:moveTo>
                <a:cubicBezTo>
                  <a:pt x="113537" y="2813"/>
                  <a:pt x="113380" y="3282"/>
                  <a:pt x="113276" y="3803"/>
                </a:cubicBezTo>
                <a:lnTo>
                  <a:pt x="112910" y="5261"/>
                </a:lnTo>
                <a:cubicBezTo>
                  <a:pt x="109935" y="17085"/>
                  <a:pt x="103255" y="28754"/>
                  <a:pt x="92869" y="40213"/>
                </a:cubicBezTo>
                <a:cubicBezTo>
                  <a:pt x="101272" y="28962"/>
                  <a:pt x="106334" y="17033"/>
                  <a:pt x="108996" y="2865"/>
                </a:cubicBezTo>
                <a:cubicBezTo>
                  <a:pt x="103881" y="3386"/>
                  <a:pt x="98767" y="3750"/>
                  <a:pt x="93652" y="3959"/>
                </a:cubicBezTo>
                <a:cubicBezTo>
                  <a:pt x="89895" y="21044"/>
                  <a:pt x="82014" y="34275"/>
                  <a:pt x="67870" y="48079"/>
                </a:cubicBezTo>
                <a:cubicBezTo>
                  <a:pt x="54927" y="60633"/>
                  <a:pt x="40210" y="75270"/>
                  <a:pt x="29302" y="89855"/>
                </a:cubicBezTo>
                <a:lnTo>
                  <a:pt x="21995" y="99856"/>
                </a:lnTo>
                <a:cubicBezTo>
                  <a:pt x="20273" y="102252"/>
                  <a:pt x="19021" y="104648"/>
                  <a:pt x="17820" y="106940"/>
                </a:cubicBezTo>
                <a:cubicBezTo>
                  <a:pt x="17246" y="108086"/>
                  <a:pt x="16672" y="109180"/>
                  <a:pt x="15942" y="110482"/>
                </a:cubicBezTo>
                <a:cubicBezTo>
                  <a:pt x="15367" y="111680"/>
                  <a:pt x="14741" y="112826"/>
                  <a:pt x="14115" y="113972"/>
                </a:cubicBezTo>
                <a:cubicBezTo>
                  <a:pt x="13019" y="116056"/>
                  <a:pt x="11819" y="118192"/>
                  <a:pt x="10879" y="120327"/>
                </a:cubicBezTo>
                <a:lnTo>
                  <a:pt x="7487" y="130224"/>
                </a:lnTo>
                <a:cubicBezTo>
                  <a:pt x="7174" y="131266"/>
                  <a:pt x="6808" y="132308"/>
                  <a:pt x="6443" y="133298"/>
                </a:cubicBezTo>
                <a:cubicBezTo>
                  <a:pt x="5764" y="135277"/>
                  <a:pt x="5034" y="137309"/>
                  <a:pt x="4512" y="139601"/>
                </a:cubicBezTo>
                <a:lnTo>
                  <a:pt x="2998" y="148143"/>
                </a:lnTo>
                <a:cubicBezTo>
                  <a:pt x="2738" y="149706"/>
                  <a:pt x="2476" y="151216"/>
                  <a:pt x="2216" y="152675"/>
                </a:cubicBezTo>
                <a:cubicBezTo>
                  <a:pt x="1537" y="156478"/>
                  <a:pt x="859" y="160072"/>
                  <a:pt x="911" y="163458"/>
                </a:cubicBezTo>
                <a:cubicBezTo>
                  <a:pt x="754" y="166739"/>
                  <a:pt x="598" y="169813"/>
                  <a:pt x="441" y="172521"/>
                </a:cubicBezTo>
                <a:cubicBezTo>
                  <a:pt x="180" y="177313"/>
                  <a:pt x="-81" y="181481"/>
                  <a:pt x="24" y="184710"/>
                </a:cubicBezTo>
                <a:lnTo>
                  <a:pt x="232" y="192159"/>
                </a:lnTo>
                <a:cubicBezTo>
                  <a:pt x="545" y="203983"/>
                  <a:pt x="650" y="209505"/>
                  <a:pt x="2946" y="212005"/>
                </a:cubicBezTo>
                <a:cubicBezTo>
                  <a:pt x="4147" y="213360"/>
                  <a:pt x="5973" y="213880"/>
                  <a:pt x="8791" y="214037"/>
                </a:cubicBezTo>
                <a:cubicBezTo>
                  <a:pt x="16829" y="214506"/>
                  <a:pt x="16933" y="211276"/>
                  <a:pt x="17716" y="193201"/>
                </a:cubicBezTo>
                <a:lnTo>
                  <a:pt x="18029" y="185804"/>
                </a:lnTo>
                <a:cubicBezTo>
                  <a:pt x="18133" y="182939"/>
                  <a:pt x="18655" y="178980"/>
                  <a:pt x="19229" y="174449"/>
                </a:cubicBezTo>
                <a:cubicBezTo>
                  <a:pt x="19595" y="171688"/>
                  <a:pt x="19960" y="168667"/>
                  <a:pt x="20378" y="165177"/>
                </a:cubicBezTo>
                <a:cubicBezTo>
                  <a:pt x="20534" y="162312"/>
                  <a:pt x="21369" y="159082"/>
                  <a:pt x="22256" y="155696"/>
                </a:cubicBezTo>
                <a:cubicBezTo>
                  <a:pt x="22622" y="154238"/>
                  <a:pt x="22987" y="152727"/>
                  <a:pt x="23352" y="151269"/>
                </a:cubicBezTo>
                <a:lnTo>
                  <a:pt x="25283" y="143299"/>
                </a:lnTo>
                <a:cubicBezTo>
                  <a:pt x="25753" y="141736"/>
                  <a:pt x="26484" y="140069"/>
                  <a:pt x="27214" y="138350"/>
                </a:cubicBezTo>
                <a:cubicBezTo>
                  <a:pt x="27684" y="137256"/>
                  <a:pt x="28154" y="136163"/>
                  <a:pt x="28519" y="135121"/>
                </a:cubicBezTo>
                <a:lnTo>
                  <a:pt x="32173" y="126213"/>
                </a:lnTo>
                <a:cubicBezTo>
                  <a:pt x="33060" y="124495"/>
                  <a:pt x="34156" y="122775"/>
                  <a:pt x="35304" y="120952"/>
                </a:cubicBezTo>
                <a:cubicBezTo>
                  <a:pt x="36035" y="119806"/>
                  <a:pt x="36765" y="118660"/>
                  <a:pt x="37339" y="117619"/>
                </a:cubicBezTo>
                <a:cubicBezTo>
                  <a:pt x="38122" y="116473"/>
                  <a:pt x="38801" y="115275"/>
                  <a:pt x="39531" y="114077"/>
                </a:cubicBezTo>
                <a:cubicBezTo>
                  <a:pt x="40680" y="112097"/>
                  <a:pt x="41828" y="110222"/>
                  <a:pt x="43237" y="108555"/>
                </a:cubicBezTo>
                <a:cubicBezTo>
                  <a:pt x="45794" y="105482"/>
                  <a:pt x="48351" y="102356"/>
                  <a:pt x="50961" y="99179"/>
                </a:cubicBezTo>
                <a:cubicBezTo>
                  <a:pt x="60929" y="87250"/>
                  <a:pt x="73977" y="75218"/>
                  <a:pt x="90469" y="60841"/>
                </a:cubicBezTo>
                <a:cubicBezTo>
                  <a:pt x="110457" y="43912"/>
                  <a:pt x="122931" y="26097"/>
                  <a:pt x="127471" y="7970"/>
                </a:cubicBezTo>
                <a:lnTo>
                  <a:pt x="127837" y="6563"/>
                </a:lnTo>
                <a:cubicBezTo>
                  <a:pt x="128411" y="4376"/>
                  <a:pt x="128985" y="2188"/>
                  <a:pt x="129559" y="0"/>
                </a:cubicBezTo>
                <a:cubicBezTo>
                  <a:pt x="124288" y="938"/>
                  <a:pt x="119017" y="1771"/>
                  <a:pt x="113693" y="2396"/>
                </a:cubicBez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07" name="Freeform 1794">
            <a:extLst>
              <a:ext uri="{FF2B5EF4-FFF2-40B4-BE49-F238E27FC236}">
                <a16:creationId xmlns:a16="http://schemas.microsoft.com/office/drawing/2014/main" id="{6A8FA0EE-EA48-4EDF-7992-026E386FDB73}"/>
              </a:ext>
            </a:extLst>
          </p:cNvPr>
          <p:cNvSpPr/>
          <p:nvPr/>
        </p:nvSpPr>
        <p:spPr>
          <a:xfrm>
            <a:off x="8406068" y="3559753"/>
            <a:ext cx="129558" cy="237321"/>
          </a:xfrm>
          <a:custGeom>
            <a:avLst/>
            <a:gdLst>
              <a:gd name="csX0" fmla="*/ 113641 w 129558"/>
              <a:gd name="csY0" fmla="*/ 2344 h 214078"/>
              <a:gd name="csX1" fmla="*/ 113276 w 129558"/>
              <a:gd name="csY1" fmla="*/ 3803 h 214078"/>
              <a:gd name="csX2" fmla="*/ 112910 w 129558"/>
              <a:gd name="csY2" fmla="*/ 5261 h 214078"/>
              <a:gd name="csX3" fmla="*/ 92869 w 129558"/>
              <a:gd name="csY3" fmla="*/ 40213 h 214078"/>
              <a:gd name="csX4" fmla="*/ 108996 w 129558"/>
              <a:gd name="csY4" fmla="*/ 2865 h 214078"/>
              <a:gd name="csX5" fmla="*/ 93652 w 129558"/>
              <a:gd name="csY5" fmla="*/ 3959 h 214078"/>
              <a:gd name="csX6" fmla="*/ 67870 w 129558"/>
              <a:gd name="csY6" fmla="*/ 48079 h 214078"/>
              <a:gd name="csX7" fmla="*/ 29302 w 129558"/>
              <a:gd name="csY7" fmla="*/ 89855 h 214078"/>
              <a:gd name="csX8" fmla="*/ 21996 w 129558"/>
              <a:gd name="csY8" fmla="*/ 99856 h 214078"/>
              <a:gd name="csX9" fmla="*/ 17820 w 129558"/>
              <a:gd name="csY9" fmla="*/ 106940 h 214078"/>
              <a:gd name="csX10" fmla="*/ 15941 w 129558"/>
              <a:gd name="csY10" fmla="*/ 110482 h 214078"/>
              <a:gd name="csX11" fmla="*/ 14115 w 129558"/>
              <a:gd name="csY11" fmla="*/ 113972 h 214078"/>
              <a:gd name="csX12" fmla="*/ 10879 w 129558"/>
              <a:gd name="csY12" fmla="*/ 120327 h 214078"/>
              <a:gd name="csX13" fmla="*/ 7487 w 129558"/>
              <a:gd name="csY13" fmla="*/ 130224 h 214078"/>
              <a:gd name="csX14" fmla="*/ 6443 w 129558"/>
              <a:gd name="csY14" fmla="*/ 133298 h 214078"/>
              <a:gd name="csX15" fmla="*/ 4512 w 129558"/>
              <a:gd name="csY15" fmla="*/ 139600 h 214078"/>
              <a:gd name="csX16" fmla="*/ 2998 w 129558"/>
              <a:gd name="csY16" fmla="*/ 148143 h 214078"/>
              <a:gd name="csX17" fmla="*/ 2216 w 129558"/>
              <a:gd name="csY17" fmla="*/ 152675 h 214078"/>
              <a:gd name="csX18" fmla="*/ 911 w 129558"/>
              <a:gd name="csY18" fmla="*/ 163457 h 214078"/>
              <a:gd name="csX19" fmla="*/ 441 w 129558"/>
              <a:gd name="csY19" fmla="*/ 172521 h 214078"/>
              <a:gd name="csX20" fmla="*/ 24 w 129558"/>
              <a:gd name="csY20" fmla="*/ 184710 h 214078"/>
              <a:gd name="csX21" fmla="*/ 232 w 129558"/>
              <a:gd name="csY21" fmla="*/ 192159 h 214078"/>
              <a:gd name="csX22" fmla="*/ 2946 w 129558"/>
              <a:gd name="csY22" fmla="*/ 212005 h 214078"/>
              <a:gd name="csX23" fmla="*/ 8791 w 129558"/>
              <a:gd name="csY23" fmla="*/ 214037 h 214078"/>
              <a:gd name="csX24" fmla="*/ 17716 w 129558"/>
              <a:gd name="csY24" fmla="*/ 193201 h 214078"/>
              <a:gd name="csX25" fmla="*/ 18029 w 129558"/>
              <a:gd name="csY25" fmla="*/ 185804 h 214078"/>
              <a:gd name="csX26" fmla="*/ 19229 w 129558"/>
              <a:gd name="csY26" fmla="*/ 174448 h 214078"/>
              <a:gd name="csX27" fmla="*/ 20378 w 129558"/>
              <a:gd name="csY27" fmla="*/ 165177 h 214078"/>
              <a:gd name="csX28" fmla="*/ 22256 w 129558"/>
              <a:gd name="csY28" fmla="*/ 155696 h 214078"/>
              <a:gd name="csX29" fmla="*/ 23352 w 129558"/>
              <a:gd name="csY29" fmla="*/ 151268 h 214078"/>
              <a:gd name="csX30" fmla="*/ 25284 w 129558"/>
              <a:gd name="csY30" fmla="*/ 143299 h 214078"/>
              <a:gd name="csX31" fmla="*/ 27215 w 129558"/>
              <a:gd name="csY31" fmla="*/ 138350 h 214078"/>
              <a:gd name="csX32" fmla="*/ 28519 w 129558"/>
              <a:gd name="csY32" fmla="*/ 135121 h 214078"/>
              <a:gd name="csX33" fmla="*/ 32173 w 129558"/>
              <a:gd name="csY33" fmla="*/ 126213 h 214078"/>
              <a:gd name="csX34" fmla="*/ 35304 w 129558"/>
              <a:gd name="csY34" fmla="*/ 120952 h 214078"/>
              <a:gd name="csX35" fmla="*/ 37339 w 129558"/>
              <a:gd name="csY35" fmla="*/ 117619 h 214078"/>
              <a:gd name="csX36" fmla="*/ 39531 w 129558"/>
              <a:gd name="csY36" fmla="*/ 114077 h 214078"/>
              <a:gd name="csX37" fmla="*/ 43237 w 129558"/>
              <a:gd name="csY37" fmla="*/ 108555 h 214078"/>
              <a:gd name="csX38" fmla="*/ 50961 w 129558"/>
              <a:gd name="csY38" fmla="*/ 99179 h 214078"/>
              <a:gd name="csX39" fmla="*/ 90469 w 129558"/>
              <a:gd name="csY39" fmla="*/ 60841 h 214078"/>
              <a:gd name="csX40" fmla="*/ 127471 w 129558"/>
              <a:gd name="csY40" fmla="*/ 7970 h 214078"/>
              <a:gd name="csX41" fmla="*/ 127837 w 129558"/>
              <a:gd name="csY41" fmla="*/ 6563 h 214078"/>
              <a:gd name="csX42" fmla="*/ 129559 w 129558"/>
              <a:gd name="csY42" fmla="*/ 0 h 214078"/>
              <a:gd name="csX43" fmla="*/ 113693 w 129558"/>
              <a:gd name="csY43" fmla="*/ 2396 h 2140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129558" h="214078">
                <a:moveTo>
                  <a:pt x="113641" y="2344"/>
                </a:moveTo>
                <a:cubicBezTo>
                  <a:pt x="113537" y="2813"/>
                  <a:pt x="113380" y="3282"/>
                  <a:pt x="113276" y="3803"/>
                </a:cubicBezTo>
                <a:lnTo>
                  <a:pt x="112910" y="5261"/>
                </a:lnTo>
                <a:cubicBezTo>
                  <a:pt x="109936" y="17085"/>
                  <a:pt x="103255" y="28754"/>
                  <a:pt x="92869" y="40213"/>
                </a:cubicBezTo>
                <a:cubicBezTo>
                  <a:pt x="101272" y="28962"/>
                  <a:pt x="106334" y="17033"/>
                  <a:pt x="108996" y="2865"/>
                </a:cubicBezTo>
                <a:cubicBezTo>
                  <a:pt x="103881" y="3386"/>
                  <a:pt x="98767" y="3750"/>
                  <a:pt x="93652" y="3959"/>
                </a:cubicBezTo>
                <a:cubicBezTo>
                  <a:pt x="89895" y="21044"/>
                  <a:pt x="82014" y="34275"/>
                  <a:pt x="67870" y="48079"/>
                </a:cubicBezTo>
                <a:cubicBezTo>
                  <a:pt x="54927" y="60632"/>
                  <a:pt x="40210" y="75270"/>
                  <a:pt x="29302" y="89855"/>
                </a:cubicBezTo>
                <a:lnTo>
                  <a:pt x="21996" y="99856"/>
                </a:lnTo>
                <a:cubicBezTo>
                  <a:pt x="20273" y="102252"/>
                  <a:pt x="19021" y="104648"/>
                  <a:pt x="17820" y="106940"/>
                </a:cubicBezTo>
                <a:cubicBezTo>
                  <a:pt x="17246" y="108086"/>
                  <a:pt x="16672" y="109180"/>
                  <a:pt x="15941" y="110482"/>
                </a:cubicBezTo>
                <a:cubicBezTo>
                  <a:pt x="15367" y="111680"/>
                  <a:pt x="14741" y="112826"/>
                  <a:pt x="14115" y="113972"/>
                </a:cubicBezTo>
                <a:cubicBezTo>
                  <a:pt x="13019" y="116056"/>
                  <a:pt x="11819" y="118191"/>
                  <a:pt x="10879" y="120327"/>
                </a:cubicBezTo>
                <a:lnTo>
                  <a:pt x="7487" y="130224"/>
                </a:lnTo>
                <a:cubicBezTo>
                  <a:pt x="7174" y="131266"/>
                  <a:pt x="6808" y="132308"/>
                  <a:pt x="6443" y="133298"/>
                </a:cubicBezTo>
                <a:cubicBezTo>
                  <a:pt x="5764" y="135277"/>
                  <a:pt x="5034" y="137308"/>
                  <a:pt x="4512" y="139600"/>
                </a:cubicBezTo>
                <a:lnTo>
                  <a:pt x="2998" y="148143"/>
                </a:lnTo>
                <a:cubicBezTo>
                  <a:pt x="2737" y="149706"/>
                  <a:pt x="2476" y="151217"/>
                  <a:pt x="2216" y="152675"/>
                </a:cubicBezTo>
                <a:cubicBezTo>
                  <a:pt x="1537" y="156477"/>
                  <a:pt x="859" y="160072"/>
                  <a:pt x="911" y="163457"/>
                </a:cubicBezTo>
                <a:cubicBezTo>
                  <a:pt x="754" y="166739"/>
                  <a:pt x="598" y="169812"/>
                  <a:pt x="441" y="172521"/>
                </a:cubicBezTo>
                <a:cubicBezTo>
                  <a:pt x="180" y="177313"/>
                  <a:pt x="-81" y="181481"/>
                  <a:pt x="24" y="184710"/>
                </a:cubicBezTo>
                <a:lnTo>
                  <a:pt x="232" y="192159"/>
                </a:lnTo>
                <a:cubicBezTo>
                  <a:pt x="545" y="203983"/>
                  <a:pt x="650" y="209505"/>
                  <a:pt x="2946" y="212005"/>
                </a:cubicBezTo>
                <a:cubicBezTo>
                  <a:pt x="4147" y="213360"/>
                  <a:pt x="5973" y="213880"/>
                  <a:pt x="8791" y="214037"/>
                </a:cubicBezTo>
                <a:cubicBezTo>
                  <a:pt x="16829" y="214505"/>
                  <a:pt x="16933" y="211276"/>
                  <a:pt x="17716" y="193201"/>
                </a:cubicBezTo>
                <a:lnTo>
                  <a:pt x="18029" y="185804"/>
                </a:lnTo>
                <a:cubicBezTo>
                  <a:pt x="18133" y="182939"/>
                  <a:pt x="18655" y="178980"/>
                  <a:pt x="19229" y="174448"/>
                </a:cubicBezTo>
                <a:cubicBezTo>
                  <a:pt x="19595" y="171688"/>
                  <a:pt x="19960" y="168666"/>
                  <a:pt x="20378" y="165177"/>
                </a:cubicBezTo>
                <a:cubicBezTo>
                  <a:pt x="20534" y="162311"/>
                  <a:pt x="21369" y="159082"/>
                  <a:pt x="22256" y="155696"/>
                </a:cubicBezTo>
                <a:cubicBezTo>
                  <a:pt x="22622" y="154238"/>
                  <a:pt x="22987" y="152727"/>
                  <a:pt x="23352" y="151268"/>
                </a:cubicBezTo>
                <a:lnTo>
                  <a:pt x="25284" y="143299"/>
                </a:lnTo>
                <a:cubicBezTo>
                  <a:pt x="25753" y="141736"/>
                  <a:pt x="26484" y="140069"/>
                  <a:pt x="27215" y="138350"/>
                </a:cubicBezTo>
                <a:cubicBezTo>
                  <a:pt x="27684" y="137256"/>
                  <a:pt x="28154" y="136163"/>
                  <a:pt x="28519" y="135121"/>
                </a:cubicBezTo>
                <a:lnTo>
                  <a:pt x="32173" y="126213"/>
                </a:lnTo>
                <a:cubicBezTo>
                  <a:pt x="33060" y="124494"/>
                  <a:pt x="34156" y="122775"/>
                  <a:pt x="35304" y="120952"/>
                </a:cubicBezTo>
                <a:cubicBezTo>
                  <a:pt x="36035" y="119806"/>
                  <a:pt x="36765" y="118660"/>
                  <a:pt x="37339" y="117619"/>
                </a:cubicBezTo>
                <a:cubicBezTo>
                  <a:pt x="38122" y="116473"/>
                  <a:pt x="38801" y="115274"/>
                  <a:pt x="39531" y="114077"/>
                </a:cubicBezTo>
                <a:cubicBezTo>
                  <a:pt x="40680" y="112097"/>
                  <a:pt x="41828" y="110222"/>
                  <a:pt x="43237" y="108555"/>
                </a:cubicBezTo>
                <a:cubicBezTo>
                  <a:pt x="45794" y="105482"/>
                  <a:pt x="48351" y="102356"/>
                  <a:pt x="50961" y="99179"/>
                </a:cubicBezTo>
                <a:cubicBezTo>
                  <a:pt x="60929" y="87250"/>
                  <a:pt x="73977" y="75217"/>
                  <a:pt x="90469" y="60841"/>
                </a:cubicBezTo>
                <a:cubicBezTo>
                  <a:pt x="110457" y="43912"/>
                  <a:pt x="122931" y="26097"/>
                  <a:pt x="127471" y="7970"/>
                </a:cubicBezTo>
                <a:lnTo>
                  <a:pt x="127837" y="6563"/>
                </a:lnTo>
                <a:cubicBezTo>
                  <a:pt x="128411" y="4376"/>
                  <a:pt x="128985" y="2188"/>
                  <a:pt x="129559" y="0"/>
                </a:cubicBezTo>
                <a:cubicBezTo>
                  <a:pt x="124288" y="938"/>
                  <a:pt x="119017" y="1771"/>
                  <a:pt x="113693" y="2396"/>
                </a:cubicBezTo>
                <a:close/>
              </a:path>
            </a:pathLst>
          </a:custGeom>
          <a:solidFill>
            <a:srgbClr val="7EB8EC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008" name="Graphic 1596">
            <a:extLst>
              <a:ext uri="{FF2B5EF4-FFF2-40B4-BE49-F238E27FC236}">
                <a16:creationId xmlns:a16="http://schemas.microsoft.com/office/drawing/2014/main" id="{177A250E-4ECF-69E7-0A6D-73A7E988AA16}"/>
              </a:ext>
            </a:extLst>
          </p:cNvPr>
          <p:cNvGrpSpPr/>
          <p:nvPr/>
        </p:nvGrpSpPr>
        <p:grpSpPr>
          <a:xfrm>
            <a:off x="7981945" y="3737953"/>
            <a:ext cx="2004457" cy="238466"/>
            <a:chOff x="8886551" y="4033718"/>
            <a:chExt cx="2004457" cy="238466"/>
          </a:xfrm>
        </p:grpSpPr>
        <p:sp>
          <p:nvSpPr>
            <p:cNvPr id="2009" name="Freeform 1796">
              <a:extLst>
                <a:ext uri="{FF2B5EF4-FFF2-40B4-BE49-F238E27FC236}">
                  <a16:creationId xmlns:a16="http://schemas.microsoft.com/office/drawing/2014/main" id="{ED31CC5A-9652-A97D-B490-58E4E582BF10}"/>
                </a:ext>
              </a:extLst>
            </p:cNvPr>
            <p:cNvSpPr/>
            <p:nvPr/>
          </p:nvSpPr>
          <p:spPr>
            <a:xfrm>
              <a:off x="8886551" y="4122791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6" y="87875"/>
                    <a:pt x="22911" y="79437"/>
                    <a:pt x="0" y="49954"/>
                  </a:cubicBezTo>
                  <a:cubicBezTo>
                    <a:pt x="65133" y="20471"/>
                    <a:pt x="82043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0" name="Oval 2009">
              <a:extLst>
                <a:ext uri="{FF2B5EF4-FFF2-40B4-BE49-F238E27FC236}">
                  <a16:creationId xmlns:a16="http://schemas.microsoft.com/office/drawing/2014/main" id="{FB4C5592-79A8-8276-3FFD-9FCDDC53D839}"/>
                </a:ext>
              </a:extLst>
            </p:cNvPr>
            <p:cNvSpPr/>
            <p:nvPr/>
          </p:nvSpPr>
          <p:spPr>
            <a:xfrm>
              <a:off x="8996880" y="4149878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1" name="Freeform 1798">
              <a:extLst>
                <a:ext uri="{FF2B5EF4-FFF2-40B4-BE49-F238E27FC236}">
                  <a16:creationId xmlns:a16="http://schemas.microsoft.com/office/drawing/2014/main" id="{0E56152A-C3A2-972B-7050-DBBB5392E719}"/>
                </a:ext>
              </a:extLst>
            </p:cNvPr>
            <p:cNvSpPr/>
            <p:nvPr/>
          </p:nvSpPr>
          <p:spPr>
            <a:xfrm>
              <a:off x="8896206" y="4033718"/>
              <a:ext cx="248476" cy="87875"/>
            </a:xfrm>
            <a:custGeom>
              <a:avLst/>
              <a:gdLst>
                <a:gd name="csX0" fmla="*/ 0 w 248476"/>
                <a:gd name="csY0" fmla="*/ 37921 h 87875"/>
                <a:gd name="csX1" fmla="*/ 120611 w 248476"/>
                <a:gd name="csY1" fmla="*/ 0 h 87875"/>
                <a:gd name="csX2" fmla="*/ 248476 w 248476"/>
                <a:gd name="csY2" fmla="*/ 37921 h 87875"/>
                <a:gd name="csX3" fmla="*/ 124264 w 248476"/>
                <a:gd name="csY3" fmla="*/ 87875 h 87875"/>
                <a:gd name="csX4" fmla="*/ 52 w 248476"/>
                <a:gd name="csY4" fmla="*/ 37921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0" y="37921"/>
                  </a:moveTo>
                  <a:cubicBezTo>
                    <a:pt x="53077" y="22867"/>
                    <a:pt x="51981" y="0"/>
                    <a:pt x="120611" y="0"/>
                  </a:cubicBezTo>
                  <a:cubicBezTo>
                    <a:pt x="189241" y="0"/>
                    <a:pt x="225565" y="8439"/>
                    <a:pt x="248476" y="37921"/>
                  </a:cubicBezTo>
                  <a:cubicBezTo>
                    <a:pt x="183343" y="67404"/>
                    <a:pt x="166434" y="87875"/>
                    <a:pt x="124264" y="87875"/>
                  </a:cubicBezTo>
                  <a:cubicBezTo>
                    <a:pt x="55634" y="87875"/>
                    <a:pt x="43474" y="68602"/>
                    <a:pt x="52" y="37921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2" name="Oval 2011">
              <a:extLst>
                <a:ext uri="{FF2B5EF4-FFF2-40B4-BE49-F238E27FC236}">
                  <a16:creationId xmlns:a16="http://schemas.microsoft.com/office/drawing/2014/main" id="{30BF7983-9A46-3990-BC78-4A284134B4B3}"/>
                </a:ext>
              </a:extLst>
            </p:cNvPr>
            <p:cNvSpPr/>
            <p:nvPr/>
          </p:nvSpPr>
          <p:spPr>
            <a:xfrm>
              <a:off x="9011337" y="4071639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3" name="Freeform 1800">
              <a:extLst>
                <a:ext uri="{FF2B5EF4-FFF2-40B4-BE49-F238E27FC236}">
                  <a16:creationId xmlns:a16="http://schemas.microsoft.com/office/drawing/2014/main" id="{8AB27E0E-992D-BCCC-26D4-66693CC089FE}"/>
                </a:ext>
              </a:extLst>
            </p:cNvPr>
            <p:cNvSpPr/>
            <p:nvPr/>
          </p:nvSpPr>
          <p:spPr>
            <a:xfrm>
              <a:off x="9275522" y="4033718"/>
              <a:ext cx="248476" cy="87875"/>
            </a:xfrm>
            <a:custGeom>
              <a:avLst/>
              <a:gdLst>
                <a:gd name="csX0" fmla="*/ 0 w 248476"/>
                <a:gd name="csY0" fmla="*/ 37921 h 87875"/>
                <a:gd name="csX1" fmla="*/ 120611 w 248476"/>
                <a:gd name="csY1" fmla="*/ 0 h 87875"/>
                <a:gd name="csX2" fmla="*/ 248476 w 248476"/>
                <a:gd name="csY2" fmla="*/ 37921 h 87875"/>
                <a:gd name="csX3" fmla="*/ 124264 w 248476"/>
                <a:gd name="csY3" fmla="*/ 87875 h 87875"/>
                <a:gd name="csX4" fmla="*/ 52 w 248476"/>
                <a:gd name="csY4" fmla="*/ 37921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0" y="37921"/>
                  </a:moveTo>
                  <a:cubicBezTo>
                    <a:pt x="53077" y="22867"/>
                    <a:pt x="51981" y="0"/>
                    <a:pt x="120611" y="0"/>
                  </a:cubicBezTo>
                  <a:cubicBezTo>
                    <a:pt x="189241" y="0"/>
                    <a:pt x="225565" y="8439"/>
                    <a:pt x="248476" y="37921"/>
                  </a:cubicBezTo>
                  <a:cubicBezTo>
                    <a:pt x="183343" y="67404"/>
                    <a:pt x="166434" y="87875"/>
                    <a:pt x="124264" y="87875"/>
                  </a:cubicBezTo>
                  <a:cubicBezTo>
                    <a:pt x="55634" y="87875"/>
                    <a:pt x="43474" y="68602"/>
                    <a:pt x="52" y="37921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4" name="Oval 2013">
              <a:extLst>
                <a:ext uri="{FF2B5EF4-FFF2-40B4-BE49-F238E27FC236}">
                  <a16:creationId xmlns:a16="http://schemas.microsoft.com/office/drawing/2014/main" id="{4C855D81-A254-6CEB-4837-09D5E08082AF}"/>
                </a:ext>
              </a:extLst>
            </p:cNvPr>
            <p:cNvSpPr/>
            <p:nvPr/>
          </p:nvSpPr>
          <p:spPr>
            <a:xfrm>
              <a:off x="9390705" y="4071639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5" name="Freeform 1802">
              <a:extLst>
                <a:ext uri="{FF2B5EF4-FFF2-40B4-BE49-F238E27FC236}">
                  <a16:creationId xmlns:a16="http://schemas.microsoft.com/office/drawing/2014/main" id="{2DAA88C5-F741-5744-32D6-934B608D11BF}"/>
                </a:ext>
              </a:extLst>
            </p:cNvPr>
            <p:cNvSpPr/>
            <p:nvPr/>
          </p:nvSpPr>
          <p:spPr>
            <a:xfrm>
              <a:off x="9073495" y="4156545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6" y="87875"/>
                    <a:pt x="22911" y="79437"/>
                    <a:pt x="0" y="49954"/>
                  </a:cubicBezTo>
                  <a:cubicBezTo>
                    <a:pt x="65133" y="20471"/>
                    <a:pt x="82042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6" name="Oval 2015">
              <a:extLst>
                <a:ext uri="{FF2B5EF4-FFF2-40B4-BE49-F238E27FC236}">
                  <a16:creationId xmlns:a16="http://schemas.microsoft.com/office/drawing/2014/main" id="{2CFBE1D5-FCE6-BDEC-5E48-1A5D5FE1C3FB}"/>
                </a:ext>
              </a:extLst>
            </p:cNvPr>
            <p:cNvSpPr/>
            <p:nvPr/>
          </p:nvSpPr>
          <p:spPr>
            <a:xfrm>
              <a:off x="9183824" y="4183580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" name="Freeform 1804">
              <a:extLst>
                <a:ext uri="{FF2B5EF4-FFF2-40B4-BE49-F238E27FC236}">
                  <a16:creationId xmlns:a16="http://schemas.microsoft.com/office/drawing/2014/main" id="{EE879CDA-D0AB-2657-20C2-80ACF113BBA5}"/>
                </a:ext>
              </a:extLst>
            </p:cNvPr>
            <p:cNvSpPr/>
            <p:nvPr/>
          </p:nvSpPr>
          <p:spPr>
            <a:xfrm>
              <a:off x="9281263" y="4126144"/>
              <a:ext cx="248319" cy="88249"/>
            </a:xfrm>
            <a:custGeom>
              <a:avLst/>
              <a:gdLst>
                <a:gd name="csX0" fmla="*/ 0 w 248319"/>
                <a:gd name="csY0" fmla="*/ 33735 h 88249"/>
                <a:gd name="csX1" fmla="*/ 121916 w 248319"/>
                <a:gd name="csY1" fmla="*/ 189 h 88249"/>
                <a:gd name="csX2" fmla="*/ 248319 w 248319"/>
                <a:gd name="csY2" fmla="*/ 42694 h 88249"/>
                <a:gd name="csX3" fmla="*/ 122385 w 248319"/>
                <a:gd name="csY3" fmla="*/ 88168 h 88249"/>
                <a:gd name="csX4" fmla="*/ 52 w 248319"/>
                <a:gd name="csY4" fmla="*/ 33787 h 8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319" h="88249">
                  <a:moveTo>
                    <a:pt x="0" y="33735"/>
                  </a:moveTo>
                  <a:cubicBezTo>
                    <a:pt x="53599" y="20608"/>
                    <a:pt x="53338" y="-2311"/>
                    <a:pt x="121916" y="189"/>
                  </a:cubicBezTo>
                  <a:cubicBezTo>
                    <a:pt x="190493" y="2637"/>
                    <a:pt x="226504" y="12378"/>
                    <a:pt x="248319" y="42694"/>
                  </a:cubicBezTo>
                  <a:cubicBezTo>
                    <a:pt x="182143" y="69833"/>
                    <a:pt x="164555" y="89679"/>
                    <a:pt x="122385" y="88168"/>
                  </a:cubicBezTo>
                  <a:cubicBezTo>
                    <a:pt x="53808" y="85720"/>
                    <a:pt x="42326" y="66030"/>
                    <a:pt x="52" y="33787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" name="Oval 2017">
              <a:extLst>
                <a:ext uri="{FF2B5EF4-FFF2-40B4-BE49-F238E27FC236}">
                  <a16:creationId xmlns:a16="http://schemas.microsoft.com/office/drawing/2014/main" id="{119B0909-144B-7DB4-CC16-0B142A177E62}"/>
                </a:ext>
              </a:extLst>
            </p:cNvPr>
            <p:cNvSpPr/>
            <p:nvPr/>
          </p:nvSpPr>
          <p:spPr>
            <a:xfrm>
              <a:off x="9395924" y="4164411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" name="Freeform 1806">
              <a:extLst>
                <a:ext uri="{FF2B5EF4-FFF2-40B4-BE49-F238E27FC236}">
                  <a16:creationId xmlns:a16="http://schemas.microsoft.com/office/drawing/2014/main" id="{97091C06-20E2-20F3-0743-3DD87EEFC85E}"/>
                </a:ext>
              </a:extLst>
            </p:cNvPr>
            <p:cNvSpPr/>
            <p:nvPr/>
          </p:nvSpPr>
          <p:spPr>
            <a:xfrm>
              <a:off x="9068641" y="4065023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6" y="87875"/>
                    <a:pt x="22911" y="79437"/>
                    <a:pt x="0" y="49954"/>
                  </a:cubicBezTo>
                  <a:cubicBezTo>
                    <a:pt x="65133" y="20471"/>
                    <a:pt x="82042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" name="Oval 2019">
              <a:extLst>
                <a:ext uri="{FF2B5EF4-FFF2-40B4-BE49-F238E27FC236}">
                  <a16:creationId xmlns:a16="http://schemas.microsoft.com/office/drawing/2014/main" id="{D4A60CAB-306F-BA9B-B084-CF6C4D849101}"/>
                </a:ext>
              </a:extLst>
            </p:cNvPr>
            <p:cNvSpPr/>
            <p:nvPr/>
          </p:nvSpPr>
          <p:spPr>
            <a:xfrm>
              <a:off x="9179023" y="4092110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" name="Freeform 1808">
              <a:extLst>
                <a:ext uri="{FF2B5EF4-FFF2-40B4-BE49-F238E27FC236}">
                  <a16:creationId xmlns:a16="http://schemas.microsoft.com/office/drawing/2014/main" id="{B8827712-B7E5-C251-F995-047B963B68AA}"/>
                </a:ext>
              </a:extLst>
            </p:cNvPr>
            <p:cNvSpPr/>
            <p:nvPr/>
          </p:nvSpPr>
          <p:spPr>
            <a:xfrm>
              <a:off x="9480315" y="4150607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6" y="87875"/>
                    <a:pt x="22911" y="79437"/>
                    <a:pt x="0" y="49954"/>
                  </a:cubicBezTo>
                  <a:cubicBezTo>
                    <a:pt x="65133" y="20471"/>
                    <a:pt x="82043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" name="Oval 2021">
              <a:extLst>
                <a:ext uri="{FF2B5EF4-FFF2-40B4-BE49-F238E27FC236}">
                  <a16:creationId xmlns:a16="http://schemas.microsoft.com/office/drawing/2014/main" id="{8C7FEF2D-8544-0726-8228-F7CAAC6BDE47}"/>
                </a:ext>
              </a:extLst>
            </p:cNvPr>
            <p:cNvSpPr/>
            <p:nvPr/>
          </p:nvSpPr>
          <p:spPr>
            <a:xfrm>
              <a:off x="9590697" y="4177641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" name="Freeform 1810">
              <a:extLst>
                <a:ext uri="{FF2B5EF4-FFF2-40B4-BE49-F238E27FC236}">
                  <a16:creationId xmlns:a16="http://schemas.microsoft.com/office/drawing/2014/main" id="{800B5944-62B7-24B6-CBB7-1AC0DCEEDDE1}"/>
                </a:ext>
              </a:extLst>
            </p:cNvPr>
            <p:cNvSpPr/>
            <p:nvPr/>
          </p:nvSpPr>
          <p:spPr>
            <a:xfrm>
              <a:off x="9489970" y="4061481"/>
              <a:ext cx="248476" cy="87875"/>
            </a:xfrm>
            <a:custGeom>
              <a:avLst/>
              <a:gdLst>
                <a:gd name="csX0" fmla="*/ 0 w 248476"/>
                <a:gd name="csY0" fmla="*/ 37921 h 87875"/>
                <a:gd name="csX1" fmla="*/ 120611 w 248476"/>
                <a:gd name="csY1" fmla="*/ 0 h 87875"/>
                <a:gd name="csX2" fmla="*/ 248476 w 248476"/>
                <a:gd name="csY2" fmla="*/ 37921 h 87875"/>
                <a:gd name="csX3" fmla="*/ 124264 w 248476"/>
                <a:gd name="csY3" fmla="*/ 87875 h 87875"/>
                <a:gd name="csX4" fmla="*/ 52 w 248476"/>
                <a:gd name="csY4" fmla="*/ 37921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0" y="37921"/>
                  </a:moveTo>
                  <a:cubicBezTo>
                    <a:pt x="53077" y="22867"/>
                    <a:pt x="51981" y="0"/>
                    <a:pt x="120611" y="0"/>
                  </a:cubicBezTo>
                  <a:cubicBezTo>
                    <a:pt x="189241" y="0"/>
                    <a:pt x="225565" y="8439"/>
                    <a:pt x="248476" y="37921"/>
                  </a:cubicBezTo>
                  <a:cubicBezTo>
                    <a:pt x="183343" y="67404"/>
                    <a:pt x="166434" y="87875"/>
                    <a:pt x="124264" y="87875"/>
                  </a:cubicBezTo>
                  <a:cubicBezTo>
                    <a:pt x="55634" y="87875"/>
                    <a:pt x="43474" y="68602"/>
                    <a:pt x="52" y="37921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" name="Oval 2023">
              <a:extLst>
                <a:ext uri="{FF2B5EF4-FFF2-40B4-BE49-F238E27FC236}">
                  <a16:creationId xmlns:a16="http://schemas.microsoft.com/office/drawing/2014/main" id="{A3E6139E-4405-C2AA-E3E0-9BD1B8D54BEC}"/>
                </a:ext>
              </a:extLst>
            </p:cNvPr>
            <p:cNvSpPr/>
            <p:nvPr/>
          </p:nvSpPr>
          <p:spPr>
            <a:xfrm>
              <a:off x="9605153" y="4099403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" name="Freeform 1812">
              <a:extLst>
                <a:ext uri="{FF2B5EF4-FFF2-40B4-BE49-F238E27FC236}">
                  <a16:creationId xmlns:a16="http://schemas.microsoft.com/office/drawing/2014/main" id="{25703626-566D-88CB-2874-A8DE8162BC6A}"/>
                </a:ext>
              </a:extLst>
            </p:cNvPr>
            <p:cNvSpPr/>
            <p:nvPr/>
          </p:nvSpPr>
          <p:spPr>
            <a:xfrm>
              <a:off x="9869339" y="4061481"/>
              <a:ext cx="248476" cy="87875"/>
            </a:xfrm>
            <a:custGeom>
              <a:avLst/>
              <a:gdLst>
                <a:gd name="csX0" fmla="*/ 0 w 248476"/>
                <a:gd name="csY0" fmla="*/ 37921 h 87875"/>
                <a:gd name="csX1" fmla="*/ 120611 w 248476"/>
                <a:gd name="csY1" fmla="*/ 0 h 87875"/>
                <a:gd name="csX2" fmla="*/ 248476 w 248476"/>
                <a:gd name="csY2" fmla="*/ 37921 h 87875"/>
                <a:gd name="csX3" fmla="*/ 124264 w 248476"/>
                <a:gd name="csY3" fmla="*/ 87875 h 87875"/>
                <a:gd name="csX4" fmla="*/ 52 w 248476"/>
                <a:gd name="csY4" fmla="*/ 37921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0" y="37921"/>
                  </a:moveTo>
                  <a:cubicBezTo>
                    <a:pt x="53077" y="22867"/>
                    <a:pt x="51981" y="0"/>
                    <a:pt x="120611" y="0"/>
                  </a:cubicBezTo>
                  <a:cubicBezTo>
                    <a:pt x="189241" y="0"/>
                    <a:pt x="225565" y="8439"/>
                    <a:pt x="248476" y="37921"/>
                  </a:cubicBezTo>
                  <a:cubicBezTo>
                    <a:pt x="183343" y="67404"/>
                    <a:pt x="166433" y="87875"/>
                    <a:pt x="124264" y="87875"/>
                  </a:cubicBezTo>
                  <a:cubicBezTo>
                    <a:pt x="55634" y="87875"/>
                    <a:pt x="43474" y="68602"/>
                    <a:pt x="52" y="37921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" name="Oval 2025">
              <a:extLst>
                <a:ext uri="{FF2B5EF4-FFF2-40B4-BE49-F238E27FC236}">
                  <a16:creationId xmlns:a16="http://schemas.microsoft.com/office/drawing/2014/main" id="{3BC03E3D-C560-C6AC-96C8-47570E179220}"/>
                </a:ext>
              </a:extLst>
            </p:cNvPr>
            <p:cNvSpPr/>
            <p:nvPr/>
          </p:nvSpPr>
          <p:spPr>
            <a:xfrm>
              <a:off x="9984470" y="4099403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" name="Freeform 1814">
              <a:extLst>
                <a:ext uri="{FF2B5EF4-FFF2-40B4-BE49-F238E27FC236}">
                  <a16:creationId xmlns:a16="http://schemas.microsoft.com/office/drawing/2014/main" id="{C48D39CE-1B23-5134-06CE-F5F24E2C7FF9}"/>
                </a:ext>
              </a:extLst>
            </p:cNvPr>
            <p:cNvSpPr/>
            <p:nvPr/>
          </p:nvSpPr>
          <p:spPr>
            <a:xfrm>
              <a:off x="9667312" y="4184309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6" y="87875"/>
                    <a:pt x="22911" y="79437"/>
                    <a:pt x="0" y="49954"/>
                  </a:cubicBezTo>
                  <a:cubicBezTo>
                    <a:pt x="65133" y="20471"/>
                    <a:pt x="82043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" name="Oval 2027">
              <a:extLst>
                <a:ext uri="{FF2B5EF4-FFF2-40B4-BE49-F238E27FC236}">
                  <a16:creationId xmlns:a16="http://schemas.microsoft.com/office/drawing/2014/main" id="{DBC623D8-F303-3108-0A72-D4414AACB4D4}"/>
                </a:ext>
              </a:extLst>
            </p:cNvPr>
            <p:cNvSpPr/>
            <p:nvPr/>
          </p:nvSpPr>
          <p:spPr>
            <a:xfrm>
              <a:off x="9777641" y="4211343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" name="Freeform 1816">
              <a:extLst>
                <a:ext uri="{FF2B5EF4-FFF2-40B4-BE49-F238E27FC236}">
                  <a16:creationId xmlns:a16="http://schemas.microsoft.com/office/drawing/2014/main" id="{931F5CC8-E5D6-8F8C-15DB-7113DB4193BF}"/>
                </a:ext>
              </a:extLst>
            </p:cNvPr>
            <p:cNvSpPr/>
            <p:nvPr/>
          </p:nvSpPr>
          <p:spPr>
            <a:xfrm>
              <a:off x="9875080" y="4153908"/>
              <a:ext cx="248319" cy="88249"/>
            </a:xfrm>
            <a:custGeom>
              <a:avLst/>
              <a:gdLst>
                <a:gd name="csX0" fmla="*/ 0 w 248319"/>
                <a:gd name="csY0" fmla="*/ 33735 h 88249"/>
                <a:gd name="csX1" fmla="*/ 121916 w 248319"/>
                <a:gd name="csY1" fmla="*/ 189 h 88249"/>
                <a:gd name="csX2" fmla="*/ 248319 w 248319"/>
                <a:gd name="csY2" fmla="*/ 42694 h 88249"/>
                <a:gd name="csX3" fmla="*/ 122385 w 248319"/>
                <a:gd name="csY3" fmla="*/ 88168 h 88249"/>
                <a:gd name="csX4" fmla="*/ 52 w 248319"/>
                <a:gd name="csY4" fmla="*/ 33787 h 8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319" h="88249">
                  <a:moveTo>
                    <a:pt x="0" y="33735"/>
                  </a:moveTo>
                  <a:cubicBezTo>
                    <a:pt x="53599" y="20608"/>
                    <a:pt x="53338" y="-2311"/>
                    <a:pt x="121916" y="189"/>
                  </a:cubicBezTo>
                  <a:cubicBezTo>
                    <a:pt x="190493" y="2637"/>
                    <a:pt x="226504" y="12378"/>
                    <a:pt x="248319" y="42694"/>
                  </a:cubicBezTo>
                  <a:cubicBezTo>
                    <a:pt x="182143" y="69833"/>
                    <a:pt x="164555" y="89679"/>
                    <a:pt x="122385" y="88168"/>
                  </a:cubicBezTo>
                  <a:cubicBezTo>
                    <a:pt x="53808" y="85720"/>
                    <a:pt x="42326" y="66030"/>
                    <a:pt x="52" y="33787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" name="Oval 2029">
              <a:extLst>
                <a:ext uri="{FF2B5EF4-FFF2-40B4-BE49-F238E27FC236}">
                  <a16:creationId xmlns:a16="http://schemas.microsoft.com/office/drawing/2014/main" id="{66717591-14E8-DFBA-37DA-6E61F99F2751}"/>
                </a:ext>
              </a:extLst>
            </p:cNvPr>
            <p:cNvSpPr/>
            <p:nvPr/>
          </p:nvSpPr>
          <p:spPr>
            <a:xfrm>
              <a:off x="9989741" y="4192174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" name="Freeform 1818">
              <a:extLst>
                <a:ext uri="{FF2B5EF4-FFF2-40B4-BE49-F238E27FC236}">
                  <a16:creationId xmlns:a16="http://schemas.microsoft.com/office/drawing/2014/main" id="{FE4D907E-4015-ABC1-3376-C0D660592FD5}"/>
                </a:ext>
              </a:extLst>
            </p:cNvPr>
            <p:cNvSpPr/>
            <p:nvPr/>
          </p:nvSpPr>
          <p:spPr>
            <a:xfrm>
              <a:off x="9662458" y="4092787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5" y="87875"/>
                    <a:pt x="22911" y="79437"/>
                    <a:pt x="0" y="49954"/>
                  </a:cubicBezTo>
                  <a:cubicBezTo>
                    <a:pt x="65133" y="20471"/>
                    <a:pt x="82043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2" name="Oval 2031">
              <a:extLst>
                <a:ext uri="{FF2B5EF4-FFF2-40B4-BE49-F238E27FC236}">
                  <a16:creationId xmlns:a16="http://schemas.microsoft.com/office/drawing/2014/main" id="{0BA5D450-911C-46D6-2DA7-8221B858132F}"/>
                </a:ext>
              </a:extLst>
            </p:cNvPr>
            <p:cNvSpPr/>
            <p:nvPr/>
          </p:nvSpPr>
          <p:spPr>
            <a:xfrm>
              <a:off x="9772787" y="4119874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3" name="Freeform 1820">
              <a:extLst>
                <a:ext uri="{FF2B5EF4-FFF2-40B4-BE49-F238E27FC236}">
                  <a16:creationId xmlns:a16="http://schemas.microsoft.com/office/drawing/2014/main" id="{5095EE37-E192-2660-1096-3FD6629D5529}"/>
                </a:ext>
              </a:extLst>
            </p:cNvPr>
            <p:cNvSpPr/>
            <p:nvPr/>
          </p:nvSpPr>
          <p:spPr>
            <a:xfrm>
              <a:off x="10180704" y="4162171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6" y="87875"/>
                    <a:pt x="22911" y="79437"/>
                    <a:pt x="0" y="49954"/>
                  </a:cubicBezTo>
                  <a:cubicBezTo>
                    <a:pt x="65133" y="20471"/>
                    <a:pt x="82043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4" name="Oval 2033">
              <a:extLst>
                <a:ext uri="{FF2B5EF4-FFF2-40B4-BE49-F238E27FC236}">
                  <a16:creationId xmlns:a16="http://schemas.microsoft.com/office/drawing/2014/main" id="{0003298A-CBC6-2D0E-8779-FE83DEAD250F}"/>
                </a:ext>
              </a:extLst>
            </p:cNvPr>
            <p:cNvSpPr/>
            <p:nvPr/>
          </p:nvSpPr>
          <p:spPr>
            <a:xfrm>
              <a:off x="10291033" y="4189205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5" name="Freeform 1822">
              <a:extLst>
                <a:ext uri="{FF2B5EF4-FFF2-40B4-BE49-F238E27FC236}">
                  <a16:creationId xmlns:a16="http://schemas.microsoft.com/office/drawing/2014/main" id="{A4CFFF28-E865-CC14-848C-69D24C379050}"/>
                </a:ext>
              </a:extLst>
            </p:cNvPr>
            <p:cNvSpPr/>
            <p:nvPr/>
          </p:nvSpPr>
          <p:spPr>
            <a:xfrm>
              <a:off x="10052003" y="4092683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6" y="87875"/>
                    <a:pt x="22911" y="79437"/>
                    <a:pt x="0" y="49954"/>
                  </a:cubicBezTo>
                  <a:cubicBezTo>
                    <a:pt x="65133" y="20471"/>
                    <a:pt x="82043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6" name="Oval 2035">
              <a:extLst>
                <a:ext uri="{FF2B5EF4-FFF2-40B4-BE49-F238E27FC236}">
                  <a16:creationId xmlns:a16="http://schemas.microsoft.com/office/drawing/2014/main" id="{C799E800-9EE9-941E-A45C-B54D44B96FFA}"/>
                </a:ext>
              </a:extLst>
            </p:cNvPr>
            <p:cNvSpPr/>
            <p:nvPr/>
          </p:nvSpPr>
          <p:spPr>
            <a:xfrm>
              <a:off x="10162333" y="4119718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7" name="Freeform 1824">
              <a:extLst>
                <a:ext uri="{FF2B5EF4-FFF2-40B4-BE49-F238E27FC236}">
                  <a16:creationId xmlns:a16="http://schemas.microsoft.com/office/drawing/2014/main" id="{63C45DE1-657B-ED46-616C-6F7CD32827D8}"/>
                </a:ext>
              </a:extLst>
            </p:cNvPr>
            <p:cNvSpPr/>
            <p:nvPr/>
          </p:nvSpPr>
          <p:spPr>
            <a:xfrm>
              <a:off x="10257631" y="4049917"/>
              <a:ext cx="248476" cy="87875"/>
            </a:xfrm>
            <a:custGeom>
              <a:avLst/>
              <a:gdLst>
                <a:gd name="csX0" fmla="*/ 0 w 248476"/>
                <a:gd name="csY0" fmla="*/ 37921 h 87875"/>
                <a:gd name="csX1" fmla="*/ 120611 w 248476"/>
                <a:gd name="csY1" fmla="*/ 0 h 87875"/>
                <a:gd name="csX2" fmla="*/ 248476 w 248476"/>
                <a:gd name="csY2" fmla="*/ 37921 h 87875"/>
                <a:gd name="csX3" fmla="*/ 124264 w 248476"/>
                <a:gd name="csY3" fmla="*/ 87875 h 87875"/>
                <a:gd name="csX4" fmla="*/ 52 w 248476"/>
                <a:gd name="csY4" fmla="*/ 37921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0" y="37921"/>
                  </a:moveTo>
                  <a:cubicBezTo>
                    <a:pt x="53077" y="22867"/>
                    <a:pt x="51981" y="0"/>
                    <a:pt x="120611" y="0"/>
                  </a:cubicBezTo>
                  <a:cubicBezTo>
                    <a:pt x="189241" y="0"/>
                    <a:pt x="225565" y="8439"/>
                    <a:pt x="248476" y="37921"/>
                  </a:cubicBezTo>
                  <a:cubicBezTo>
                    <a:pt x="183343" y="67404"/>
                    <a:pt x="166434" y="87875"/>
                    <a:pt x="124264" y="87875"/>
                  </a:cubicBezTo>
                  <a:cubicBezTo>
                    <a:pt x="55634" y="87875"/>
                    <a:pt x="43474" y="68602"/>
                    <a:pt x="52" y="37921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8" name="Oval 2037">
              <a:extLst>
                <a:ext uri="{FF2B5EF4-FFF2-40B4-BE49-F238E27FC236}">
                  <a16:creationId xmlns:a16="http://schemas.microsoft.com/office/drawing/2014/main" id="{E651783A-8F9A-B007-1288-D67769AD42AA}"/>
                </a:ext>
              </a:extLst>
            </p:cNvPr>
            <p:cNvSpPr/>
            <p:nvPr/>
          </p:nvSpPr>
          <p:spPr>
            <a:xfrm>
              <a:off x="10372762" y="4087839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9" name="Freeform 1826">
              <a:extLst>
                <a:ext uri="{FF2B5EF4-FFF2-40B4-BE49-F238E27FC236}">
                  <a16:creationId xmlns:a16="http://schemas.microsoft.com/office/drawing/2014/main" id="{269C3A4A-0295-AB30-9E21-630172DB36C8}"/>
                </a:ext>
              </a:extLst>
            </p:cNvPr>
            <p:cNvSpPr/>
            <p:nvPr/>
          </p:nvSpPr>
          <p:spPr>
            <a:xfrm>
              <a:off x="10636947" y="4049917"/>
              <a:ext cx="248476" cy="87875"/>
            </a:xfrm>
            <a:custGeom>
              <a:avLst/>
              <a:gdLst>
                <a:gd name="csX0" fmla="*/ 0 w 248476"/>
                <a:gd name="csY0" fmla="*/ 37921 h 87875"/>
                <a:gd name="csX1" fmla="*/ 120611 w 248476"/>
                <a:gd name="csY1" fmla="*/ 0 h 87875"/>
                <a:gd name="csX2" fmla="*/ 248476 w 248476"/>
                <a:gd name="csY2" fmla="*/ 37921 h 87875"/>
                <a:gd name="csX3" fmla="*/ 124264 w 248476"/>
                <a:gd name="csY3" fmla="*/ 87875 h 87875"/>
                <a:gd name="csX4" fmla="*/ 52 w 248476"/>
                <a:gd name="csY4" fmla="*/ 37921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0" y="37921"/>
                  </a:moveTo>
                  <a:cubicBezTo>
                    <a:pt x="53077" y="22867"/>
                    <a:pt x="51981" y="0"/>
                    <a:pt x="120611" y="0"/>
                  </a:cubicBezTo>
                  <a:cubicBezTo>
                    <a:pt x="189241" y="0"/>
                    <a:pt x="225565" y="8439"/>
                    <a:pt x="248476" y="37921"/>
                  </a:cubicBezTo>
                  <a:cubicBezTo>
                    <a:pt x="183343" y="67404"/>
                    <a:pt x="166434" y="87875"/>
                    <a:pt x="124264" y="87875"/>
                  </a:cubicBezTo>
                  <a:cubicBezTo>
                    <a:pt x="55634" y="87875"/>
                    <a:pt x="43474" y="68602"/>
                    <a:pt x="52" y="37921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0" name="Oval 2039">
              <a:extLst>
                <a:ext uri="{FF2B5EF4-FFF2-40B4-BE49-F238E27FC236}">
                  <a16:creationId xmlns:a16="http://schemas.microsoft.com/office/drawing/2014/main" id="{638E3E32-7EEA-40D3-095B-50A812095843}"/>
                </a:ext>
              </a:extLst>
            </p:cNvPr>
            <p:cNvSpPr/>
            <p:nvPr/>
          </p:nvSpPr>
          <p:spPr>
            <a:xfrm>
              <a:off x="10752131" y="4087839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1" name="Freeform 1828">
              <a:extLst>
                <a:ext uri="{FF2B5EF4-FFF2-40B4-BE49-F238E27FC236}">
                  <a16:creationId xmlns:a16="http://schemas.microsoft.com/office/drawing/2014/main" id="{8F3E11A2-FA1D-2965-AB05-14080CC20BEB}"/>
                </a:ext>
              </a:extLst>
            </p:cNvPr>
            <p:cNvSpPr/>
            <p:nvPr/>
          </p:nvSpPr>
          <p:spPr>
            <a:xfrm>
              <a:off x="10434920" y="4172745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6" y="87875"/>
                    <a:pt x="22911" y="79437"/>
                    <a:pt x="0" y="49954"/>
                  </a:cubicBezTo>
                  <a:cubicBezTo>
                    <a:pt x="65133" y="20471"/>
                    <a:pt x="82043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2" name="Oval 2041">
              <a:extLst>
                <a:ext uri="{FF2B5EF4-FFF2-40B4-BE49-F238E27FC236}">
                  <a16:creationId xmlns:a16="http://schemas.microsoft.com/office/drawing/2014/main" id="{A838A32B-AEB7-859B-072B-28DAF16F213E}"/>
                </a:ext>
              </a:extLst>
            </p:cNvPr>
            <p:cNvSpPr/>
            <p:nvPr/>
          </p:nvSpPr>
          <p:spPr>
            <a:xfrm>
              <a:off x="10545250" y="4199780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3" name="Freeform 1830">
              <a:extLst>
                <a:ext uri="{FF2B5EF4-FFF2-40B4-BE49-F238E27FC236}">
                  <a16:creationId xmlns:a16="http://schemas.microsoft.com/office/drawing/2014/main" id="{01A9F999-B723-A79B-C623-79FACEE83C6B}"/>
                </a:ext>
              </a:extLst>
            </p:cNvPr>
            <p:cNvSpPr/>
            <p:nvPr/>
          </p:nvSpPr>
          <p:spPr>
            <a:xfrm>
              <a:off x="10642688" y="4142344"/>
              <a:ext cx="248319" cy="88249"/>
            </a:xfrm>
            <a:custGeom>
              <a:avLst/>
              <a:gdLst>
                <a:gd name="csX0" fmla="*/ 0 w 248319"/>
                <a:gd name="csY0" fmla="*/ 33735 h 88249"/>
                <a:gd name="csX1" fmla="*/ 121916 w 248319"/>
                <a:gd name="csY1" fmla="*/ 189 h 88249"/>
                <a:gd name="csX2" fmla="*/ 248320 w 248319"/>
                <a:gd name="csY2" fmla="*/ 42694 h 88249"/>
                <a:gd name="csX3" fmla="*/ 122385 w 248319"/>
                <a:gd name="csY3" fmla="*/ 88168 h 88249"/>
                <a:gd name="csX4" fmla="*/ 52 w 248319"/>
                <a:gd name="csY4" fmla="*/ 33787 h 8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319" h="88249">
                  <a:moveTo>
                    <a:pt x="0" y="33735"/>
                  </a:moveTo>
                  <a:cubicBezTo>
                    <a:pt x="53599" y="20608"/>
                    <a:pt x="53338" y="-2311"/>
                    <a:pt x="121916" y="189"/>
                  </a:cubicBezTo>
                  <a:cubicBezTo>
                    <a:pt x="190493" y="2637"/>
                    <a:pt x="226504" y="12378"/>
                    <a:pt x="248320" y="42694"/>
                  </a:cubicBezTo>
                  <a:cubicBezTo>
                    <a:pt x="182143" y="69833"/>
                    <a:pt x="164555" y="89679"/>
                    <a:pt x="122385" y="88168"/>
                  </a:cubicBezTo>
                  <a:cubicBezTo>
                    <a:pt x="53808" y="85720"/>
                    <a:pt x="42326" y="66030"/>
                    <a:pt x="52" y="33787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4" name="Oval 2043">
              <a:extLst>
                <a:ext uri="{FF2B5EF4-FFF2-40B4-BE49-F238E27FC236}">
                  <a16:creationId xmlns:a16="http://schemas.microsoft.com/office/drawing/2014/main" id="{95F534D9-1F4A-14F9-9A32-7C230CD70AB2}"/>
                </a:ext>
              </a:extLst>
            </p:cNvPr>
            <p:cNvSpPr/>
            <p:nvPr/>
          </p:nvSpPr>
          <p:spPr>
            <a:xfrm>
              <a:off x="10757350" y="4180611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5" name="Freeform 1832">
              <a:extLst>
                <a:ext uri="{FF2B5EF4-FFF2-40B4-BE49-F238E27FC236}">
                  <a16:creationId xmlns:a16="http://schemas.microsoft.com/office/drawing/2014/main" id="{0E35B9F7-8DAB-37B2-E96C-B7BB3B1ABA4E}"/>
                </a:ext>
              </a:extLst>
            </p:cNvPr>
            <p:cNvSpPr/>
            <p:nvPr/>
          </p:nvSpPr>
          <p:spPr>
            <a:xfrm>
              <a:off x="10430119" y="4081223"/>
              <a:ext cx="248476" cy="87875"/>
            </a:xfrm>
            <a:custGeom>
              <a:avLst/>
              <a:gdLst>
                <a:gd name="csX0" fmla="*/ 248476 w 248476"/>
                <a:gd name="csY0" fmla="*/ 49954 h 87875"/>
                <a:gd name="csX1" fmla="*/ 127865 w 248476"/>
                <a:gd name="csY1" fmla="*/ 87875 h 87875"/>
                <a:gd name="csX2" fmla="*/ 0 w 248476"/>
                <a:gd name="csY2" fmla="*/ 49954 h 87875"/>
                <a:gd name="csX3" fmla="*/ 124212 w 248476"/>
                <a:gd name="csY3" fmla="*/ 0 h 87875"/>
                <a:gd name="csX4" fmla="*/ 248424 w 248476"/>
                <a:gd name="csY4" fmla="*/ 49954 h 8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8476" h="87875">
                  <a:moveTo>
                    <a:pt x="248476" y="49954"/>
                  </a:moveTo>
                  <a:cubicBezTo>
                    <a:pt x="195399" y="65008"/>
                    <a:pt x="196495" y="87875"/>
                    <a:pt x="127865" y="87875"/>
                  </a:cubicBezTo>
                  <a:cubicBezTo>
                    <a:pt x="59235" y="87875"/>
                    <a:pt x="22911" y="79437"/>
                    <a:pt x="0" y="49954"/>
                  </a:cubicBezTo>
                  <a:cubicBezTo>
                    <a:pt x="65133" y="20471"/>
                    <a:pt x="82043" y="0"/>
                    <a:pt x="124212" y="0"/>
                  </a:cubicBezTo>
                  <a:cubicBezTo>
                    <a:pt x="192842" y="0"/>
                    <a:pt x="205002" y="19273"/>
                    <a:pt x="248424" y="49954"/>
                  </a:cubicBezTo>
                  <a:close/>
                </a:path>
              </a:pathLst>
            </a:custGeom>
            <a:solidFill>
              <a:srgbClr val="D6E0DC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6" name="Oval 2045">
              <a:extLst>
                <a:ext uri="{FF2B5EF4-FFF2-40B4-BE49-F238E27FC236}">
                  <a16:creationId xmlns:a16="http://schemas.microsoft.com/office/drawing/2014/main" id="{0C2F125B-199F-8246-6B2F-7420B7D516D1}"/>
                </a:ext>
              </a:extLst>
            </p:cNvPr>
            <p:cNvSpPr/>
            <p:nvPr/>
          </p:nvSpPr>
          <p:spPr>
            <a:xfrm>
              <a:off x="10540448" y="4108310"/>
              <a:ext cx="22963" cy="22919"/>
            </a:xfrm>
            <a:prstGeom prst="ellipse">
              <a:avLst/>
            </a:prstGeom>
            <a:solidFill>
              <a:srgbClr val="6A8E7F"/>
            </a:solidFill>
            <a:ln w="521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7" name="Freeform 1834">
            <a:extLst>
              <a:ext uri="{FF2B5EF4-FFF2-40B4-BE49-F238E27FC236}">
                <a16:creationId xmlns:a16="http://schemas.microsoft.com/office/drawing/2014/main" id="{7D017A6E-2CA0-4241-DFAD-CF93AA7A456B}"/>
              </a:ext>
            </a:extLst>
          </p:cNvPr>
          <p:cNvSpPr/>
          <p:nvPr/>
        </p:nvSpPr>
        <p:spPr>
          <a:xfrm>
            <a:off x="8060908" y="2673857"/>
            <a:ext cx="184021" cy="87406"/>
          </a:xfrm>
          <a:custGeom>
            <a:avLst/>
            <a:gdLst>
              <a:gd name="csX0" fmla="*/ 92011 w 184021"/>
              <a:gd name="csY0" fmla="*/ 87407 h 87406"/>
              <a:gd name="csX1" fmla="*/ 141904 w 184021"/>
              <a:gd name="csY1" fmla="*/ 61466 h 87406"/>
              <a:gd name="csX2" fmla="*/ 184022 w 184021"/>
              <a:gd name="csY2" fmla="*/ 61466 h 87406"/>
              <a:gd name="csX3" fmla="*/ 92011 w 184021"/>
              <a:gd name="csY3" fmla="*/ 0 h 87406"/>
              <a:gd name="csX4" fmla="*/ 0 w 184021"/>
              <a:gd name="csY4" fmla="*/ 61466 h 87406"/>
              <a:gd name="csX5" fmla="*/ 42117 w 184021"/>
              <a:gd name="csY5" fmla="*/ 61466 h 87406"/>
              <a:gd name="csX6" fmla="*/ 92011 w 184021"/>
              <a:gd name="csY6" fmla="*/ 87407 h 874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4021" h="87406">
                <a:moveTo>
                  <a:pt x="92011" y="87407"/>
                </a:moveTo>
                <a:cubicBezTo>
                  <a:pt x="102031" y="68811"/>
                  <a:pt x="119097" y="61466"/>
                  <a:pt x="141904" y="61466"/>
                </a:cubicBezTo>
                <a:lnTo>
                  <a:pt x="184022" y="61466"/>
                </a:lnTo>
                <a:cubicBezTo>
                  <a:pt x="184022" y="61466"/>
                  <a:pt x="176976" y="0"/>
                  <a:pt x="92011" y="0"/>
                </a:cubicBezTo>
                <a:cubicBezTo>
                  <a:pt x="7046" y="0"/>
                  <a:pt x="0" y="61466"/>
                  <a:pt x="0" y="61466"/>
                </a:cubicBezTo>
                <a:lnTo>
                  <a:pt x="42117" y="61466"/>
                </a:lnTo>
                <a:cubicBezTo>
                  <a:pt x="64924" y="61466"/>
                  <a:pt x="81990" y="68811"/>
                  <a:pt x="92011" y="87407"/>
                </a:cubicBezTo>
                <a:close/>
              </a:path>
            </a:pathLst>
          </a:custGeom>
          <a:solidFill>
            <a:srgbClr val="D2C49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48" name="Freeform 1835">
            <a:extLst>
              <a:ext uri="{FF2B5EF4-FFF2-40B4-BE49-F238E27FC236}">
                <a16:creationId xmlns:a16="http://schemas.microsoft.com/office/drawing/2014/main" id="{89750485-E322-E14E-E32F-98C66DF6FC51}"/>
              </a:ext>
            </a:extLst>
          </p:cNvPr>
          <p:cNvSpPr/>
          <p:nvPr/>
        </p:nvSpPr>
        <p:spPr>
          <a:xfrm>
            <a:off x="8364758" y="2808092"/>
            <a:ext cx="184021" cy="87406"/>
          </a:xfrm>
          <a:custGeom>
            <a:avLst/>
            <a:gdLst>
              <a:gd name="csX0" fmla="*/ 92011 w 184021"/>
              <a:gd name="csY0" fmla="*/ 87407 h 87406"/>
              <a:gd name="csX1" fmla="*/ 141904 w 184021"/>
              <a:gd name="csY1" fmla="*/ 61466 h 87406"/>
              <a:gd name="csX2" fmla="*/ 184022 w 184021"/>
              <a:gd name="csY2" fmla="*/ 61466 h 87406"/>
              <a:gd name="csX3" fmla="*/ 92011 w 184021"/>
              <a:gd name="csY3" fmla="*/ 0 h 87406"/>
              <a:gd name="csX4" fmla="*/ 0 w 184021"/>
              <a:gd name="csY4" fmla="*/ 61466 h 87406"/>
              <a:gd name="csX5" fmla="*/ 42117 w 184021"/>
              <a:gd name="csY5" fmla="*/ 61466 h 87406"/>
              <a:gd name="csX6" fmla="*/ 92011 w 184021"/>
              <a:gd name="csY6" fmla="*/ 87407 h 874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4021" h="87406">
                <a:moveTo>
                  <a:pt x="92011" y="87407"/>
                </a:moveTo>
                <a:cubicBezTo>
                  <a:pt x="102031" y="68811"/>
                  <a:pt x="119097" y="61466"/>
                  <a:pt x="141904" y="61466"/>
                </a:cubicBezTo>
                <a:lnTo>
                  <a:pt x="184022" y="61466"/>
                </a:lnTo>
                <a:cubicBezTo>
                  <a:pt x="184022" y="61466"/>
                  <a:pt x="176976" y="0"/>
                  <a:pt x="92011" y="0"/>
                </a:cubicBezTo>
                <a:cubicBezTo>
                  <a:pt x="7046" y="0"/>
                  <a:pt x="0" y="61466"/>
                  <a:pt x="0" y="61466"/>
                </a:cubicBezTo>
                <a:lnTo>
                  <a:pt x="42117" y="61466"/>
                </a:lnTo>
                <a:cubicBezTo>
                  <a:pt x="64924" y="61466"/>
                  <a:pt x="81990" y="68811"/>
                  <a:pt x="92011" y="87407"/>
                </a:cubicBezTo>
                <a:close/>
              </a:path>
            </a:pathLst>
          </a:custGeom>
          <a:solidFill>
            <a:srgbClr val="D2C49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49" name="Freeform 1836">
            <a:extLst>
              <a:ext uri="{FF2B5EF4-FFF2-40B4-BE49-F238E27FC236}">
                <a16:creationId xmlns:a16="http://schemas.microsoft.com/office/drawing/2014/main" id="{AE1248F1-7005-DF2A-E875-A007E8D15049}"/>
              </a:ext>
            </a:extLst>
          </p:cNvPr>
          <p:cNvSpPr/>
          <p:nvPr/>
        </p:nvSpPr>
        <p:spPr>
          <a:xfrm>
            <a:off x="8798508" y="2877580"/>
            <a:ext cx="184021" cy="87406"/>
          </a:xfrm>
          <a:custGeom>
            <a:avLst/>
            <a:gdLst>
              <a:gd name="csX0" fmla="*/ 92011 w 184021"/>
              <a:gd name="csY0" fmla="*/ 87406 h 87406"/>
              <a:gd name="csX1" fmla="*/ 141904 w 184021"/>
              <a:gd name="csY1" fmla="*/ 61466 h 87406"/>
              <a:gd name="csX2" fmla="*/ 184022 w 184021"/>
              <a:gd name="csY2" fmla="*/ 61466 h 87406"/>
              <a:gd name="csX3" fmla="*/ 92011 w 184021"/>
              <a:gd name="csY3" fmla="*/ 0 h 87406"/>
              <a:gd name="csX4" fmla="*/ 0 w 184021"/>
              <a:gd name="csY4" fmla="*/ 61466 h 87406"/>
              <a:gd name="csX5" fmla="*/ 42117 w 184021"/>
              <a:gd name="csY5" fmla="*/ 61466 h 87406"/>
              <a:gd name="csX6" fmla="*/ 92011 w 184021"/>
              <a:gd name="csY6" fmla="*/ 87406 h 874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4021" h="87406">
                <a:moveTo>
                  <a:pt x="92011" y="87406"/>
                </a:moveTo>
                <a:cubicBezTo>
                  <a:pt x="102031" y="68811"/>
                  <a:pt x="119097" y="61466"/>
                  <a:pt x="141904" y="61466"/>
                </a:cubicBezTo>
                <a:lnTo>
                  <a:pt x="184022" y="61466"/>
                </a:lnTo>
                <a:cubicBezTo>
                  <a:pt x="184022" y="61466"/>
                  <a:pt x="176976" y="0"/>
                  <a:pt x="92011" y="0"/>
                </a:cubicBezTo>
                <a:cubicBezTo>
                  <a:pt x="7046" y="0"/>
                  <a:pt x="0" y="61466"/>
                  <a:pt x="0" y="61466"/>
                </a:cubicBezTo>
                <a:lnTo>
                  <a:pt x="42117" y="61466"/>
                </a:lnTo>
                <a:cubicBezTo>
                  <a:pt x="64924" y="61466"/>
                  <a:pt x="81990" y="68811"/>
                  <a:pt x="92011" y="87406"/>
                </a:cubicBezTo>
                <a:close/>
              </a:path>
            </a:pathLst>
          </a:custGeom>
          <a:solidFill>
            <a:srgbClr val="D2C49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50" name="Freeform 1837">
            <a:extLst>
              <a:ext uri="{FF2B5EF4-FFF2-40B4-BE49-F238E27FC236}">
                <a16:creationId xmlns:a16="http://schemas.microsoft.com/office/drawing/2014/main" id="{3D8F5024-E55A-8DD2-9FE7-D4F5BE53F021}"/>
              </a:ext>
            </a:extLst>
          </p:cNvPr>
          <p:cNvSpPr/>
          <p:nvPr/>
        </p:nvSpPr>
        <p:spPr>
          <a:xfrm>
            <a:off x="9248489" y="2784964"/>
            <a:ext cx="184021" cy="87406"/>
          </a:xfrm>
          <a:custGeom>
            <a:avLst/>
            <a:gdLst>
              <a:gd name="csX0" fmla="*/ 92011 w 184021"/>
              <a:gd name="csY0" fmla="*/ 87407 h 87406"/>
              <a:gd name="csX1" fmla="*/ 141904 w 184021"/>
              <a:gd name="csY1" fmla="*/ 61466 h 87406"/>
              <a:gd name="csX2" fmla="*/ 184022 w 184021"/>
              <a:gd name="csY2" fmla="*/ 61466 h 87406"/>
              <a:gd name="csX3" fmla="*/ 92011 w 184021"/>
              <a:gd name="csY3" fmla="*/ 0 h 87406"/>
              <a:gd name="csX4" fmla="*/ 0 w 184021"/>
              <a:gd name="csY4" fmla="*/ 61466 h 87406"/>
              <a:gd name="csX5" fmla="*/ 42117 w 184021"/>
              <a:gd name="csY5" fmla="*/ 61466 h 87406"/>
              <a:gd name="csX6" fmla="*/ 92011 w 184021"/>
              <a:gd name="csY6" fmla="*/ 87407 h 874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4021" h="87406">
                <a:moveTo>
                  <a:pt x="92011" y="87407"/>
                </a:moveTo>
                <a:cubicBezTo>
                  <a:pt x="102031" y="68811"/>
                  <a:pt x="119097" y="61466"/>
                  <a:pt x="141904" y="61466"/>
                </a:cubicBezTo>
                <a:lnTo>
                  <a:pt x="184022" y="61466"/>
                </a:lnTo>
                <a:cubicBezTo>
                  <a:pt x="184022" y="61466"/>
                  <a:pt x="176976" y="0"/>
                  <a:pt x="92011" y="0"/>
                </a:cubicBezTo>
                <a:cubicBezTo>
                  <a:pt x="7046" y="0"/>
                  <a:pt x="0" y="61466"/>
                  <a:pt x="0" y="61466"/>
                </a:cubicBezTo>
                <a:lnTo>
                  <a:pt x="42117" y="61466"/>
                </a:lnTo>
                <a:cubicBezTo>
                  <a:pt x="64924" y="61466"/>
                  <a:pt x="81990" y="68811"/>
                  <a:pt x="92011" y="87407"/>
                </a:cubicBezTo>
                <a:close/>
              </a:path>
            </a:pathLst>
          </a:custGeom>
          <a:solidFill>
            <a:srgbClr val="D2C49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51" name="Freeform 1838">
            <a:extLst>
              <a:ext uri="{FF2B5EF4-FFF2-40B4-BE49-F238E27FC236}">
                <a16:creationId xmlns:a16="http://schemas.microsoft.com/office/drawing/2014/main" id="{49F541F1-4914-4199-2EC7-1289E442F3D9}"/>
              </a:ext>
            </a:extLst>
          </p:cNvPr>
          <p:cNvSpPr/>
          <p:nvPr/>
        </p:nvSpPr>
        <p:spPr>
          <a:xfrm>
            <a:off x="9700819" y="2787256"/>
            <a:ext cx="184021" cy="87406"/>
          </a:xfrm>
          <a:custGeom>
            <a:avLst/>
            <a:gdLst>
              <a:gd name="csX0" fmla="*/ 92011 w 184021"/>
              <a:gd name="csY0" fmla="*/ 87407 h 87406"/>
              <a:gd name="csX1" fmla="*/ 141904 w 184021"/>
              <a:gd name="csY1" fmla="*/ 61466 h 87406"/>
              <a:gd name="csX2" fmla="*/ 184021 w 184021"/>
              <a:gd name="csY2" fmla="*/ 61466 h 87406"/>
              <a:gd name="csX3" fmla="*/ 92011 w 184021"/>
              <a:gd name="csY3" fmla="*/ 0 h 87406"/>
              <a:gd name="csX4" fmla="*/ 0 w 184021"/>
              <a:gd name="csY4" fmla="*/ 61466 h 87406"/>
              <a:gd name="csX5" fmla="*/ 42117 w 184021"/>
              <a:gd name="csY5" fmla="*/ 61466 h 87406"/>
              <a:gd name="csX6" fmla="*/ 92011 w 184021"/>
              <a:gd name="csY6" fmla="*/ 87407 h 874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4021" h="87406">
                <a:moveTo>
                  <a:pt x="92011" y="87407"/>
                </a:moveTo>
                <a:cubicBezTo>
                  <a:pt x="102031" y="68811"/>
                  <a:pt x="119097" y="61466"/>
                  <a:pt x="141904" y="61466"/>
                </a:cubicBezTo>
                <a:lnTo>
                  <a:pt x="184021" y="61466"/>
                </a:lnTo>
                <a:cubicBezTo>
                  <a:pt x="184021" y="61466"/>
                  <a:pt x="176976" y="0"/>
                  <a:pt x="92011" y="0"/>
                </a:cubicBezTo>
                <a:cubicBezTo>
                  <a:pt x="7046" y="0"/>
                  <a:pt x="0" y="61466"/>
                  <a:pt x="0" y="61466"/>
                </a:cubicBezTo>
                <a:lnTo>
                  <a:pt x="42117" y="61466"/>
                </a:lnTo>
                <a:cubicBezTo>
                  <a:pt x="64924" y="61466"/>
                  <a:pt x="81990" y="68811"/>
                  <a:pt x="92011" y="87407"/>
                </a:cubicBezTo>
                <a:close/>
              </a:path>
            </a:pathLst>
          </a:custGeom>
          <a:solidFill>
            <a:srgbClr val="D2C49F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52" name="Freeform 1839">
            <a:extLst>
              <a:ext uri="{FF2B5EF4-FFF2-40B4-BE49-F238E27FC236}">
                <a16:creationId xmlns:a16="http://schemas.microsoft.com/office/drawing/2014/main" id="{3D6B25FB-C3F1-3F44-9698-F389C20DB3C3}"/>
              </a:ext>
            </a:extLst>
          </p:cNvPr>
          <p:cNvSpPr/>
          <p:nvPr/>
        </p:nvSpPr>
        <p:spPr>
          <a:xfrm>
            <a:off x="8432709" y="2377412"/>
            <a:ext cx="166642" cy="511573"/>
          </a:xfrm>
          <a:custGeom>
            <a:avLst/>
            <a:gdLst>
              <a:gd name="csX0" fmla="*/ 23799 w 166642"/>
              <a:gd name="csY0" fmla="*/ 511573 h 511573"/>
              <a:gd name="csX1" fmla="*/ 50781 w 166642"/>
              <a:gd name="csY1" fmla="*/ 480736 h 511573"/>
              <a:gd name="csX2" fmla="*/ 166642 w 166642"/>
              <a:gd name="csY2" fmla="*/ 0 h 511573"/>
              <a:gd name="csX3" fmla="*/ 0 w 166642"/>
              <a:gd name="csY3" fmla="*/ 483132 h 511573"/>
              <a:gd name="csX4" fmla="*/ 23799 w 166642"/>
              <a:gd name="csY4" fmla="*/ 511573 h 511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6642" h="511573">
                <a:moveTo>
                  <a:pt x="23799" y="511573"/>
                </a:moveTo>
                <a:cubicBezTo>
                  <a:pt x="30896" y="498394"/>
                  <a:pt x="39977" y="488237"/>
                  <a:pt x="50781" y="480736"/>
                </a:cubicBezTo>
                <a:cubicBezTo>
                  <a:pt x="62732" y="342281"/>
                  <a:pt x="91280" y="145851"/>
                  <a:pt x="166642" y="0"/>
                </a:cubicBezTo>
                <a:cubicBezTo>
                  <a:pt x="67951" y="124755"/>
                  <a:pt x="24686" y="312174"/>
                  <a:pt x="0" y="483132"/>
                </a:cubicBezTo>
                <a:cubicBezTo>
                  <a:pt x="9394" y="490373"/>
                  <a:pt x="17379" y="499697"/>
                  <a:pt x="23799" y="511573"/>
                </a:cubicBezTo>
                <a:close/>
              </a:path>
            </a:pathLst>
          </a:custGeom>
          <a:gradFill>
            <a:gsLst>
              <a:gs pos="100000">
                <a:srgbClr val="9E8E80"/>
              </a:gs>
              <a:gs pos="0">
                <a:srgbClr val="E0DCCE"/>
              </a:gs>
            </a:gsLst>
            <a:path path="circle">
              <a:fillToRect l="100000" b="100000"/>
            </a:path>
          </a:gra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53" name="Freeform 1840">
            <a:extLst>
              <a:ext uri="{FF2B5EF4-FFF2-40B4-BE49-F238E27FC236}">
                <a16:creationId xmlns:a16="http://schemas.microsoft.com/office/drawing/2014/main" id="{896B20E0-537D-9BC5-195C-991705C55F19}"/>
              </a:ext>
            </a:extLst>
          </p:cNvPr>
          <p:cNvSpPr/>
          <p:nvPr/>
        </p:nvSpPr>
        <p:spPr>
          <a:xfrm>
            <a:off x="8868494" y="2447733"/>
            <a:ext cx="166642" cy="511573"/>
          </a:xfrm>
          <a:custGeom>
            <a:avLst/>
            <a:gdLst>
              <a:gd name="csX0" fmla="*/ 23799 w 166642"/>
              <a:gd name="csY0" fmla="*/ 511573 h 511573"/>
              <a:gd name="csX1" fmla="*/ 50781 w 166642"/>
              <a:gd name="csY1" fmla="*/ 480736 h 511573"/>
              <a:gd name="csX2" fmla="*/ 166642 w 166642"/>
              <a:gd name="csY2" fmla="*/ 0 h 511573"/>
              <a:gd name="csX3" fmla="*/ 0 w 166642"/>
              <a:gd name="csY3" fmla="*/ 483132 h 511573"/>
              <a:gd name="csX4" fmla="*/ 23799 w 166642"/>
              <a:gd name="csY4" fmla="*/ 511573 h 511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6642" h="511573">
                <a:moveTo>
                  <a:pt x="23799" y="511573"/>
                </a:moveTo>
                <a:cubicBezTo>
                  <a:pt x="30896" y="498394"/>
                  <a:pt x="39977" y="488237"/>
                  <a:pt x="50781" y="480736"/>
                </a:cubicBezTo>
                <a:cubicBezTo>
                  <a:pt x="62732" y="342281"/>
                  <a:pt x="91280" y="145851"/>
                  <a:pt x="166642" y="0"/>
                </a:cubicBezTo>
                <a:cubicBezTo>
                  <a:pt x="67951" y="124755"/>
                  <a:pt x="24686" y="312174"/>
                  <a:pt x="0" y="483132"/>
                </a:cubicBezTo>
                <a:cubicBezTo>
                  <a:pt x="9394" y="490373"/>
                  <a:pt x="17379" y="499697"/>
                  <a:pt x="23799" y="511573"/>
                </a:cubicBezTo>
                <a:close/>
              </a:path>
            </a:pathLst>
          </a:custGeom>
          <a:gradFill>
            <a:gsLst>
              <a:gs pos="100000">
                <a:srgbClr val="9E8E80"/>
              </a:gs>
              <a:gs pos="0">
                <a:srgbClr val="E0DCCE"/>
              </a:gs>
            </a:gsLst>
            <a:path path="circle">
              <a:fillToRect l="100000" b="100000"/>
            </a:path>
          </a:gra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54" name="Freeform 1841">
            <a:extLst>
              <a:ext uri="{FF2B5EF4-FFF2-40B4-BE49-F238E27FC236}">
                <a16:creationId xmlns:a16="http://schemas.microsoft.com/office/drawing/2014/main" id="{DECBC159-4FEF-9DD5-812A-4B84F388D19D}"/>
              </a:ext>
            </a:extLst>
          </p:cNvPr>
          <p:cNvSpPr/>
          <p:nvPr/>
        </p:nvSpPr>
        <p:spPr>
          <a:xfrm>
            <a:off x="8127398" y="2244012"/>
            <a:ext cx="166642" cy="511573"/>
          </a:xfrm>
          <a:custGeom>
            <a:avLst/>
            <a:gdLst>
              <a:gd name="csX0" fmla="*/ 23799 w 166642"/>
              <a:gd name="csY0" fmla="*/ 511573 h 511573"/>
              <a:gd name="csX1" fmla="*/ 50781 w 166642"/>
              <a:gd name="csY1" fmla="*/ 480736 h 511573"/>
              <a:gd name="csX2" fmla="*/ 166642 w 166642"/>
              <a:gd name="csY2" fmla="*/ 0 h 511573"/>
              <a:gd name="csX3" fmla="*/ 0 w 166642"/>
              <a:gd name="csY3" fmla="*/ 483132 h 511573"/>
              <a:gd name="csX4" fmla="*/ 23799 w 166642"/>
              <a:gd name="csY4" fmla="*/ 511573 h 511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6642" h="511573">
                <a:moveTo>
                  <a:pt x="23799" y="511573"/>
                </a:moveTo>
                <a:cubicBezTo>
                  <a:pt x="30896" y="498394"/>
                  <a:pt x="39977" y="488237"/>
                  <a:pt x="50781" y="480736"/>
                </a:cubicBezTo>
                <a:cubicBezTo>
                  <a:pt x="62732" y="342281"/>
                  <a:pt x="91280" y="145851"/>
                  <a:pt x="166642" y="0"/>
                </a:cubicBezTo>
                <a:cubicBezTo>
                  <a:pt x="67951" y="124755"/>
                  <a:pt x="24686" y="312174"/>
                  <a:pt x="0" y="483132"/>
                </a:cubicBezTo>
                <a:cubicBezTo>
                  <a:pt x="9394" y="490373"/>
                  <a:pt x="17379" y="499697"/>
                  <a:pt x="23799" y="511573"/>
                </a:cubicBezTo>
                <a:close/>
              </a:path>
            </a:pathLst>
          </a:custGeom>
          <a:gradFill>
            <a:gsLst>
              <a:gs pos="100000">
                <a:srgbClr val="9E8E80"/>
              </a:gs>
              <a:gs pos="0">
                <a:srgbClr val="E0DCCE"/>
              </a:gs>
            </a:gsLst>
            <a:path path="circle">
              <a:fillToRect l="100000" b="100000"/>
            </a:path>
          </a:gra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55" name="Freeform 1842">
            <a:extLst>
              <a:ext uri="{FF2B5EF4-FFF2-40B4-BE49-F238E27FC236}">
                <a16:creationId xmlns:a16="http://schemas.microsoft.com/office/drawing/2014/main" id="{944D31D1-48C0-4ED1-F890-A4F015370273}"/>
              </a:ext>
            </a:extLst>
          </p:cNvPr>
          <p:cNvSpPr/>
          <p:nvPr/>
        </p:nvSpPr>
        <p:spPr>
          <a:xfrm>
            <a:off x="9315240" y="2353711"/>
            <a:ext cx="166642" cy="511573"/>
          </a:xfrm>
          <a:custGeom>
            <a:avLst/>
            <a:gdLst>
              <a:gd name="csX0" fmla="*/ 23799 w 166642"/>
              <a:gd name="csY0" fmla="*/ 511573 h 511573"/>
              <a:gd name="csX1" fmla="*/ 50781 w 166642"/>
              <a:gd name="csY1" fmla="*/ 480736 h 511573"/>
              <a:gd name="csX2" fmla="*/ 166642 w 166642"/>
              <a:gd name="csY2" fmla="*/ 0 h 511573"/>
              <a:gd name="csX3" fmla="*/ 0 w 166642"/>
              <a:gd name="csY3" fmla="*/ 483132 h 511573"/>
              <a:gd name="csX4" fmla="*/ 23799 w 166642"/>
              <a:gd name="csY4" fmla="*/ 511573 h 511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6642" h="511573">
                <a:moveTo>
                  <a:pt x="23799" y="511573"/>
                </a:moveTo>
                <a:cubicBezTo>
                  <a:pt x="30896" y="498394"/>
                  <a:pt x="39977" y="488237"/>
                  <a:pt x="50781" y="480736"/>
                </a:cubicBezTo>
                <a:cubicBezTo>
                  <a:pt x="62732" y="342282"/>
                  <a:pt x="91280" y="145851"/>
                  <a:pt x="166642" y="0"/>
                </a:cubicBezTo>
                <a:cubicBezTo>
                  <a:pt x="67951" y="124755"/>
                  <a:pt x="24686" y="312174"/>
                  <a:pt x="0" y="483132"/>
                </a:cubicBezTo>
                <a:cubicBezTo>
                  <a:pt x="9394" y="490373"/>
                  <a:pt x="17379" y="499697"/>
                  <a:pt x="23799" y="511573"/>
                </a:cubicBezTo>
                <a:close/>
              </a:path>
            </a:pathLst>
          </a:custGeom>
          <a:gradFill>
            <a:gsLst>
              <a:gs pos="100000">
                <a:srgbClr val="9E8E80"/>
              </a:gs>
              <a:gs pos="0">
                <a:srgbClr val="E0DCCE"/>
              </a:gs>
            </a:gsLst>
            <a:path path="circle">
              <a:fillToRect l="100000" b="100000"/>
            </a:path>
          </a:gra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56" name="Freeform 1843">
            <a:extLst>
              <a:ext uri="{FF2B5EF4-FFF2-40B4-BE49-F238E27FC236}">
                <a16:creationId xmlns:a16="http://schemas.microsoft.com/office/drawing/2014/main" id="{25186A7F-AA5A-B577-6BC0-4B6B6C020DAB}"/>
              </a:ext>
            </a:extLst>
          </p:cNvPr>
          <p:cNvSpPr/>
          <p:nvPr/>
        </p:nvSpPr>
        <p:spPr>
          <a:xfrm>
            <a:off x="9769918" y="2351682"/>
            <a:ext cx="166642" cy="511573"/>
          </a:xfrm>
          <a:custGeom>
            <a:avLst/>
            <a:gdLst>
              <a:gd name="csX0" fmla="*/ 23799 w 166642"/>
              <a:gd name="csY0" fmla="*/ 511573 h 511573"/>
              <a:gd name="csX1" fmla="*/ 50781 w 166642"/>
              <a:gd name="csY1" fmla="*/ 480736 h 511573"/>
              <a:gd name="csX2" fmla="*/ 166642 w 166642"/>
              <a:gd name="csY2" fmla="*/ 0 h 511573"/>
              <a:gd name="csX3" fmla="*/ 0 w 166642"/>
              <a:gd name="csY3" fmla="*/ 483132 h 511573"/>
              <a:gd name="csX4" fmla="*/ 23799 w 166642"/>
              <a:gd name="csY4" fmla="*/ 511573 h 511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6642" h="511573">
                <a:moveTo>
                  <a:pt x="23799" y="511573"/>
                </a:moveTo>
                <a:cubicBezTo>
                  <a:pt x="30896" y="498394"/>
                  <a:pt x="39977" y="488237"/>
                  <a:pt x="50781" y="480736"/>
                </a:cubicBezTo>
                <a:cubicBezTo>
                  <a:pt x="62732" y="342282"/>
                  <a:pt x="91280" y="145851"/>
                  <a:pt x="166642" y="0"/>
                </a:cubicBezTo>
                <a:cubicBezTo>
                  <a:pt x="67951" y="124755"/>
                  <a:pt x="24686" y="312174"/>
                  <a:pt x="0" y="483132"/>
                </a:cubicBezTo>
                <a:cubicBezTo>
                  <a:pt x="9394" y="490373"/>
                  <a:pt x="17379" y="499697"/>
                  <a:pt x="23799" y="511573"/>
                </a:cubicBezTo>
                <a:close/>
              </a:path>
            </a:pathLst>
          </a:custGeom>
          <a:gradFill>
            <a:gsLst>
              <a:gs pos="100000">
                <a:srgbClr val="9E8E80"/>
              </a:gs>
              <a:gs pos="0">
                <a:srgbClr val="E0DCCE"/>
              </a:gs>
            </a:gsLst>
            <a:path path="circle">
              <a:fillToRect l="100000" b="100000"/>
            </a:path>
          </a:gra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E654E80D-290A-CA4A-BE64-A45FE870405E}"/>
              </a:ext>
            </a:extLst>
          </p:cNvPr>
          <p:cNvGrpSpPr/>
          <p:nvPr/>
        </p:nvGrpSpPr>
        <p:grpSpPr>
          <a:xfrm>
            <a:off x="6488220" y="3584195"/>
            <a:ext cx="1394890" cy="415498"/>
            <a:chOff x="6883193" y="3560640"/>
            <a:chExt cx="1394890" cy="415498"/>
          </a:xfrm>
        </p:grpSpPr>
        <p:cxnSp>
          <p:nvCxnSpPr>
            <p:cNvPr id="2058" name="Straight Connector 2057">
              <a:extLst>
                <a:ext uri="{FF2B5EF4-FFF2-40B4-BE49-F238E27FC236}">
                  <a16:creationId xmlns:a16="http://schemas.microsoft.com/office/drawing/2014/main" id="{36D2842B-FE5D-510B-4639-9BACEE9BE5B8}"/>
                </a:ext>
              </a:extLst>
            </p:cNvPr>
            <p:cNvCxnSpPr>
              <a:cxnSpLocks/>
              <a:stCxn id="2059" idx="1"/>
            </p:cNvCxnSpPr>
            <p:nvPr/>
          </p:nvCxnSpPr>
          <p:spPr>
            <a:xfrm>
              <a:off x="8043736" y="3768389"/>
              <a:ext cx="234347" cy="0"/>
            </a:xfrm>
            <a:prstGeom prst="line">
              <a:avLst/>
            </a:prstGeom>
            <a:ln w="635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9" name="TextBox 2058">
              <a:extLst>
                <a:ext uri="{FF2B5EF4-FFF2-40B4-BE49-F238E27FC236}">
                  <a16:creationId xmlns:a16="http://schemas.microsoft.com/office/drawing/2014/main" id="{25F55B39-C9FC-D9D1-EE1B-F5C1EDD99A19}"/>
                </a:ext>
              </a:extLst>
            </p:cNvPr>
            <p:cNvSpPr txBox="1"/>
            <p:nvPr/>
          </p:nvSpPr>
          <p:spPr>
            <a:xfrm flipH="1">
              <a:off x="6883193" y="3560640"/>
              <a:ext cx="1160543" cy="415498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pPr algn="r"/>
              <a:r>
                <a:rPr lang="en-US" sz="1050"/>
                <a:t>Leptomeningeal Vessel</a:t>
              </a:r>
            </a:p>
          </p:txBody>
        </p:sp>
      </p:grpSp>
      <p:sp>
        <p:nvSpPr>
          <p:cNvPr id="2060" name="Graphic 1877">
            <a:extLst>
              <a:ext uri="{FF2B5EF4-FFF2-40B4-BE49-F238E27FC236}">
                <a16:creationId xmlns:a16="http://schemas.microsoft.com/office/drawing/2014/main" id="{A984C27E-73C6-C5CC-B3F0-352AE877EEE4}"/>
              </a:ext>
            </a:extLst>
          </p:cNvPr>
          <p:cNvSpPr/>
          <p:nvPr/>
        </p:nvSpPr>
        <p:spPr>
          <a:xfrm rot="21349669" flipH="1" flipV="1">
            <a:off x="5938220" y="3421519"/>
            <a:ext cx="356319" cy="769627"/>
          </a:xfrm>
          <a:custGeom>
            <a:avLst/>
            <a:gdLst>
              <a:gd name="csX0" fmla="*/ 170007 w 472144"/>
              <a:gd name="csY0" fmla="*/ 0 h 1019802"/>
              <a:gd name="csX1" fmla="*/ 99942 w 472144"/>
              <a:gd name="csY1" fmla="*/ 302263 h 1019802"/>
              <a:gd name="csX2" fmla="*/ 201578 w 472144"/>
              <a:gd name="csY2" fmla="*/ 238842 h 1019802"/>
              <a:gd name="csX3" fmla="*/ 228120 w 472144"/>
              <a:gd name="csY3" fmla="*/ 298124 h 1019802"/>
              <a:gd name="csX4" fmla="*/ 257685 w 472144"/>
              <a:gd name="csY4" fmla="*/ 403557 h 1019802"/>
              <a:gd name="csX5" fmla="*/ 258860 w 472144"/>
              <a:gd name="csY5" fmla="*/ 410368 h 1019802"/>
              <a:gd name="csX6" fmla="*/ 259959 w 472144"/>
              <a:gd name="csY6" fmla="*/ 417194 h 1019802"/>
              <a:gd name="csX7" fmla="*/ 261066 w 472144"/>
              <a:gd name="csY7" fmla="*/ 424043 h 1019802"/>
              <a:gd name="csX8" fmla="*/ 261623 w 472144"/>
              <a:gd name="csY8" fmla="*/ 427471 h 1019802"/>
              <a:gd name="csX9" fmla="*/ 262050 w 472144"/>
              <a:gd name="csY9" fmla="*/ 430907 h 1019802"/>
              <a:gd name="csX10" fmla="*/ 263737 w 472144"/>
              <a:gd name="csY10" fmla="*/ 444690 h 1019802"/>
              <a:gd name="csX11" fmla="*/ 264164 w 472144"/>
              <a:gd name="csY11" fmla="*/ 448149 h 1019802"/>
              <a:gd name="csX12" fmla="*/ 264378 w 472144"/>
              <a:gd name="csY12" fmla="*/ 449882 h 1019802"/>
              <a:gd name="csX13" fmla="*/ 264523 w 472144"/>
              <a:gd name="csY13" fmla="*/ 451608 h 1019802"/>
              <a:gd name="csX14" fmla="*/ 265095 w 472144"/>
              <a:gd name="csY14" fmla="*/ 458533 h 1019802"/>
              <a:gd name="csX15" fmla="*/ 266270 w 472144"/>
              <a:gd name="csY15" fmla="*/ 472437 h 1019802"/>
              <a:gd name="csX16" fmla="*/ 266896 w 472144"/>
              <a:gd name="csY16" fmla="*/ 486372 h 1019802"/>
              <a:gd name="csX17" fmla="*/ 267217 w 472144"/>
              <a:gd name="csY17" fmla="*/ 493374 h 1019802"/>
              <a:gd name="csX18" fmla="*/ 267300 w 472144"/>
              <a:gd name="csY18" fmla="*/ 496871 h 1019802"/>
              <a:gd name="csX19" fmla="*/ 267316 w 472144"/>
              <a:gd name="csY19" fmla="*/ 500368 h 1019802"/>
              <a:gd name="csX20" fmla="*/ 267407 w 472144"/>
              <a:gd name="csY20" fmla="*/ 514395 h 1019802"/>
              <a:gd name="csX21" fmla="*/ 267415 w 472144"/>
              <a:gd name="csY21" fmla="*/ 517907 h 1019802"/>
              <a:gd name="csX22" fmla="*/ 267293 w 472144"/>
              <a:gd name="csY22" fmla="*/ 521405 h 1019802"/>
              <a:gd name="csX23" fmla="*/ 267056 w 472144"/>
              <a:gd name="csY23" fmla="*/ 528422 h 1019802"/>
              <a:gd name="csX24" fmla="*/ 266827 w 472144"/>
              <a:gd name="csY24" fmla="*/ 535454 h 1019802"/>
              <a:gd name="csX25" fmla="*/ 266522 w 472144"/>
              <a:gd name="csY25" fmla="*/ 542494 h 1019802"/>
              <a:gd name="csX26" fmla="*/ 265568 w 472144"/>
              <a:gd name="csY26" fmla="*/ 556582 h 1019802"/>
              <a:gd name="csX27" fmla="*/ 264202 w 472144"/>
              <a:gd name="csY27" fmla="*/ 570677 h 1019802"/>
              <a:gd name="csX28" fmla="*/ 255395 w 472144"/>
              <a:gd name="csY28" fmla="*/ 627097 h 1019802"/>
              <a:gd name="csX29" fmla="*/ 252358 w 472144"/>
              <a:gd name="csY29" fmla="*/ 641169 h 1019802"/>
              <a:gd name="csX30" fmla="*/ 248916 w 472144"/>
              <a:gd name="csY30" fmla="*/ 655188 h 1019802"/>
              <a:gd name="csX31" fmla="*/ 247069 w 472144"/>
              <a:gd name="csY31" fmla="*/ 662182 h 1019802"/>
              <a:gd name="csX32" fmla="*/ 245146 w 472144"/>
              <a:gd name="csY32" fmla="*/ 669169 h 1019802"/>
              <a:gd name="csX33" fmla="*/ 244185 w 472144"/>
              <a:gd name="csY33" fmla="*/ 672666 h 1019802"/>
              <a:gd name="csX34" fmla="*/ 243704 w 472144"/>
              <a:gd name="csY34" fmla="*/ 674414 h 1019802"/>
              <a:gd name="csX35" fmla="*/ 243177 w 472144"/>
              <a:gd name="csY35" fmla="*/ 676148 h 1019802"/>
              <a:gd name="csX36" fmla="*/ 241056 w 472144"/>
              <a:gd name="csY36" fmla="*/ 683096 h 1019802"/>
              <a:gd name="csX37" fmla="*/ 238934 w 472144"/>
              <a:gd name="csY37" fmla="*/ 690060 h 1019802"/>
              <a:gd name="csX38" fmla="*/ 236645 w 472144"/>
              <a:gd name="csY38" fmla="*/ 696970 h 1019802"/>
              <a:gd name="csX39" fmla="*/ 234325 w 472144"/>
              <a:gd name="csY39" fmla="*/ 703888 h 1019802"/>
              <a:gd name="csX40" fmla="*/ 233165 w 472144"/>
              <a:gd name="csY40" fmla="*/ 707354 h 1019802"/>
              <a:gd name="csX41" fmla="*/ 231913 w 472144"/>
              <a:gd name="csY41" fmla="*/ 710783 h 1019802"/>
              <a:gd name="csX42" fmla="*/ 226861 w 472144"/>
              <a:gd name="csY42" fmla="*/ 724527 h 1019802"/>
              <a:gd name="csX43" fmla="*/ 221435 w 472144"/>
              <a:gd name="csY43" fmla="*/ 738164 h 1019802"/>
              <a:gd name="csX44" fmla="*/ 166641 w 472144"/>
              <a:gd name="csY44" fmla="*/ 843337 h 1019802"/>
              <a:gd name="csX45" fmla="*/ 131895 w 472144"/>
              <a:gd name="csY45" fmla="*/ 892487 h 1019802"/>
              <a:gd name="csX46" fmla="*/ 92379 w 472144"/>
              <a:gd name="csY46" fmla="*/ 938591 h 1019802"/>
              <a:gd name="csX47" fmla="*/ 87121 w 472144"/>
              <a:gd name="csY47" fmla="*/ 944119 h 1019802"/>
              <a:gd name="csX48" fmla="*/ 81810 w 472144"/>
              <a:gd name="csY48" fmla="*/ 949609 h 1019802"/>
              <a:gd name="csX49" fmla="*/ 70950 w 472144"/>
              <a:gd name="csY49" fmla="*/ 960406 h 1019802"/>
              <a:gd name="csX50" fmla="*/ 59777 w 472144"/>
              <a:gd name="csY50" fmla="*/ 970920 h 1019802"/>
              <a:gd name="csX51" fmla="*/ 56969 w 472144"/>
              <a:gd name="csY51" fmla="*/ 973547 h 1019802"/>
              <a:gd name="csX52" fmla="*/ 54100 w 472144"/>
              <a:gd name="csY52" fmla="*/ 976097 h 1019802"/>
              <a:gd name="csX53" fmla="*/ 48345 w 472144"/>
              <a:gd name="csY53" fmla="*/ 981205 h 1019802"/>
              <a:gd name="csX54" fmla="*/ 0 w 472144"/>
              <a:gd name="csY54" fmla="*/ 1019803 h 1019802"/>
              <a:gd name="csX55" fmla="*/ 55656 w 472144"/>
              <a:gd name="csY55" fmla="*/ 991490 h 1019802"/>
              <a:gd name="csX56" fmla="*/ 62464 w 472144"/>
              <a:gd name="csY56" fmla="*/ 987573 h 1019802"/>
              <a:gd name="csX57" fmla="*/ 65875 w 472144"/>
              <a:gd name="csY57" fmla="*/ 985611 h 1019802"/>
              <a:gd name="csX58" fmla="*/ 69225 w 472144"/>
              <a:gd name="csY58" fmla="*/ 983564 h 1019802"/>
              <a:gd name="csX59" fmla="*/ 82641 w 472144"/>
              <a:gd name="csY59" fmla="*/ 975303 h 1019802"/>
              <a:gd name="csX60" fmla="*/ 95851 w 472144"/>
              <a:gd name="csY60" fmla="*/ 966667 h 1019802"/>
              <a:gd name="csX61" fmla="*/ 102384 w 472144"/>
              <a:gd name="csY61" fmla="*/ 962215 h 1019802"/>
              <a:gd name="csX62" fmla="*/ 108886 w 472144"/>
              <a:gd name="csY62" fmla="*/ 957703 h 1019802"/>
              <a:gd name="csX63" fmla="*/ 159170 w 472144"/>
              <a:gd name="csY63" fmla="*/ 918761 h 1019802"/>
              <a:gd name="csX64" fmla="*/ 206012 w 472144"/>
              <a:gd name="csY64" fmla="*/ 874940 h 1019802"/>
              <a:gd name="csX65" fmla="*/ 287997 w 472144"/>
              <a:gd name="csY65" fmla="*/ 774257 h 1019802"/>
              <a:gd name="csX66" fmla="*/ 297025 w 472144"/>
              <a:gd name="csY66" fmla="*/ 760544 h 1019802"/>
              <a:gd name="csX67" fmla="*/ 305717 w 472144"/>
              <a:gd name="csY67" fmla="*/ 746571 h 1019802"/>
              <a:gd name="csX68" fmla="*/ 307885 w 472144"/>
              <a:gd name="csY68" fmla="*/ 743066 h 1019802"/>
              <a:gd name="csX69" fmla="*/ 309960 w 472144"/>
              <a:gd name="csY69" fmla="*/ 739508 h 1019802"/>
              <a:gd name="csX70" fmla="*/ 314120 w 472144"/>
              <a:gd name="csY70" fmla="*/ 732376 h 1019802"/>
              <a:gd name="csX71" fmla="*/ 318256 w 472144"/>
              <a:gd name="csY71" fmla="*/ 725214 h 1019802"/>
              <a:gd name="csX72" fmla="*/ 322224 w 472144"/>
              <a:gd name="csY72" fmla="*/ 717960 h 1019802"/>
              <a:gd name="csX73" fmla="*/ 326193 w 472144"/>
              <a:gd name="csY73" fmla="*/ 710691 h 1019802"/>
              <a:gd name="csX74" fmla="*/ 327185 w 472144"/>
              <a:gd name="csY74" fmla="*/ 708866 h 1019802"/>
              <a:gd name="csX75" fmla="*/ 328131 w 472144"/>
              <a:gd name="csY75" fmla="*/ 707026 h 1019802"/>
              <a:gd name="csX76" fmla="*/ 330024 w 472144"/>
              <a:gd name="csY76" fmla="*/ 703338 h 1019802"/>
              <a:gd name="csX77" fmla="*/ 333801 w 472144"/>
              <a:gd name="csY77" fmla="*/ 695947 h 1019802"/>
              <a:gd name="csX78" fmla="*/ 337510 w 472144"/>
              <a:gd name="csY78" fmla="*/ 688502 h 1019802"/>
              <a:gd name="csX79" fmla="*/ 344676 w 472144"/>
              <a:gd name="csY79" fmla="*/ 673460 h 1019802"/>
              <a:gd name="csX80" fmla="*/ 351438 w 472144"/>
              <a:gd name="csY80" fmla="*/ 658189 h 1019802"/>
              <a:gd name="csX81" fmla="*/ 375080 w 472144"/>
              <a:gd name="csY81" fmla="*/ 595225 h 1019802"/>
              <a:gd name="csX82" fmla="*/ 380101 w 472144"/>
              <a:gd name="csY82" fmla="*/ 579046 h 1019802"/>
              <a:gd name="csX83" fmla="*/ 384680 w 472144"/>
              <a:gd name="csY83" fmla="*/ 562690 h 1019802"/>
              <a:gd name="csX84" fmla="*/ 386787 w 472144"/>
              <a:gd name="csY84" fmla="*/ 554451 h 1019802"/>
              <a:gd name="csX85" fmla="*/ 388801 w 472144"/>
              <a:gd name="csY85" fmla="*/ 546182 h 1019802"/>
              <a:gd name="csX86" fmla="*/ 390808 w 472144"/>
              <a:gd name="csY86" fmla="*/ 537890 h 1019802"/>
              <a:gd name="csX87" fmla="*/ 391808 w 472144"/>
              <a:gd name="csY87" fmla="*/ 533736 h 1019802"/>
              <a:gd name="csX88" fmla="*/ 392671 w 472144"/>
              <a:gd name="csY88" fmla="*/ 529567 h 1019802"/>
              <a:gd name="csX89" fmla="*/ 396044 w 472144"/>
              <a:gd name="csY89" fmla="*/ 512822 h 1019802"/>
              <a:gd name="csX90" fmla="*/ 396883 w 472144"/>
              <a:gd name="csY90" fmla="*/ 508623 h 1019802"/>
              <a:gd name="csX91" fmla="*/ 397654 w 472144"/>
              <a:gd name="csY91" fmla="*/ 504415 h 1019802"/>
              <a:gd name="csX92" fmla="*/ 399028 w 472144"/>
              <a:gd name="csY92" fmla="*/ 495978 h 1019802"/>
              <a:gd name="csX93" fmla="*/ 401744 w 472144"/>
              <a:gd name="csY93" fmla="*/ 479042 h 1019802"/>
              <a:gd name="csX94" fmla="*/ 403843 w 472144"/>
              <a:gd name="csY94" fmla="*/ 462022 h 1019802"/>
              <a:gd name="csX95" fmla="*/ 404873 w 472144"/>
              <a:gd name="csY95" fmla="*/ 453486 h 1019802"/>
              <a:gd name="csX96" fmla="*/ 405125 w 472144"/>
              <a:gd name="csY96" fmla="*/ 451348 h 1019802"/>
              <a:gd name="csX97" fmla="*/ 405308 w 472144"/>
              <a:gd name="csY97" fmla="*/ 449210 h 1019802"/>
              <a:gd name="csX98" fmla="*/ 405675 w 472144"/>
              <a:gd name="csY98" fmla="*/ 444934 h 1019802"/>
              <a:gd name="csX99" fmla="*/ 407109 w 472144"/>
              <a:gd name="csY99" fmla="*/ 427777 h 1019802"/>
              <a:gd name="csX100" fmla="*/ 407453 w 472144"/>
              <a:gd name="csY100" fmla="*/ 423478 h 1019802"/>
              <a:gd name="csX101" fmla="*/ 407659 w 472144"/>
              <a:gd name="csY101" fmla="*/ 419179 h 1019802"/>
              <a:gd name="csX102" fmla="*/ 408063 w 472144"/>
              <a:gd name="csY102" fmla="*/ 410574 h 1019802"/>
              <a:gd name="csX103" fmla="*/ 408452 w 472144"/>
              <a:gd name="csY103" fmla="*/ 401946 h 1019802"/>
              <a:gd name="csX104" fmla="*/ 408742 w 472144"/>
              <a:gd name="csY104" fmla="*/ 393310 h 1019802"/>
              <a:gd name="csX105" fmla="*/ 399325 w 472144"/>
              <a:gd name="csY105" fmla="*/ 254632 h 1019802"/>
              <a:gd name="csX106" fmla="*/ 369936 w 472144"/>
              <a:gd name="csY106" fmla="*/ 133806 h 1019802"/>
              <a:gd name="csX107" fmla="*/ 472145 w 472144"/>
              <a:gd name="csY107" fmla="*/ 70026 h 1019802"/>
              <a:gd name="csX108" fmla="*/ 170007 w 472144"/>
              <a:gd name="csY108" fmla="*/ 0 h 1019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</a:cxnLst>
            <a:rect l="l" t="t" r="r" b="b"/>
            <a:pathLst>
              <a:path w="472144" h="1019802">
                <a:moveTo>
                  <a:pt x="170007" y="0"/>
                </a:moveTo>
                <a:lnTo>
                  <a:pt x="99942" y="302263"/>
                </a:lnTo>
                <a:lnTo>
                  <a:pt x="201578" y="238842"/>
                </a:lnTo>
                <a:cubicBezTo>
                  <a:pt x="211385" y="257984"/>
                  <a:pt x="220268" y="277775"/>
                  <a:pt x="228120" y="298124"/>
                </a:cubicBezTo>
                <a:cubicBezTo>
                  <a:pt x="240979" y="331973"/>
                  <a:pt x="250870" y="367310"/>
                  <a:pt x="257685" y="403557"/>
                </a:cubicBezTo>
                <a:cubicBezTo>
                  <a:pt x="258181" y="405817"/>
                  <a:pt x="258478" y="408092"/>
                  <a:pt x="258860" y="410368"/>
                </a:cubicBezTo>
                <a:lnTo>
                  <a:pt x="259959" y="417194"/>
                </a:lnTo>
                <a:lnTo>
                  <a:pt x="261066" y="424043"/>
                </a:lnTo>
                <a:lnTo>
                  <a:pt x="261623" y="427471"/>
                </a:lnTo>
                <a:lnTo>
                  <a:pt x="262050" y="430907"/>
                </a:lnTo>
                <a:lnTo>
                  <a:pt x="263737" y="444690"/>
                </a:lnTo>
                <a:lnTo>
                  <a:pt x="264164" y="448149"/>
                </a:lnTo>
                <a:lnTo>
                  <a:pt x="264378" y="449882"/>
                </a:lnTo>
                <a:lnTo>
                  <a:pt x="264523" y="451608"/>
                </a:lnTo>
                <a:lnTo>
                  <a:pt x="265095" y="458533"/>
                </a:lnTo>
                <a:lnTo>
                  <a:pt x="266270" y="472437"/>
                </a:lnTo>
                <a:lnTo>
                  <a:pt x="266896" y="486372"/>
                </a:lnTo>
                <a:lnTo>
                  <a:pt x="267217" y="493374"/>
                </a:lnTo>
                <a:cubicBezTo>
                  <a:pt x="267293" y="494542"/>
                  <a:pt x="267300" y="495711"/>
                  <a:pt x="267300" y="496871"/>
                </a:cubicBezTo>
                <a:lnTo>
                  <a:pt x="267316" y="500368"/>
                </a:lnTo>
                <a:lnTo>
                  <a:pt x="267407" y="514395"/>
                </a:lnTo>
                <a:cubicBezTo>
                  <a:pt x="267407" y="515563"/>
                  <a:pt x="267438" y="516739"/>
                  <a:pt x="267415" y="517907"/>
                </a:cubicBezTo>
                <a:lnTo>
                  <a:pt x="267293" y="521405"/>
                </a:lnTo>
                <a:lnTo>
                  <a:pt x="267056" y="528422"/>
                </a:lnTo>
                <a:lnTo>
                  <a:pt x="266827" y="535454"/>
                </a:lnTo>
                <a:cubicBezTo>
                  <a:pt x="266736" y="537798"/>
                  <a:pt x="266720" y="540165"/>
                  <a:pt x="266522" y="542494"/>
                </a:cubicBezTo>
                <a:lnTo>
                  <a:pt x="265568" y="556582"/>
                </a:lnTo>
                <a:lnTo>
                  <a:pt x="264202" y="570677"/>
                </a:lnTo>
                <a:cubicBezTo>
                  <a:pt x="262157" y="589484"/>
                  <a:pt x="259219" y="608313"/>
                  <a:pt x="255395" y="627097"/>
                </a:cubicBezTo>
                <a:lnTo>
                  <a:pt x="252358" y="641169"/>
                </a:lnTo>
                <a:lnTo>
                  <a:pt x="248916" y="655188"/>
                </a:lnTo>
                <a:cubicBezTo>
                  <a:pt x="248374" y="657540"/>
                  <a:pt x="247710" y="659853"/>
                  <a:pt x="247069" y="662182"/>
                </a:cubicBezTo>
                <a:lnTo>
                  <a:pt x="245146" y="669169"/>
                </a:lnTo>
                <a:lnTo>
                  <a:pt x="244185" y="672666"/>
                </a:lnTo>
                <a:lnTo>
                  <a:pt x="243704" y="674414"/>
                </a:lnTo>
                <a:lnTo>
                  <a:pt x="243177" y="676148"/>
                </a:lnTo>
                <a:lnTo>
                  <a:pt x="241056" y="683096"/>
                </a:lnTo>
                <a:lnTo>
                  <a:pt x="238934" y="690060"/>
                </a:lnTo>
                <a:cubicBezTo>
                  <a:pt x="238217" y="692381"/>
                  <a:pt x="237400" y="694664"/>
                  <a:pt x="236645" y="696970"/>
                </a:cubicBezTo>
                <a:lnTo>
                  <a:pt x="234325" y="703888"/>
                </a:lnTo>
                <a:lnTo>
                  <a:pt x="233165" y="707354"/>
                </a:lnTo>
                <a:lnTo>
                  <a:pt x="231913" y="710783"/>
                </a:lnTo>
                <a:lnTo>
                  <a:pt x="226861" y="724527"/>
                </a:lnTo>
                <a:lnTo>
                  <a:pt x="221435" y="738164"/>
                </a:lnTo>
                <a:cubicBezTo>
                  <a:pt x="206478" y="774380"/>
                  <a:pt x="188315" y="809771"/>
                  <a:pt x="166641" y="843337"/>
                </a:cubicBezTo>
                <a:cubicBezTo>
                  <a:pt x="155835" y="860135"/>
                  <a:pt x="144289" y="876582"/>
                  <a:pt x="131895" y="892487"/>
                </a:cubicBezTo>
                <a:cubicBezTo>
                  <a:pt x="119471" y="908361"/>
                  <a:pt x="106291" y="923755"/>
                  <a:pt x="92379" y="938591"/>
                </a:cubicBezTo>
                <a:lnTo>
                  <a:pt x="87121" y="944119"/>
                </a:lnTo>
                <a:cubicBezTo>
                  <a:pt x="85358" y="945951"/>
                  <a:pt x="83633" y="947845"/>
                  <a:pt x="81810" y="949609"/>
                </a:cubicBezTo>
                <a:lnTo>
                  <a:pt x="70950" y="960406"/>
                </a:lnTo>
                <a:lnTo>
                  <a:pt x="59777" y="970920"/>
                </a:lnTo>
                <a:lnTo>
                  <a:pt x="56969" y="973547"/>
                </a:lnTo>
                <a:lnTo>
                  <a:pt x="54100" y="976097"/>
                </a:lnTo>
                <a:lnTo>
                  <a:pt x="48345" y="981205"/>
                </a:lnTo>
                <a:cubicBezTo>
                  <a:pt x="32922" y="994751"/>
                  <a:pt x="16797" y="1007647"/>
                  <a:pt x="0" y="1019803"/>
                </a:cubicBezTo>
                <a:cubicBezTo>
                  <a:pt x="18896" y="1011289"/>
                  <a:pt x="37471" y="1001836"/>
                  <a:pt x="55656" y="991490"/>
                </a:cubicBezTo>
                <a:lnTo>
                  <a:pt x="62464" y="987573"/>
                </a:lnTo>
                <a:lnTo>
                  <a:pt x="65875" y="985611"/>
                </a:lnTo>
                <a:lnTo>
                  <a:pt x="69225" y="983564"/>
                </a:lnTo>
                <a:lnTo>
                  <a:pt x="82641" y="975303"/>
                </a:lnTo>
                <a:lnTo>
                  <a:pt x="95851" y="966667"/>
                </a:lnTo>
                <a:cubicBezTo>
                  <a:pt x="98080" y="965247"/>
                  <a:pt x="100209" y="963712"/>
                  <a:pt x="102384" y="962215"/>
                </a:cubicBezTo>
                <a:lnTo>
                  <a:pt x="108886" y="957703"/>
                </a:lnTo>
                <a:cubicBezTo>
                  <a:pt x="126141" y="945539"/>
                  <a:pt x="142922" y="932543"/>
                  <a:pt x="159170" y="918761"/>
                </a:cubicBezTo>
                <a:cubicBezTo>
                  <a:pt x="175387" y="904948"/>
                  <a:pt x="190978" y="890288"/>
                  <a:pt x="206012" y="874940"/>
                </a:cubicBezTo>
                <a:cubicBezTo>
                  <a:pt x="236133" y="844283"/>
                  <a:pt x="263477" y="810465"/>
                  <a:pt x="287997" y="774257"/>
                </a:cubicBezTo>
                <a:lnTo>
                  <a:pt x="297025" y="760544"/>
                </a:lnTo>
                <a:cubicBezTo>
                  <a:pt x="299948" y="755917"/>
                  <a:pt x="302817" y="751244"/>
                  <a:pt x="305717" y="746571"/>
                </a:cubicBezTo>
                <a:lnTo>
                  <a:pt x="307885" y="743066"/>
                </a:lnTo>
                <a:lnTo>
                  <a:pt x="309960" y="739508"/>
                </a:lnTo>
                <a:lnTo>
                  <a:pt x="314120" y="732376"/>
                </a:lnTo>
                <a:cubicBezTo>
                  <a:pt x="315493" y="729994"/>
                  <a:pt x="316920" y="727627"/>
                  <a:pt x="318256" y="725214"/>
                </a:cubicBezTo>
                <a:lnTo>
                  <a:pt x="322224" y="717960"/>
                </a:lnTo>
                <a:lnTo>
                  <a:pt x="326193" y="710691"/>
                </a:lnTo>
                <a:lnTo>
                  <a:pt x="327185" y="708866"/>
                </a:lnTo>
                <a:lnTo>
                  <a:pt x="328131" y="707026"/>
                </a:lnTo>
                <a:lnTo>
                  <a:pt x="330024" y="703338"/>
                </a:lnTo>
                <a:lnTo>
                  <a:pt x="333801" y="695947"/>
                </a:lnTo>
                <a:cubicBezTo>
                  <a:pt x="335060" y="693480"/>
                  <a:pt x="336343" y="691014"/>
                  <a:pt x="337510" y="688502"/>
                </a:cubicBezTo>
                <a:lnTo>
                  <a:pt x="344676" y="673460"/>
                </a:lnTo>
                <a:lnTo>
                  <a:pt x="351438" y="658189"/>
                </a:lnTo>
                <a:cubicBezTo>
                  <a:pt x="360237" y="637695"/>
                  <a:pt x="368143" y="616689"/>
                  <a:pt x="375080" y="595225"/>
                </a:cubicBezTo>
                <a:lnTo>
                  <a:pt x="380101" y="579046"/>
                </a:lnTo>
                <a:lnTo>
                  <a:pt x="384680" y="562690"/>
                </a:lnTo>
                <a:cubicBezTo>
                  <a:pt x="385482" y="559964"/>
                  <a:pt x="386100" y="557208"/>
                  <a:pt x="386787" y="554451"/>
                </a:cubicBezTo>
                <a:lnTo>
                  <a:pt x="388801" y="546182"/>
                </a:lnTo>
                <a:lnTo>
                  <a:pt x="390808" y="537890"/>
                </a:lnTo>
                <a:lnTo>
                  <a:pt x="391808" y="533736"/>
                </a:lnTo>
                <a:cubicBezTo>
                  <a:pt x="392121" y="532346"/>
                  <a:pt x="392381" y="530957"/>
                  <a:pt x="392671" y="529567"/>
                </a:cubicBezTo>
                <a:lnTo>
                  <a:pt x="396044" y="512822"/>
                </a:lnTo>
                <a:lnTo>
                  <a:pt x="396883" y="508623"/>
                </a:lnTo>
                <a:cubicBezTo>
                  <a:pt x="397173" y="507225"/>
                  <a:pt x="397448" y="505820"/>
                  <a:pt x="397654" y="504415"/>
                </a:cubicBezTo>
                <a:lnTo>
                  <a:pt x="399028" y="495978"/>
                </a:lnTo>
                <a:lnTo>
                  <a:pt x="401744" y="479042"/>
                </a:lnTo>
                <a:lnTo>
                  <a:pt x="403843" y="462022"/>
                </a:lnTo>
                <a:lnTo>
                  <a:pt x="404873" y="453486"/>
                </a:lnTo>
                <a:lnTo>
                  <a:pt x="405125" y="451348"/>
                </a:lnTo>
                <a:lnTo>
                  <a:pt x="405308" y="449210"/>
                </a:lnTo>
                <a:lnTo>
                  <a:pt x="405675" y="444934"/>
                </a:lnTo>
                <a:lnTo>
                  <a:pt x="407109" y="427777"/>
                </a:lnTo>
                <a:lnTo>
                  <a:pt x="407453" y="423478"/>
                </a:lnTo>
                <a:lnTo>
                  <a:pt x="407659" y="419179"/>
                </a:lnTo>
                <a:lnTo>
                  <a:pt x="408063" y="410574"/>
                </a:lnTo>
                <a:lnTo>
                  <a:pt x="408452" y="401946"/>
                </a:lnTo>
                <a:cubicBezTo>
                  <a:pt x="408559" y="399067"/>
                  <a:pt x="408758" y="396181"/>
                  <a:pt x="408742" y="393310"/>
                </a:cubicBezTo>
                <a:cubicBezTo>
                  <a:pt x="409696" y="347252"/>
                  <a:pt x="406629" y="300797"/>
                  <a:pt x="399325" y="254632"/>
                </a:cubicBezTo>
                <a:cubicBezTo>
                  <a:pt x="392716" y="213988"/>
                  <a:pt x="382925" y="173565"/>
                  <a:pt x="369936" y="133806"/>
                </a:cubicBezTo>
                <a:lnTo>
                  <a:pt x="472145" y="70026"/>
                </a:lnTo>
                <a:lnTo>
                  <a:pt x="170007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75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61" name="TextBox 2060">
            <a:extLst>
              <a:ext uri="{FF2B5EF4-FFF2-40B4-BE49-F238E27FC236}">
                <a16:creationId xmlns:a16="http://schemas.microsoft.com/office/drawing/2014/main" id="{FC39E810-AE14-5370-2187-5070CEC3525C}"/>
              </a:ext>
            </a:extLst>
          </p:cNvPr>
          <p:cNvSpPr txBox="1"/>
          <p:nvPr/>
        </p:nvSpPr>
        <p:spPr>
          <a:xfrm flipH="1">
            <a:off x="10158011" y="2300769"/>
            <a:ext cx="316236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Hair</a:t>
            </a:r>
          </a:p>
        </p:txBody>
      </p:sp>
      <p:sp>
        <p:nvSpPr>
          <p:cNvPr id="2062" name="TextBox 2061">
            <a:extLst>
              <a:ext uri="{FF2B5EF4-FFF2-40B4-BE49-F238E27FC236}">
                <a16:creationId xmlns:a16="http://schemas.microsoft.com/office/drawing/2014/main" id="{B3C9BA76-814E-9097-0981-14430EEAB312}"/>
              </a:ext>
            </a:extLst>
          </p:cNvPr>
          <p:cNvSpPr txBox="1"/>
          <p:nvPr/>
        </p:nvSpPr>
        <p:spPr>
          <a:xfrm flipH="1">
            <a:off x="10158011" y="2449321"/>
            <a:ext cx="742635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Skin of scalp </a:t>
            </a:r>
          </a:p>
        </p:txBody>
      </p:sp>
      <p:sp>
        <p:nvSpPr>
          <p:cNvPr id="2063" name="TextBox 2062">
            <a:extLst>
              <a:ext uri="{FF2B5EF4-FFF2-40B4-BE49-F238E27FC236}">
                <a16:creationId xmlns:a16="http://schemas.microsoft.com/office/drawing/2014/main" id="{F2F152FB-D910-2591-B980-C7DE25E0D1AE}"/>
              </a:ext>
            </a:extLst>
          </p:cNvPr>
          <p:cNvSpPr txBox="1"/>
          <p:nvPr/>
        </p:nvSpPr>
        <p:spPr>
          <a:xfrm flipH="1">
            <a:off x="10158011" y="2597873"/>
            <a:ext cx="649661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Periosteum</a:t>
            </a:r>
          </a:p>
        </p:txBody>
      </p:sp>
      <p:sp>
        <p:nvSpPr>
          <p:cNvPr id="2064" name="TextBox 2063">
            <a:extLst>
              <a:ext uri="{FF2B5EF4-FFF2-40B4-BE49-F238E27FC236}">
                <a16:creationId xmlns:a16="http://schemas.microsoft.com/office/drawing/2014/main" id="{E3789744-5DA1-B85B-646A-3EBD4108FF85}"/>
              </a:ext>
            </a:extLst>
          </p:cNvPr>
          <p:cNvSpPr txBox="1"/>
          <p:nvPr/>
        </p:nvSpPr>
        <p:spPr>
          <a:xfrm flipH="1">
            <a:off x="10158011" y="2746425"/>
            <a:ext cx="893317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Bone of the skull</a:t>
            </a:r>
          </a:p>
        </p:txBody>
      </p:sp>
      <p:sp>
        <p:nvSpPr>
          <p:cNvPr id="2065" name="TextBox 2064">
            <a:extLst>
              <a:ext uri="{FF2B5EF4-FFF2-40B4-BE49-F238E27FC236}">
                <a16:creationId xmlns:a16="http://schemas.microsoft.com/office/drawing/2014/main" id="{03068A4D-F2B3-ACB1-2649-E1721A6BDDA5}"/>
              </a:ext>
            </a:extLst>
          </p:cNvPr>
          <p:cNvSpPr txBox="1"/>
          <p:nvPr/>
        </p:nvSpPr>
        <p:spPr>
          <a:xfrm flipH="1">
            <a:off x="10158011" y="2894975"/>
            <a:ext cx="811564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Epidural space</a:t>
            </a:r>
          </a:p>
        </p:txBody>
      </p:sp>
      <p:sp>
        <p:nvSpPr>
          <p:cNvPr id="2066" name="TextBox 2065">
            <a:extLst>
              <a:ext uri="{FF2B5EF4-FFF2-40B4-BE49-F238E27FC236}">
                <a16:creationId xmlns:a16="http://schemas.microsoft.com/office/drawing/2014/main" id="{925ACF31-BF1A-FFA9-44FC-4505B1D69548}"/>
              </a:ext>
            </a:extLst>
          </p:cNvPr>
          <p:cNvSpPr txBox="1"/>
          <p:nvPr/>
        </p:nvSpPr>
        <p:spPr>
          <a:xfrm flipH="1">
            <a:off x="10158011" y="3073212"/>
            <a:ext cx="838815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Periosteal layer</a:t>
            </a:r>
          </a:p>
        </p:txBody>
      </p:sp>
      <p:sp>
        <p:nvSpPr>
          <p:cNvPr id="2067" name="TextBox 2066">
            <a:extLst>
              <a:ext uri="{FF2B5EF4-FFF2-40B4-BE49-F238E27FC236}">
                <a16:creationId xmlns:a16="http://schemas.microsoft.com/office/drawing/2014/main" id="{4B0D58A8-469B-5072-D82F-1059495B0725}"/>
              </a:ext>
            </a:extLst>
          </p:cNvPr>
          <p:cNvSpPr txBox="1"/>
          <p:nvPr/>
        </p:nvSpPr>
        <p:spPr>
          <a:xfrm flipH="1">
            <a:off x="10158011" y="3251449"/>
            <a:ext cx="856448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Meningeal layer</a:t>
            </a:r>
          </a:p>
        </p:txBody>
      </p:sp>
      <p:sp>
        <p:nvSpPr>
          <p:cNvPr id="2068" name="TextBox 2067">
            <a:extLst>
              <a:ext uri="{FF2B5EF4-FFF2-40B4-BE49-F238E27FC236}">
                <a16:creationId xmlns:a16="http://schemas.microsoft.com/office/drawing/2014/main" id="{C878AC92-FCC1-772E-4530-3E661D01A761}"/>
              </a:ext>
            </a:extLst>
          </p:cNvPr>
          <p:cNvSpPr txBox="1"/>
          <p:nvPr/>
        </p:nvSpPr>
        <p:spPr>
          <a:xfrm flipH="1">
            <a:off x="10158011" y="3429685"/>
            <a:ext cx="846830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Subdural space</a:t>
            </a:r>
          </a:p>
        </p:txBody>
      </p:sp>
      <p:sp>
        <p:nvSpPr>
          <p:cNvPr id="2069" name="TextBox 2068">
            <a:extLst>
              <a:ext uri="{FF2B5EF4-FFF2-40B4-BE49-F238E27FC236}">
                <a16:creationId xmlns:a16="http://schemas.microsoft.com/office/drawing/2014/main" id="{D3F12017-2FA4-EC5D-1E26-A92B97486AD3}"/>
              </a:ext>
            </a:extLst>
          </p:cNvPr>
          <p:cNvSpPr txBox="1"/>
          <p:nvPr/>
        </p:nvSpPr>
        <p:spPr>
          <a:xfrm flipH="1">
            <a:off x="10158011" y="3719375"/>
            <a:ext cx="1071250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 dirty="0"/>
              <a:t>Subarachnoid space</a:t>
            </a:r>
          </a:p>
        </p:txBody>
      </p:sp>
      <p:sp>
        <p:nvSpPr>
          <p:cNvPr id="2070" name="TextBox 2069">
            <a:extLst>
              <a:ext uri="{FF2B5EF4-FFF2-40B4-BE49-F238E27FC236}">
                <a16:creationId xmlns:a16="http://schemas.microsoft.com/office/drawing/2014/main" id="{9F1B8EA4-48D6-B2E4-0884-732C0184D3DF}"/>
              </a:ext>
            </a:extLst>
          </p:cNvPr>
          <p:cNvSpPr txBox="1"/>
          <p:nvPr/>
        </p:nvSpPr>
        <p:spPr>
          <a:xfrm flipH="1">
            <a:off x="10158011" y="3884255"/>
            <a:ext cx="1417499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 dirty="0"/>
              <a:t>Subarachnoid lymphatic-like</a:t>
            </a:r>
          </a:p>
        </p:txBody>
      </p:sp>
      <p:sp>
        <p:nvSpPr>
          <p:cNvPr id="2071" name="TextBox 2070">
            <a:extLst>
              <a:ext uri="{FF2B5EF4-FFF2-40B4-BE49-F238E27FC236}">
                <a16:creationId xmlns:a16="http://schemas.microsoft.com/office/drawing/2014/main" id="{0B42DC85-D396-C120-2EEA-A96485F237C4}"/>
              </a:ext>
            </a:extLst>
          </p:cNvPr>
          <p:cNvSpPr txBox="1"/>
          <p:nvPr/>
        </p:nvSpPr>
        <p:spPr>
          <a:xfrm flipH="1">
            <a:off x="10168163" y="3992566"/>
            <a:ext cx="997512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 dirty="0"/>
              <a:t>membrane (SLYM)</a:t>
            </a:r>
          </a:p>
        </p:txBody>
      </p:sp>
      <p:sp>
        <p:nvSpPr>
          <p:cNvPr id="2072" name="TextBox 2071">
            <a:extLst>
              <a:ext uri="{FF2B5EF4-FFF2-40B4-BE49-F238E27FC236}">
                <a16:creationId xmlns:a16="http://schemas.microsoft.com/office/drawing/2014/main" id="{F44771A0-E803-CDF3-209E-9DD4E36467D2}"/>
              </a:ext>
            </a:extLst>
          </p:cNvPr>
          <p:cNvSpPr txBox="1"/>
          <p:nvPr/>
        </p:nvSpPr>
        <p:spPr>
          <a:xfrm flipH="1">
            <a:off x="10158011" y="4214015"/>
            <a:ext cx="1104914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Arachnoid trabeculae</a:t>
            </a:r>
          </a:p>
        </p:txBody>
      </p:sp>
      <p:sp>
        <p:nvSpPr>
          <p:cNvPr id="2073" name="TextBox 2072">
            <a:extLst>
              <a:ext uri="{FF2B5EF4-FFF2-40B4-BE49-F238E27FC236}">
                <a16:creationId xmlns:a16="http://schemas.microsoft.com/office/drawing/2014/main" id="{16CB8F83-35F8-C8CC-B417-29034C41AEFC}"/>
              </a:ext>
            </a:extLst>
          </p:cNvPr>
          <p:cNvSpPr txBox="1"/>
          <p:nvPr/>
        </p:nvSpPr>
        <p:spPr>
          <a:xfrm flipH="1">
            <a:off x="10158011" y="4378895"/>
            <a:ext cx="277764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Pia</a:t>
            </a:r>
          </a:p>
        </p:txBody>
      </p:sp>
      <p:sp>
        <p:nvSpPr>
          <p:cNvPr id="2074" name="TextBox 2073">
            <a:extLst>
              <a:ext uri="{FF2B5EF4-FFF2-40B4-BE49-F238E27FC236}">
                <a16:creationId xmlns:a16="http://schemas.microsoft.com/office/drawing/2014/main" id="{B3575E5A-BFA3-9AAF-F704-CE40C7A68D54}"/>
              </a:ext>
            </a:extLst>
          </p:cNvPr>
          <p:cNvSpPr txBox="1"/>
          <p:nvPr/>
        </p:nvSpPr>
        <p:spPr>
          <a:xfrm flipH="1">
            <a:off x="10158011" y="4543775"/>
            <a:ext cx="672103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Grey matter</a:t>
            </a:r>
          </a:p>
        </p:txBody>
      </p:sp>
      <p:sp>
        <p:nvSpPr>
          <p:cNvPr id="2075" name="TextBox 2074">
            <a:extLst>
              <a:ext uri="{FF2B5EF4-FFF2-40B4-BE49-F238E27FC236}">
                <a16:creationId xmlns:a16="http://schemas.microsoft.com/office/drawing/2014/main" id="{985DFDAF-A149-2164-56ED-E5A1370083A7}"/>
              </a:ext>
            </a:extLst>
          </p:cNvPr>
          <p:cNvSpPr txBox="1"/>
          <p:nvPr/>
        </p:nvSpPr>
        <p:spPr>
          <a:xfrm flipH="1">
            <a:off x="10158011" y="4708654"/>
            <a:ext cx="712178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/>
              <a:t>White matter</a:t>
            </a:r>
          </a:p>
        </p:txBody>
      </p:sp>
      <p:sp>
        <p:nvSpPr>
          <p:cNvPr id="2076" name="TextBox 2075">
            <a:extLst>
              <a:ext uri="{FF2B5EF4-FFF2-40B4-BE49-F238E27FC236}">
                <a16:creationId xmlns:a16="http://schemas.microsoft.com/office/drawing/2014/main" id="{45E9AAA2-CA1C-89C8-87FB-F3BA3FEDDF7D}"/>
              </a:ext>
            </a:extLst>
          </p:cNvPr>
          <p:cNvSpPr txBox="1"/>
          <p:nvPr/>
        </p:nvSpPr>
        <p:spPr>
          <a:xfrm flipH="1">
            <a:off x="11111970" y="3164712"/>
            <a:ext cx="406030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800"/>
              <a:t>Dura</a:t>
            </a:r>
          </a:p>
        </p:txBody>
      </p:sp>
      <p:sp>
        <p:nvSpPr>
          <p:cNvPr id="2077" name="Right Bracket 2076">
            <a:extLst>
              <a:ext uri="{FF2B5EF4-FFF2-40B4-BE49-F238E27FC236}">
                <a16:creationId xmlns:a16="http://schemas.microsoft.com/office/drawing/2014/main" id="{D046E455-574F-1365-2CC8-E92858A73324}"/>
              </a:ext>
            </a:extLst>
          </p:cNvPr>
          <p:cNvSpPr/>
          <p:nvPr/>
        </p:nvSpPr>
        <p:spPr>
          <a:xfrm>
            <a:off x="10978464" y="2997629"/>
            <a:ext cx="156261" cy="549611"/>
          </a:xfrm>
          <a:prstGeom prst="rightBracket">
            <a:avLst>
              <a:gd name="adj" fmla="val 0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78" name="Straight Connector 2077">
            <a:extLst>
              <a:ext uri="{FF2B5EF4-FFF2-40B4-BE49-F238E27FC236}">
                <a16:creationId xmlns:a16="http://schemas.microsoft.com/office/drawing/2014/main" id="{52A80ABF-C167-2D2D-CAD7-71A5B8A5106D}"/>
              </a:ext>
            </a:extLst>
          </p:cNvPr>
          <p:cNvCxnSpPr>
            <a:cxnSpLocks/>
            <a:stCxn id="2061" idx="3"/>
          </p:cNvCxnSpPr>
          <p:nvPr/>
        </p:nvCxnSpPr>
        <p:spPr>
          <a:xfrm flipH="1">
            <a:off x="9899650" y="2408491"/>
            <a:ext cx="258361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9" name="Straight Connector 2078">
            <a:extLst>
              <a:ext uri="{FF2B5EF4-FFF2-40B4-BE49-F238E27FC236}">
                <a16:creationId xmlns:a16="http://schemas.microsoft.com/office/drawing/2014/main" id="{9B9FBBC4-FBFB-4081-31FB-D4DBBEB59790}"/>
              </a:ext>
            </a:extLst>
          </p:cNvPr>
          <p:cNvCxnSpPr>
            <a:cxnSpLocks/>
          </p:cNvCxnSpPr>
          <p:nvPr/>
        </p:nvCxnSpPr>
        <p:spPr>
          <a:xfrm flipH="1">
            <a:off x="9984346" y="2557043"/>
            <a:ext cx="173665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0" name="Straight Connector 2079">
            <a:extLst>
              <a:ext uri="{FF2B5EF4-FFF2-40B4-BE49-F238E27FC236}">
                <a16:creationId xmlns:a16="http://schemas.microsoft.com/office/drawing/2014/main" id="{2FF4730E-1A93-A337-78A4-D4FE30EC35E2}"/>
              </a:ext>
            </a:extLst>
          </p:cNvPr>
          <p:cNvCxnSpPr>
            <a:cxnSpLocks/>
          </p:cNvCxnSpPr>
          <p:nvPr/>
        </p:nvCxnSpPr>
        <p:spPr>
          <a:xfrm flipH="1">
            <a:off x="9894194" y="2556456"/>
            <a:ext cx="90152" cy="186744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1" name="Straight Connector 2080">
            <a:extLst>
              <a:ext uri="{FF2B5EF4-FFF2-40B4-BE49-F238E27FC236}">
                <a16:creationId xmlns:a16="http://schemas.microsoft.com/office/drawing/2014/main" id="{CC10B9A1-D09F-3D2E-A22F-650DEBCBDF78}"/>
              </a:ext>
            </a:extLst>
          </p:cNvPr>
          <p:cNvCxnSpPr>
            <a:cxnSpLocks/>
          </p:cNvCxnSpPr>
          <p:nvPr/>
        </p:nvCxnSpPr>
        <p:spPr>
          <a:xfrm flipH="1">
            <a:off x="9984346" y="2704188"/>
            <a:ext cx="173665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2" name="Straight Connector 2081">
            <a:extLst>
              <a:ext uri="{FF2B5EF4-FFF2-40B4-BE49-F238E27FC236}">
                <a16:creationId xmlns:a16="http://schemas.microsoft.com/office/drawing/2014/main" id="{05453796-C48D-D5D4-B00D-EFD998D81425}"/>
              </a:ext>
            </a:extLst>
          </p:cNvPr>
          <p:cNvCxnSpPr>
            <a:cxnSpLocks/>
          </p:cNvCxnSpPr>
          <p:nvPr/>
        </p:nvCxnSpPr>
        <p:spPr>
          <a:xfrm flipH="1">
            <a:off x="9790386" y="2703601"/>
            <a:ext cx="193960" cy="401776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3" name="Straight Connector 2082">
            <a:extLst>
              <a:ext uri="{FF2B5EF4-FFF2-40B4-BE49-F238E27FC236}">
                <a16:creationId xmlns:a16="http://schemas.microsoft.com/office/drawing/2014/main" id="{79BE9A4C-CEE3-3FC6-1D8C-30D073148189}"/>
              </a:ext>
            </a:extLst>
          </p:cNvPr>
          <p:cNvCxnSpPr>
            <a:cxnSpLocks/>
          </p:cNvCxnSpPr>
          <p:nvPr/>
        </p:nvCxnSpPr>
        <p:spPr>
          <a:xfrm flipH="1">
            <a:off x="9984346" y="2856588"/>
            <a:ext cx="173665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4" name="Straight Connector 2083">
            <a:extLst>
              <a:ext uri="{FF2B5EF4-FFF2-40B4-BE49-F238E27FC236}">
                <a16:creationId xmlns:a16="http://schemas.microsoft.com/office/drawing/2014/main" id="{8E0CF25A-E555-8B25-1A8F-707E59853085}"/>
              </a:ext>
            </a:extLst>
          </p:cNvPr>
          <p:cNvCxnSpPr>
            <a:cxnSpLocks/>
          </p:cNvCxnSpPr>
          <p:nvPr/>
        </p:nvCxnSpPr>
        <p:spPr>
          <a:xfrm flipH="1">
            <a:off x="9837683" y="2856001"/>
            <a:ext cx="146663" cy="303803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5" name="Straight Connector 2084">
            <a:extLst>
              <a:ext uri="{FF2B5EF4-FFF2-40B4-BE49-F238E27FC236}">
                <a16:creationId xmlns:a16="http://schemas.microsoft.com/office/drawing/2014/main" id="{F783ADEE-2B9B-C191-E29A-717F00FA5D77}"/>
              </a:ext>
            </a:extLst>
          </p:cNvPr>
          <p:cNvCxnSpPr>
            <a:cxnSpLocks/>
          </p:cNvCxnSpPr>
          <p:nvPr/>
        </p:nvCxnSpPr>
        <p:spPr>
          <a:xfrm flipH="1">
            <a:off x="9984346" y="3003733"/>
            <a:ext cx="173665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6" name="Straight Connector 2085">
            <a:extLst>
              <a:ext uri="{FF2B5EF4-FFF2-40B4-BE49-F238E27FC236}">
                <a16:creationId xmlns:a16="http://schemas.microsoft.com/office/drawing/2014/main" id="{D6F4A3C7-91EC-66F4-B6F9-3FA35F554B3C}"/>
              </a:ext>
            </a:extLst>
          </p:cNvPr>
          <p:cNvCxnSpPr>
            <a:cxnSpLocks/>
          </p:cNvCxnSpPr>
          <p:nvPr/>
        </p:nvCxnSpPr>
        <p:spPr>
          <a:xfrm flipH="1">
            <a:off x="9774621" y="3003146"/>
            <a:ext cx="209725" cy="434433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7" name="Straight Connector 2086">
            <a:extLst>
              <a:ext uri="{FF2B5EF4-FFF2-40B4-BE49-F238E27FC236}">
                <a16:creationId xmlns:a16="http://schemas.microsoft.com/office/drawing/2014/main" id="{819E3CFE-B455-EDB2-7B34-BE1BD76D76A5}"/>
              </a:ext>
            </a:extLst>
          </p:cNvPr>
          <p:cNvCxnSpPr>
            <a:cxnSpLocks/>
          </p:cNvCxnSpPr>
          <p:nvPr/>
        </p:nvCxnSpPr>
        <p:spPr>
          <a:xfrm flipH="1">
            <a:off x="9984346" y="3177154"/>
            <a:ext cx="173665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8" name="Straight Connector 2087">
            <a:extLst>
              <a:ext uri="{FF2B5EF4-FFF2-40B4-BE49-F238E27FC236}">
                <a16:creationId xmlns:a16="http://schemas.microsoft.com/office/drawing/2014/main" id="{D0EBCF6E-67C8-A651-E01B-0E4E627E81DF}"/>
              </a:ext>
            </a:extLst>
          </p:cNvPr>
          <p:cNvCxnSpPr>
            <a:cxnSpLocks/>
          </p:cNvCxnSpPr>
          <p:nvPr/>
        </p:nvCxnSpPr>
        <p:spPr>
          <a:xfrm flipH="1">
            <a:off x="9837683" y="3176567"/>
            <a:ext cx="146663" cy="303803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9" name="Group 2088">
            <a:extLst>
              <a:ext uri="{FF2B5EF4-FFF2-40B4-BE49-F238E27FC236}">
                <a16:creationId xmlns:a16="http://schemas.microsoft.com/office/drawing/2014/main" id="{ACC4090B-81F9-0025-9C3E-0A18B7093E8F}"/>
              </a:ext>
            </a:extLst>
          </p:cNvPr>
          <p:cNvGrpSpPr/>
          <p:nvPr/>
        </p:nvGrpSpPr>
        <p:grpSpPr>
          <a:xfrm>
            <a:off x="9900745" y="3352151"/>
            <a:ext cx="257266" cy="173174"/>
            <a:chOff x="9900745" y="3334223"/>
            <a:chExt cx="257266" cy="173174"/>
          </a:xfrm>
        </p:grpSpPr>
        <p:cxnSp>
          <p:nvCxnSpPr>
            <p:cNvPr id="2090" name="Straight Connector 2089">
              <a:extLst>
                <a:ext uri="{FF2B5EF4-FFF2-40B4-BE49-F238E27FC236}">
                  <a16:creationId xmlns:a16="http://schemas.microsoft.com/office/drawing/2014/main" id="{C86369E4-76FE-CA59-1EC4-9D89B9939A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84346" y="3334810"/>
              <a:ext cx="173665" cy="0"/>
            </a:xfrm>
            <a:prstGeom prst="line">
              <a:avLst/>
            </a:prstGeom>
            <a:ln w="6350" cap="rnd">
              <a:solidFill>
                <a:schemeClr val="tx2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1" name="Straight Connector 2090">
              <a:extLst>
                <a:ext uri="{FF2B5EF4-FFF2-40B4-BE49-F238E27FC236}">
                  <a16:creationId xmlns:a16="http://schemas.microsoft.com/office/drawing/2014/main" id="{0256D4D0-D130-7660-46EE-72BD5B6F98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0745" y="3334223"/>
              <a:ext cx="83601" cy="173174"/>
            </a:xfrm>
            <a:prstGeom prst="line">
              <a:avLst/>
            </a:prstGeom>
            <a:ln w="6350" cap="rnd">
              <a:solidFill>
                <a:schemeClr val="tx2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92" name="Straight Connector 2091">
            <a:extLst>
              <a:ext uri="{FF2B5EF4-FFF2-40B4-BE49-F238E27FC236}">
                <a16:creationId xmlns:a16="http://schemas.microsoft.com/office/drawing/2014/main" id="{4B8CFEDB-DD4B-A9B3-7951-D5200EE5FCA2}"/>
              </a:ext>
            </a:extLst>
          </p:cNvPr>
          <p:cNvCxnSpPr>
            <a:cxnSpLocks/>
          </p:cNvCxnSpPr>
          <p:nvPr/>
        </p:nvCxnSpPr>
        <p:spPr>
          <a:xfrm flipH="1">
            <a:off x="9984346" y="3542124"/>
            <a:ext cx="173665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3" name="Straight Connector 2092">
            <a:extLst>
              <a:ext uri="{FF2B5EF4-FFF2-40B4-BE49-F238E27FC236}">
                <a16:creationId xmlns:a16="http://schemas.microsoft.com/office/drawing/2014/main" id="{11CD2ABE-D9A2-5F4F-429F-3EC17A2502A6}"/>
              </a:ext>
            </a:extLst>
          </p:cNvPr>
          <p:cNvCxnSpPr>
            <a:cxnSpLocks/>
          </p:cNvCxnSpPr>
          <p:nvPr/>
        </p:nvCxnSpPr>
        <p:spPr>
          <a:xfrm flipH="1">
            <a:off x="10055225" y="3827097"/>
            <a:ext cx="102786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4" name="Group 2093">
            <a:extLst>
              <a:ext uri="{FF2B5EF4-FFF2-40B4-BE49-F238E27FC236}">
                <a16:creationId xmlns:a16="http://schemas.microsoft.com/office/drawing/2014/main" id="{6F329CD7-190D-7712-9573-50AD0D1AD499}"/>
              </a:ext>
            </a:extLst>
          </p:cNvPr>
          <p:cNvGrpSpPr/>
          <p:nvPr/>
        </p:nvGrpSpPr>
        <p:grpSpPr>
          <a:xfrm flipV="1">
            <a:off x="9931940" y="3895232"/>
            <a:ext cx="226071" cy="106346"/>
            <a:chOff x="9931940" y="3334810"/>
            <a:chExt cx="226071" cy="106346"/>
          </a:xfrm>
        </p:grpSpPr>
        <p:cxnSp>
          <p:nvCxnSpPr>
            <p:cNvPr id="2095" name="Straight Connector 2094">
              <a:extLst>
                <a:ext uri="{FF2B5EF4-FFF2-40B4-BE49-F238E27FC236}">
                  <a16:creationId xmlns:a16="http://schemas.microsoft.com/office/drawing/2014/main" id="{670851CF-8B3B-1B3A-514D-20FA12CFA3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84346" y="3334810"/>
              <a:ext cx="173665" cy="0"/>
            </a:xfrm>
            <a:prstGeom prst="line">
              <a:avLst/>
            </a:prstGeom>
            <a:ln w="6350" cap="rnd">
              <a:solidFill>
                <a:schemeClr val="tx2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6" name="Straight Connector 2095">
              <a:extLst>
                <a:ext uri="{FF2B5EF4-FFF2-40B4-BE49-F238E27FC236}">
                  <a16:creationId xmlns:a16="http://schemas.microsoft.com/office/drawing/2014/main" id="{B800917B-0FD8-1FD1-6712-0B3234C6EB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31940" y="3338320"/>
              <a:ext cx="49645" cy="102836"/>
            </a:xfrm>
            <a:prstGeom prst="line">
              <a:avLst/>
            </a:prstGeom>
            <a:ln w="6350" cap="rnd">
              <a:solidFill>
                <a:schemeClr val="tx2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01" name="Straight Connector 2100">
            <a:extLst>
              <a:ext uri="{FF2B5EF4-FFF2-40B4-BE49-F238E27FC236}">
                <a16:creationId xmlns:a16="http://schemas.microsoft.com/office/drawing/2014/main" id="{DCE46948-91EE-9D04-1489-FC421A2228E6}"/>
              </a:ext>
            </a:extLst>
          </p:cNvPr>
          <p:cNvCxnSpPr>
            <a:cxnSpLocks/>
            <a:stCxn id="2074" idx="3"/>
          </p:cNvCxnSpPr>
          <p:nvPr/>
        </p:nvCxnSpPr>
        <p:spPr>
          <a:xfrm flipH="1">
            <a:off x="9919494" y="4651497"/>
            <a:ext cx="238517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2" name="Straight Connector 2101">
            <a:extLst>
              <a:ext uri="{FF2B5EF4-FFF2-40B4-BE49-F238E27FC236}">
                <a16:creationId xmlns:a16="http://schemas.microsoft.com/office/drawing/2014/main" id="{B76A6101-0D71-647F-C94F-298D245B2D79}"/>
              </a:ext>
            </a:extLst>
          </p:cNvPr>
          <p:cNvCxnSpPr>
            <a:cxnSpLocks/>
          </p:cNvCxnSpPr>
          <p:nvPr/>
        </p:nvCxnSpPr>
        <p:spPr>
          <a:xfrm flipH="1">
            <a:off x="9919494" y="4816376"/>
            <a:ext cx="238517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3" name="Rectangle 2102">
            <a:extLst>
              <a:ext uri="{FF2B5EF4-FFF2-40B4-BE49-F238E27FC236}">
                <a16:creationId xmlns:a16="http://schemas.microsoft.com/office/drawing/2014/main" id="{C2783B59-7A36-A7ED-62DA-34FAEBD893B7}"/>
              </a:ext>
            </a:extLst>
          </p:cNvPr>
          <p:cNvSpPr/>
          <p:nvPr/>
        </p:nvSpPr>
        <p:spPr>
          <a:xfrm>
            <a:off x="7724075" y="3555874"/>
            <a:ext cx="2406267" cy="36000"/>
          </a:xfrm>
          <a:prstGeom prst="rect">
            <a:avLst/>
          </a:prstGeom>
          <a:solidFill>
            <a:schemeClr val="accent5"/>
          </a:solidFill>
          <a:ln w="521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104" name="TextBox 2103">
            <a:extLst>
              <a:ext uri="{FF2B5EF4-FFF2-40B4-BE49-F238E27FC236}">
                <a16:creationId xmlns:a16="http://schemas.microsoft.com/office/drawing/2014/main" id="{A35C2584-D0E7-7C7E-E7B2-FDEF7E562319}"/>
              </a:ext>
            </a:extLst>
          </p:cNvPr>
          <p:cNvSpPr txBox="1"/>
          <p:nvPr/>
        </p:nvSpPr>
        <p:spPr>
          <a:xfrm flipH="1">
            <a:off x="10158011" y="3576720"/>
            <a:ext cx="593555" cy="215444"/>
          </a:xfrm>
          <a:prstGeom prst="rect">
            <a:avLst/>
          </a:prstGeom>
          <a:noFill/>
        </p:spPr>
        <p:txBody>
          <a:bodyPr wrap="none" lIns="36000" rtlCol="0" anchor="ctr" anchorCtr="0">
            <a:spAutoFit/>
          </a:bodyPr>
          <a:lstStyle/>
          <a:p>
            <a:r>
              <a:rPr lang="en-US" sz="800" dirty="0"/>
              <a:t>Arachnoid</a:t>
            </a:r>
          </a:p>
        </p:txBody>
      </p:sp>
      <p:grpSp>
        <p:nvGrpSpPr>
          <p:cNvPr id="2105" name="Group 2104">
            <a:extLst>
              <a:ext uri="{FF2B5EF4-FFF2-40B4-BE49-F238E27FC236}">
                <a16:creationId xmlns:a16="http://schemas.microsoft.com/office/drawing/2014/main" id="{F37E098D-4E38-6742-7CD3-9ABC0AB55EF2}"/>
              </a:ext>
            </a:extLst>
          </p:cNvPr>
          <p:cNvGrpSpPr/>
          <p:nvPr/>
        </p:nvGrpSpPr>
        <p:grpSpPr>
          <a:xfrm flipV="1">
            <a:off x="9909243" y="3573747"/>
            <a:ext cx="248768" cy="107359"/>
            <a:chOff x="9909243" y="3382435"/>
            <a:chExt cx="248768" cy="107359"/>
          </a:xfrm>
        </p:grpSpPr>
        <p:cxnSp>
          <p:nvCxnSpPr>
            <p:cNvPr id="2106" name="Straight Connector 2105">
              <a:extLst>
                <a:ext uri="{FF2B5EF4-FFF2-40B4-BE49-F238E27FC236}">
                  <a16:creationId xmlns:a16="http://schemas.microsoft.com/office/drawing/2014/main" id="{7AE15342-7CAC-32E4-65D3-DC44C2387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84346" y="3382435"/>
              <a:ext cx="173665" cy="0"/>
            </a:xfrm>
            <a:prstGeom prst="line">
              <a:avLst/>
            </a:prstGeom>
            <a:ln w="6350" cap="rnd">
              <a:solidFill>
                <a:schemeClr val="tx2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7" name="Straight Connector 2106">
              <a:extLst>
                <a:ext uri="{FF2B5EF4-FFF2-40B4-BE49-F238E27FC236}">
                  <a16:creationId xmlns:a16="http://schemas.microsoft.com/office/drawing/2014/main" id="{0FF456ED-B936-CF5A-567C-51A788D910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9243" y="3383716"/>
              <a:ext cx="76132" cy="106078"/>
            </a:xfrm>
            <a:prstGeom prst="line">
              <a:avLst/>
            </a:prstGeom>
            <a:ln w="6350" cap="rnd">
              <a:solidFill>
                <a:schemeClr val="tx2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08" name="Rectangle 2107">
            <a:extLst>
              <a:ext uri="{FF2B5EF4-FFF2-40B4-BE49-F238E27FC236}">
                <a16:creationId xmlns:a16="http://schemas.microsoft.com/office/drawing/2014/main" id="{D77AE82A-9468-150C-ECAC-C82A647B6CEC}"/>
              </a:ext>
            </a:extLst>
          </p:cNvPr>
          <p:cNvSpPr/>
          <p:nvPr/>
        </p:nvSpPr>
        <p:spPr>
          <a:xfrm flipH="1">
            <a:off x="8918813" y="4100288"/>
            <a:ext cx="1213200" cy="22783"/>
          </a:xfrm>
          <a:prstGeom prst="rect">
            <a:avLst/>
          </a:prstGeom>
          <a:solidFill>
            <a:srgbClr val="FEE5D3"/>
          </a:solidFill>
          <a:ln w="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109" name="Group 2108">
            <a:extLst>
              <a:ext uri="{FF2B5EF4-FFF2-40B4-BE49-F238E27FC236}">
                <a16:creationId xmlns:a16="http://schemas.microsoft.com/office/drawing/2014/main" id="{E7059FF2-7005-1324-DFDB-0E5F957DD77D}"/>
              </a:ext>
            </a:extLst>
          </p:cNvPr>
          <p:cNvGrpSpPr/>
          <p:nvPr/>
        </p:nvGrpSpPr>
        <p:grpSpPr>
          <a:xfrm>
            <a:off x="9593686" y="4096647"/>
            <a:ext cx="154394" cy="705900"/>
            <a:chOff x="9377786" y="4098235"/>
            <a:chExt cx="154394" cy="705900"/>
          </a:xfrm>
        </p:grpSpPr>
        <p:sp>
          <p:nvSpPr>
            <p:cNvPr id="2110" name="Freeform: Shape 2109">
              <a:extLst>
                <a:ext uri="{FF2B5EF4-FFF2-40B4-BE49-F238E27FC236}">
                  <a16:creationId xmlns:a16="http://schemas.microsoft.com/office/drawing/2014/main" id="{77360DB0-0F56-F395-6E9A-7038D16484F2}"/>
                </a:ext>
              </a:extLst>
            </p:cNvPr>
            <p:cNvSpPr/>
            <p:nvPr/>
          </p:nvSpPr>
          <p:spPr>
            <a:xfrm flipH="1">
              <a:off x="9377786" y="4142079"/>
              <a:ext cx="154394" cy="662056"/>
            </a:xfrm>
            <a:custGeom>
              <a:avLst/>
              <a:gdLst>
                <a:gd name="csX0" fmla="*/ 918744 w 1498205"/>
                <a:gd name="csY0" fmla="*/ 73 h 6424453"/>
                <a:gd name="csX1" fmla="*/ 625873 w 1498205"/>
                <a:gd name="csY1" fmla="*/ 1088735 h 6424453"/>
                <a:gd name="csX2" fmla="*/ 800573 w 1498205"/>
                <a:gd name="csY2" fmla="*/ 2435284 h 6424453"/>
                <a:gd name="csX3" fmla="*/ 1283993 w 1498205"/>
                <a:gd name="csY3" fmla="*/ 3609251 h 6424453"/>
                <a:gd name="csX4" fmla="*/ 1415676 w 1498205"/>
                <a:gd name="csY4" fmla="*/ 4107277 h 6424453"/>
                <a:gd name="csX5" fmla="*/ 1444159 w 1498205"/>
                <a:gd name="csY5" fmla="*/ 4269781 h 6424453"/>
                <a:gd name="csX6" fmla="*/ 1468261 w 1498205"/>
                <a:gd name="csY6" fmla="*/ 4417750 h 6424453"/>
                <a:gd name="csX7" fmla="*/ 1484694 w 1498205"/>
                <a:gd name="csY7" fmla="*/ 4640799 h 6424453"/>
                <a:gd name="csX8" fmla="*/ 1498205 w 1498205"/>
                <a:gd name="csY8" fmla="*/ 4850410 h 6424453"/>
                <a:gd name="csX9" fmla="*/ 1494334 w 1498205"/>
                <a:gd name="csY9" fmla="*/ 5038184 h 6424453"/>
                <a:gd name="csX10" fmla="*/ 1479873 w 1498205"/>
                <a:gd name="csY10" fmla="*/ 5373926 h 6424453"/>
                <a:gd name="csX11" fmla="*/ 1461542 w 1498205"/>
                <a:gd name="csY11" fmla="*/ 5570683 h 6424453"/>
                <a:gd name="csX12" fmla="*/ 1434518 w 1498205"/>
                <a:gd name="csY12" fmla="*/ 5833536 h 6424453"/>
                <a:gd name="csX13" fmla="*/ 1412316 w 1498205"/>
                <a:gd name="csY13" fmla="*/ 5992169 h 6424453"/>
                <a:gd name="csX14" fmla="*/ 1302398 w 1498205"/>
                <a:gd name="csY14" fmla="*/ 6361361 h 6424453"/>
                <a:gd name="csX15" fmla="*/ 1148951 w 1498205"/>
                <a:gd name="csY15" fmla="*/ 6423952 h 6424453"/>
                <a:gd name="csX16" fmla="*/ 989442 w 1498205"/>
                <a:gd name="csY16" fmla="*/ 5957477 h 6424453"/>
                <a:gd name="csX17" fmla="*/ 1017780 w 1498205"/>
                <a:gd name="csY17" fmla="*/ 5570318 h 6424453"/>
                <a:gd name="csX18" fmla="*/ 1033190 w 1498205"/>
                <a:gd name="csY18" fmla="*/ 5322583 h 6424453"/>
                <a:gd name="csX19" fmla="*/ 1043780 w 1498205"/>
                <a:gd name="csY19" fmla="*/ 5119691 h 6424453"/>
                <a:gd name="csX20" fmla="*/ 1045679 w 1498205"/>
                <a:gd name="csY20" fmla="*/ 4910080 h 6424453"/>
                <a:gd name="csX21" fmla="*/ 1043780 w 1498205"/>
                <a:gd name="csY21" fmla="*/ 4810898 h 6424453"/>
                <a:gd name="csX22" fmla="*/ 1040421 w 1498205"/>
                <a:gd name="csY22" fmla="*/ 4632692 h 6424453"/>
                <a:gd name="csX23" fmla="*/ 1029320 w 1498205"/>
                <a:gd name="csY23" fmla="*/ 4519488 h 6424453"/>
                <a:gd name="csX24" fmla="*/ 1021139 w 1498205"/>
                <a:gd name="csY24" fmla="*/ 4446088 h 6424453"/>
                <a:gd name="csX25" fmla="*/ 997987 w 1498205"/>
                <a:gd name="csY25" fmla="*/ 4243196 h 6424453"/>
                <a:gd name="csX26" fmla="*/ 971914 w 1498205"/>
                <a:gd name="csY26" fmla="*/ 4119328 h 6424453"/>
                <a:gd name="csX27" fmla="*/ 954531 w 1498205"/>
                <a:gd name="csY27" fmla="*/ 4041400 h 6424453"/>
                <a:gd name="csX28" fmla="*/ 936200 w 1498205"/>
                <a:gd name="csY28" fmla="*/ 3957921 h 6424453"/>
                <a:gd name="csX29" fmla="*/ 903845 w 1498205"/>
                <a:gd name="csY29" fmla="*/ 3826750 h 6424453"/>
                <a:gd name="csX30" fmla="*/ 751932 w 1498205"/>
                <a:gd name="csY30" fmla="*/ 3475232 h 6424453"/>
                <a:gd name="csX31" fmla="*/ 301013 w 1498205"/>
                <a:gd name="csY31" fmla="*/ 2664833 h 6424453"/>
                <a:gd name="csX32" fmla="*/ 400 w 1498205"/>
                <a:gd name="csY32" fmla="*/ 1373061 h 6424453"/>
                <a:gd name="csX33" fmla="*/ 43053 w 1498205"/>
                <a:gd name="csY33" fmla="*/ 560618 h 6424453"/>
                <a:gd name="csX34" fmla="*/ 188977 w 1498205"/>
                <a:gd name="csY34" fmla="*/ 5186 h 6424453"/>
                <a:gd name="csX35" fmla="*/ 918817 w 1498205"/>
                <a:gd name="csY35" fmla="*/ 0 h 6424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498205" h="6424453">
                  <a:moveTo>
                    <a:pt x="918744" y="73"/>
                  </a:moveTo>
                  <a:cubicBezTo>
                    <a:pt x="914873" y="17455"/>
                    <a:pt x="648514" y="777094"/>
                    <a:pt x="625873" y="1088735"/>
                  </a:cubicBezTo>
                  <a:cubicBezTo>
                    <a:pt x="586288" y="1631240"/>
                    <a:pt x="617255" y="1998169"/>
                    <a:pt x="800573" y="2435284"/>
                  </a:cubicBezTo>
                  <a:cubicBezTo>
                    <a:pt x="931818" y="2748605"/>
                    <a:pt x="1230020" y="3454270"/>
                    <a:pt x="1283993" y="3609251"/>
                  </a:cubicBezTo>
                  <a:cubicBezTo>
                    <a:pt x="1337966" y="3764232"/>
                    <a:pt x="1415676" y="4107277"/>
                    <a:pt x="1415676" y="4107277"/>
                  </a:cubicBezTo>
                  <a:cubicBezTo>
                    <a:pt x="1426119" y="4162054"/>
                    <a:pt x="1435395" y="4218072"/>
                    <a:pt x="1444159" y="4269781"/>
                  </a:cubicBezTo>
                  <a:cubicBezTo>
                    <a:pt x="1452850" y="4317984"/>
                    <a:pt x="1461980" y="4367867"/>
                    <a:pt x="1468261" y="4417750"/>
                  </a:cubicBezTo>
                  <a:lnTo>
                    <a:pt x="1484694" y="4640799"/>
                  </a:lnTo>
                  <a:lnTo>
                    <a:pt x="1498205" y="4850410"/>
                  </a:lnTo>
                  <a:lnTo>
                    <a:pt x="1494334" y="5038184"/>
                  </a:lnTo>
                  <a:cubicBezTo>
                    <a:pt x="1491267" y="5125460"/>
                    <a:pt x="1485351" y="5285189"/>
                    <a:pt x="1479873" y="5373926"/>
                  </a:cubicBezTo>
                  <a:cubicBezTo>
                    <a:pt x="1472643" y="5445135"/>
                    <a:pt x="1466873" y="5510721"/>
                    <a:pt x="1461542" y="5570683"/>
                  </a:cubicBezTo>
                  <a:cubicBezTo>
                    <a:pt x="1452412" y="5674904"/>
                    <a:pt x="1444670" y="5764591"/>
                    <a:pt x="1434518" y="5833536"/>
                  </a:cubicBezTo>
                  <a:lnTo>
                    <a:pt x="1412316" y="5992169"/>
                  </a:lnTo>
                  <a:cubicBezTo>
                    <a:pt x="1377113" y="6244359"/>
                    <a:pt x="1338039" y="6314254"/>
                    <a:pt x="1302398" y="6361361"/>
                  </a:cubicBezTo>
                  <a:cubicBezTo>
                    <a:pt x="1283117" y="6386559"/>
                    <a:pt x="1185103" y="6429576"/>
                    <a:pt x="1148951" y="6423952"/>
                  </a:cubicBezTo>
                  <a:cubicBezTo>
                    <a:pt x="1045241" y="6407154"/>
                    <a:pt x="973228" y="6268460"/>
                    <a:pt x="989442" y="5957477"/>
                  </a:cubicBezTo>
                  <a:lnTo>
                    <a:pt x="1017780" y="5570318"/>
                  </a:lnTo>
                  <a:cubicBezTo>
                    <a:pt x="1024572" y="5508092"/>
                    <a:pt x="1028370" y="5421764"/>
                    <a:pt x="1033190" y="5322583"/>
                  </a:cubicBezTo>
                  <a:cubicBezTo>
                    <a:pt x="1036112" y="5262036"/>
                    <a:pt x="1039471" y="5195355"/>
                    <a:pt x="1043780" y="5119691"/>
                  </a:cubicBezTo>
                  <a:cubicBezTo>
                    <a:pt x="1049550" y="5057465"/>
                    <a:pt x="1047651" y="4985745"/>
                    <a:pt x="1045679" y="4910080"/>
                  </a:cubicBezTo>
                  <a:cubicBezTo>
                    <a:pt x="1044730" y="4877580"/>
                    <a:pt x="1043780" y="4843983"/>
                    <a:pt x="1043780" y="4810898"/>
                  </a:cubicBezTo>
                  <a:cubicBezTo>
                    <a:pt x="1042685" y="4751521"/>
                    <a:pt x="1041516" y="4692070"/>
                    <a:pt x="1040421" y="4632692"/>
                  </a:cubicBezTo>
                  <a:cubicBezTo>
                    <a:pt x="1038522" y="4596832"/>
                    <a:pt x="1034140" y="4559292"/>
                    <a:pt x="1029320" y="4519488"/>
                  </a:cubicBezTo>
                  <a:cubicBezTo>
                    <a:pt x="1026398" y="4494802"/>
                    <a:pt x="1023550" y="4469605"/>
                    <a:pt x="1021139" y="4446088"/>
                  </a:cubicBezTo>
                  <a:lnTo>
                    <a:pt x="997987" y="4243196"/>
                  </a:lnTo>
                  <a:cubicBezTo>
                    <a:pt x="990757" y="4203392"/>
                    <a:pt x="981555" y="4162492"/>
                    <a:pt x="971914" y="4119328"/>
                  </a:cubicBezTo>
                  <a:cubicBezTo>
                    <a:pt x="965633" y="4092452"/>
                    <a:pt x="959352" y="4064990"/>
                    <a:pt x="954531" y="4041400"/>
                  </a:cubicBezTo>
                  <a:cubicBezTo>
                    <a:pt x="947812" y="4013939"/>
                    <a:pt x="941969" y="3985893"/>
                    <a:pt x="936200" y="3957921"/>
                  </a:cubicBezTo>
                  <a:cubicBezTo>
                    <a:pt x="926559" y="3911982"/>
                    <a:pt x="917357" y="3868234"/>
                    <a:pt x="903845" y="3826750"/>
                  </a:cubicBezTo>
                  <a:cubicBezTo>
                    <a:pt x="879744" y="3752765"/>
                    <a:pt x="840670" y="3676370"/>
                    <a:pt x="751932" y="3475232"/>
                  </a:cubicBezTo>
                  <a:cubicBezTo>
                    <a:pt x="663194" y="3274093"/>
                    <a:pt x="472792" y="3029133"/>
                    <a:pt x="301013" y="2664833"/>
                  </a:cubicBezTo>
                  <a:cubicBezTo>
                    <a:pt x="91183" y="2234364"/>
                    <a:pt x="9603" y="1777164"/>
                    <a:pt x="400" y="1373061"/>
                  </a:cubicBezTo>
                  <a:cubicBezTo>
                    <a:pt x="400" y="1373061"/>
                    <a:pt x="-7122" y="820112"/>
                    <a:pt x="43053" y="560618"/>
                  </a:cubicBezTo>
                  <a:lnTo>
                    <a:pt x="188977" y="5186"/>
                  </a:lnTo>
                  <a:lnTo>
                    <a:pt x="918817" y="0"/>
                  </a:lnTo>
                  <a:close/>
                </a:path>
              </a:pathLst>
            </a:custGeom>
            <a:solidFill>
              <a:srgbClr val="FEE5D3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1" name="Freeform: Shape 2110">
              <a:extLst>
                <a:ext uri="{FF2B5EF4-FFF2-40B4-BE49-F238E27FC236}">
                  <a16:creationId xmlns:a16="http://schemas.microsoft.com/office/drawing/2014/main" id="{8BB69CAC-0356-D89E-AE70-7767D6E6D468}"/>
                </a:ext>
              </a:extLst>
            </p:cNvPr>
            <p:cNvSpPr/>
            <p:nvPr/>
          </p:nvSpPr>
          <p:spPr>
            <a:xfrm flipH="1">
              <a:off x="9416548" y="4124659"/>
              <a:ext cx="110406" cy="17420"/>
            </a:xfrm>
            <a:custGeom>
              <a:avLst/>
              <a:gdLst>
                <a:gd name="csX0" fmla="*/ 138182 w 1071352"/>
                <a:gd name="csY0" fmla="*/ 169045 h 169044"/>
                <a:gd name="csX1" fmla="*/ 110940 w 1071352"/>
                <a:gd name="csY1" fmla="*/ 93599 h 169044"/>
                <a:gd name="csX2" fmla="*/ 0 w 1071352"/>
                <a:gd name="csY2" fmla="*/ 2744 h 169044"/>
                <a:gd name="csX3" fmla="*/ 1071353 w 1071352"/>
                <a:gd name="csY3" fmla="*/ 333 h 169044"/>
                <a:gd name="csX4" fmla="*/ 948288 w 1071352"/>
                <a:gd name="csY4" fmla="*/ 46784 h 169044"/>
                <a:gd name="csX5" fmla="*/ 868023 w 1071352"/>
                <a:gd name="csY5" fmla="*/ 163275 h 1690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071352" h="169044">
                  <a:moveTo>
                    <a:pt x="138182" y="169045"/>
                  </a:moveTo>
                  <a:cubicBezTo>
                    <a:pt x="138182" y="169045"/>
                    <a:pt x="143660" y="140707"/>
                    <a:pt x="110940" y="93599"/>
                  </a:cubicBezTo>
                  <a:cubicBezTo>
                    <a:pt x="78221" y="46492"/>
                    <a:pt x="0" y="2744"/>
                    <a:pt x="0" y="2744"/>
                  </a:cubicBezTo>
                  <a:cubicBezTo>
                    <a:pt x="0" y="2744"/>
                    <a:pt x="1069162" y="333"/>
                    <a:pt x="1071353" y="333"/>
                  </a:cubicBezTo>
                  <a:cubicBezTo>
                    <a:pt x="1071353" y="333"/>
                    <a:pt x="1012048" y="-6970"/>
                    <a:pt x="948288" y="46784"/>
                  </a:cubicBezTo>
                  <a:cubicBezTo>
                    <a:pt x="884529" y="100538"/>
                    <a:pt x="868023" y="163275"/>
                    <a:pt x="868023" y="163275"/>
                  </a:cubicBezTo>
                </a:path>
              </a:pathLst>
            </a:custGeom>
            <a:solidFill>
              <a:srgbClr val="FEE5D3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2" name="Freeform: Shape 2111">
              <a:extLst>
                <a:ext uri="{FF2B5EF4-FFF2-40B4-BE49-F238E27FC236}">
                  <a16:creationId xmlns:a16="http://schemas.microsoft.com/office/drawing/2014/main" id="{1A7D7A3A-7AD9-BB96-29A2-2B3184D3C4EA}"/>
                </a:ext>
              </a:extLst>
            </p:cNvPr>
            <p:cNvSpPr/>
            <p:nvPr/>
          </p:nvSpPr>
          <p:spPr>
            <a:xfrm flipH="1">
              <a:off x="9426603" y="4098235"/>
              <a:ext cx="97009" cy="44790"/>
            </a:xfrm>
            <a:custGeom>
              <a:avLst/>
              <a:gdLst>
                <a:gd name="csX0" fmla="*/ 305141 w 941350"/>
                <a:gd name="csY0" fmla="*/ 433975 h 434632"/>
                <a:gd name="csX1" fmla="*/ 239628 w 941350"/>
                <a:gd name="csY1" fmla="*/ 208077 h 434632"/>
                <a:gd name="csX2" fmla="*/ 0 w 941350"/>
                <a:gd name="csY2" fmla="*/ 6354 h 434632"/>
                <a:gd name="csX3" fmla="*/ 941350 w 941350"/>
                <a:gd name="csY3" fmla="*/ 0 h 434632"/>
                <a:gd name="csX4" fmla="*/ 733127 w 941350"/>
                <a:gd name="csY4" fmla="*/ 232398 h 434632"/>
                <a:gd name="csX5" fmla="*/ 653373 w 941350"/>
                <a:gd name="csY5" fmla="*/ 434632 h 43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41350" h="434632">
                  <a:moveTo>
                    <a:pt x="305141" y="433975"/>
                  </a:moveTo>
                  <a:cubicBezTo>
                    <a:pt x="305141" y="433975"/>
                    <a:pt x="333771" y="335012"/>
                    <a:pt x="239628" y="208077"/>
                  </a:cubicBezTo>
                  <a:cubicBezTo>
                    <a:pt x="192740" y="144902"/>
                    <a:pt x="0" y="6354"/>
                    <a:pt x="0" y="6354"/>
                  </a:cubicBezTo>
                  <a:cubicBezTo>
                    <a:pt x="0" y="6354"/>
                    <a:pt x="940255" y="0"/>
                    <a:pt x="941350" y="0"/>
                  </a:cubicBezTo>
                  <a:cubicBezTo>
                    <a:pt x="941350" y="0"/>
                    <a:pt x="808280" y="113204"/>
                    <a:pt x="733127" y="232398"/>
                  </a:cubicBezTo>
                  <a:cubicBezTo>
                    <a:pt x="657536" y="352175"/>
                    <a:pt x="653373" y="434632"/>
                    <a:pt x="653373" y="434632"/>
                  </a:cubicBezTo>
                </a:path>
              </a:pathLst>
            </a:custGeom>
            <a:solidFill>
              <a:srgbClr val="C6C6C5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3" name="Freeform: Shape 2112">
              <a:extLst>
                <a:ext uri="{FF2B5EF4-FFF2-40B4-BE49-F238E27FC236}">
                  <a16:creationId xmlns:a16="http://schemas.microsoft.com/office/drawing/2014/main" id="{7791DD3A-9B85-EBEA-7C4B-4C1D034C66FD}"/>
                </a:ext>
              </a:extLst>
            </p:cNvPr>
            <p:cNvSpPr/>
            <p:nvPr/>
          </p:nvSpPr>
          <p:spPr>
            <a:xfrm flipH="1">
              <a:off x="9392042" y="4142877"/>
              <a:ext cx="125906" cy="646762"/>
            </a:xfrm>
            <a:custGeom>
              <a:avLst/>
              <a:gdLst>
                <a:gd name="csX0" fmla="*/ 1188606 w 1221763"/>
                <a:gd name="csY0" fmla="*/ 4350898 h 6276039"/>
                <a:gd name="csX1" fmla="*/ 1143981 w 1221763"/>
                <a:gd name="csY1" fmla="*/ 4122372 h 6276039"/>
                <a:gd name="csX2" fmla="*/ 1089570 w 1221763"/>
                <a:gd name="csY2" fmla="*/ 3882962 h 6276039"/>
                <a:gd name="csX3" fmla="*/ 1011130 w 1221763"/>
                <a:gd name="csY3" fmla="*/ 3638441 h 6276039"/>
                <a:gd name="csX4" fmla="*/ 566273 w 1221763"/>
                <a:gd name="csY4" fmla="*/ 2606600 h 6276039"/>
                <a:gd name="csX5" fmla="*/ 317807 w 1221763"/>
                <a:gd name="csY5" fmla="*/ 1158897 h 6276039"/>
                <a:gd name="csX6" fmla="*/ 523328 w 1221763"/>
                <a:gd name="csY6" fmla="*/ 192788 h 6276039"/>
                <a:gd name="csX7" fmla="*/ 598628 w 1221763"/>
                <a:gd name="csY7" fmla="*/ 487 h 6276039"/>
                <a:gd name="csX8" fmla="*/ 250834 w 1221763"/>
                <a:gd name="csY8" fmla="*/ 487 h 6276039"/>
                <a:gd name="csX9" fmla="*/ 209569 w 1221763"/>
                <a:gd name="csY9" fmla="*/ 112231 h 6276039"/>
                <a:gd name="csX10" fmla="*/ 69853 w 1221763"/>
                <a:gd name="csY10" fmla="*/ 596819 h 6276039"/>
                <a:gd name="csX11" fmla="*/ 44656 w 1221763"/>
                <a:gd name="csY11" fmla="*/ 698411 h 6276039"/>
                <a:gd name="csX12" fmla="*/ 8577 w 1221763"/>
                <a:gd name="csY12" fmla="*/ 1467398 h 6276039"/>
                <a:gd name="csX13" fmla="*/ 385876 w 1221763"/>
                <a:gd name="csY13" fmla="*/ 2698624 h 6276039"/>
                <a:gd name="csX14" fmla="*/ 869661 w 1221763"/>
                <a:gd name="csY14" fmla="*/ 3688762 h 6276039"/>
                <a:gd name="csX15" fmla="*/ 957230 w 1221763"/>
                <a:gd name="csY15" fmla="*/ 3921890 h 6276039"/>
                <a:gd name="csX16" fmla="*/ 1020187 w 1221763"/>
                <a:gd name="csY16" fmla="*/ 4149833 h 6276039"/>
                <a:gd name="csX17" fmla="*/ 1074014 w 1221763"/>
                <a:gd name="csY17" fmla="*/ 4368062 h 6276039"/>
                <a:gd name="csX18" fmla="*/ 1102059 w 1221763"/>
                <a:gd name="csY18" fmla="*/ 4578841 h 6276039"/>
                <a:gd name="csX19" fmla="*/ 1126088 w 1221763"/>
                <a:gd name="csY19" fmla="*/ 4777059 h 6276039"/>
                <a:gd name="csX20" fmla="*/ 1130104 w 1221763"/>
                <a:gd name="csY20" fmla="*/ 4963298 h 6276039"/>
                <a:gd name="csX21" fmla="*/ 1130104 w 1221763"/>
                <a:gd name="csY21" fmla="*/ 5291810 h 6276039"/>
                <a:gd name="csX22" fmla="*/ 1099211 w 1221763"/>
                <a:gd name="csY22" fmla="*/ 5752881 h 6276039"/>
                <a:gd name="csX23" fmla="*/ 1080294 w 1221763"/>
                <a:gd name="csY23" fmla="*/ 5915676 h 6276039"/>
                <a:gd name="csX24" fmla="*/ 1121486 w 1221763"/>
                <a:gd name="csY24" fmla="*/ 5920789 h 6276039"/>
                <a:gd name="csX25" fmla="*/ 1147852 w 1221763"/>
                <a:gd name="csY25" fmla="*/ 5759089 h 6276039"/>
                <a:gd name="csX26" fmla="*/ 1201095 w 1221763"/>
                <a:gd name="csY26" fmla="*/ 5296338 h 6276039"/>
                <a:gd name="csX27" fmla="*/ 1217162 w 1221763"/>
                <a:gd name="csY27" fmla="*/ 4962714 h 6276039"/>
                <a:gd name="csX28" fmla="*/ 1221763 w 1221763"/>
                <a:gd name="csY28" fmla="*/ 4772458 h 6276039"/>
                <a:gd name="csX29" fmla="*/ 1206864 w 1221763"/>
                <a:gd name="csY29" fmla="*/ 4567886 h 6276039"/>
                <a:gd name="csX30" fmla="*/ 1187948 w 1221763"/>
                <a:gd name="csY30" fmla="*/ 4349073 h 6276039"/>
                <a:gd name="csX31" fmla="*/ 1188533 w 1221763"/>
                <a:gd name="csY31" fmla="*/ 4350753 h 6276039"/>
                <a:gd name="csX32" fmla="*/ 1188533 w 1221763"/>
                <a:gd name="csY32" fmla="*/ 4350753 h 6276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221763" h="6276039">
                  <a:moveTo>
                    <a:pt x="1188606" y="4350898"/>
                  </a:moveTo>
                  <a:cubicBezTo>
                    <a:pt x="1177723" y="4276622"/>
                    <a:pt x="1158807" y="4201249"/>
                    <a:pt x="1143981" y="4122372"/>
                  </a:cubicBezTo>
                  <a:cubicBezTo>
                    <a:pt x="1125649" y="4044662"/>
                    <a:pt x="1115351" y="3962424"/>
                    <a:pt x="1089570" y="3882962"/>
                  </a:cubicBezTo>
                  <a:cubicBezTo>
                    <a:pt x="1063788" y="3803573"/>
                    <a:pt x="1037496" y="3721847"/>
                    <a:pt x="1011130" y="3638441"/>
                  </a:cubicBezTo>
                  <a:cubicBezTo>
                    <a:pt x="900628" y="3305912"/>
                    <a:pt x="740900" y="2963742"/>
                    <a:pt x="566273" y="2606600"/>
                  </a:cubicBezTo>
                  <a:cubicBezTo>
                    <a:pt x="326937" y="2115804"/>
                    <a:pt x="272599" y="1697605"/>
                    <a:pt x="317807" y="1158897"/>
                  </a:cubicBezTo>
                  <a:cubicBezTo>
                    <a:pt x="345853" y="830385"/>
                    <a:pt x="435175" y="509323"/>
                    <a:pt x="523328" y="192788"/>
                  </a:cubicBezTo>
                  <a:cubicBezTo>
                    <a:pt x="529609" y="170513"/>
                    <a:pt x="598628" y="487"/>
                    <a:pt x="598628" y="487"/>
                  </a:cubicBezTo>
                  <a:cubicBezTo>
                    <a:pt x="598628" y="487"/>
                    <a:pt x="365719" y="-609"/>
                    <a:pt x="250834" y="487"/>
                  </a:cubicBezTo>
                  <a:cubicBezTo>
                    <a:pt x="246671" y="487"/>
                    <a:pt x="210738" y="108214"/>
                    <a:pt x="209569" y="112231"/>
                  </a:cubicBezTo>
                  <a:cubicBezTo>
                    <a:pt x="171445" y="246615"/>
                    <a:pt x="83584" y="559060"/>
                    <a:pt x="69853" y="596819"/>
                  </a:cubicBezTo>
                  <a:cubicBezTo>
                    <a:pt x="65836" y="609381"/>
                    <a:pt x="58387" y="653275"/>
                    <a:pt x="44656" y="698411"/>
                  </a:cubicBezTo>
                  <a:cubicBezTo>
                    <a:pt x="-13772" y="958927"/>
                    <a:pt x="-1721" y="1201769"/>
                    <a:pt x="8577" y="1467398"/>
                  </a:cubicBezTo>
                  <a:cubicBezTo>
                    <a:pt x="21139" y="1927300"/>
                    <a:pt x="188900" y="2351780"/>
                    <a:pt x="385876" y="2698624"/>
                  </a:cubicBezTo>
                  <a:cubicBezTo>
                    <a:pt x="575402" y="3043715"/>
                    <a:pt x="747692" y="3372227"/>
                    <a:pt x="869661" y="3688762"/>
                  </a:cubicBezTo>
                  <a:lnTo>
                    <a:pt x="957230" y="3921890"/>
                  </a:lnTo>
                  <a:cubicBezTo>
                    <a:pt x="985860" y="3997847"/>
                    <a:pt x="999006" y="4075556"/>
                    <a:pt x="1020187" y="4149833"/>
                  </a:cubicBezTo>
                  <a:cubicBezTo>
                    <a:pt x="1038518" y="4224694"/>
                    <a:pt x="1059698" y="4296633"/>
                    <a:pt x="1074014" y="4368062"/>
                  </a:cubicBezTo>
                  <a:cubicBezTo>
                    <a:pt x="1083727" y="4440659"/>
                    <a:pt x="1092930" y="4510919"/>
                    <a:pt x="1102059" y="4578841"/>
                  </a:cubicBezTo>
                  <a:cubicBezTo>
                    <a:pt x="1110093" y="4646837"/>
                    <a:pt x="1122071" y="4713080"/>
                    <a:pt x="1126088" y="4777059"/>
                  </a:cubicBezTo>
                  <a:cubicBezTo>
                    <a:pt x="1127256" y="4841622"/>
                    <a:pt x="1128936" y="4903921"/>
                    <a:pt x="1130104" y="4963298"/>
                  </a:cubicBezTo>
                  <a:cubicBezTo>
                    <a:pt x="1131273" y="5082711"/>
                    <a:pt x="1139818" y="5192994"/>
                    <a:pt x="1130104" y="5291810"/>
                  </a:cubicBezTo>
                  <a:cubicBezTo>
                    <a:pt x="1116958" y="5490612"/>
                    <a:pt x="1111773" y="5646615"/>
                    <a:pt x="1099211" y="5752881"/>
                  </a:cubicBezTo>
                  <a:cubicBezTo>
                    <a:pt x="1087160" y="5859147"/>
                    <a:pt x="1080294" y="5915676"/>
                    <a:pt x="1080294" y="5915676"/>
                  </a:cubicBezTo>
                  <a:cubicBezTo>
                    <a:pt x="1025372" y="6393326"/>
                    <a:pt x="1043631" y="6397270"/>
                    <a:pt x="1121486" y="5920789"/>
                  </a:cubicBezTo>
                  <a:cubicBezTo>
                    <a:pt x="1121486" y="5920789"/>
                    <a:pt x="1130616" y="5864771"/>
                    <a:pt x="1147852" y="5759089"/>
                  </a:cubicBezTo>
                  <a:cubicBezTo>
                    <a:pt x="1165599" y="5653407"/>
                    <a:pt x="1178162" y="5495724"/>
                    <a:pt x="1201095" y="5296338"/>
                  </a:cubicBezTo>
                  <a:cubicBezTo>
                    <a:pt x="1215994" y="5196353"/>
                    <a:pt x="1212561" y="5084975"/>
                    <a:pt x="1217162" y="4962714"/>
                  </a:cubicBezTo>
                  <a:cubicBezTo>
                    <a:pt x="1218842" y="4901584"/>
                    <a:pt x="1220011" y="4838189"/>
                    <a:pt x="1221763" y="4772458"/>
                  </a:cubicBezTo>
                  <a:cubicBezTo>
                    <a:pt x="1220595" y="4706141"/>
                    <a:pt x="1212050" y="4638219"/>
                    <a:pt x="1206864" y="4567886"/>
                  </a:cubicBezTo>
                  <a:cubicBezTo>
                    <a:pt x="1201168" y="4497042"/>
                    <a:pt x="1194814" y="4424518"/>
                    <a:pt x="1187948" y="4349073"/>
                  </a:cubicBezTo>
                  <a:cubicBezTo>
                    <a:pt x="1188168" y="4349657"/>
                    <a:pt x="1188313" y="4350241"/>
                    <a:pt x="1188533" y="4350753"/>
                  </a:cubicBezTo>
                  <a:lnTo>
                    <a:pt x="1188533" y="4350753"/>
                  </a:lnTo>
                  <a:close/>
                </a:path>
              </a:pathLst>
            </a:custGeom>
            <a:solidFill>
              <a:srgbClr val="C6C6C5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2114" name="Straight Connector 2113">
            <a:extLst>
              <a:ext uri="{FF2B5EF4-FFF2-40B4-BE49-F238E27FC236}">
                <a16:creationId xmlns:a16="http://schemas.microsoft.com/office/drawing/2014/main" id="{559F9961-495A-2FE9-27DC-2CB00DC00CB4}"/>
              </a:ext>
            </a:extLst>
          </p:cNvPr>
          <p:cNvCxnSpPr>
            <a:cxnSpLocks/>
          </p:cNvCxnSpPr>
          <p:nvPr/>
        </p:nvCxnSpPr>
        <p:spPr>
          <a:xfrm flipH="1" flipV="1">
            <a:off x="9371985" y="3988341"/>
            <a:ext cx="501589" cy="33074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15" name="Group 2114">
            <a:extLst>
              <a:ext uri="{FF2B5EF4-FFF2-40B4-BE49-F238E27FC236}">
                <a16:creationId xmlns:a16="http://schemas.microsoft.com/office/drawing/2014/main" id="{2E6239EC-0BF1-BE21-5FA3-23286007DFDF}"/>
              </a:ext>
            </a:extLst>
          </p:cNvPr>
          <p:cNvGrpSpPr/>
          <p:nvPr/>
        </p:nvGrpSpPr>
        <p:grpSpPr>
          <a:xfrm flipH="1">
            <a:off x="8041112" y="4096647"/>
            <a:ext cx="117580" cy="537586"/>
            <a:chOff x="9377786" y="4098235"/>
            <a:chExt cx="154394" cy="705900"/>
          </a:xfrm>
        </p:grpSpPr>
        <p:sp>
          <p:nvSpPr>
            <p:cNvPr id="2116" name="Freeform: Shape 2115">
              <a:extLst>
                <a:ext uri="{FF2B5EF4-FFF2-40B4-BE49-F238E27FC236}">
                  <a16:creationId xmlns:a16="http://schemas.microsoft.com/office/drawing/2014/main" id="{1DE7B396-DA6D-267B-01AD-99167061673A}"/>
                </a:ext>
              </a:extLst>
            </p:cNvPr>
            <p:cNvSpPr/>
            <p:nvPr/>
          </p:nvSpPr>
          <p:spPr>
            <a:xfrm flipH="1">
              <a:off x="9377786" y="4142079"/>
              <a:ext cx="154394" cy="662056"/>
            </a:xfrm>
            <a:custGeom>
              <a:avLst/>
              <a:gdLst>
                <a:gd name="csX0" fmla="*/ 918744 w 1498205"/>
                <a:gd name="csY0" fmla="*/ 73 h 6424453"/>
                <a:gd name="csX1" fmla="*/ 625873 w 1498205"/>
                <a:gd name="csY1" fmla="*/ 1088735 h 6424453"/>
                <a:gd name="csX2" fmla="*/ 800573 w 1498205"/>
                <a:gd name="csY2" fmla="*/ 2435284 h 6424453"/>
                <a:gd name="csX3" fmla="*/ 1283993 w 1498205"/>
                <a:gd name="csY3" fmla="*/ 3609251 h 6424453"/>
                <a:gd name="csX4" fmla="*/ 1415676 w 1498205"/>
                <a:gd name="csY4" fmla="*/ 4107277 h 6424453"/>
                <a:gd name="csX5" fmla="*/ 1444159 w 1498205"/>
                <a:gd name="csY5" fmla="*/ 4269781 h 6424453"/>
                <a:gd name="csX6" fmla="*/ 1468261 w 1498205"/>
                <a:gd name="csY6" fmla="*/ 4417750 h 6424453"/>
                <a:gd name="csX7" fmla="*/ 1484694 w 1498205"/>
                <a:gd name="csY7" fmla="*/ 4640799 h 6424453"/>
                <a:gd name="csX8" fmla="*/ 1498205 w 1498205"/>
                <a:gd name="csY8" fmla="*/ 4850410 h 6424453"/>
                <a:gd name="csX9" fmla="*/ 1494334 w 1498205"/>
                <a:gd name="csY9" fmla="*/ 5038184 h 6424453"/>
                <a:gd name="csX10" fmla="*/ 1479873 w 1498205"/>
                <a:gd name="csY10" fmla="*/ 5373926 h 6424453"/>
                <a:gd name="csX11" fmla="*/ 1461542 w 1498205"/>
                <a:gd name="csY11" fmla="*/ 5570683 h 6424453"/>
                <a:gd name="csX12" fmla="*/ 1434518 w 1498205"/>
                <a:gd name="csY12" fmla="*/ 5833536 h 6424453"/>
                <a:gd name="csX13" fmla="*/ 1412316 w 1498205"/>
                <a:gd name="csY13" fmla="*/ 5992169 h 6424453"/>
                <a:gd name="csX14" fmla="*/ 1302398 w 1498205"/>
                <a:gd name="csY14" fmla="*/ 6361361 h 6424453"/>
                <a:gd name="csX15" fmla="*/ 1148951 w 1498205"/>
                <a:gd name="csY15" fmla="*/ 6423952 h 6424453"/>
                <a:gd name="csX16" fmla="*/ 989442 w 1498205"/>
                <a:gd name="csY16" fmla="*/ 5957477 h 6424453"/>
                <a:gd name="csX17" fmla="*/ 1017780 w 1498205"/>
                <a:gd name="csY17" fmla="*/ 5570318 h 6424453"/>
                <a:gd name="csX18" fmla="*/ 1033190 w 1498205"/>
                <a:gd name="csY18" fmla="*/ 5322583 h 6424453"/>
                <a:gd name="csX19" fmla="*/ 1043780 w 1498205"/>
                <a:gd name="csY19" fmla="*/ 5119691 h 6424453"/>
                <a:gd name="csX20" fmla="*/ 1045679 w 1498205"/>
                <a:gd name="csY20" fmla="*/ 4910080 h 6424453"/>
                <a:gd name="csX21" fmla="*/ 1043780 w 1498205"/>
                <a:gd name="csY21" fmla="*/ 4810898 h 6424453"/>
                <a:gd name="csX22" fmla="*/ 1040421 w 1498205"/>
                <a:gd name="csY22" fmla="*/ 4632692 h 6424453"/>
                <a:gd name="csX23" fmla="*/ 1029320 w 1498205"/>
                <a:gd name="csY23" fmla="*/ 4519488 h 6424453"/>
                <a:gd name="csX24" fmla="*/ 1021139 w 1498205"/>
                <a:gd name="csY24" fmla="*/ 4446088 h 6424453"/>
                <a:gd name="csX25" fmla="*/ 997987 w 1498205"/>
                <a:gd name="csY25" fmla="*/ 4243196 h 6424453"/>
                <a:gd name="csX26" fmla="*/ 971914 w 1498205"/>
                <a:gd name="csY26" fmla="*/ 4119328 h 6424453"/>
                <a:gd name="csX27" fmla="*/ 954531 w 1498205"/>
                <a:gd name="csY27" fmla="*/ 4041400 h 6424453"/>
                <a:gd name="csX28" fmla="*/ 936200 w 1498205"/>
                <a:gd name="csY28" fmla="*/ 3957921 h 6424453"/>
                <a:gd name="csX29" fmla="*/ 903845 w 1498205"/>
                <a:gd name="csY29" fmla="*/ 3826750 h 6424453"/>
                <a:gd name="csX30" fmla="*/ 751932 w 1498205"/>
                <a:gd name="csY30" fmla="*/ 3475232 h 6424453"/>
                <a:gd name="csX31" fmla="*/ 301013 w 1498205"/>
                <a:gd name="csY31" fmla="*/ 2664833 h 6424453"/>
                <a:gd name="csX32" fmla="*/ 400 w 1498205"/>
                <a:gd name="csY32" fmla="*/ 1373061 h 6424453"/>
                <a:gd name="csX33" fmla="*/ 43053 w 1498205"/>
                <a:gd name="csY33" fmla="*/ 560618 h 6424453"/>
                <a:gd name="csX34" fmla="*/ 188977 w 1498205"/>
                <a:gd name="csY34" fmla="*/ 5186 h 6424453"/>
                <a:gd name="csX35" fmla="*/ 918817 w 1498205"/>
                <a:gd name="csY35" fmla="*/ 0 h 6424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498205" h="6424453">
                  <a:moveTo>
                    <a:pt x="918744" y="73"/>
                  </a:moveTo>
                  <a:cubicBezTo>
                    <a:pt x="914873" y="17455"/>
                    <a:pt x="648514" y="777094"/>
                    <a:pt x="625873" y="1088735"/>
                  </a:cubicBezTo>
                  <a:cubicBezTo>
                    <a:pt x="586288" y="1631240"/>
                    <a:pt x="617255" y="1998169"/>
                    <a:pt x="800573" y="2435284"/>
                  </a:cubicBezTo>
                  <a:cubicBezTo>
                    <a:pt x="931818" y="2748605"/>
                    <a:pt x="1230020" y="3454270"/>
                    <a:pt x="1283993" y="3609251"/>
                  </a:cubicBezTo>
                  <a:cubicBezTo>
                    <a:pt x="1337966" y="3764232"/>
                    <a:pt x="1415676" y="4107277"/>
                    <a:pt x="1415676" y="4107277"/>
                  </a:cubicBezTo>
                  <a:cubicBezTo>
                    <a:pt x="1426119" y="4162054"/>
                    <a:pt x="1435395" y="4218072"/>
                    <a:pt x="1444159" y="4269781"/>
                  </a:cubicBezTo>
                  <a:cubicBezTo>
                    <a:pt x="1452850" y="4317984"/>
                    <a:pt x="1461980" y="4367867"/>
                    <a:pt x="1468261" y="4417750"/>
                  </a:cubicBezTo>
                  <a:lnTo>
                    <a:pt x="1484694" y="4640799"/>
                  </a:lnTo>
                  <a:lnTo>
                    <a:pt x="1498205" y="4850410"/>
                  </a:lnTo>
                  <a:lnTo>
                    <a:pt x="1494334" y="5038184"/>
                  </a:lnTo>
                  <a:cubicBezTo>
                    <a:pt x="1491267" y="5125460"/>
                    <a:pt x="1485351" y="5285189"/>
                    <a:pt x="1479873" y="5373926"/>
                  </a:cubicBezTo>
                  <a:cubicBezTo>
                    <a:pt x="1472643" y="5445135"/>
                    <a:pt x="1466873" y="5510721"/>
                    <a:pt x="1461542" y="5570683"/>
                  </a:cubicBezTo>
                  <a:cubicBezTo>
                    <a:pt x="1452412" y="5674904"/>
                    <a:pt x="1444670" y="5764591"/>
                    <a:pt x="1434518" y="5833536"/>
                  </a:cubicBezTo>
                  <a:lnTo>
                    <a:pt x="1412316" y="5992169"/>
                  </a:lnTo>
                  <a:cubicBezTo>
                    <a:pt x="1377113" y="6244359"/>
                    <a:pt x="1338039" y="6314254"/>
                    <a:pt x="1302398" y="6361361"/>
                  </a:cubicBezTo>
                  <a:cubicBezTo>
                    <a:pt x="1283117" y="6386559"/>
                    <a:pt x="1185103" y="6429576"/>
                    <a:pt x="1148951" y="6423952"/>
                  </a:cubicBezTo>
                  <a:cubicBezTo>
                    <a:pt x="1045241" y="6407154"/>
                    <a:pt x="973228" y="6268460"/>
                    <a:pt x="989442" y="5957477"/>
                  </a:cubicBezTo>
                  <a:lnTo>
                    <a:pt x="1017780" y="5570318"/>
                  </a:lnTo>
                  <a:cubicBezTo>
                    <a:pt x="1024572" y="5508092"/>
                    <a:pt x="1028370" y="5421764"/>
                    <a:pt x="1033190" y="5322583"/>
                  </a:cubicBezTo>
                  <a:cubicBezTo>
                    <a:pt x="1036112" y="5262036"/>
                    <a:pt x="1039471" y="5195355"/>
                    <a:pt x="1043780" y="5119691"/>
                  </a:cubicBezTo>
                  <a:cubicBezTo>
                    <a:pt x="1049550" y="5057465"/>
                    <a:pt x="1047651" y="4985745"/>
                    <a:pt x="1045679" y="4910080"/>
                  </a:cubicBezTo>
                  <a:cubicBezTo>
                    <a:pt x="1044730" y="4877580"/>
                    <a:pt x="1043780" y="4843983"/>
                    <a:pt x="1043780" y="4810898"/>
                  </a:cubicBezTo>
                  <a:cubicBezTo>
                    <a:pt x="1042685" y="4751521"/>
                    <a:pt x="1041516" y="4692070"/>
                    <a:pt x="1040421" y="4632692"/>
                  </a:cubicBezTo>
                  <a:cubicBezTo>
                    <a:pt x="1038522" y="4596832"/>
                    <a:pt x="1034140" y="4559292"/>
                    <a:pt x="1029320" y="4519488"/>
                  </a:cubicBezTo>
                  <a:cubicBezTo>
                    <a:pt x="1026398" y="4494802"/>
                    <a:pt x="1023550" y="4469605"/>
                    <a:pt x="1021139" y="4446088"/>
                  </a:cubicBezTo>
                  <a:lnTo>
                    <a:pt x="997987" y="4243196"/>
                  </a:lnTo>
                  <a:cubicBezTo>
                    <a:pt x="990757" y="4203392"/>
                    <a:pt x="981555" y="4162492"/>
                    <a:pt x="971914" y="4119328"/>
                  </a:cubicBezTo>
                  <a:cubicBezTo>
                    <a:pt x="965633" y="4092452"/>
                    <a:pt x="959352" y="4064990"/>
                    <a:pt x="954531" y="4041400"/>
                  </a:cubicBezTo>
                  <a:cubicBezTo>
                    <a:pt x="947812" y="4013939"/>
                    <a:pt x="941969" y="3985893"/>
                    <a:pt x="936200" y="3957921"/>
                  </a:cubicBezTo>
                  <a:cubicBezTo>
                    <a:pt x="926559" y="3911982"/>
                    <a:pt x="917357" y="3868234"/>
                    <a:pt x="903845" y="3826750"/>
                  </a:cubicBezTo>
                  <a:cubicBezTo>
                    <a:pt x="879744" y="3752765"/>
                    <a:pt x="840670" y="3676370"/>
                    <a:pt x="751932" y="3475232"/>
                  </a:cubicBezTo>
                  <a:cubicBezTo>
                    <a:pt x="663194" y="3274093"/>
                    <a:pt x="472792" y="3029133"/>
                    <a:pt x="301013" y="2664833"/>
                  </a:cubicBezTo>
                  <a:cubicBezTo>
                    <a:pt x="91183" y="2234364"/>
                    <a:pt x="9603" y="1777164"/>
                    <a:pt x="400" y="1373061"/>
                  </a:cubicBezTo>
                  <a:cubicBezTo>
                    <a:pt x="400" y="1373061"/>
                    <a:pt x="-7122" y="820112"/>
                    <a:pt x="43053" y="560618"/>
                  </a:cubicBezTo>
                  <a:lnTo>
                    <a:pt x="188977" y="5186"/>
                  </a:lnTo>
                  <a:lnTo>
                    <a:pt x="918817" y="0"/>
                  </a:lnTo>
                  <a:close/>
                </a:path>
              </a:pathLst>
            </a:custGeom>
            <a:solidFill>
              <a:srgbClr val="FEE5D3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7" name="Freeform: Shape 2116">
              <a:extLst>
                <a:ext uri="{FF2B5EF4-FFF2-40B4-BE49-F238E27FC236}">
                  <a16:creationId xmlns:a16="http://schemas.microsoft.com/office/drawing/2014/main" id="{4F0A0DA2-AFBB-F3D1-5FEA-412AF29A4FD9}"/>
                </a:ext>
              </a:extLst>
            </p:cNvPr>
            <p:cNvSpPr/>
            <p:nvPr/>
          </p:nvSpPr>
          <p:spPr>
            <a:xfrm flipH="1">
              <a:off x="9416548" y="4124659"/>
              <a:ext cx="110406" cy="17420"/>
            </a:xfrm>
            <a:custGeom>
              <a:avLst/>
              <a:gdLst>
                <a:gd name="csX0" fmla="*/ 138182 w 1071352"/>
                <a:gd name="csY0" fmla="*/ 169045 h 169044"/>
                <a:gd name="csX1" fmla="*/ 110940 w 1071352"/>
                <a:gd name="csY1" fmla="*/ 93599 h 169044"/>
                <a:gd name="csX2" fmla="*/ 0 w 1071352"/>
                <a:gd name="csY2" fmla="*/ 2744 h 169044"/>
                <a:gd name="csX3" fmla="*/ 1071353 w 1071352"/>
                <a:gd name="csY3" fmla="*/ 333 h 169044"/>
                <a:gd name="csX4" fmla="*/ 948288 w 1071352"/>
                <a:gd name="csY4" fmla="*/ 46784 h 169044"/>
                <a:gd name="csX5" fmla="*/ 868023 w 1071352"/>
                <a:gd name="csY5" fmla="*/ 163275 h 1690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071352" h="169044">
                  <a:moveTo>
                    <a:pt x="138182" y="169045"/>
                  </a:moveTo>
                  <a:cubicBezTo>
                    <a:pt x="138182" y="169045"/>
                    <a:pt x="143660" y="140707"/>
                    <a:pt x="110940" y="93599"/>
                  </a:cubicBezTo>
                  <a:cubicBezTo>
                    <a:pt x="78221" y="46492"/>
                    <a:pt x="0" y="2744"/>
                    <a:pt x="0" y="2744"/>
                  </a:cubicBezTo>
                  <a:cubicBezTo>
                    <a:pt x="0" y="2744"/>
                    <a:pt x="1069162" y="333"/>
                    <a:pt x="1071353" y="333"/>
                  </a:cubicBezTo>
                  <a:cubicBezTo>
                    <a:pt x="1071353" y="333"/>
                    <a:pt x="1012048" y="-6970"/>
                    <a:pt x="948288" y="46784"/>
                  </a:cubicBezTo>
                  <a:cubicBezTo>
                    <a:pt x="884529" y="100538"/>
                    <a:pt x="868023" y="163275"/>
                    <a:pt x="868023" y="163275"/>
                  </a:cubicBezTo>
                </a:path>
              </a:pathLst>
            </a:custGeom>
            <a:solidFill>
              <a:srgbClr val="FEE5D3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8" name="Freeform: Shape 2117">
              <a:extLst>
                <a:ext uri="{FF2B5EF4-FFF2-40B4-BE49-F238E27FC236}">
                  <a16:creationId xmlns:a16="http://schemas.microsoft.com/office/drawing/2014/main" id="{53C5C3FB-6222-47B8-C6D9-56584EFD762D}"/>
                </a:ext>
              </a:extLst>
            </p:cNvPr>
            <p:cNvSpPr/>
            <p:nvPr/>
          </p:nvSpPr>
          <p:spPr>
            <a:xfrm flipH="1">
              <a:off x="9426603" y="4098235"/>
              <a:ext cx="97009" cy="44790"/>
            </a:xfrm>
            <a:custGeom>
              <a:avLst/>
              <a:gdLst>
                <a:gd name="csX0" fmla="*/ 305141 w 941350"/>
                <a:gd name="csY0" fmla="*/ 433975 h 434632"/>
                <a:gd name="csX1" fmla="*/ 239628 w 941350"/>
                <a:gd name="csY1" fmla="*/ 208077 h 434632"/>
                <a:gd name="csX2" fmla="*/ 0 w 941350"/>
                <a:gd name="csY2" fmla="*/ 6354 h 434632"/>
                <a:gd name="csX3" fmla="*/ 941350 w 941350"/>
                <a:gd name="csY3" fmla="*/ 0 h 434632"/>
                <a:gd name="csX4" fmla="*/ 733127 w 941350"/>
                <a:gd name="csY4" fmla="*/ 232398 h 434632"/>
                <a:gd name="csX5" fmla="*/ 653373 w 941350"/>
                <a:gd name="csY5" fmla="*/ 434632 h 43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41350" h="434632">
                  <a:moveTo>
                    <a:pt x="305141" y="433975"/>
                  </a:moveTo>
                  <a:cubicBezTo>
                    <a:pt x="305141" y="433975"/>
                    <a:pt x="333771" y="335012"/>
                    <a:pt x="239628" y="208077"/>
                  </a:cubicBezTo>
                  <a:cubicBezTo>
                    <a:pt x="192740" y="144902"/>
                    <a:pt x="0" y="6354"/>
                    <a:pt x="0" y="6354"/>
                  </a:cubicBezTo>
                  <a:cubicBezTo>
                    <a:pt x="0" y="6354"/>
                    <a:pt x="940255" y="0"/>
                    <a:pt x="941350" y="0"/>
                  </a:cubicBezTo>
                  <a:cubicBezTo>
                    <a:pt x="941350" y="0"/>
                    <a:pt x="808280" y="113204"/>
                    <a:pt x="733127" y="232398"/>
                  </a:cubicBezTo>
                  <a:cubicBezTo>
                    <a:pt x="657536" y="352175"/>
                    <a:pt x="653373" y="434632"/>
                    <a:pt x="653373" y="434632"/>
                  </a:cubicBezTo>
                </a:path>
              </a:pathLst>
            </a:custGeom>
            <a:solidFill>
              <a:srgbClr val="C6C6C5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9" name="Freeform: Shape 2118">
              <a:extLst>
                <a:ext uri="{FF2B5EF4-FFF2-40B4-BE49-F238E27FC236}">
                  <a16:creationId xmlns:a16="http://schemas.microsoft.com/office/drawing/2014/main" id="{3EBE9E2B-1FBB-ED86-7A2E-BAC319FDD3B2}"/>
                </a:ext>
              </a:extLst>
            </p:cNvPr>
            <p:cNvSpPr/>
            <p:nvPr/>
          </p:nvSpPr>
          <p:spPr>
            <a:xfrm flipH="1">
              <a:off x="9392042" y="4142877"/>
              <a:ext cx="125906" cy="646762"/>
            </a:xfrm>
            <a:custGeom>
              <a:avLst/>
              <a:gdLst>
                <a:gd name="csX0" fmla="*/ 1188606 w 1221763"/>
                <a:gd name="csY0" fmla="*/ 4350898 h 6276039"/>
                <a:gd name="csX1" fmla="*/ 1143981 w 1221763"/>
                <a:gd name="csY1" fmla="*/ 4122372 h 6276039"/>
                <a:gd name="csX2" fmla="*/ 1089570 w 1221763"/>
                <a:gd name="csY2" fmla="*/ 3882962 h 6276039"/>
                <a:gd name="csX3" fmla="*/ 1011130 w 1221763"/>
                <a:gd name="csY3" fmla="*/ 3638441 h 6276039"/>
                <a:gd name="csX4" fmla="*/ 566273 w 1221763"/>
                <a:gd name="csY4" fmla="*/ 2606600 h 6276039"/>
                <a:gd name="csX5" fmla="*/ 317807 w 1221763"/>
                <a:gd name="csY5" fmla="*/ 1158897 h 6276039"/>
                <a:gd name="csX6" fmla="*/ 523328 w 1221763"/>
                <a:gd name="csY6" fmla="*/ 192788 h 6276039"/>
                <a:gd name="csX7" fmla="*/ 598628 w 1221763"/>
                <a:gd name="csY7" fmla="*/ 487 h 6276039"/>
                <a:gd name="csX8" fmla="*/ 250834 w 1221763"/>
                <a:gd name="csY8" fmla="*/ 487 h 6276039"/>
                <a:gd name="csX9" fmla="*/ 209569 w 1221763"/>
                <a:gd name="csY9" fmla="*/ 112231 h 6276039"/>
                <a:gd name="csX10" fmla="*/ 69853 w 1221763"/>
                <a:gd name="csY10" fmla="*/ 596819 h 6276039"/>
                <a:gd name="csX11" fmla="*/ 44656 w 1221763"/>
                <a:gd name="csY11" fmla="*/ 698411 h 6276039"/>
                <a:gd name="csX12" fmla="*/ 8577 w 1221763"/>
                <a:gd name="csY12" fmla="*/ 1467398 h 6276039"/>
                <a:gd name="csX13" fmla="*/ 385876 w 1221763"/>
                <a:gd name="csY13" fmla="*/ 2698624 h 6276039"/>
                <a:gd name="csX14" fmla="*/ 869661 w 1221763"/>
                <a:gd name="csY14" fmla="*/ 3688762 h 6276039"/>
                <a:gd name="csX15" fmla="*/ 957230 w 1221763"/>
                <a:gd name="csY15" fmla="*/ 3921890 h 6276039"/>
                <a:gd name="csX16" fmla="*/ 1020187 w 1221763"/>
                <a:gd name="csY16" fmla="*/ 4149833 h 6276039"/>
                <a:gd name="csX17" fmla="*/ 1074014 w 1221763"/>
                <a:gd name="csY17" fmla="*/ 4368062 h 6276039"/>
                <a:gd name="csX18" fmla="*/ 1102059 w 1221763"/>
                <a:gd name="csY18" fmla="*/ 4578841 h 6276039"/>
                <a:gd name="csX19" fmla="*/ 1126088 w 1221763"/>
                <a:gd name="csY19" fmla="*/ 4777059 h 6276039"/>
                <a:gd name="csX20" fmla="*/ 1130104 w 1221763"/>
                <a:gd name="csY20" fmla="*/ 4963298 h 6276039"/>
                <a:gd name="csX21" fmla="*/ 1130104 w 1221763"/>
                <a:gd name="csY21" fmla="*/ 5291810 h 6276039"/>
                <a:gd name="csX22" fmla="*/ 1099211 w 1221763"/>
                <a:gd name="csY22" fmla="*/ 5752881 h 6276039"/>
                <a:gd name="csX23" fmla="*/ 1080294 w 1221763"/>
                <a:gd name="csY23" fmla="*/ 5915676 h 6276039"/>
                <a:gd name="csX24" fmla="*/ 1121486 w 1221763"/>
                <a:gd name="csY24" fmla="*/ 5920789 h 6276039"/>
                <a:gd name="csX25" fmla="*/ 1147852 w 1221763"/>
                <a:gd name="csY25" fmla="*/ 5759089 h 6276039"/>
                <a:gd name="csX26" fmla="*/ 1201095 w 1221763"/>
                <a:gd name="csY26" fmla="*/ 5296338 h 6276039"/>
                <a:gd name="csX27" fmla="*/ 1217162 w 1221763"/>
                <a:gd name="csY27" fmla="*/ 4962714 h 6276039"/>
                <a:gd name="csX28" fmla="*/ 1221763 w 1221763"/>
                <a:gd name="csY28" fmla="*/ 4772458 h 6276039"/>
                <a:gd name="csX29" fmla="*/ 1206864 w 1221763"/>
                <a:gd name="csY29" fmla="*/ 4567886 h 6276039"/>
                <a:gd name="csX30" fmla="*/ 1187948 w 1221763"/>
                <a:gd name="csY30" fmla="*/ 4349073 h 6276039"/>
                <a:gd name="csX31" fmla="*/ 1188533 w 1221763"/>
                <a:gd name="csY31" fmla="*/ 4350753 h 6276039"/>
                <a:gd name="csX32" fmla="*/ 1188533 w 1221763"/>
                <a:gd name="csY32" fmla="*/ 4350753 h 6276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221763" h="6276039">
                  <a:moveTo>
                    <a:pt x="1188606" y="4350898"/>
                  </a:moveTo>
                  <a:cubicBezTo>
                    <a:pt x="1177723" y="4276622"/>
                    <a:pt x="1158807" y="4201249"/>
                    <a:pt x="1143981" y="4122372"/>
                  </a:cubicBezTo>
                  <a:cubicBezTo>
                    <a:pt x="1125649" y="4044662"/>
                    <a:pt x="1115351" y="3962424"/>
                    <a:pt x="1089570" y="3882962"/>
                  </a:cubicBezTo>
                  <a:cubicBezTo>
                    <a:pt x="1063788" y="3803573"/>
                    <a:pt x="1037496" y="3721847"/>
                    <a:pt x="1011130" y="3638441"/>
                  </a:cubicBezTo>
                  <a:cubicBezTo>
                    <a:pt x="900628" y="3305912"/>
                    <a:pt x="740900" y="2963742"/>
                    <a:pt x="566273" y="2606600"/>
                  </a:cubicBezTo>
                  <a:cubicBezTo>
                    <a:pt x="326937" y="2115804"/>
                    <a:pt x="272599" y="1697605"/>
                    <a:pt x="317807" y="1158897"/>
                  </a:cubicBezTo>
                  <a:cubicBezTo>
                    <a:pt x="345853" y="830385"/>
                    <a:pt x="435175" y="509323"/>
                    <a:pt x="523328" y="192788"/>
                  </a:cubicBezTo>
                  <a:cubicBezTo>
                    <a:pt x="529609" y="170513"/>
                    <a:pt x="598628" y="487"/>
                    <a:pt x="598628" y="487"/>
                  </a:cubicBezTo>
                  <a:cubicBezTo>
                    <a:pt x="598628" y="487"/>
                    <a:pt x="365719" y="-609"/>
                    <a:pt x="250834" y="487"/>
                  </a:cubicBezTo>
                  <a:cubicBezTo>
                    <a:pt x="246671" y="487"/>
                    <a:pt x="210738" y="108214"/>
                    <a:pt x="209569" y="112231"/>
                  </a:cubicBezTo>
                  <a:cubicBezTo>
                    <a:pt x="171445" y="246615"/>
                    <a:pt x="83584" y="559060"/>
                    <a:pt x="69853" y="596819"/>
                  </a:cubicBezTo>
                  <a:cubicBezTo>
                    <a:pt x="65836" y="609381"/>
                    <a:pt x="58387" y="653275"/>
                    <a:pt x="44656" y="698411"/>
                  </a:cubicBezTo>
                  <a:cubicBezTo>
                    <a:pt x="-13772" y="958927"/>
                    <a:pt x="-1721" y="1201769"/>
                    <a:pt x="8577" y="1467398"/>
                  </a:cubicBezTo>
                  <a:cubicBezTo>
                    <a:pt x="21139" y="1927300"/>
                    <a:pt x="188900" y="2351780"/>
                    <a:pt x="385876" y="2698624"/>
                  </a:cubicBezTo>
                  <a:cubicBezTo>
                    <a:pt x="575402" y="3043715"/>
                    <a:pt x="747692" y="3372227"/>
                    <a:pt x="869661" y="3688762"/>
                  </a:cubicBezTo>
                  <a:lnTo>
                    <a:pt x="957230" y="3921890"/>
                  </a:lnTo>
                  <a:cubicBezTo>
                    <a:pt x="985860" y="3997847"/>
                    <a:pt x="999006" y="4075556"/>
                    <a:pt x="1020187" y="4149833"/>
                  </a:cubicBezTo>
                  <a:cubicBezTo>
                    <a:pt x="1038518" y="4224694"/>
                    <a:pt x="1059698" y="4296633"/>
                    <a:pt x="1074014" y="4368062"/>
                  </a:cubicBezTo>
                  <a:cubicBezTo>
                    <a:pt x="1083727" y="4440659"/>
                    <a:pt x="1092930" y="4510919"/>
                    <a:pt x="1102059" y="4578841"/>
                  </a:cubicBezTo>
                  <a:cubicBezTo>
                    <a:pt x="1110093" y="4646837"/>
                    <a:pt x="1122071" y="4713080"/>
                    <a:pt x="1126088" y="4777059"/>
                  </a:cubicBezTo>
                  <a:cubicBezTo>
                    <a:pt x="1127256" y="4841622"/>
                    <a:pt x="1128936" y="4903921"/>
                    <a:pt x="1130104" y="4963298"/>
                  </a:cubicBezTo>
                  <a:cubicBezTo>
                    <a:pt x="1131273" y="5082711"/>
                    <a:pt x="1139818" y="5192994"/>
                    <a:pt x="1130104" y="5291810"/>
                  </a:cubicBezTo>
                  <a:cubicBezTo>
                    <a:pt x="1116958" y="5490612"/>
                    <a:pt x="1111773" y="5646615"/>
                    <a:pt x="1099211" y="5752881"/>
                  </a:cubicBezTo>
                  <a:cubicBezTo>
                    <a:pt x="1087160" y="5859147"/>
                    <a:pt x="1080294" y="5915676"/>
                    <a:pt x="1080294" y="5915676"/>
                  </a:cubicBezTo>
                  <a:cubicBezTo>
                    <a:pt x="1025372" y="6393326"/>
                    <a:pt x="1043631" y="6397270"/>
                    <a:pt x="1121486" y="5920789"/>
                  </a:cubicBezTo>
                  <a:cubicBezTo>
                    <a:pt x="1121486" y="5920789"/>
                    <a:pt x="1130616" y="5864771"/>
                    <a:pt x="1147852" y="5759089"/>
                  </a:cubicBezTo>
                  <a:cubicBezTo>
                    <a:pt x="1165599" y="5653407"/>
                    <a:pt x="1178162" y="5495724"/>
                    <a:pt x="1201095" y="5296338"/>
                  </a:cubicBezTo>
                  <a:cubicBezTo>
                    <a:pt x="1215994" y="5196353"/>
                    <a:pt x="1212561" y="5084975"/>
                    <a:pt x="1217162" y="4962714"/>
                  </a:cubicBezTo>
                  <a:cubicBezTo>
                    <a:pt x="1218842" y="4901584"/>
                    <a:pt x="1220011" y="4838189"/>
                    <a:pt x="1221763" y="4772458"/>
                  </a:cubicBezTo>
                  <a:cubicBezTo>
                    <a:pt x="1220595" y="4706141"/>
                    <a:pt x="1212050" y="4638219"/>
                    <a:pt x="1206864" y="4567886"/>
                  </a:cubicBezTo>
                  <a:cubicBezTo>
                    <a:pt x="1201168" y="4497042"/>
                    <a:pt x="1194814" y="4424518"/>
                    <a:pt x="1187948" y="4349073"/>
                  </a:cubicBezTo>
                  <a:cubicBezTo>
                    <a:pt x="1188168" y="4349657"/>
                    <a:pt x="1188313" y="4350241"/>
                    <a:pt x="1188533" y="4350753"/>
                  </a:cubicBezTo>
                  <a:lnTo>
                    <a:pt x="1188533" y="4350753"/>
                  </a:lnTo>
                  <a:close/>
                </a:path>
              </a:pathLst>
            </a:custGeom>
            <a:solidFill>
              <a:srgbClr val="C6C6C5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2100" name="Straight Connector 2099">
            <a:extLst>
              <a:ext uri="{FF2B5EF4-FFF2-40B4-BE49-F238E27FC236}">
                <a16:creationId xmlns:a16="http://schemas.microsoft.com/office/drawing/2014/main" id="{4797EA2B-A856-567C-1E88-99F10E50D8EA}"/>
              </a:ext>
            </a:extLst>
          </p:cNvPr>
          <p:cNvCxnSpPr>
            <a:cxnSpLocks/>
          </p:cNvCxnSpPr>
          <p:nvPr/>
        </p:nvCxnSpPr>
        <p:spPr>
          <a:xfrm flipH="1">
            <a:off x="9663113" y="4483877"/>
            <a:ext cx="495492" cy="0"/>
          </a:xfrm>
          <a:prstGeom prst="line">
            <a:avLst/>
          </a:prstGeom>
          <a:ln w="6350" cap="rnd">
            <a:solidFill>
              <a:schemeClr val="tx2"/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7" name="Group 2096">
            <a:extLst>
              <a:ext uri="{FF2B5EF4-FFF2-40B4-BE49-F238E27FC236}">
                <a16:creationId xmlns:a16="http://schemas.microsoft.com/office/drawing/2014/main" id="{DA61F78A-92F9-D7FC-1E27-805DA462E181}"/>
              </a:ext>
            </a:extLst>
          </p:cNvPr>
          <p:cNvGrpSpPr/>
          <p:nvPr/>
        </p:nvGrpSpPr>
        <p:grpSpPr>
          <a:xfrm flipV="1">
            <a:off x="9712453" y="3985098"/>
            <a:ext cx="445558" cy="334838"/>
            <a:chOff x="9712453" y="3334223"/>
            <a:chExt cx="445558" cy="334838"/>
          </a:xfrm>
        </p:grpSpPr>
        <p:cxnSp>
          <p:nvCxnSpPr>
            <p:cNvPr id="2098" name="Straight Connector 2097">
              <a:extLst>
                <a:ext uri="{FF2B5EF4-FFF2-40B4-BE49-F238E27FC236}">
                  <a16:creationId xmlns:a16="http://schemas.microsoft.com/office/drawing/2014/main" id="{3333A37C-9F7A-1230-F09D-FCD041C9FE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73574" y="3335188"/>
              <a:ext cx="284437" cy="0"/>
            </a:xfrm>
            <a:prstGeom prst="line">
              <a:avLst/>
            </a:prstGeom>
            <a:ln w="6350" cap="rnd">
              <a:solidFill>
                <a:schemeClr val="tx2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9" name="Straight Connector 2098">
              <a:extLst>
                <a:ext uri="{FF2B5EF4-FFF2-40B4-BE49-F238E27FC236}">
                  <a16:creationId xmlns:a16="http://schemas.microsoft.com/office/drawing/2014/main" id="{67A36299-5E20-501F-058D-43269D5ED2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2453" y="3334223"/>
              <a:ext cx="161645" cy="334838"/>
            </a:xfrm>
            <a:prstGeom prst="line">
              <a:avLst/>
            </a:prstGeom>
            <a:ln w="6350" cap="rnd">
              <a:solidFill>
                <a:schemeClr val="tx2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235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7834</TotalTime>
  <Words>743</Words>
  <Application>Microsoft Office PowerPoint</Application>
  <PresentationFormat>Widescreen</PresentationFormat>
  <Paragraphs>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The meninges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63</cp:revision>
  <dcterms:created xsi:type="dcterms:W3CDTF">2024-10-28T13:51:27Z</dcterms:created>
  <dcterms:modified xsi:type="dcterms:W3CDTF">2026-05-07T02:14:48Z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