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4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The brain makes up approximately 2% of total body weight but consumes about 20% of the oxygen used.</a:t>
            </a:r>
            <a:r>
              <a:rPr lang="en-GB" baseline="30000" noProof="0" dirty="0"/>
              <a:t>1 </a:t>
            </a:r>
            <a:r>
              <a:rPr lang="en-GB" noProof="0" dirty="0"/>
              <a:t>Oxygenated blood is supplied by the internal carotid and vertebral arteries.</a:t>
            </a:r>
            <a:r>
              <a:rPr lang="en-GB" baseline="30000" dirty="0"/>
              <a:t>1</a:t>
            </a:r>
            <a:r>
              <a:rPr lang="en-GB" noProof="0" dirty="0"/>
              <a:t> The internal carotid arteries enter the skull and branch into the anterior and middle cerebral arteries, supplying the front (anterior) portion of the brain.</a:t>
            </a:r>
            <a:r>
              <a:rPr lang="en-GB" baseline="30000" dirty="0"/>
              <a:t>1</a:t>
            </a:r>
            <a:r>
              <a:rPr lang="en-GB" noProof="0" dirty="0"/>
              <a:t> The vertebral arteries converge to form the basilar artery, which itself divides into the left and right posterior cerebral arteries, supplying the back (posterior) portion of the brain.</a:t>
            </a:r>
            <a:r>
              <a:rPr lang="en-GB" baseline="30000" dirty="0"/>
              <a:t>1</a:t>
            </a:r>
            <a:r>
              <a:rPr lang="en-GB" noProof="0" dirty="0"/>
              <a:t> These arteries are interconnected at the base of the brain in a roughly circular formation called the circle of Willis, which helps ensure blood supply continuity.</a:t>
            </a:r>
            <a:r>
              <a:rPr lang="en-GB" baseline="30000" dirty="0"/>
              <a:t>1</a:t>
            </a:r>
            <a:r>
              <a:rPr lang="en-GB" noProof="0" dirty="0"/>
              <a:t> A network of capillaries (the smallest blood vessels) distributes blood throughout the brain, enabling nutrient and gas exchange at a cellular level.</a:t>
            </a:r>
            <a:r>
              <a:rPr lang="en-GB" baseline="30000" noProof="0" dirty="0"/>
              <a:t>5</a:t>
            </a:r>
          </a:p>
          <a:p>
            <a:pPr lvl="0"/>
            <a:r>
              <a:rPr lang="en-GB" noProof="0" dirty="0"/>
              <a:t>A continuous flow of oxygenated blood is essential for brain function.</a:t>
            </a:r>
            <a:r>
              <a:rPr lang="en-GB" baseline="30000" dirty="0"/>
              <a:t>1</a:t>
            </a:r>
            <a:r>
              <a:rPr lang="en-GB" noProof="0" dirty="0"/>
              <a:t> Loss of consciousness will occur if the brain is deprived of oxygen for 10–12 seconds.</a:t>
            </a:r>
            <a:r>
              <a:rPr lang="en-GB" baseline="30000" dirty="0"/>
              <a:t>1</a:t>
            </a:r>
            <a:r>
              <a:rPr lang="en-GB" noProof="0" dirty="0"/>
              <a:t> After 3 to 5 minutes irreparable brain damage or death may result.</a:t>
            </a:r>
            <a:r>
              <a:rPr lang="en-GB" baseline="30000" dirty="0"/>
              <a:t>1</a:t>
            </a:r>
            <a:r>
              <a:rPr lang="en-GB" noProof="0" dirty="0"/>
              <a:t> About 50% of problems that occur inside the cranial cavity and result in neurologic deficits are vascular in origin.</a:t>
            </a:r>
            <a:r>
              <a:rPr lang="en-GB" baseline="30000" noProof="0" dirty="0"/>
              <a:t>1</a:t>
            </a:r>
            <a:r>
              <a:rPr lang="en-GB" baseline="30000" dirty="0"/>
              <a:t>  </a:t>
            </a:r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Haines DE. A survey of the cerebrovascular system. 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Kaur J, Fahmy LM, Davoodi-</a:t>
            </a:r>
            <a:r>
              <a:rPr lang="en-GB" dirty="0" err="1"/>
              <a:t>Bojd</a:t>
            </a:r>
            <a:r>
              <a:rPr lang="en-GB" dirty="0"/>
              <a:t>, et al. Waste clearance in the brain. Front </a:t>
            </a:r>
            <a:r>
              <a:rPr lang="en-GB" dirty="0" err="1"/>
              <a:t>Neuroanat</a:t>
            </a:r>
            <a:r>
              <a:rPr lang="en-GB" dirty="0"/>
              <a:t> 2021; 15: 665803.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Mayo Clinic. Stroke. Available at: https://www.mayoclinic.org/diseases-conditions/stroke/symptoms-causes/syc-20350113. Accessed December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noProof="0" dirty="0"/>
              <a:t>Konan LM, Reddy V, Mesfin FB. Neuroanatomy, cerebral blood supply. [Updated 2023 Jul 24]. In: </a:t>
            </a:r>
            <a:r>
              <a:rPr lang="en-GB" noProof="0" dirty="0" err="1"/>
              <a:t>StatPearls</a:t>
            </a:r>
            <a:r>
              <a:rPr lang="en-GB" noProof="0" dirty="0"/>
              <a:t> [Internet]. Treasure Island (FL): </a:t>
            </a:r>
            <a:r>
              <a:rPr lang="en-GB" noProof="0" dirty="0" err="1"/>
              <a:t>StatPearls</a:t>
            </a:r>
            <a:r>
              <a:rPr lang="en-GB" noProof="0" dirty="0"/>
              <a:t> Publishing; 2023. Available at: https://www.ncbi.nlm.nih.gov/books/NBK532297/.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Bracko</a:t>
            </a:r>
            <a:r>
              <a:rPr lang="en-GB" dirty="0"/>
              <a:t> O, </a:t>
            </a:r>
            <a:r>
              <a:rPr lang="en-GB" dirty="0" err="1"/>
              <a:t>Harraz</a:t>
            </a:r>
            <a:r>
              <a:rPr lang="en-GB" dirty="0"/>
              <a:t> OF. Editorial: small and mighty: Brain capillaries in health and disease. Front Mol </a:t>
            </a:r>
            <a:r>
              <a:rPr lang="en-GB" dirty="0" err="1"/>
              <a:t>Neurosci</a:t>
            </a:r>
            <a:r>
              <a:rPr lang="en-GB" dirty="0"/>
              <a:t> 2022; 15: 1108978.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4C0026BC-B350-90E0-2826-8005E9722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30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Text Placeholder 3082">
            <a:extLst>
              <a:ext uri="{FF2B5EF4-FFF2-40B4-BE49-F238E27FC236}">
                <a16:creationId xmlns:a16="http://schemas.microsoft.com/office/drawing/2014/main" id="{7E2BAB25-A6F2-F0B6-24F2-12581E959D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8ABC11-A4F0-02DC-E5BC-DC69EA8D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cerebrovascular system   </a:t>
            </a:r>
          </a:p>
        </p:txBody>
      </p:sp>
      <p:sp>
        <p:nvSpPr>
          <p:cNvPr id="3084" name="Text Placeholder 3083">
            <a:extLst>
              <a:ext uri="{FF2B5EF4-FFF2-40B4-BE49-F238E27FC236}">
                <a16:creationId xmlns:a16="http://schemas.microsoft.com/office/drawing/2014/main" id="{4D576314-A308-7026-C677-4E9778C3EB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459001" cy="619200"/>
          </a:xfrm>
        </p:spPr>
        <p:txBody>
          <a:bodyPr/>
          <a:lstStyle/>
          <a:p>
            <a:r>
              <a:rPr lang="en-GB" dirty="0">
                <a:solidFill>
                  <a:srgbClr val="B59E5F">
                    <a:lumMod val="50000"/>
                  </a:srgbClr>
                </a:solidFill>
              </a:rPr>
              <a:t>1. Haines. A survey of the cerebrovascular system.</a:t>
            </a:r>
            <a:r>
              <a:rPr lang="en-GB" dirty="0"/>
              <a:t> In: Haines et al.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2025; </a:t>
            </a:r>
            <a:endParaRPr lang="en-GB" dirty="0">
              <a:solidFill>
                <a:srgbClr val="B59E5F">
                  <a:lumMod val="50000"/>
                </a:srgbClr>
              </a:solidFill>
            </a:endParaRPr>
          </a:p>
          <a:p>
            <a:r>
              <a:rPr lang="en-GB" dirty="0">
                <a:solidFill>
                  <a:srgbClr val="B59E5F">
                    <a:lumMod val="50000"/>
                  </a:srgbClr>
                </a:solidFill>
              </a:rPr>
              <a:t>2. Kaur et al. Front </a:t>
            </a:r>
            <a:r>
              <a:rPr lang="en-GB" dirty="0" err="1">
                <a:solidFill>
                  <a:srgbClr val="B59E5F">
                    <a:lumMod val="50000"/>
                  </a:srgbClr>
                </a:solidFill>
              </a:rPr>
              <a:t>Neuroanat</a:t>
            </a:r>
            <a:r>
              <a:rPr lang="en-GB" dirty="0">
                <a:solidFill>
                  <a:srgbClr val="B59E5F">
                    <a:lumMod val="50000"/>
                  </a:srgbClr>
                </a:solidFill>
              </a:rPr>
              <a:t> 2021;15:665803; 3. Mayo Clinic. Stroke. Available at: https://www.mayoclinic.org/diseases-conditions/stroke/symptoms-causes/syc-20350113. Accessed December 2025; </a:t>
            </a:r>
            <a:br>
              <a:rPr lang="en-GB" dirty="0">
                <a:solidFill>
                  <a:srgbClr val="B59E5F">
                    <a:lumMod val="50000"/>
                  </a:srgbClr>
                </a:solidFill>
              </a:rPr>
            </a:br>
            <a:r>
              <a:rPr lang="en-GB" dirty="0">
                <a:solidFill>
                  <a:srgbClr val="B59E5F">
                    <a:lumMod val="50000"/>
                  </a:srgbClr>
                </a:solidFill>
              </a:rPr>
              <a:t>4. Konan et al. Neuroanatomy, cerebral blood supply.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</a:t>
            </a:r>
            <a:r>
              <a:rPr lang="en-GB" dirty="0">
                <a:solidFill>
                  <a:srgbClr val="B59E5F">
                    <a:lumMod val="50000"/>
                  </a:srgbClr>
                </a:solidFill>
              </a:rPr>
              <a:t>Available at: https://www.ncbi.nlm.nih.gov/books/NBK532297/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2D4FB7-4F3A-8CA0-5660-1C40947AA03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192733" cy="4415215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The brain receives oxygenated blood primarily through the internal carotid arteries and the vertebral arteries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  <a:r>
              <a:rPr lang="en-GB" noProof="0" dirty="0">
                <a:solidFill>
                  <a:schemeClr val="tx1"/>
                </a:solidFill>
              </a:rPr>
              <a:t> Deoxygenated blood exits the brain through a network of superficial and deep veins that drain into the dural venous sinuses, which then flow into the internal jugular vein to return blood to the heart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r>
              <a:rPr lang="en-GB" baseline="30000" dirty="0"/>
              <a:t>  </a:t>
            </a:r>
            <a:endParaRPr lang="en-GB" noProof="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Functions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Oxygen and nutrient supply</a:t>
            </a:r>
            <a:r>
              <a:rPr lang="en-GB" baseline="30000" noProof="0" dirty="0">
                <a:solidFill>
                  <a:schemeClr val="tx1"/>
                </a:solidFill>
              </a:rPr>
              <a:t>2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Removal of carbon dioxide and metabolic waste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noProof="0" dirty="0">
              <a:solidFill>
                <a:schemeClr val="tx1"/>
              </a:solidFill>
            </a:endParaRP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Capillaries form part of the blood–brain barrier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r>
              <a:rPr lang="en-GB" baseline="30000" dirty="0"/>
              <a:t> </a:t>
            </a:r>
            <a:endParaRPr lang="en-GB" noProof="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Stroke: blockage (ischaemic stroke) or rupture (haemorrhagic stroke) of the </a:t>
            </a:r>
            <a:r>
              <a:rPr lang="en-GB" noProof="0" dirty="0" err="1">
                <a:solidFill>
                  <a:schemeClr val="tx1"/>
                </a:solidFill>
              </a:rPr>
              <a:t>cerebrovasculature</a:t>
            </a:r>
            <a:r>
              <a:rPr lang="en-GB" noProof="0" dirty="0">
                <a:solidFill>
                  <a:schemeClr val="tx1"/>
                </a:solidFill>
              </a:rPr>
              <a:t>, which can result in brain damage and death</a:t>
            </a:r>
            <a:r>
              <a:rPr lang="en-GB" baseline="30000" noProof="0" dirty="0">
                <a:solidFill>
                  <a:schemeClr val="tx1"/>
                </a:solidFill>
              </a:rPr>
              <a:t>3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A</a:t>
            </a:r>
            <a:r>
              <a:rPr lang="en-GB" dirty="0">
                <a:solidFill>
                  <a:schemeClr val="tx1"/>
                </a:solidFill>
              </a:rPr>
              <a:t>n a</a:t>
            </a:r>
            <a:r>
              <a:rPr lang="en-GB" noProof="0" dirty="0" err="1">
                <a:solidFill>
                  <a:schemeClr val="tx1"/>
                </a:solidFill>
              </a:rPr>
              <a:t>neurysm</a:t>
            </a:r>
            <a:r>
              <a:rPr lang="en-GB" noProof="0" dirty="0">
                <a:solidFill>
                  <a:schemeClr val="tx1"/>
                </a:solidFill>
              </a:rPr>
              <a:t> is the dilation of a blood vessel (usually an artery).</a:t>
            </a:r>
            <a:r>
              <a:rPr lang="en-GB" baseline="30000" dirty="0"/>
              <a:t>1</a:t>
            </a:r>
            <a:r>
              <a:rPr lang="en-GB" noProof="0" dirty="0">
                <a:solidFill>
                  <a:schemeClr val="tx1"/>
                </a:solidFill>
              </a:rPr>
              <a:t> Large aneurysms may cause symptoms by compression of adjacent structures such as cranial nerve roots</a:t>
            </a:r>
            <a:r>
              <a:rPr lang="en-GB" baseline="30000" dirty="0"/>
              <a:t>1 </a:t>
            </a:r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3082" name="TextBox 3081">
            <a:extLst>
              <a:ext uri="{FF2B5EF4-FFF2-40B4-BE49-F238E27FC236}">
                <a16:creationId xmlns:a16="http://schemas.microsoft.com/office/drawing/2014/main" id="{BCEABCA5-6CE5-BB1B-202E-3EBF21A9E79C}"/>
              </a:ext>
            </a:extLst>
          </p:cNvPr>
          <p:cNvSpPr txBox="1"/>
          <p:nvPr/>
        </p:nvSpPr>
        <p:spPr>
          <a:xfrm>
            <a:off x="7782281" y="1594315"/>
            <a:ext cx="1951325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Arteries of the brain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4</a:t>
            </a: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8DB19E8B-0CD4-04E6-D2E1-CEE7B4E8B3B5}"/>
              </a:ext>
            </a:extLst>
          </p:cNvPr>
          <p:cNvGrpSpPr/>
          <p:nvPr/>
        </p:nvGrpSpPr>
        <p:grpSpPr>
          <a:xfrm>
            <a:off x="6507214" y="1986035"/>
            <a:ext cx="4491536" cy="3850564"/>
            <a:chOff x="6507214" y="1986035"/>
            <a:chExt cx="4491536" cy="3850564"/>
          </a:xfrm>
        </p:grpSpPr>
        <p:sp>
          <p:nvSpPr>
            <p:cNvPr id="3088" name="Freeform 3087">
              <a:extLst>
                <a:ext uri="{FF2B5EF4-FFF2-40B4-BE49-F238E27FC236}">
                  <a16:creationId xmlns:a16="http://schemas.microsoft.com/office/drawing/2014/main" id="{1646FE1D-5F37-18A9-12CC-34CFB225A2CC}"/>
                </a:ext>
              </a:extLst>
            </p:cNvPr>
            <p:cNvSpPr/>
            <p:nvPr/>
          </p:nvSpPr>
          <p:spPr>
            <a:xfrm>
              <a:off x="6969032" y="2140093"/>
              <a:ext cx="3574587" cy="3691746"/>
            </a:xfrm>
            <a:custGeom>
              <a:avLst/>
              <a:gdLst>
                <a:gd name="csX0" fmla="*/ 2195457 w 3574587"/>
                <a:gd name="csY0" fmla="*/ 2432263 h 3691746"/>
                <a:gd name="csX1" fmla="*/ 2171687 w 3574587"/>
                <a:gd name="csY1" fmla="*/ 2492500 h 3691746"/>
                <a:gd name="csX2" fmla="*/ 2139246 w 3574587"/>
                <a:gd name="csY2" fmla="*/ 2981813 h 3691746"/>
                <a:gd name="csX3" fmla="*/ 2143690 w 3574587"/>
                <a:gd name="csY3" fmla="*/ 3005701 h 3691746"/>
                <a:gd name="csX4" fmla="*/ 2191143 w 3574587"/>
                <a:gd name="csY4" fmla="*/ 2753455 h 3691746"/>
                <a:gd name="csX5" fmla="*/ 2199987 w 3574587"/>
                <a:gd name="csY5" fmla="*/ 2650186 h 3691746"/>
                <a:gd name="csX6" fmla="*/ 2195457 w 3574587"/>
                <a:gd name="csY6" fmla="*/ 2432263 h 3691746"/>
                <a:gd name="csX7" fmla="*/ 1376369 w 3574587"/>
                <a:gd name="csY7" fmla="*/ 2419284 h 3691746"/>
                <a:gd name="csX8" fmla="*/ 1412088 w 3574587"/>
                <a:gd name="csY8" fmla="*/ 2967799 h 3691746"/>
                <a:gd name="csX9" fmla="*/ 1440948 w 3574587"/>
                <a:gd name="csY9" fmla="*/ 3096250 h 3691746"/>
                <a:gd name="csX10" fmla="*/ 1445478 w 3574587"/>
                <a:gd name="csY10" fmla="*/ 2869704 h 3691746"/>
                <a:gd name="csX11" fmla="*/ 1386118 w 3574587"/>
                <a:gd name="csY11" fmla="*/ 2433212 h 3691746"/>
                <a:gd name="csX12" fmla="*/ 1376369 w 3574587"/>
                <a:gd name="csY12" fmla="*/ 2419284 h 3691746"/>
                <a:gd name="csX13" fmla="*/ 1960600 w 3574587"/>
                <a:gd name="csY13" fmla="*/ 1444566 h 3691746"/>
                <a:gd name="csX14" fmla="*/ 1840894 w 3574587"/>
                <a:gd name="csY14" fmla="*/ 1475024 h 3691746"/>
                <a:gd name="csX15" fmla="*/ 1829290 w 3574587"/>
                <a:gd name="csY15" fmla="*/ 1502448 h 3691746"/>
                <a:gd name="csX16" fmla="*/ 1945809 w 3574587"/>
                <a:gd name="csY16" fmla="*/ 1735505 h 3691746"/>
                <a:gd name="csX17" fmla="*/ 2087177 w 3574587"/>
                <a:gd name="csY17" fmla="*/ 1870079 h 3691746"/>
                <a:gd name="csX18" fmla="*/ 2035582 w 3574587"/>
                <a:gd name="csY18" fmla="*/ 1998875 h 3691746"/>
                <a:gd name="csX19" fmla="*/ 2056332 w 3574587"/>
                <a:gd name="csY19" fmla="*/ 2064804 h 3691746"/>
                <a:gd name="csX20" fmla="*/ 2057497 w 3574587"/>
                <a:gd name="csY20" fmla="*/ 2188598 h 3691746"/>
                <a:gd name="csX21" fmla="*/ 2058058 w 3574587"/>
                <a:gd name="csY21" fmla="*/ 2774497 h 3691746"/>
                <a:gd name="csX22" fmla="*/ 2066125 w 3574587"/>
                <a:gd name="csY22" fmla="*/ 2811666 h 3691746"/>
                <a:gd name="csX23" fmla="*/ 2136399 w 3574587"/>
                <a:gd name="csY23" fmla="*/ 2392507 h 3691746"/>
                <a:gd name="csX24" fmla="*/ 2203999 w 3574587"/>
                <a:gd name="csY24" fmla="*/ 2274491 h 3691746"/>
                <a:gd name="csX25" fmla="*/ 2199728 w 3574587"/>
                <a:gd name="csY25" fmla="*/ 1718516 h 3691746"/>
                <a:gd name="csX26" fmla="*/ 2238251 w 3574587"/>
                <a:gd name="csY26" fmla="*/ 1640988 h 3691746"/>
                <a:gd name="csX27" fmla="*/ 2223713 w 3574587"/>
                <a:gd name="csY27" fmla="*/ 1612746 h 3691746"/>
                <a:gd name="csX28" fmla="*/ 2042269 w 3574587"/>
                <a:gd name="csY28" fmla="*/ 1574327 h 3691746"/>
                <a:gd name="csX29" fmla="*/ 1966991 w 3574587"/>
                <a:gd name="csY29" fmla="*/ 1444797 h 3691746"/>
                <a:gd name="csX30" fmla="*/ 1960600 w 3574587"/>
                <a:gd name="csY30" fmla="*/ 1444566 h 3691746"/>
                <a:gd name="csX31" fmla="*/ 1606776 w 3574587"/>
                <a:gd name="csY31" fmla="*/ 1440701 h 3691746"/>
                <a:gd name="csX32" fmla="*/ 1600564 w 3574587"/>
                <a:gd name="csY32" fmla="*/ 1446910 h 3691746"/>
                <a:gd name="csX33" fmla="*/ 1600219 w 3574587"/>
                <a:gd name="csY33" fmla="*/ 1485459 h 3691746"/>
                <a:gd name="csX34" fmla="*/ 1456177 w 3574587"/>
                <a:gd name="csY34" fmla="*/ 1587176 h 3691746"/>
                <a:gd name="csX35" fmla="*/ 1426238 w 3574587"/>
                <a:gd name="csY35" fmla="*/ 1582735 h 3691746"/>
                <a:gd name="csX36" fmla="*/ 1346128 w 3574587"/>
                <a:gd name="csY36" fmla="*/ 1610805 h 3691746"/>
                <a:gd name="csX37" fmla="*/ 1371149 w 3574587"/>
                <a:gd name="csY37" fmla="*/ 1715325 h 3691746"/>
                <a:gd name="csX38" fmla="*/ 1376455 w 3574587"/>
                <a:gd name="csY38" fmla="*/ 2158544 h 3691746"/>
                <a:gd name="csX39" fmla="*/ 1372141 w 3574587"/>
                <a:gd name="csY39" fmla="*/ 2270222 h 3691746"/>
                <a:gd name="csX40" fmla="*/ 1497159 w 3574587"/>
                <a:gd name="csY40" fmla="*/ 2684551 h 3691746"/>
                <a:gd name="csX41" fmla="*/ 1509959 w 3574587"/>
                <a:gd name="csY41" fmla="*/ 2768265 h 3691746"/>
                <a:gd name="csX42" fmla="*/ 1509928 w 3574587"/>
                <a:gd name="csY42" fmla="*/ 2768547 h 3691746"/>
                <a:gd name="csX43" fmla="*/ 1510015 w 3574587"/>
                <a:gd name="csY43" fmla="*/ 2768633 h 3691746"/>
                <a:gd name="csX44" fmla="*/ 1509959 w 3574587"/>
                <a:gd name="csY44" fmla="*/ 2768265 h 3691746"/>
                <a:gd name="csX45" fmla="*/ 1519850 w 3574587"/>
                <a:gd name="csY45" fmla="*/ 2677157 h 3691746"/>
                <a:gd name="csX46" fmla="*/ 1527443 w 3574587"/>
                <a:gd name="csY46" fmla="*/ 2585507 h 3691746"/>
                <a:gd name="csX47" fmla="*/ 1527443 w 3574587"/>
                <a:gd name="csY47" fmla="*/ 2274663 h 3691746"/>
                <a:gd name="csX48" fmla="*/ 1519721 w 3574587"/>
                <a:gd name="csY48" fmla="*/ 2068986 h 3691746"/>
                <a:gd name="csX49" fmla="*/ 1540342 w 3574587"/>
                <a:gd name="csY49" fmla="*/ 1999047 h 3691746"/>
                <a:gd name="csX50" fmla="*/ 1503889 w 3574587"/>
                <a:gd name="csY50" fmla="*/ 1940320 h 3691746"/>
                <a:gd name="csX51" fmla="*/ 1499618 w 3574587"/>
                <a:gd name="csY51" fmla="*/ 1829030 h 3691746"/>
                <a:gd name="csX52" fmla="*/ 1630417 w 3574587"/>
                <a:gd name="csY52" fmla="*/ 1739903 h 3691746"/>
                <a:gd name="csX53" fmla="*/ 1755780 w 3574587"/>
                <a:gd name="csY53" fmla="*/ 1524438 h 3691746"/>
                <a:gd name="csX54" fmla="*/ 1692020 w 3574587"/>
                <a:gd name="csY54" fmla="*/ 1458984 h 3691746"/>
                <a:gd name="csX55" fmla="*/ 1606776 w 3574587"/>
                <a:gd name="csY55" fmla="*/ 1440701 h 3691746"/>
                <a:gd name="csX56" fmla="*/ 1516744 w 3574587"/>
                <a:gd name="csY56" fmla="*/ 1203677 h 3691746"/>
                <a:gd name="csX57" fmla="*/ 1494096 w 3574587"/>
                <a:gd name="csY57" fmla="*/ 1213335 h 3691746"/>
                <a:gd name="csX58" fmla="*/ 1570324 w 3574587"/>
                <a:gd name="csY58" fmla="*/ 1326221 h 3691746"/>
                <a:gd name="csX59" fmla="*/ 1516744 w 3574587"/>
                <a:gd name="csY59" fmla="*/ 1203677 h 3691746"/>
                <a:gd name="csX60" fmla="*/ 2034935 w 3574587"/>
                <a:gd name="csY60" fmla="*/ 1195484 h 3691746"/>
                <a:gd name="csX61" fmla="*/ 2042096 w 3574587"/>
                <a:gd name="csY61" fmla="*/ 1354205 h 3691746"/>
                <a:gd name="csX62" fmla="*/ 2034935 w 3574587"/>
                <a:gd name="csY62" fmla="*/ 1195484 h 3691746"/>
                <a:gd name="csX63" fmla="*/ 2354987 w 3574587"/>
                <a:gd name="csY63" fmla="*/ 974845 h 3691746"/>
                <a:gd name="csX64" fmla="*/ 2354987 w 3574587"/>
                <a:gd name="csY64" fmla="*/ 979071 h 3691746"/>
                <a:gd name="csX65" fmla="*/ 1991597 w 3574587"/>
                <a:gd name="csY65" fmla="*/ 39936 h 3691746"/>
                <a:gd name="csX66" fmla="*/ 1895811 w 3574587"/>
                <a:gd name="csY66" fmla="*/ 52015 h 3691746"/>
                <a:gd name="csX67" fmla="*/ 1863456 w 3574587"/>
                <a:gd name="csY67" fmla="*/ 170592 h 3691746"/>
                <a:gd name="csX68" fmla="*/ 1847624 w 3574587"/>
                <a:gd name="csY68" fmla="*/ 369542 h 3691746"/>
                <a:gd name="csX69" fmla="*/ 1850600 w 3574587"/>
                <a:gd name="csY69" fmla="*/ 418568 h 3691746"/>
                <a:gd name="csX70" fmla="*/ 1923592 w 3574587"/>
                <a:gd name="csY70" fmla="*/ 368723 h 3691746"/>
                <a:gd name="csX71" fmla="*/ 1971218 w 3574587"/>
                <a:gd name="csY71" fmla="*/ 360315 h 3691746"/>
                <a:gd name="csX72" fmla="*/ 2068325 w 3574587"/>
                <a:gd name="csY72" fmla="*/ 138425 h 3691746"/>
                <a:gd name="csX73" fmla="*/ 2053658 w 3574587"/>
                <a:gd name="csY73" fmla="*/ 162528 h 3691746"/>
                <a:gd name="csX74" fmla="*/ 2044599 w 3574587"/>
                <a:gd name="csY74" fmla="*/ 241824 h 3691746"/>
                <a:gd name="csX75" fmla="*/ 2125140 w 3574587"/>
                <a:gd name="csY75" fmla="*/ 208105 h 3691746"/>
                <a:gd name="csX76" fmla="*/ 2139505 w 3574587"/>
                <a:gd name="csY76" fmla="*/ 205173 h 3691746"/>
                <a:gd name="csX77" fmla="*/ 2051285 w 3574587"/>
                <a:gd name="csY77" fmla="*/ 263599 h 3691746"/>
                <a:gd name="csX78" fmla="*/ 2018758 w 3574587"/>
                <a:gd name="csY78" fmla="*/ 351820 h 3691746"/>
                <a:gd name="csX79" fmla="*/ 2085495 w 3574587"/>
                <a:gd name="csY79" fmla="*/ 345266 h 3691746"/>
                <a:gd name="csX80" fmla="*/ 2050940 w 3574587"/>
                <a:gd name="csY80" fmla="*/ 367041 h 3691746"/>
                <a:gd name="csX81" fmla="*/ 2008275 w 3574587"/>
                <a:gd name="csY81" fmla="*/ 362600 h 3691746"/>
                <a:gd name="csX82" fmla="*/ 1976524 w 3574587"/>
                <a:gd name="csY82" fmla="*/ 378640 h 3691746"/>
                <a:gd name="csX83" fmla="*/ 1909702 w 3574587"/>
                <a:gd name="csY83" fmla="*/ 393775 h 3691746"/>
                <a:gd name="csX84" fmla="*/ 1846287 w 3574587"/>
                <a:gd name="csY84" fmla="*/ 485575 h 3691746"/>
                <a:gd name="csX85" fmla="*/ 1863499 w 3574587"/>
                <a:gd name="csY85" fmla="*/ 658051 h 3691746"/>
                <a:gd name="csX86" fmla="*/ 1845898 w 3574587"/>
                <a:gd name="csY86" fmla="*/ 726998 h 3691746"/>
                <a:gd name="csX87" fmla="*/ 1913239 w 3574587"/>
                <a:gd name="csY87" fmla="*/ 776369 h 3691746"/>
                <a:gd name="csX88" fmla="*/ 2007930 w 3574587"/>
                <a:gd name="csY88" fmla="*/ 824317 h 3691746"/>
                <a:gd name="csX89" fmla="*/ 2083036 w 3574587"/>
                <a:gd name="csY89" fmla="*/ 787105 h 3691746"/>
                <a:gd name="csX90" fmla="*/ 2196277 w 3574587"/>
                <a:gd name="csY90" fmla="*/ 749419 h 3691746"/>
                <a:gd name="csX91" fmla="*/ 2170738 w 3574587"/>
                <a:gd name="csY91" fmla="*/ 613768 h 3691746"/>
                <a:gd name="csX92" fmla="*/ 2195716 w 3574587"/>
                <a:gd name="csY92" fmla="*/ 511231 h 3691746"/>
                <a:gd name="csX93" fmla="*/ 2174189 w 3574587"/>
                <a:gd name="csY93" fmla="*/ 446509 h 3691746"/>
                <a:gd name="csX94" fmla="*/ 2180186 w 3574587"/>
                <a:gd name="csY94" fmla="*/ 379761 h 3691746"/>
                <a:gd name="csX95" fmla="*/ 2224145 w 3574587"/>
                <a:gd name="csY95" fmla="*/ 339661 h 3691746"/>
                <a:gd name="csX96" fmla="*/ 2247181 w 3574587"/>
                <a:gd name="csY96" fmla="*/ 310987 h 3691746"/>
                <a:gd name="csX97" fmla="*/ 2193343 w 3574587"/>
                <a:gd name="csY97" fmla="*/ 388644 h 3691746"/>
                <a:gd name="csX98" fmla="*/ 2195500 w 3574587"/>
                <a:gd name="csY98" fmla="*/ 470483 h 3691746"/>
                <a:gd name="csX99" fmla="*/ 2212454 w 3574587"/>
                <a:gd name="csY99" fmla="*/ 437929 h 3691746"/>
                <a:gd name="csX100" fmla="*/ 2266033 w 3574587"/>
                <a:gd name="csY100" fmla="*/ 413911 h 3691746"/>
                <a:gd name="csX101" fmla="*/ 2290277 w 3574587"/>
                <a:gd name="csY101" fmla="*/ 384289 h 3691746"/>
                <a:gd name="csX102" fmla="*/ 2220090 w 3574587"/>
                <a:gd name="csY102" fmla="*/ 444397 h 3691746"/>
                <a:gd name="csX103" fmla="*/ 2212454 w 3574587"/>
                <a:gd name="csY103" fmla="*/ 528478 h 3691746"/>
                <a:gd name="csX104" fmla="*/ 2192135 w 3574587"/>
                <a:gd name="csY104" fmla="*/ 572848 h 3691746"/>
                <a:gd name="csX105" fmla="*/ 2243040 w 3574587"/>
                <a:gd name="csY105" fmla="*/ 709750 h 3691746"/>
                <a:gd name="csX106" fmla="*/ 2162887 w 3574587"/>
                <a:gd name="csY106" fmla="*/ 810864 h 3691746"/>
                <a:gd name="csX107" fmla="*/ 2086444 w 3574587"/>
                <a:gd name="csY107" fmla="*/ 807759 h 3691746"/>
                <a:gd name="csX108" fmla="*/ 2012287 w 3574587"/>
                <a:gd name="csY108" fmla="*/ 849973 h 3691746"/>
                <a:gd name="csX109" fmla="*/ 1882783 w 3574587"/>
                <a:gd name="csY109" fmla="*/ 793573 h 3691746"/>
                <a:gd name="csX110" fmla="*/ 1859185 w 3574587"/>
                <a:gd name="csY110" fmla="*/ 821945 h 3691746"/>
                <a:gd name="csX111" fmla="*/ 1854699 w 3574587"/>
                <a:gd name="csY111" fmla="*/ 1015765 h 3691746"/>
                <a:gd name="csX112" fmla="*/ 1878857 w 3574587"/>
                <a:gd name="csY112" fmla="*/ 1082513 h 3691746"/>
                <a:gd name="csX113" fmla="*/ 1973850 w 3574587"/>
                <a:gd name="csY113" fmla="*/ 1194579 h 3691746"/>
                <a:gd name="csX114" fmla="*/ 2104864 w 3574587"/>
                <a:gd name="csY114" fmla="*/ 1181945 h 3691746"/>
                <a:gd name="csX115" fmla="*/ 2198304 w 3574587"/>
                <a:gd name="csY115" fmla="*/ 1080098 h 3691746"/>
                <a:gd name="csX116" fmla="*/ 2222894 w 3574587"/>
                <a:gd name="csY116" fmla="*/ 1082642 h 3691746"/>
                <a:gd name="csX117" fmla="*/ 2279795 w 3574587"/>
                <a:gd name="csY117" fmla="*/ 1014126 h 3691746"/>
                <a:gd name="csX118" fmla="*/ 2374227 w 3574587"/>
                <a:gd name="csY118" fmla="*/ 953372 h 3691746"/>
                <a:gd name="csX119" fmla="*/ 2432508 w 3574587"/>
                <a:gd name="csY119" fmla="*/ 903871 h 3691746"/>
                <a:gd name="csX120" fmla="*/ 2458349 w 3574587"/>
                <a:gd name="csY120" fmla="*/ 871532 h 3691746"/>
                <a:gd name="csX121" fmla="*/ 2413009 w 3574587"/>
                <a:gd name="csY121" fmla="*/ 936081 h 3691746"/>
                <a:gd name="csX122" fmla="*/ 2351665 w 3574587"/>
                <a:gd name="csY122" fmla="*/ 999768 h 3691746"/>
                <a:gd name="csX123" fmla="*/ 2298862 w 3574587"/>
                <a:gd name="csY123" fmla="*/ 1020249 h 3691746"/>
                <a:gd name="csX124" fmla="*/ 2269398 w 3574587"/>
                <a:gd name="csY124" fmla="*/ 1090792 h 3691746"/>
                <a:gd name="csX125" fmla="*/ 2310683 w 3574587"/>
                <a:gd name="csY125" fmla="*/ 1107608 h 3691746"/>
                <a:gd name="csX126" fmla="*/ 2469220 w 3574587"/>
                <a:gd name="csY126" fmla="*/ 1000932 h 3691746"/>
                <a:gd name="csX127" fmla="*/ 2322934 w 3574587"/>
                <a:gd name="csY127" fmla="*/ 1134126 h 3691746"/>
                <a:gd name="csX128" fmla="*/ 2202489 w 3574587"/>
                <a:gd name="csY128" fmla="*/ 1126494 h 3691746"/>
                <a:gd name="csX129" fmla="*/ 2130791 w 3574587"/>
                <a:gd name="csY129" fmla="*/ 1259559 h 3691746"/>
                <a:gd name="csX130" fmla="*/ 2234110 w 3574587"/>
                <a:gd name="csY130" fmla="*/ 1222865 h 3691746"/>
                <a:gd name="csX131" fmla="*/ 2132646 w 3574587"/>
                <a:gd name="csY131" fmla="*/ 1280903 h 3691746"/>
                <a:gd name="csX132" fmla="*/ 2106633 w 3574587"/>
                <a:gd name="csY132" fmla="*/ 1336785 h 3691746"/>
                <a:gd name="csX133" fmla="*/ 2016817 w 3574587"/>
                <a:gd name="csY133" fmla="*/ 1423756 h 3691746"/>
                <a:gd name="csX134" fmla="*/ 2051673 w 3574587"/>
                <a:gd name="csY134" fmla="*/ 1521894 h 3691746"/>
                <a:gd name="csX135" fmla="*/ 2270563 w 3574587"/>
                <a:gd name="csY135" fmla="*/ 1587564 h 3691746"/>
                <a:gd name="csX136" fmla="*/ 2234024 w 3574587"/>
                <a:gd name="csY136" fmla="*/ 1813507 h 3691746"/>
                <a:gd name="csX137" fmla="*/ 2248260 w 3574587"/>
                <a:gd name="csY137" fmla="*/ 2058293 h 3691746"/>
                <a:gd name="csX138" fmla="*/ 2264437 w 3574587"/>
                <a:gd name="csY138" fmla="*/ 2195281 h 3691746"/>
                <a:gd name="csX139" fmla="*/ 2413182 w 3574587"/>
                <a:gd name="csY139" fmla="*/ 2044452 h 3691746"/>
                <a:gd name="csX140" fmla="*/ 2457831 w 3574587"/>
                <a:gd name="csY140" fmla="*/ 1886421 h 3691746"/>
                <a:gd name="csX141" fmla="*/ 2501531 w 3574587"/>
                <a:gd name="csY141" fmla="*/ 1757625 h 3691746"/>
                <a:gd name="csX142" fmla="*/ 2454164 w 3574587"/>
                <a:gd name="csY142" fmla="*/ 2022849 h 3691746"/>
                <a:gd name="csX143" fmla="*/ 2549114 w 3574587"/>
                <a:gd name="csY143" fmla="*/ 1878573 h 3691746"/>
                <a:gd name="csX144" fmla="*/ 2525560 w 3574587"/>
                <a:gd name="csY144" fmla="*/ 1707823 h 3691746"/>
                <a:gd name="csX145" fmla="*/ 2488676 w 3574587"/>
                <a:gd name="csY145" fmla="*/ 1630510 h 3691746"/>
                <a:gd name="csX146" fmla="*/ 2535654 w 3574587"/>
                <a:gd name="csY146" fmla="*/ 1680528 h 3691746"/>
                <a:gd name="csX147" fmla="*/ 2553299 w 3574587"/>
                <a:gd name="csY147" fmla="*/ 1708081 h 3691746"/>
                <a:gd name="csX148" fmla="*/ 2570554 w 3574587"/>
                <a:gd name="csY148" fmla="*/ 1578768 h 3691746"/>
                <a:gd name="csX149" fmla="*/ 2566025 w 3574587"/>
                <a:gd name="csY149" fmla="*/ 1740377 h 3691746"/>
                <a:gd name="csX150" fmla="*/ 2592124 w 3574587"/>
                <a:gd name="csY150" fmla="*/ 1815878 h 3691746"/>
                <a:gd name="csX151" fmla="*/ 2597344 w 3574587"/>
                <a:gd name="csY151" fmla="*/ 1394650 h 3691746"/>
                <a:gd name="csX152" fmla="*/ 2559769 w 3574587"/>
                <a:gd name="csY152" fmla="*/ 1367356 h 3691746"/>
                <a:gd name="csX153" fmla="*/ 2561970 w 3574587"/>
                <a:gd name="csY153" fmla="*/ 1354550 h 3691746"/>
                <a:gd name="csX154" fmla="*/ 2550624 w 3574587"/>
                <a:gd name="csY154" fmla="*/ 1363389 h 3691746"/>
                <a:gd name="csX155" fmla="*/ 2499072 w 3574587"/>
                <a:gd name="csY155" fmla="*/ 1342002 h 3691746"/>
                <a:gd name="csX156" fmla="*/ 2458305 w 3574587"/>
                <a:gd name="csY156" fmla="*/ 1347823 h 3691746"/>
                <a:gd name="csX157" fmla="*/ 2419782 w 3574587"/>
                <a:gd name="csY157" fmla="*/ 1365329 h 3691746"/>
                <a:gd name="csX158" fmla="*/ 2585653 w 3574587"/>
                <a:gd name="csY158" fmla="*/ 1341614 h 3691746"/>
                <a:gd name="csX159" fmla="*/ 2583539 w 3574587"/>
                <a:gd name="csY159" fmla="*/ 1327600 h 3691746"/>
                <a:gd name="csX160" fmla="*/ 2521246 w 3574587"/>
                <a:gd name="csY160" fmla="*/ 1272365 h 3691746"/>
                <a:gd name="csX161" fmla="*/ 2393855 w 3574587"/>
                <a:gd name="csY161" fmla="*/ 1253134 h 3691746"/>
                <a:gd name="csX162" fmla="*/ 2430265 w 3574587"/>
                <a:gd name="csY162" fmla="*/ 1255463 h 3691746"/>
                <a:gd name="csX163" fmla="*/ 2557354 w 3574587"/>
                <a:gd name="csY163" fmla="*/ 1253436 h 3691746"/>
                <a:gd name="csX164" fmla="*/ 2609337 w 3574587"/>
                <a:gd name="csY164" fmla="*/ 1302721 h 3691746"/>
                <a:gd name="csX165" fmla="*/ 2601313 w 3574587"/>
                <a:gd name="csY165" fmla="*/ 1011108 h 3691746"/>
                <a:gd name="csX166" fmla="*/ 2419653 w 3574587"/>
                <a:gd name="csY166" fmla="*/ 619287 h 3691746"/>
                <a:gd name="csX167" fmla="*/ 2389584 w 3574587"/>
                <a:gd name="csY167" fmla="*/ 589060 h 3691746"/>
                <a:gd name="csX168" fmla="*/ 2510246 w 3574587"/>
                <a:gd name="csY168" fmla="*/ 703325 h 3691746"/>
                <a:gd name="csX169" fmla="*/ 2514473 w 3574587"/>
                <a:gd name="csY169" fmla="*/ 692675 h 3691746"/>
                <a:gd name="csX170" fmla="*/ 2416072 w 3574587"/>
                <a:gd name="csY170" fmla="*/ 454702 h 3691746"/>
                <a:gd name="csX171" fmla="*/ 2367928 w 3574587"/>
                <a:gd name="csY171" fmla="*/ 354149 h 3691746"/>
                <a:gd name="csX172" fmla="*/ 2381604 w 3574587"/>
                <a:gd name="csY172" fmla="*/ 364152 h 3691746"/>
                <a:gd name="csX173" fmla="*/ 2430783 w 3574587"/>
                <a:gd name="csY173" fmla="*/ 448622 h 3691746"/>
                <a:gd name="csX174" fmla="*/ 2522066 w 3574587"/>
                <a:gd name="csY174" fmla="*/ 581558 h 3691746"/>
                <a:gd name="csX175" fmla="*/ 2541392 w 3574587"/>
                <a:gd name="csY175" fmla="*/ 739028 h 3691746"/>
                <a:gd name="csX176" fmla="*/ 2599587 w 3574587"/>
                <a:gd name="csY176" fmla="*/ 935219 h 3691746"/>
                <a:gd name="csX177" fmla="*/ 2630863 w 3574587"/>
                <a:gd name="csY177" fmla="*/ 1022448 h 3691746"/>
                <a:gd name="csX178" fmla="*/ 2630906 w 3574587"/>
                <a:gd name="csY178" fmla="*/ 1022232 h 3691746"/>
                <a:gd name="csX179" fmla="*/ 2639534 w 3574587"/>
                <a:gd name="csY179" fmla="*/ 916548 h 3691746"/>
                <a:gd name="csX180" fmla="*/ 2616066 w 3574587"/>
                <a:gd name="csY180" fmla="*/ 513214 h 3691746"/>
                <a:gd name="csX181" fmla="*/ 2093562 w 3574587"/>
                <a:gd name="csY181" fmla="*/ 52662 h 3691746"/>
                <a:gd name="csX182" fmla="*/ 1991597 w 3574587"/>
                <a:gd name="csY182" fmla="*/ 39936 h 3691746"/>
                <a:gd name="csX183" fmla="*/ 1619795 w 3574587"/>
                <a:gd name="csY183" fmla="*/ 36311 h 3691746"/>
                <a:gd name="csX184" fmla="*/ 1212870 w 3574587"/>
                <a:gd name="csY184" fmla="*/ 149420 h 3691746"/>
                <a:gd name="csX185" fmla="*/ 945233 w 3574587"/>
                <a:gd name="csY185" fmla="*/ 972646 h 3691746"/>
                <a:gd name="csX186" fmla="*/ 953775 w 3574587"/>
                <a:gd name="csY186" fmla="*/ 1022232 h 3691746"/>
                <a:gd name="csX187" fmla="*/ 1021633 w 3574587"/>
                <a:gd name="csY187" fmla="*/ 790425 h 3691746"/>
                <a:gd name="csX188" fmla="*/ 1057180 w 3574587"/>
                <a:gd name="csY188" fmla="*/ 562930 h 3691746"/>
                <a:gd name="csX189" fmla="*/ 1162527 w 3574587"/>
                <a:gd name="csY189" fmla="*/ 413911 h 3691746"/>
                <a:gd name="csX190" fmla="*/ 1238366 w 3574587"/>
                <a:gd name="csY190" fmla="*/ 328105 h 3691746"/>
                <a:gd name="csX191" fmla="*/ 1200360 w 3574587"/>
                <a:gd name="csY191" fmla="*/ 369801 h 3691746"/>
                <a:gd name="csX192" fmla="*/ 1067059 w 3574587"/>
                <a:gd name="csY192" fmla="*/ 620235 h 3691746"/>
                <a:gd name="csX193" fmla="*/ 1057396 w 3574587"/>
                <a:gd name="csY193" fmla="*/ 698884 h 3691746"/>
                <a:gd name="csX194" fmla="*/ 1115677 w 3574587"/>
                <a:gd name="csY194" fmla="*/ 634335 h 3691746"/>
                <a:gd name="csX195" fmla="*/ 1171672 w 3574587"/>
                <a:gd name="csY195" fmla="*/ 591173 h 3691746"/>
                <a:gd name="csX196" fmla="*/ 1178014 w 3574587"/>
                <a:gd name="csY196" fmla="*/ 599668 h 3691746"/>
                <a:gd name="csX197" fmla="*/ 1165029 w 3574587"/>
                <a:gd name="csY197" fmla="*/ 605963 h 3691746"/>
                <a:gd name="csX198" fmla="*/ 1034920 w 3574587"/>
                <a:gd name="csY198" fmla="*/ 812373 h 3691746"/>
                <a:gd name="csX199" fmla="*/ 962489 w 3574587"/>
                <a:gd name="csY199" fmla="*/ 1296210 h 3691746"/>
                <a:gd name="csX200" fmla="*/ 968960 w 3574587"/>
                <a:gd name="csY200" fmla="*/ 1311215 h 3691746"/>
                <a:gd name="csX201" fmla="*/ 1092856 w 3574587"/>
                <a:gd name="csY201" fmla="*/ 1239077 h 3691746"/>
                <a:gd name="csX202" fmla="*/ 1154805 w 3574587"/>
                <a:gd name="csY202" fmla="*/ 1258998 h 3691746"/>
                <a:gd name="csX203" fmla="*/ 1199583 w 3574587"/>
                <a:gd name="csY203" fmla="*/ 1259429 h 3691746"/>
                <a:gd name="csX204" fmla="*/ 1082158 w 3574587"/>
                <a:gd name="csY204" fmla="*/ 1264906 h 3691746"/>
                <a:gd name="csX205" fmla="*/ 1018527 w 3574587"/>
                <a:gd name="csY205" fmla="*/ 1332732 h 3691746"/>
                <a:gd name="csX206" fmla="*/ 1137937 w 3574587"/>
                <a:gd name="csY206" fmla="*/ 1340493 h 3691746"/>
                <a:gd name="csX207" fmla="*/ 1160758 w 3574587"/>
                <a:gd name="csY207" fmla="*/ 1362958 h 3691746"/>
                <a:gd name="csX208" fmla="*/ 973749 w 3574587"/>
                <a:gd name="csY208" fmla="*/ 1419573 h 3691746"/>
                <a:gd name="csX209" fmla="*/ 951575 w 3574587"/>
                <a:gd name="csY209" fmla="*/ 1660607 h 3691746"/>
                <a:gd name="csX210" fmla="*/ 988373 w 3574587"/>
                <a:gd name="csY210" fmla="*/ 1811394 h 3691746"/>
                <a:gd name="csX211" fmla="*/ 1014602 w 3574587"/>
                <a:gd name="csY211" fmla="*/ 1748915 h 3691746"/>
                <a:gd name="csX212" fmla="*/ 1001315 w 3574587"/>
                <a:gd name="csY212" fmla="*/ 1611021 h 3691746"/>
                <a:gd name="csX213" fmla="*/ 1018441 w 3574587"/>
                <a:gd name="csY213" fmla="*/ 1561348 h 3691746"/>
                <a:gd name="csX214" fmla="*/ 1027155 w 3574587"/>
                <a:gd name="csY214" fmla="*/ 1707909 h 3691746"/>
                <a:gd name="csX215" fmla="*/ 1051097 w 3574587"/>
                <a:gd name="csY215" fmla="*/ 1665092 h 3691746"/>
                <a:gd name="csX216" fmla="*/ 1091735 w 3574587"/>
                <a:gd name="csY216" fmla="*/ 1621714 h 3691746"/>
                <a:gd name="csX217" fmla="*/ 1057137 w 3574587"/>
                <a:gd name="csY217" fmla="*/ 1692688 h 3691746"/>
                <a:gd name="csX218" fmla="*/ 1031512 w 3574587"/>
                <a:gd name="csY218" fmla="*/ 1848002 h 3691746"/>
                <a:gd name="csX219" fmla="*/ 1042081 w 3574587"/>
                <a:gd name="csY219" fmla="*/ 1923676 h 3691746"/>
                <a:gd name="csX220" fmla="*/ 1121932 w 3574587"/>
                <a:gd name="csY220" fmla="*/ 2014096 h 3691746"/>
                <a:gd name="csX221" fmla="*/ 1108602 w 3574587"/>
                <a:gd name="csY221" fmla="*/ 1883015 h 3691746"/>
                <a:gd name="csX222" fmla="*/ 1079872 w 3574587"/>
                <a:gd name="csY222" fmla="*/ 1773751 h 3691746"/>
                <a:gd name="csX223" fmla="*/ 1083107 w 3574587"/>
                <a:gd name="csY223" fmla="*/ 1755426 h 3691746"/>
                <a:gd name="csX224" fmla="*/ 1124133 w 3574587"/>
                <a:gd name="csY224" fmla="*/ 1884739 h 3691746"/>
                <a:gd name="csX225" fmla="*/ 1135996 w 3574587"/>
                <a:gd name="csY225" fmla="*/ 1972055 h 3691746"/>
                <a:gd name="csX226" fmla="*/ 1218996 w 3574587"/>
                <a:gd name="csY226" fmla="*/ 2091710 h 3691746"/>
                <a:gd name="csX227" fmla="*/ 1203811 w 3574587"/>
                <a:gd name="csY227" fmla="*/ 2029274 h 3691746"/>
                <a:gd name="csX228" fmla="*/ 1212439 w 3574587"/>
                <a:gd name="csY228" fmla="*/ 2027075 h 3691746"/>
                <a:gd name="csX229" fmla="*/ 1246045 w 3574587"/>
                <a:gd name="csY229" fmla="*/ 2103956 h 3691746"/>
                <a:gd name="csX230" fmla="*/ 1238150 w 3574587"/>
                <a:gd name="csY230" fmla="*/ 2106888 h 3691746"/>
                <a:gd name="csX231" fmla="*/ 1307389 w 3574587"/>
                <a:gd name="csY231" fmla="*/ 2190883 h 3691746"/>
                <a:gd name="csX232" fmla="*/ 1311660 w 3574587"/>
                <a:gd name="csY232" fmla="*/ 2180233 h 3691746"/>
                <a:gd name="csX233" fmla="*/ 1337673 w 3574587"/>
                <a:gd name="csY233" fmla="*/ 1791948 h 3691746"/>
                <a:gd name="csX234" fmla="*/ 1290349 w 3574587"/>
                <a:gd name="csY234" fmla="*/ 1679709 h 3691746"/>
                <a:gd name="csX235" fmla="*/ 1395738 w 3574587"/>
                <a:gd name="csY235" fmla="*/ 1535563 h 3691746"/>
                <a:gd name="csX236" fmla="*/ 1535812 w 3574587"/>
                <a:gd name="csY236" fmla="*/ 1507492 h 3691746"/>
                <a:gd name="csX237" fmla="*/ 1552507 w 3574587"/>
                <a:gd name="csY237" fmla="*/ 1443331 h 3691746"/>
                <a:gd name="csX238" fmla="*/ 1479860 w 3574587"/>
                <a:gd name="csY238" fmla="*/ 1352135 h 3691746"/>
                <a:gd name="csX239" fmla="*/ 1441121 w 3574587"/>
                <a:gd name="csY239" fmla="*/ 1287371 h 3691746"/>
                <a:gd name="csX240" fmla="*/ 1341814 w 3574587"/>
                <a:gd name="csY240" fmla="*/ 1222865 h 3691746"/>
                <a:gd name="csX241" fmla="*/ 1449576 w 3574587"/>
                <a:gd name="csY241" fmla="*/ 1263871 h 3691746"/>
                <a:gd name="csX242" fmla="*/ 1457428 w 3574587"/>
                <a:gd name="csY242" fmla="*/ 1202297 h 3691746"/>
                <a:gd name="csX243" fmla="*/ 1326111 w 3574587"/>
                <a:gd name="csY243" fmla="*/ 1108901 h 3691746"/>
                <a:gd name="csX244" fmla="*/ 1253076 w 3574587"/>
                <a:gd name="csY244" fmla="*/ 1129814 h 3691746"/>
                <a:gd name="csX245" fmla="*/ 1109077 w 3574587"/>
                <a:gd name="csY245" fmla="*/ 1000846 h 3691746"/>
                <a:gd name="csX246" fmla="*/ 1129784 w 3574587"/>
                <a:gd name="csY246" fmla="*/ 1046940 h 3691746"/>
                <a:gd name="csX247" fmla="*/ 1255880 w 3574587"/>
                <a:gd name="csY247" fmla="*/ 1106703 h 3691746"/>
                <a:gd name="csX248" fmla="*/ 1311271 w 3574587"/>
                <a:gd name="csY248" fmla="*/ 1076994 h 3691746"/>
                <a:gd name="csX249" fmla="*/ 1277450 w 3574587"/>
                <a:gd name="csY249" fmla="*/ 1024345 h 3691746"/>
                <a:gd name="csX250" fmla="*/ 1229652 w 3574587"/>
                <a:gd name="csY250" fmla="*/ 1003174 h 3691746"/>
                <a:gd name="csX251" fmla="*/ 1167358 w 3574587"/>
                <a:gd name="csY251" fmla="*/ 936124 h 3691746"/>
                <a:gd name="csX252" fmla="*/ 1122105 w 3574587"/>
                <a:gd name="csY252" fmla="*/ 886537 h 3691746"/>
                <a:gd name="csX253" fmla="*/ 1245441 w 3574587"/>
                <a:gd name="csY253" fmla="*/ 987393 h 3691746"/>
                <a:gd name="csX254" fmla="*/ 1301565 w 3574587"/>
                <a:gd name="csY254" fmla="*/ 1026113 h 3691746"/>
                <a:gd name="csX255" fmla="*/ 1312997 w 3574587"/>
                <a:gd name="csY255" fmla="*/ 1051424 h 3691746"/>
                <a:gd name="csX256" fmla="*/ 1341987 w 3574587"/>
                <a:gd name="csY256" fmla="*/ 1076260 h 3691746"/>
                <a:gd name="csX257" fmla="*/ 1389656 w 3574587"/>
                <a:gd name="csY257" fmla="*/ 1080357 h 3691746"/>
                <a:gd name="csX258" fmla="*/ 1443364 w 3574587"/>
                <a:gd name="csY258" fmla="*/ 1104288 h 3691746"/>
                <a:gd name="csX259" fmla="*/ 1475633 w 3574587"/>
                <a:gd name="csY259" fmla="*/ 1181988 h 3691746"/>
                <a:gd name="csX260" fmla="*/ 1567735 w 3574587"/>
                <a:gd name="csY260" fmla="*/ 1173925 h 3691746"/>
                <a:gd name="csX261" fmla="*/ 1604878 w 3574587"/>
                <a:gd name="csY261" fmla="*/ 1193070 h 3691746"/>
                <a:gd name="csX262" fmla="*/ 1710656 w 3574587"/>
                <a:gd name="csY262" fmla="*/ 1078546 h 3691746"/>
                <a:gd name="csX263" fmla="*/ 1725496 w 3574587"/>
                <a:gd name="csY263" fmla="*/ 998905 h 3691746"/>
                <a:gd name="csX264" fmla="*/ 1721355 w 3574587"/>
                <a:gd name="csY264" fmla="*/ 793875 h 3691746"/>
                <a:gd name="csX265" fmla="*/ 1581281 w 3574587"/>
                <a:gd name="csY265" fmla="*/ 845919 h 3691746"/>
                <a:gd name="csX266" fmla="*/ 1493018 w 3574587"/>
                <a:gd name="csY266" fmla="*/ 804439 h 3691746"/>
                <a:gd name="csX267" fmla="*/ 1451906 w 3574587"/>
                <a:gd name="csY267" fmla="*/ 811424 h 3691746"/>
                <a:gd name="csX268" fmla="*/ 1349752 w 3574587"/>
                <a:gd name="csY268" fmla="*/ 661586 h 3691746"/>
                <a:gd name="csX269" fmla="*/ 1389138 w 3574587"/>
                <a:gd name="csY269" fmla="*/ 588586 h 3691746"/>
                <a:gd name="csX270" fmla="*/ 1368043 w 3574587"/>
                <a:gd name="csY270" fmla="*/ 528478 h 3691746"/>
                <a:gd name="csX271" fmla="*/ 1359113 w 3574587"/>
                <a:gd name="csY271" fmla="*/ 442542 h 3691746"/>
                <a:gd name="csX272" fmla="*/ 1290176 w 3574587"/>
                <a:gd name="csY272" fmla="*/ 380020 h 3691746"/>
                <a:gd name="csX273" fmla="*/ 1320719 w 3574587"/>
                <a:gd name="csY273" fmla="*/ 411971 h 3691746"/>
                <a:gd name="csX274" fmla="*/ 1376412 w 3574587"/>
                <a:gd name="csY274" fmla="*/ 470570 h 3691746"/>
                <a:gd name="csX275" fmla="*/ 1382667 w 3574587"/>
                <a:gd name="csY275" fmla="*/ 375881 h 3691746"/>
                <a:gd name="csX276" fmla="*/ 1337630 w 3574587"/>
                <a:gd name="csY276" fmla="*/ 315342 h 3691746"/>
                <a:gd name="csX277" fmla="*/ 1355274 w 3574587"/>
                <a:gd name="csY277" fmla="*/ 338626 h 3691746"/>
                <a:gd name="csX278" fmla="*/ 1404711 w 3574587"/>
                <a:gd name="csY278" fmla="*/ 388342 h 3691746"/>
                <a:gd name="csX279" fmla="*/ 1406480 w 3574587"/>
                <a:gd name="csY279" fmla="*/ 459704 h 3691746"/>
                <a:gd name="csX280" fmla="*/ 1384781 w 3574587"/>
                <a:gd name="csY280" fmla="*/ 507048 h 3691746"/>
                <a:gd name="csX281" fmla="*/ 1414849 w 3574587"/>
                <a:gd name="csY281" fmla="*/ 593070 h 3691746"/>
                <a:gd name="csX282" fmla="*/ 1369035 w 3574587"/>
                <a:gd name="csY282" fmla="*/ 689010 h 3691746"/>
                <a:gd name="csX283" fmla="*/ 1406437 w 3574587"/>
                <a:gd name="csY283" fmla="*/ 766106 h 3691746"/>
                <a:gd name="csX284" fmla="*/ 1511266 w 3574587"/>
                <a:gd name="csY284" fmla="*/ 786372 h 3691746"/>
                <a:gd name="csX285" fmla="*/ 1577140 w 3574587"/>
                <a:gd name="csY285" fmla="*/ 824015 h 3691746"/>
                <a:gd name="csX286" fmla="*/ 1648018 w 3574587"/>
                <a:gd name="csY286" fmla="*/ 787537 h 3691746"/>
                <a:gd name="csX287" fmla="*/ 1729249 w 3574587"/>
                <a:gd name="csY287" fmla="*/ 760975 h 3691746"/>
                <a:gd name="csX288" fmla="*/ 1718119 w 3574587"/>
                <a:gd name="csY288" fmla="*/ 657016 h 3691746"/>
                <a:gd name="csX289" fmla="*/ 1675541 w 3574587"/>
                <a:gd name="csY289" fmla="*/ 397742 h 3691746"/>
                <a:gd name="csX290" fmla="*/ 1612557 w 3574587"/>
                <a:gd name="csY290" fmla="*/ 383125 h 3691746"/>
                <a:gd name="csX291" fmla="*/ 1580116 w 3574587"/>
                <a:gd name="csY291" fmla="*/ 367947 h 3691746"/>
                <a:gd name="csX292" fmla="*/ 1538616 w 3574587"/>
                <a:gd name="csY292" fmla="*/ 371224 h 3691746"/>
                <a:gd name="csX293" fmla="*/ 1490602 w 3574587"/>
                <a:gd name="csY293" fmla="*/ 336987 h 3691746"/>
                <a:gd name="csX294" fmla="*/ 1566053 w 3574587"/>
                <a:gd name="csY294" fmla="*/ 358417 h 3691746"/>
                <a:gd name="csX295" fmla="*/ 1547589 w 3574587"/>
                <a:gd name="csY295" fmla="*/ 318705 h 3691746"/>
                <a:gd name="csX296" fmla="*/ 1535079 w 3574587"/>
                <a:gd name="csY296" fmla="*/ 270843 h 3691746"/>
                <a:gd name="csX297" fmla="*/ 1478393 w 3574587"/>
                <a:gd name="csY297" fmla="*/ 236995 h 3691746"/>
                <a:gd name="csX298" fmla="*/ 1441078 w 3574587"/>
                <a:gd name="csY298" fmla="*/ 205345 h 3691746"/>
                <a:gd name="csX299" fmla="*/ 1535812 w 3574587"/>
                <a:gd name="csY299" fmla="*/ 246352 h 3691746"/>
                <a:gd name="csX300" fmla="*/ 1522827 w 3574587"/>
                <a:gd name="csY300" fmla="*/ 150541 h 3691746"/>
                <a:gd name="csX301" fmla="*/ 1512085 w 3574587"/>
                <a:gd name="csY301" fmla="*/ 129974 h 3691746"/>
                <a:gd name="csX302" fmla="*/ 1553284 w 3574587"/>
                <a:gd name="csY302" fmla="*/ 227164 h 3691746"/>
                <a:gd name="csX303" fmla="*/ 1549099 w 3574587"/>
                <a:gd name="csY303" fmla="*/ 256441 h 3691746"/>
                <a:gd name="csX304" fmla="*/ 1621832 w 3574587"/>
                <a:gd name="csY304" fmla="*/ 369456 h 3691746"/>
                <a:gd name="csX305" fmla="*/ 1695040 w 3574587"/>
                <a:gd name="csY305" fmla="*/ 382478 h 3691746"/>
                <a:gd name="csX306" fmla="*/ 1721182 w 3574587"/>
                <a:gd name="csY306" fmla="*/ 410160 h 3691746"/>
                <a:gd name="csX307" fmla="*/ 1721182 w 3574587"/>
                <a:gd name="csY307" fmla="*/ 409945 h 3691746"/>
                <a:gd name="csX308" fmla="*/ 1725367 w 3574587"/>
                <a:gd name="csY308" fmla="*/ 304476 h 3691746"/>
                <a:gd name="csX309" fmla="*/ 1720190 w 3574587"/>
                <a:gd name="csY309" fmla="*/ 89744 h 3691746"/>
                <a:gd name="csX310" fmla="*/ 1666352 w 3574587"/>
                <a:gd name="csY310" fmla="*/ 40114 h 3691746"/>
                <a:gd name="csX311" fmla="*/ 1619795 w 3574587"/>
                <a:gd name="csY311" fmla="*/ 36311 h 3691746"/>
                <a:gd name="csX312" fmla="*/ 1947751 w 3574587"/>
                <a:gd name="csY312" fmla="*/ 13 h 3691746"/>
                <a:gd name="csX313" fmla="*/ 2136097 w 3574587"/>
                <a:gd name="csY313" fmla="*/ 27351 h 3691746"/>
                <a:gd name="csX314" fmla="*/ 2447564 w 3574587"/>
                <a:gd name="csY314" fmla="*/ 172877 h 3691746"/>
                <a:gd name="csX315" fmla="*/ 2656531 w 3574587"/>
                <a:gd name="csY315" fmla="*/ 1356533 h 3691746"/>
                <a:gd name="csX316" fmla="*/ 2691215 w 3574587"/>
                <a:gd name="csY316" fmla="*/ 1550482 h 3691746"/>
                <a:gd name="csX317" fmla="*/ 2559856 w 3574587"/>
                <a:gd name="csY317" fmla="*/ 2014010 h 3691746"/>
                <a:gd name="csX318" fmla="*/ 2417625 w 3574587"/>
                <a:gd name="csY318" fmla="*/ 2152033 h 3691746"/>
                <a:gd name="csX319" fmla="*/ 2346229 w 3574587"/>
                <a:gd name="csY319" fmla="*/ 2766564 h 3691746"/>
                <a:gd name="csX320" fmla="*/ 2560028 w 3574587"/>
                <a:gd name="csY320" fmla="*/ 3570342 h 3691746"/>
                <a:gd name="csX321" fmla="*/ 2636342 w 3574587"/>
                <a:gd name="csY321" fmla="*/ 3591384 h 3691746"/>
                <a:gd name="csX322" fmla="*/ 2741516 w 3574587"/>
                <a:gd name="csY322" fmla="*/ 3532398 h 3691746"/>
                <a:gd name="csX323" fmla="*/ 3508190 w 3574587"/>
                <a:gd name="csY323" fmla="*/ 3639468 h 3691746"/>
                <a:gd name="csX324" fmla="*/ 3574587 w 3574587"/>
                <a:gd name="csY324" fmla="*/ 3691746 h 3691746"/>
                <a:gd name="csX325" fmla="*/ 3371749 w 3574587"/>
                <a:gd name="csY325" fmla="*/ 3691746 h 3691746"/>
                <a:gd name="csX326" fmla="*/ 3315574 w 3574587"/>
                <a:gd name="csY326" fmla="*/ 3662618 h 3691746"/>
                <a:gd name="csX327" fmla="*/ 2768916 w 3574587"/>
                <a:gd name="csY327" fmla="*/ 3673410 h 3691746"/>
                <a:gd name="csX328" fmla="*/ 2736548 w 3574587"/>
                <a:gd name="csY328" fmla="*/ 3691746 h 3691746"/>
                <a:gd name="csX329" fmla="*/ 2508186 w 3574587"/>
                <a:gd name="csY329" fmla="*/ 3691746 h 3691746"/>
                <a:gd name="csX330" fmla="*/ 2523144 w 3574587"/>
                <a:gd name="csY330" fmla="*/ 3678398 h 3691746"/>
                <a:gd name="csX331" fmla="*/ 2467174 w 3574587"/>
                <a:gd name="csY331" fmla="*/ 3686137 h 3691746"/>
                <a:gd name="csX332" fmla="*/ 2447563 w 3574587"/>
                <a:gd name="csY332" fmla="*/ 3691746 h 3691746"/>
                <a:gd name="csX333" fmla="*/ 2203211 w 3574587"/>
                <a:gd name="csY333" fmla="*/ 3691746 h 3691746"/>
                <a:gd name="csX334" fmla="*/ 2243176 w 3574587"/>
                <a:gd name="csY334" fmla="*/ 3659405 h 3691746"/>
                <a:gd name="csX335" fmla="*/ 2427331 w 3574587"/>
                <a:gd name="csY335" fmla="*/ 3580346 h 3691746"/>
                <a:gd name="csX336" fmla="*/ 2501488 w 3574587"/>
                <a:gd name="csY336" fmla="*/ 3570342 h 3691746"/>
                <a:gd name="csX337" fmla="*/ 2501445 w 3574587"/>
                <a:gd name="csY337" fmla="*/ 3570342 h 3691746"/>
                <a:gd name="csX338" fmla="*/ 2418488 w 3574587"/>
                <a:gd name="csY338" fmla="*/ 3345348 h 3691746"/>
                <a:gd name="csX339" fmla="*/ 2321769 w 3574587"/>
                <a:gd name="csY339" fmla="*/ 2358012 h 3691746"/>
                <a:gd name="csX340" fmla="*/ 2361501 w 3574587"/>
                <a:gd name="csY340" fmla="*/ 2186442 h 3691746"/>
                <a:gd name="csX341" fmla="*/ 2264696 w 3574587"/>
                <a:gd name="csY341" fmla="*/ 2309504 h 3691746"/>
                <a:gd name="csX342" fmla="*/ 2237345 w 3574587"/>
                <a:gd name="csY342" fmla="*/ 2976423 h 3691746"/>
                <a:gd name="csX343" fmla="*/ 2090930 w 3574587"/>
                <a:gd name="csY343" fmla="*/ 3610443 h 3691746"/>
                <a:gd name="csX344" fmla="*/ 2058781 w 3574587"/>
                <a:gd name="csY344" fmla="*/ 3691746 h 3691746"/>
                <a:gd name="csX345" fmla="*/ 1899946 w 3574587"/>
                <a:gd name="csY345" fmla="*/ 3691746 h 3691746"/>
                <a:gd name="csX346" fmla="*/ 1947627 w 3574587"/>
                <a:gd name="csY346" fmla="*/ 3542796 h 3691746"/>
                <a:gd name="csX347" fmla="*/ 2014401 w 3574587"/>
                <a:gd name="csY347" fmla="*/ 3124321 h 3691746"/>
                <a:gd name="csX348" fmla="*/ 1988603 w 3574587"/>
                <a:gd name="csY348" fmla="*/ 2887081 h 3691746"/>
                <a:gd name="csX349" fmla="*/ 1984807 w 3574587"/>
                <a:gd name="csY349" fmla="*/ 2214987 h 3691746"/>
                <a:gd name="csX350" fmla="*/ 1996024 w 3574587"/>
                <a:gd name="csY350" fmla="*/ 2077653 h 3691746"/>
                <a:gd name="csX351" fmla="*/ 1987698 w 3574587"/>
                <a:gd name="csY351" fmla="*/ 1941915 h 3691746"/>
                <a:gd name="csX352" fmla="*/ 2031441 w 3574587"/>
                <a:gd name="csY352" fmla="*/ 1861110 h 3691746"/>
                <a:gd name="csX353" fmla="*/ 1925102 w 3574587"/>
                <a:gd name="csY353" fmla="*/ 1782116 h 3691746"/>
                <a:gd name="csX354" fmla="*/ 1792405 w 3574587"/>
                <a:gd name="csY354" fmla="*/ 1591359 h 3691746"/>
                <a:gd name="csX355" fmla="*/ 1657983 w 3574587"/>
                <a:gd name="csY355" fmla="*/ 1784660 h 3691746"/>
                <a:gd name="csX356" fmla="*/ 1555570 w 3574587"/>
                <a:gd name="csY356" fmla="*/ 1918803 h 3691746"/>
                <a:gd name="csX357" fmla="*/ 1600737 w 3574587"/>
                <a:gd name="csY357" fmla="*/ 1994391 h 3691746"/>
                <a:gd name="csX358" fmla="*/ 1574336 w 3574587"/>
                <a:gd name="csY358" fmla="*/ 2123920 h 3691746"/>
                <a:gd name="csX359" fmla="*/ 1596423 w 3574587"/>
                <a:gd name="csY359" fmla="*/ 2304847 h 3691746"/>
                <a:gd name="csX360" fmla="*/ 1591893 w 3574587"/>
                <a:gd name="csY360" fmla="*/ 2727541 h 3691746"/>
                <a:gd name="csX361" fmla="*/ 1527270 w 3574587"/>
                <a:gd name="csY361" fmla="*/ 3296753 h 3691746"/>
                <a:gd name="csX362" fmla="*/ 1540385 w 3574587"/>
                <a:gd name="csY362" fmla="*/ 3443185 h 3691746"/>
                <a:gd name="csX363" fmla="*/ 1544898 w 3574587"/>
                <a:gd name="csY363" fmla="*/ 3652861 h 3691746"/>
                <a:gd name="csX364" fmla="*/ 1547343 w 3574587"/>
                <a:gd name="csY364" fmla="*/ 3691746 h 3691746"/>
                <a:gd name="csX365" fmla="*/ 1321616 w 3574587"/>
                <a:gd name="csY365" fmla="*/ 3691746 h 3691746"/>
                <a:gd name="csX366" fmla="*/ 1352610 w 3574587"/>
                <a:gd name="csY366" fmla="*/ 3633991 h 3691746"/>
                <a:gd name="csX367" fmla="*/ 1406868 w 3574587"/>
                <a:gd name="csY367" fmla="*/ 3408905 h 3691746"/>
                <a:gd name="csX368" fmla="*/ 1303032 w 3574587"/>
                <a:gd name="csY368" fmla="*/ 2412773 h 3691746"/>
                <a:gd name="csX369" fmla="*/ 1307130 w 3574587"/>
                <a:gd name="csY369" fmla="*/ 2300966 h 3691746"/>
                <a:gd name="csX370" fmla="*/ 1210325 w 3574587"/>
                <a:gd name="csY370" fmla="*/ 2173506 h 3691746"/>
                <a:gd name="csX371" fmla="*/ 1211145 w 3574587"/>
                <a:gd name="csY371" fmla="*/ 2178896 h 3691746"/>
                <a:gd name="csX372" fmla="*/ 1211145 w 3574587"/>
                <a:gd name="csY372" fmla="*/ 2178939 h 3691746"/>
                <a:gd name="csX373" fmla="*/ 1264206 w 3574587"/>
                <a:gd name="csY373" fmla="*/ 2447398 h 3691746"/>
                <a:gd name="csX374" fmla="*/ 1227753 w 3574587"/>
                <a:gd name="csY374" fmla="*/ 3083530 h 3691746"/>
                <a:gd name="csX375" fmla="*/ 1031512 w 3574587"/>
                <a:gd name="csY375" fmla="*/ 3654985 h 3691746"/>
                <a:gd name="csX376" fmla="*/ 1073257 w 3574587"/>
                <a:gd name="csY376" fmla="*/ 3691746 h 3691746"/>
                <a:gd name="csX377" fmla="*/ 844682 w 3574587"/>
                <a:gd name="csY377" fmla="*/ 3691746 h 3691746"/>
                <a:gd name="csX378" fmla="*/ 791657 w 3574587"/>
                <a:gd name="csY378" fmla="*/ 3661582 h 3691746"/>
                <a:gd name="csX379" fmla="*/ 266537 w 3574587"/>
                <a:gd name="csY379" fmla="*/ 3662687 h 3691746"/>
                <a:gd name="csX380" fmla="*/ 213479 w 3574587"/>
                <a:gd name="csY380" fmla="*/ 3691746 h 3691746"/>
                <a:gd name="csX381" fmla="*/ 0 w 3574587"/>
                <a:gd name="csY381" fmla="*/ 3691746 h 3691746"/>
                <a:gd name="csX382" fmla="*/ 65199 w 3574587"/>
                <a:gd name="csY382" fmla="*/ 3638359 h 3691746"/>
                <a:gd name="csX383" fmla="*/ 342619 w 3574587"/>
                <a:gd name="csY383" fmla="*/ 3504758 h 3691746"/>
                <a:gd name="csX384" fmla="*/ 880611 w 3574587"/>
                <a:gd name="csY384" fmla="*/ 3551068 h 3691746"/>
                <a:gd name="csX385" fmla="*/ 978235 w 3574587"/>
                <a:gd name="csY385" fmla="*/ 3613246 h 3691746"/>
                <a:gd name="csX386" fmla="*/ 1016413 w 3574587"/>
                <a:gd name="csY386" fmla="*/ 3557709 h 3691746"/>
                <a:gd name="csX387" fmla="*/ 1163821 w 3574587"/>
                <a:gd name="csY387" fmla="*/ 3148899 h 3691746"/>
                <a:gd name="csX388" fmla="*/ 1167013 w 3574587"/>
                <a:gd name="csY388" fmla="*/ 2173679 h 3691746"/>
                <a:gd name="csX389" fmla="*/ 1035610 w 3574587"/>
                <a:gd name="csY389" fmla="*/ 2024833 h 3691746"/>
                <a:gd name="csX390" fmla="*/ 889152 w 3574587"/>
                <a:gd name="csY390" fmla="*/ 1537546 h 3691746"/>
                <a:gd name="csX391" fmla="*/ 919479 w 3574587"/>
                <a:gd name="csY391" fmla="*/ 1321693 h 3691746"/>
                <a:gd name="csX392" fmla="*/ 974569 w 3574587"/>
                <a:gd name="csY392" fmla="*/ 363894 h 3691746"/>
                <a:gd name="csX393" fmla="*/ 1388275 w 3574587"/>
                <a:gd name="csY393" fmla="*/ 44641 h 3691746"/>
                <a:gd name="csX394" fmla="*/ 1675670 w 3574587"/>
                <a:gd name="csY394" fmla="*/ 4886 h 3691746"/>
                <a:gd name="csX395" fmla="*/ 1759835 w 3574587"/>
                <a:gd name="csY395" fmla="*/ 261357 h 3691746"/>
                <a:gd name="csX396" fmla="*/ 1777522 w 3574587"/>
                <a:gd name="csY396" fmla="*/ 455219 h 3691746"/>
                <a:gd name="csX397" fmla="*/ 1755564 w 3574587"/>
                <a:gd name="csY397" fmla="*/ 627522 h 3691746"/>
                <a:gd name="csX398" fmla="*/ 1768808 w 3574587"/>
                <a:gd name="csY398" fmla="*/ 705180 h 3691746"/>
                <a:gd name="csX399" fmla="*/ 1759835 w 3574587"/>
                <a:gd name="csY399" fmla="*/ 903871 h 3691746"/>
                <a:gd name="csX400" fmla="*/ 1781621 w 3574587"/>
                <a:gd name="csY400" fmla="*/ 1033012 h 3691746"/>
                <a:gd name="csX401" fmla="*/ 1627570 w 3574587"/>
                <a:gd name="csY401" fmla="*/ 1258438 h 3691746"/>
                <a:gd name="csX402" fmla="*/ 1619028 w 3574587"/>
                <a:gd name="csY402" fmla="*/ 1318890 h 3691746"/>
                <a:gd name="csX403" fmla="*/ 1623040 w 3574587"/>
                <a:gd name="csY403" fmla="*/ 1398531 h 3691746"/>
                <a:gd name="csX404" fmla="*/ 1825795 w 3574587"/>
                <a:gd name="csY404" fmla="*/ 1439451 h 3691746"/>
                <a:gd name="csX405" fmla="*/ 1963798 w 3574587"/>
                <a:gd name="csY405" fmla="*/ 1396332 h 3691746"/>
                <a:gd name="csX406" fmla="*/ 1956206 w 3574587"/>
                <a:gd name="csY406" fmla="*/ 1319710 h 3691746"/>
                <a:gd name="csX407" fmla="*/ 1944213 w 3574587"/>
                <a:gd name="csY407" fmla="*/ 1241147 h 3691746"/>
                <a:gd name="csX408" fmla="*/ 1822905 w 3574587"/>
                <a:gd name="csY408" fmla="*/ 1082211 h 3691746"/>
                <a:gd name="csX409" fmla="*/ 1824890 w 3574587"/>
                <a:gd name="csY409" fmla="*/ 903828 h 3691746"/>
                <a:gd name="csX410" fmla="*/ 1811602 w 3574587"/>
                <a:gd name="csY410" fmla="*/ 700824 h 3691746"/>
                <a:gd name="csX411" fmla="*/ 1825062 w 3574587"/>
                <a:gd name="csY411" fmla="*/ 632007 h 3691746"/>
                <a:gd name="csX412" fmla="*/ 1807547 w 3574587"/>
                <a:gd name="csY412" fmla="*/ 524123 h 3691746"/>
                <a:gd name="csX413" fmla="*/ 1824890 w 3574587"/>
                <a:gd name="csY413" fmla="*/ 265669 h 3691746"/>
                <a:gd name="csX414" fmla="*/ 1842663 w 3574587"/>
                <a:gd name="csY414" fmla="*/ 50592 h 3691746"/>
                <a:gd name="csX415" fmla="*/ 1947751 w 3574587"/>
                <a:gd name="csY415" fmla="*/ 13 h 36917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</a:cxnLst>
              <a:rect l="l" t="t" r="r" b="b"/>
              <a:pathLst>
                <a:path w="3574587" h="3691746">
                  <a:moveTo>
                    <a:pt x="2195457" y="2432263"/>
                  </a:moveTo>
                  <a:lnTo>
                    <a:pt x="2171687" y="2492500"/>
                  </a:lnTo>
                  <a:cubicBezTo>
                    <a:pt x="2149859" y="2654411"/>
                    <a:pt x="2148176" y="2818996"/>
                    <a:pt x="2139246" y="2981813"/>
                  </a:cubicBezTo>
                  <a:cubicBezTo>
                    <a:pt x="2138988" y="2986815"/>
                    <a:pt x="2136270" y="3005744"/>
                    <a:pt x="2143690" y="3005701"/>
                  </a:cubicBezTo>
                  <a:cubicBezTo>
                    <a:pt x="2167201" y="2923602"/>
                    <a:pt x="2182645" y="2838658"/>
                    <a:pt x="2191143" y="2753455"/>
                  </a:cubicBezTo>
                  <a:cubicBezTo>
                    <a:pt x="2194335" y="2721504"/>
                    <a:pt x="2198520" y="2681792"/>
                    <a:pt x="2199987" y="2650186"/>
                  </a:cubicBezTo>
                  <a:cubicBezTo>
                    <a:pt x="2203395" y="2577487"/>
                    <a:pt x="2195543" y="2504789"/>
                    <a:pt x="2195457" y="2432263"/>
                  </a:cubicBezTo>
                  <a:close/>
                  <a:moveTo>
                    <a:pt x="1376369" y="2419284"/>
                  </a:moveTo>
                  <a:cubicBezTo>
                    <a:pt x="1372659" y="2602884"/>
                    <a:pt x="1385730" y="2786398"/>
                    <a:pt x="1412088" y="2967799"/>
                  </a:cubicBezTo>
                  <a:lnTo>
                    <a:pt x="1440948" y="3096250"/>
                  </a:lnTo>
                  <a:cubicBezTo>
                    <a:pt x="1439525" y="3020706"/>
                    <a:pt x="1448455" y="2945421"/>
                    <a:pt x="1445478" y="2869704"/>
                  </a:cubicBezTo>
                  <a:cubicBezTo>
                    <a:pt x="1441035" y="2757638"/>
                    <a:pt x="1427230" y="2531824"/>
                    <a:pt x="1386118" y="2433212"/>
                  </a:cubicBezTo>
                  <a:cubicBezTo>
                    <a:pt x="1383875" y="2427865"/>
                    <a:pt x="1383746" y="2420491"/>
                    <a:pt x="1376369" y="2419284"/>
                  </a:cubicBezTo>
                  <a:close/>
                  <a:moveTo>
                    <a:pt x="1960600" y="1444566"/>
                  </a:moveTo>
                  <a:cubicBezTo>
                    <a:pt x="1935814" y="1447222"/>
                    <a:pt x="1848670" y="1470383"/>
                    <a:pt x="1840894" y="1475024"/>
                  </a:cubicBezTo>
                  <a:cubicBezTo>
                    <a:pt x="1834768" y="1478646"/>
                    <a:pt x="1829290" y="1495160"/>
                    <a:pt x="1829290" y="1502448"/>
                  </a:cubicBezTo>
                  <a:cubicBezTo>
                    <a:pt x="1829678" y="1581743"/>
                    <a:pt x="1882783" y="1687384"/>
                    <a:pt x="1945809" y="1735505"/>
                  </a:cubicBezTo>
                  <a:cubicBezTo>
                    <a:pt x="2000294" y="1777115"/>
                    <a:pt x="2079498" y="1780694"/>
                    <a:pt x="2087177" y="1870079"/>
                  </a:cubicBezTo>
                  <a:cubicBezTo>
                    <a:pt x="2093130" y="1939112"/>
                    <a:pt x="2036920" y="1956963"/>
                    <a:pt x="2035582" y="1998875"/>
                  </a:cubicBezTo>
                  <a:cubicBezTo>
                    <a:pt x="2034763" y="2025523"/>
                    <a:pt x="2050379" y="2042598"/>
                    <a:pt x="2056332" y="2064804"/>
                  </a:cubicBezTo>
                  <a:cubicBezTo>
                    <a:pt x="2066772" y="2103740"/>
                    <a:pt x="2060129" y="2148368"/>
                    <a:pt x="2057497" y="2188598"/>
                  </a:cubicBezTo>
                  <a:cubicBezTo>
                    <a:pt x="2044901" y="2383194"/>
                    <a:pt x="2036532" y="2580161"/>
                    <a:pt x="2058058" y="2774497"/>
                  </a:cubicBezTo>
                  <a:lnTo>
                    <a:pt x="2066125" y="2811666"/>
                  </a:lnTo>
                  <a:cubicBezTo>
                    <a:pt x="2083812" y="2670020"/>
                    <a:pt x="2076392" y="2524968"/>
                    <a:pt x="2136399" y="2392507"/>
                  </a:cubicBezTo>
                  <a:cubicBezTo>
                    <a:pt x="2155165" y="2351070"/>
                    <a:pt x="2183076" y="2314678"/>
                    <a:pt x="2203999" y="2274491"/>
                  </a:cubicBezTo>
                  <a:cubicBezTo>
                    <a:pt x="2206458" y="2108742"/>
                    <a:pt x="2139721" y="1874348"/>
                    <a:pt x="2199728" y="1718516"/>
                  </a:cubicBezTo>
                  <a:cubicBezTo>
                    <a:pt x="2206544" y="1700794"/>
                    <a:pt x="2238251" y="1650604"/>
                    <a:pt x="2238251" y="1640988"/>
                  </a:cubicBezTo>
                  <a:cubicBezTo>
                    <a:pt x="2238251" y="1633529"/>
                    <a:pt x="2228976" y="1618523"/>
                    <a:pt x="2223713" y="1612746"/>
                  </a:cubicBezTo>
                  <a:cubicBezTo>
                    <a:pt x="2183939" y="1569195"/>
                    <a:pt x="2094554" y="1594247"/>
                    <a:pt x="2042269" y="1574327"/>
                  </a:cubicBezTo>
                  <a:cubicBezTo>
                    <a:pt x="1990717" y="1554664"/>
                    <a:pt x="1959614" y="1499429"/>
                    <a:pt x="1966991" y="1444797"/>
                  </a:cubicBezTo>
                  <a:cubicBezTo>
                    <a:pt x="1966409" y="1444226"/>
                    <a:pt x="1964141" y="1444187"/>
                    <a:pt x="1960600" y="1444566"/>
                  </a:cubicBezTo>
                  <a:close/>
                  <a:moveTo>
                    <a:pt x="1606776" y="1440701"/>
                  </a:moveTo>
                  <a:cubicBezTo>
                    <a:pt x="1598105" y="1439666"/>
                    <a:pt x="1601384" y="1440615"/>
                    <a:pt x="1600564" y="1446910"/>
                  </a:cubicBezTo>
                  <a:cubicBezTo>
                    <a:pt x="1598968" y="1458940"/>
                    <a:pt x="1601945" y="1472782"/>
                    <a:pt x="1600219" y="1485459"/>
                  </a:cubicBezTo>
                  <a:cubicBezTo>
                    <a:pt x="1589779" y="1561046"/>
                    <a:pt x="1522568" y="1582605"/>
                    <a:pt x="1456177" y="1587176"/>
                  </a:cubicBezTo>
                  <a:cubicBezTo>
                    <a:pt x="1447980" y="1587737"/>
                    <a:pt x="1437713" y="1582304"/>
                    <a:pt x="1426238" y="1582735"/>
                  </a:cubicBezTo>
                  <a:cubicBezTo>
                    <a:pt x="1404625" y="1583511"/>
                    <a:pt x="1360148" y="1593213"/>
                    <a:pt x="1346128" y="1610805"/>
                  </a:cubicBezTo>
                  <a:cubicBezTo>
                    <a:pt x="1312824" y="1652544"/>
                    <a:pt x="1355446" y="1681520"/>
                    <a:pt x="1371149" y="1715325"/>
                  </a:cubicBezTo>
                  <a:cubicBezTo>
                    <a:pt x="1424210" y="1829504"/>
                    <a:pt x="1383918" y="2033284"/>
                    <a:pt x="1376455" y="2158544"/>
                  </a:cubicBezTo>
                  <a:cubicBezTo>
                    <a:pt x="1374212" y="2195799"/>
                    <a:pt x="1379691" y="2233355"/>
                    <a:pt x="1372141" y="2270222"/>
                  </a:cubicBezTo>
                  <a:cubicBezTo>
                    <a:pt x="1459498" y="2395224"/>
                    <a:pt x="1495218" y="2532040"/>
                    <a:pt x="1497159" y="2684551"/>
                  </a:cubicBezTo>
                  <a:lnTo>
                    <a:pt x="1509959" y="2768265"/>
                  </a:lnTo>
                  <a:lnTo>
                    <a:pt x="1509928" y="2768547"/>
                  </a:lnTo>
                  <a:lnTo>
                    <a:pt x="1510015" y="2768633"/>
                  </a:lnTo>
                  <a:lnTo>
                    <a:pt x="1509959" y="2768265"/>
                  </a:lnTo>
                  <a:lnTo>
                    <a:pt x="1519850" y="2677157"/>
                  </a:lnTo>
                  <a:cubicBezTo>
                    <a:pt x="1523237" y="2646682"/>
                    <a:pt x="1526235" y="2616165"/>
                    <a:pt x="1527443" y="2585507"/>
                  </a:cubicBezTo>
                  <a:cubicBezTo>
                    <a:pt x="1531239" y="2487628"/>
                    <a:pt x="1531326" y="2372500"/>
                    <a:pt x="1527443" y="2274663"/>
                  </a:cubicBezTo>
                  <a:cubicBezTo>
                    <a:pt x="1524768" y="2208303"/>
                    <a:pt x="1505571" y="2134182"/>
                    <a:pt x="1519721" y="2068986"/>
                  </a:cubicBezTo>
                  <a:cubicBezTo>
                    <a:pt x="1524596" y="2046564"/>
                    <a:pt x="1541075" y="2022375"/>
                    <a:pt x="1540342" y="1999047"/>
                  </a:cubicBezTo>
                  <a:cubicBezTo>
                    <a:pt x="1539565" y="1973435"/>
                    <a:pt x="1516227" y="1960154"/>
                    <a:pt x="1503889" y="1940320"/>
                  </a:cubicBezTo>
                  <a:cubicBezTo>
                    <a:pt x="1479213" y="1900607"/>
                    <a:pt x="1479127" y="1870855"/>
                    <a:pt x="1499618" y="1829030"/>
                  </a:cubicBezTo>
                  <a:cubicBezTo>
                    <a:pt x="1526925" y="1773320"/>
                    <a:pt x="1584430" y="1770388"/>
                    <a:pt x="1630417" y="1739903"/>
                  </a:cubicBezTo>
                  <a:cubicBezTo>
                    <a:pt x="1689475" y="1700794"/>
                    <a:pt x="1752113" y="1595455"/>
                    <a:pt x="1755780" y="1524438"/>
                  </a:cubicBezTo>
                  <a:cubicBezTo>
                    <a:pt x="1758368" y="1474161"/>
                    <a:pt x="1732916" y="1470195"/>
                    <a:pt x="1692020" y="1458984"/>
                  </a:cubicBezTo>
                  <a:cubicBezTo>
                    <a:pt x="1667776" y="1452343"/>
                    <a:pt x="1631107" y="1443590"/>
                    <a:pt x="1606776" y="1440701"/>
                  </a:cubicBezTo>
                  <a:close/>
                  <a:moveTo>
                    <a:pt x="1516744" y="1203677"/>
                  </a:moveTo>
                  <a:cubicBezTo>
                    <a:pt x="1510748" y="1204539"/>
                    <a:pt x="1498453" y="1209369"/>
                    <a:pt x="1494096" y="1213335"/>
                  </a:cubicBezTo>
                  <a:cubicBezTo>
                    <a:pt x="1438921" y="1263353"/>
                    <a:pt x="1511870" y="1404999"/>
                    <a:pt x="1570324" y="1326221"/>
                  </a:cubicBezTo>
                  <a:cubicBezTo>
                    <a:pt x="1608502" y="1274823"/>
                    <a:pt x="1591333" y="1193113"/>
                    <a:pt x="1516744" y="1203677"/>
                  </a:cubicBezTo>
                  <a:close/>
                  <a:moveTo>
                    <a:pt x="2034935" y="1195484"/>
                  </a:moveTo>
                  <a:cubicBezTo>
                    <a:pt x="1954135" y="1205531"/>
                    <a:pt x="1986792" y="1357439"/>
                    <a:pt x="2042096" y="1354205"/>
                  </a:cubicBezTo>
                  <a:cubicBezTo>
                    <a:pt x="2111810" y="1350108"/>
                    <a:pt x="2129324" y="1183756"/>
                    <a:pt x="2034935" y="1195484"/>
                  </a:cubicBezTo>
                  <a:close/>
                  <a:moveTo>
                    <a:pt x="2354987" y="974845"/>
                  </a:moveTo>
                  <a:cubicBezTo>
                    <a:pt x="2337041" y="972689"/>
                    <a:pt x="2337041" y="981227"/>
                    <a:pt x="2354987" y="979071"/>
                  </a:cubicBezTo>
                  <a:close/>
                  <a:moveTo>
                    <a:pt x="1991597" y="39936"/>
                  </a:moveTo>
                  <a:cubicBezTo>
                    <a:pt x="1952981" y="37570"/>
                    <a:pt x="1915396" y="39338"/>
                    <a:pt x="1895811" y="52015"/>
                  </a:cubicBezTo>
                  <a:cubicBezTo>
                    <a:pt x="1852628" y="79913"/>
                    <a:pt x="1866390" y="128637"/>
                    <a:pt x="1863456" y="170592"/>
                  </a:cubicBezTo>
                  <a:cubicBezTo>
                    <a:pt x="1858840" y="236305"/>
                    <a:pt x="1851161" y="304648"/>
                    <a:pt x="1847624" y="369542"/>
                  </a:cubicBezTo>
                  <a:cubicBezTo>
                    <a:pt x="1846891" y="383168"/>
                    <a:pt x="1854095" y="403046"/>
                    <a:pt x="1850600" y="418568"/>
                  </a:cubicBezTo>
                  <a:cubicBezTo>
                    <a:pt x="1868460" y="396405"/>
                    <a:pt x="1895250" y="375622"/>
                    <a:pt x="1923592" y="368723"/>
                  </a:cubicBezTo>
                  <a:cubicBezTo>
                    <a:pt x="1940244" y="364670"/>
                    <a:pt x="1952453" y="367300"/>
                    <a:pt x="1971218" y="360315"/>
                  </a:cubicBezTo>
                  <a:cubicBezTo>
                    <a:pt x="2072898" y="322413"/>
                    <a:pt x="1993435" y="191979"/>
                    <a:pt x="2068325" y="138425"/>
                  </a:cubicBezTo>
                  <a:cubicBezTo>
                    <a:pt x="2066427" y="147394"/>
                    <a:pt x="2057799" y="153085"/>
                    <a:pt x="2053658" y="162528"/>
                  </a:cubicBezTo>
                  <a:cubicBezTo>
                    <a:pt x="2042312" y="188572"/>
                    <a:pt x="2044167" y="214099"/>
                    <a:pt x="2044599" y="241824"/>
                  </a:cubicBezTo>
                  <a:cubicBezTo>
                    <a:pt x="2074321" y="240574"/>
                    <a:pt x="2099731" y="221558"/>
                    <a:pt x="2125140" y="208105"/>
                  </a:cubicBezTo>
                  <a:cubicBezTo>
                    <a:pt x="2128634" y="206251"/>
                    <a:pt x="2136744" y="199352"/>
                    <a:pt x="2139505" y="205173"/>
                  </a:cubicBezTo>
                  <a:cubicBezTo>
                    <a:pt x="2122810" y="224016"/>
                    <a:pt x="2063105" y="248637"/>
                    <a:pt x="2051285" y="263599"/>
                  </a:cubicBezTo>
                  <a:cubicBezTo>
                    <a:pt x="2036488" y="282356"/>
                    <a:pt x="2045375" y="332891"/>
                    <a:pt x="2018758" y="351820"/>
                  </a:cubicBezTo>
                  <a:cubicBezTo>
                    <a:pt x="2041492" y="364454"/>
                    <a:pt x="2063709" y="354321"/>
                    <a:pt x="2085495" y="345266"/>
                  </a:cubicBezTo>
                  <a:cubicBezTo>
                    <a:pt x="2094942" y="355874"/>
                    <a:pt x="2061121" y="366308"/>
                    <a:pt x="2050940" y="367041"/>
                  </a:cubicBezTo>
                  <a:cubicBezTo>
                    <a:pt x="2035539" y="368119"/>
                    <a:pt x="2021044" y="360660"/>
                    <a:pt x="2008275" y="362600"/>
                  </a:cubicBezTo>
                  <a:cubicBezTo>
                    <a:pt x="1999906" y="363894"/>
                    <a:pt x="1988000" y="374889"/>
                    <a:pt x="1976524" y="378640"/>
                  </a:cubicBezTo>
                  <a:cubicBezTo>
                    <a:pt x="1954351" y="385884"/>
                    <a:pt x="1932954" y="384030"/>
                    <a:pt x="1909702" y="393775"/>
                  </a:cubicBezTo>
                  <a:cubicBezTo>
                    <a:pt x="1869625" y="410548"/>
                    <a:pt x="1850126" y="443275"/>
                    <a:pt x="1846287" y="485575"/>
                  </a:cubicBezTo>
                  <a:cubicBezTo>
                    <a:pt x="1840937" y="544475"/>
                    <a:pt x="1863715" y="599883"/>
                    <a:pt x="1863499" y="658051"/>
                  </a:cubicBezTo>
                  <a:cubicBezTo>
                    <a:pt x="1863413" y="677454"/>
                    <a:pt x="1845941" y="703325"/>
                    <a:pt x="1845898" y="726998"/>
                  </a:cubicBezTo>
                  <a:cubicBezTo>
                    <a:pt x="1845726" y="784346"/>
                    <a:pt x="1876700" y="766236"/>
                    <a:pt x="1913239" y="776369"/>
                  </a:cubicBezTo>
                  <a:cubicBezTo>
                    <a:pt x="1943437" y="784734"/>
                    <a:pt x="1980623" y="822980"/>
                    <a:pt x="2007930" y="824317"/>
                  </a:cubicBezTo>
                  <a:cubicBezTo>
                    <a:pt x="2040371" y="825869"/>
                    <a:pt x="2056332" y="793271"/>
                    <a:pt x="2083036" y="787105"/>
                  </a:cubicBezTo>
                  <a:cubicBezTo>
                    <a:pt x="2132258" y="775679"/>
                    <a:pt x="2160816" y="805819"/>
                    <a:pt x="2196277" y="749419"/>
                  </a:cubicBezTo>
                  <a:cubicBezTo>
                    <a:pt x="2237173" y="684310"/>
                    <a:pt x="2191186" y="666588"/>
                    <a:pt x="2170738" y="613768"/>
                  </a:cubicBezTo>
                  <a:cubicBezTo>
                    <a:pt x="2150290" y="560947"/>
                    <a:pt x="2194767" y="549305"/>
                    <a:pt x="2195716" y="511231"/>
                  </a:cubicBezTo>
                  <a:cubicBezTo>
                    <a:pt x="2196190" y="491008"/>
                    <a:pt x="2177209" y="465827"/>
                    <a:pt x="2174189" y="446509"/>
                  </a:cubicBezTo>
                  <a:cubicBezTo>
                    <a:pt x="2171903" y="431676"/>
                    <a:pt x="2175139" y="393904"/>
                    <a:pt x="2180186" y="379761"/>
                  </a:cubicBezTo>
                  <a:cubicBezTo>
                    <a:pt x="2187347" y="359582"/>
                    <a:pt x="2211893" y="352640"/>
                    <a:pt x="2224145" y="339661"/>
                  </a:cubicBezTo>
                  <a:cubicBezTo>
                    <a:pt x="2227812" y="335737"/>
                    <a:pt x="2241012" y="303570"/>
                    <a:pt x="2247181" y="310987"/>
                  </a:cubicBezTo>
                  <a:cubicBezTo>
                    <a:pt x="2257621" y="323621"/>
                    <a:pt x="2198563" y="373854"/>
                    <a:pt x="2193343" y="388644"/>
                  </a:cubicBezTo>
                  <a:cubicBezTo>
                    <a:pt x="2183939" y="415334"/>
                    <a:pt x="2184802" y="444483"/>
                    <a:pt x="2195500" y="470483"/>
                  </a:cubicBezTo>
                  <a:lnTo>
                    <a:pt x="2212454" y="437929"/>
                  </a:lnTo>
                  <a:cubicBezTo>
                    <a:pt x="2226129" y="423010"/>
                    <a:pt x="2252056" y="424821"/>
                    <a:pt x="2266033" y="413911"/>
                  </a:cubicBezTo>
                  <a:cubicBezTo>
                    <a:pt x="2276645" y="405633"/>
                    <a:pt x="2277120" y="389420"/>
                    <a:pt x="2290277" y="384289"/>
                  </a:cubicBezTo>
                  <a:cubicBezTo>
                    <a:pt x="2295670" y="428960"/>
                    <a:pt x="2240581" y="428054"/>
                    <a:pt x="2220090" y="444397"/>
                  </a:cubicBezTo>
                  <a:cubicBezTo>
                    <a:pt x="2206026" y="455607"/>
                    <a:pt x="2215603" y="508601"/>
                    <a:pt x="2212454" y="528478"/>
                  </a:cubicBezTo>
                  <a:cubicBezTo>
                    <a:pt x="2210038" y="543915"/>
                    <a:pt x="2195026" y="558834"/>
                    <a:pt x="2192135" y="572848"/>
                  </a:cubicBezTo>
                  <a:cubicBezTo>
                    <a:pt x="2182213" y="620408"/>
                    <a:pt x="2246793" y="658870"/>
                    <a:pt x="2243040" y="709750"/>
                  </a:cubicBezTo>
                  <a:cubicBezTo>
                    <a:pt x="2240624" y="742348"/>
                    <a:pt x="2196967" y="805474"/>
                    <a:pt x="2162887" y="810864"/>
                  </a:cubicBezTo>
                  <a:cubicBezTo>
                    <a:pt x="2136744" y="815003"/>
                    <a:pt x="2110472" y="802283"/>
                    <a:pt x="2086444" y="807759"/>
                  </a:cubicBezTo>
                  <a:cubicBezTo>
                    <a:pt x="2062415" y="813235"/>
                    <a:pt x="2044081" y="849757"/>
                    <a:pt x="2012287" y="849973"/>
                  </a:cubicBezTo>
                  <a:cubicBezTo>
                    <a:pt x="1964834" y="850274"/>
                    <a:pt x="1937095" y="789865"/>
                    <a:pt x="1882783" y="793573"/>
                  </a:cubicBezTo>
                  <a:cubicBezTo>
                    <a:pt x="1862248" y="794996"/>
                    <a:pt x="1861213" y="801938"/>
                    <a:pt x="1859185" y="821945"/>
                  </a:cubicBezTo>
                  <a:cubicBezTo>
                    <a:pt x="1853922" y="874119"/>
                    <a:pt x="1854310" y="961737"/>
                    <a:pt x="1854699" y="1015765"/>
                  </a:cubicBezTo>
                  <a:cubicBezTo>
                    <a:pt x="1854914" y="1042498"/>
                    <a:pt x="1864276" y="1061385"/>
                    <a:pt x="1878857" y="1082513"/>
                  </a:cubicBezTo>
                  <a:cubicBezTo>
                    <a:pt x="1906164" y="1122096"/>
                    <a:pt x="1948139" y="1153185"/>
                    <a:pt x="1973850" y="1194579"/>
                  </a:cubicBezTo>
                  <a:cubicBezTo>
                    <a:pt x="2020182" y="1165473"/>
                    <a:pt x="2053658" y="1155039"/>
                    <a:pt x="2104864" y="1181945"/>
                  </a:cubicBezTo>
                  <a:cubicBezTo>
                    <a:pt x="2098264" y="1121751"/>
                    <a:pt x="2142352" y="1085229"/>
                    <a:pt x="2198304" y="1080098"/>
                  </a:cubicBezTo>
                  <a:cubicBezTo>
                    <a:pt x="2205595" y="1079451"/>
                    <a:pt x="2213619" y="1083591"/>
                    <a:pt x="2222894" y="1082642"/>
                  </a:cubicBezTo>
                  <a:cubicBezTo>
                    <a:pt x="2260598" y="1078675"/>
                    <a:pt x="2261115" y="1038876"/>
                    <a:pt x="2279795" y="1014126"/>
                  </a:cubicBezTo>
                  <a:cubicBezTo>
                    <a:pt x="2304427" y="981485"/>
                    <a:pt x="2344029" y="976527"/>
                    <a:pt x="2374227" y="953372"/>
                  </a:cubicBezTo>
                  <a:cubicBezTo>
                    <a:pt x="2387212" y="943411"/>
                    <a:pt x="2422327" y="914522"/>
                    <a:pt x="2432508" y="903871"/>
                  </a:cubicBezTo>
                  <a:cubicBezTo>
                    <a:pt x="2441524" y="894428"/>
                    <a:pt x="2445191" y="877655"/>
                    <a:pt x="2458349" y="871532"/>
                  </a:cubicBezTo>
                  <a:cubicBezTo>
                    <a:pt x="2461325" y="901198"/>
                    <a:pt x="2428971" y="917626"/>
                    <a:pt x="2413009" y="936081"/>
                  </a:cubicBezTo>
                  <a:cubicBezTo>
                    <a:pt x="2393553" y="958589"/>
                    <a:pt x="2381949" y="986142"/>
                    <a:pt x="2351665" y="999768"/>
                  </a:cubicBezTo>
                  <a:cubicBezTo>
                    <a:pt x="2334107" y="1007658"/>
                    <a:pt x="2313918" y="1005761"/>
                    <a:pt x="2298862" y="1020249"/>
                  </a:cubicBezTo>
                  <a:cubicBezTo>
                    <a:pt x="2290148" y="1028657"/>
                    <a:pt x="2263315" y="1081133"/>
                    <a:pt x="2269398" y="1090792"/>
                  </a:cubicBezTo>
                  <a:cubicBezTo>
                    <a:pt x="2270606" y="1092689"/>
                    <a:pt x="2305333" y="1106703"/>
                    <a:pt x="2310683" y="1107608"/>
                  </a:cubicBezTo>
                  <a:cubicBezTo>
                    <a:pt x="2380310" y="1119681"/>
                    <a:pt x="2444113" y="1061428"/>
                    <a:pt x="2469220" y="1000932"/>
                  </a:cubicBezTo>
                  <a:cubicBezTo>
                    <a:pt x="2465208" y="1069189"/>
                    <a:pt x="2393596" y="1143440"/>
                    <a:pt x="2322934" y="1134126"/>
                  </a:cubicBezTo>
                  <a:cubicBezTo>
                    <a:pt x="2267327" y="1126796"/>
                    <a:pt x="2274186" y="1095319"/>
                    <a:pt x="2202489" y="1126494"/>
                  </a:cubicBezTo>
                  <a:cubicBezTo>
                    <a:pt x="2143819" y="1151977"/>
                    <a:pt x="2103398" y="1192078"/>
                    <a:pt x="2130791" y="1259559"/>
                  </a:cubicBezTo>
                  <a:lnTo>
                    <a:pt x="2234110" y="1222865"/>
                  </a:lnTo>
                  <a:cubicBezTo>
                    <a:pt x="2208830" y="1249038"/>
                    <a:pt x="2156890" y="1254557"/>
                    <a:pt x="2132646" y="1280903"/>
                  </a:cubicBezTo>
                  <a:cubicBezTo>
                    <a:pt x="2120437" y="1294183"/>
                    <a:pt x="2117461" y="1319149"/>
                    <a:pt x="2106633" y="1336785"/>
                  </a:cubicBezTo>
                  <a:cubicBezTo>
                    <a:pt x="2083036" y="1375161"/>
                    <a:pt x="2033641" y="1382361"/>
                    <a:pt x="2016817" y="1423756"/>
                  </a:cubicBezTo>
                  <a:cubicBezTo>
                    <a:pt x="2002106" y="1459932"/>
                    <a:pt x="2020354" y="1501111"/>
                    <a:pt x="2051673" y="1521894"/>
                  </a:cubicBezTo>
                  <a:cubicBezTo>
                    <a:pt x="2113018" y="1562512"/>
                    <a:pt x="2216682" y="1508786"/>
                    <a:pt x="2270563" y="1587564"/>
                  </a:cubicBezTo>
                  <a:cubicBezTo>
                    <a:pt x="2324142" y="1665911"/>
                    <a:pt x="2238985" y="1735160"/>
                    <a:pt x="2234024" y="1813507"/>
                  </a:cubicBezTo>
                  <a:cubicBezTo>
                    <a:pt x="2229149" y="1890431"/>
                    <a:pt x="2251193" y="1980808"/>
                    <a:pt x="2248260" y="2058293"/>
                  </a:cubicBezTo>
                  <a:lnTo>
                    <a:pt x="2264437" y="2195281"/>
                  </a:lnTo>
                  <a:lnTo>
                    <a:pt x="2413182" y="2044452"/>
                  </a:lnTo>
                  <a:cubicBezTo>
                    <a:pt x="2453301" y="2001333"/>
                    <a:pt x="2445666" y="1940794"/>
                    <a:pt x="2457831" y="1886421"/>
                  </a:cubicBezTo>
                  <a:cubicBezTo>
                    <a:pt x="2467279" y="1844251"/>
                    <a:pt x="2484103" y="1797122"/>
                    <a:pt x="2501531" y="1757625"/>
                  </a:cubicBezTo>
                  <a:lnTo>
                    <a:pt x="2454164" y="2022849"/>
                  </a:lnTo>
                  <a:cubicBezTo>
                    <a:pt x="2500712" y="1980420"/>
                    <a:pt x="2544973" y="1946874"/>
                    <a:pt x="2549114" y="1878573"/>
                  </a:cubicBezTo>
                  <a:cubicBezTo>
                    <a:pt x="2551702" y="1835627"/>
                    <a:pt x="2535223" y="1751761"/>
                    <a:pt x="2525560" y="1707823"/>
                  </a:cubicBezTo>
                  <a:cubicBezTo>
                    <a:pt x="2519348" y="1679623"/>
                    <a:pt x="2497347" y="1657417"/>
                    <a:pt x="2488676" y="1630510"/>
                  </a:cubicBezTo>
                  <a:cubicBezTo>
                    <a:pt x="2496915" y="1621628"/>
                    <a:pt x="2532333" y="1674147"/>
                    <a:pt x="2535654" y="1680528"/>
                  </a:cubicBezTo>
                  <a:cubicBezTo>
                    <a:pt x="2540918" y="1690618"/>
                    <a:pt x="2538113" y="1709202"/>
                    <a:pt x="2553299" y="1708081"/>
                  </a:cubicBezTo>
                  <a:lnTo>
                    <a:pt x="2570554" y="1578768"/>
                  </a:lnTo>
                  <a:cubicBezTo>
                    <a:pt x="2587077" y="1632580"/>
                    <a:pt x="2574911" y="1686738"/>
                    <a:pt x="2566025" y="1740377"/>
                  </a:cubicBezTo>
                  <a:lnTo>
                    <a:pt x="2592124" y="1815878"/>
                  </a:lnTo>
                  <a:cubicBezTo>
                    <a:pt x="2627326" y="1681779"/>
                    <a:pt x="2676591" y="1521592"/>
                    <a:pt x="2597344" y="1394650"/>
                  </a:cubicBezTo>
                  <a:cubicBezTo>
                    <a:pt x="2589751" y="1382491"/>
                    <a:pt x="2574437" y="1354722"/>
                    <a:pt x="2559769" y="1367356"/>
                  </a:cubicBezTo>
                  <a:lnTo>
                    <a:pt x="2561970" y="1354550"/>
                  </a:lnTo>
                  <a:cubicBezTo>
                    <a:pt x="2550408" y="1350195"/>
                    <a:pt x="2554981" y="1362699"/>
                    <a:pt x="2550624" y="1363389"/>
                  </a:cubicBezTo>
                  <a:cubicBezTo>
                    <a:pt x="2526207" y="1367442"/>
                    <a:pt x="2520599" y="1342390"/>
                    <a:pt x="2499072" y="1342002"/>
                  </a:cubicBezTo>
                  <a:cubicBezTo>
                    <a:pt x="2490574" y="1341830"/>
                    <a:pt x="2467106" y="1345667"/>
                    <a:pt x="2458305" y="1347823"/>
                  </a:cubicBezTo>
                  <a:cubicBezTo>
                    <a:pt x="2443768" y="1351445"/>
                    <a:pt x="2432379" y="1358042"/>
                    <a:pt x="2419782" y="1365329"/>
                  </a:cubicBezTo>
                  <a:cubicBezTo>
                    <a:pt x="2459039" y="1314751"/>
                    <a:pt x="2532549" y="1312768"/>
                    <a:pt x="2585653" y="1341614"/>
                  </a:cubicBezTo>
                  <a:cubicBezTo>
                    <a:pt x="2591391" y="1339458"/>
                    <a:pt x="2585826" y="1330834"/>
                    <a:pt x="2583539" y="1327600"/>
                  </a:cubicBezTo>
                  <a:cubicBezTo>
                    <a:pt x="2573272" y="1313199"/>
                    <a:pt x="2537466" y="1278617"/>
                    <a:pt x="2521246" y="1272365"/>
                  </a:cubicBezTo>
                  <a:cubicBezTo>
                    <a:pt x="2476122" y="1254988"/>
                    <a:pt x="2435054" y="1281334"/>
                    <a:pt x="2393855" y="1253134"/>
                  </a:cubicBezTo>
                  <a:cubicBezTo>
                    <a:pt x="2405201" y="1247098"/>
                    <a:pt x="2418229" y="1255764"/>
                    <a:pt x="2430265" y="1255463"/>
                  </a:cubicBezTo>
                  <a:cubicBezTo>
                    <a:pt x="2476252" y="1254298"/>
                    <a:pt x="2512144" y="1222951"/>
                    <a:pt x="2557354" y="1253436"/>
                  </a:cubicBezTo>
                  <a:lnTo>
                    <a:pt x="2609337" y="1302721"/>
                  </a:lnTo>
                  <a:cubicBezTo>
                    <a:pt x="2613996" y="1207126"/>
                    <a:pt x="2622020" y="1105193"/>
                    <a:pt x="2601313" y="1011108"/>
                  </a:cubicBezTo>
                  <a:cubicBezTo>
                    <a:pt x="2566629" y="853767"/>
                    <a:pt x="2525862" y="739114"/>
                    <a:pt x="2419653" y="619287"/>
                  </a:cubicBezTo>
                  <a:cubicBezTo>
                    <a:pt x="2409817" y="608205"/>
                    <a:pt x="2395797" y="604411"/>
                    <a:pt x="2389584" y="589060"/>
                  </a:cubicBezTo>
                  <a:cubicBezTo>
                    <a:pt x="2435054" y="616139"/>
                    <a:pt x="2488287" y="653523"/>
                    <a:pt x="2510246" y="703325"/>
                  </a:cubicBezTo>
                  <a:cubicBezTo>
                    <a:pt x="2517363" y="704490"/>
                    <a:pt x="2514214" y="697504"/>
                    <a:pt x="2514473" y="692675"/>
                  </a:cubicBezTo>
                  <a:cubicBezTo>
                    <a:pt x="2519909" y="599280"/>
                    <a:pt x="2470298" y="524727"/>
                    <a:pt x="2416072" y="454702"/>
                  </a:cubicBezTo>
                  <a:lnTo>
                    <a:pt x="2367928" y="354149"/>
                  </a:lnTo>
                  <a:cubicBezTo>
                    <a:pt x="2377031" y="352165"/>
                    <a:pt x="2377764" y="358762"/>
                    <a:pt x="2381604" y="364152"/>
                  </a:cubicBezTo>
                  <a:cubicBezTo>
                    <a:pt x="2400283" y="390196"/>
                    <a:pt x="2413095" y="422923"/>
                    <a:pt x="2430783" y="448622"/>
                  </a:cubicBezTo>
                  <a:cubicBezTo>
                    <a:pt x="2463914" y="496829"/>
                    <a:pt x="2502825" y="520156"/>
                    <a:pt x="2522066" y="581558"/>
                  </a:cubicBezTo>
                  <a:cubicBezTo>
                    <a:pt x="2539019" y="635629"/>
                    <a:pt x="2532764" y="686207"/>
                    <a:pt x="2541392" y="739028"/>
                  </a:cubicBezTo>
                  <a:cubicBezTo>
                    <a:pt x="2551098" y="798575"/>
                    <a:pt x="2593332" y="871187"/>
                    <a:pt x="2599587" y="935219"/>
                  </a:cubicBezTo>
                  <a:lnTo>
                    <a:pt x="2630863" y="1022448"/>
                  </a:lnTo>
                  <a:lnTo>
                    <a:pt x="2630906" y="1022232"/>
                  </a:lnTo>
                  <a:cubicBezTo>
                    <a:pt x="2626247" y="986444"/>
                    <a:pt x="2637075" y="951647"/>
                    <a:pt x="2639534" y="916548"/>
                  </a:cubicBezTo>
                  <a:cubicBezTo>
                    <a:pt x="2648119" y="793703"/>
                    <a:pt x="2640181" y="634335"/>
                    <a:pt x="2616066" y="513214"/>
                  </a:cubicBezTo>
                  <a:cubicBezTo>
                    <a:pt x="2563264" y="247904"/>
                    <a:pt x="2351104" y="94616"/>
                    <a:pt x="2093562" y="52662"/>
                  </a:cubicBezTo>
                  <a:cubicBezTo>
                    <a:pt x="2069857" y="48803"/>
                    <a:pt x="2030212" y="42302"/>
                    <a:pt x="1991597" y="39936"/>
                  </a:cubicBezTo>
                  <a:close/>
                  <a:moveTo>
                    <a:pt x="1619795" y="36311"/>
                  </a:moveTo>
                  <a:cubicBezTo>
                    <a:pt x="1498422" y="36809"/>
                    <a:pt x="1297235" y="99354"/>
                    <a:pt x="1212870" y="149420"/>
                  </a:cubicBezTo>
                  <a:cubicBezTo>
                    <a:pt x="927158" y="318921"/>
                    <a:pt x="925217" y="678230"/>
                    <a:pt x="945233" y="972646"/>
                  </a:cubicBezTo>
                  <a:lnTo>
                    <a:pt x="953775" y="1022232"/>
                  </a:lnTo>
                  <a:lnTo>
                    <a:pt x="1021633" y="790425"/>
                  </a:lnTo>
                  <a:cubicBezTo>
                    <a:pt x="1034748" y="717037"/>
                    <a:pt x="1028838" y="632783"/>
                    <a:pt x="1057180" y="562930"/>
                  </a:cubicBezTo>
                  <a:cubicBezTo>
                    <a:pt x="1076981" y="514163"/>
                    <a:pt x="1130474" y="458108"/>
                    <a:pt x="1162527" y="413911"/>
                  </a:cubicBezTo>
                  <a:cubicBezTo>
                    <a:pt x="1185002" y="382909"/>
                    <a:pt x="1196607" y="342248"/>
                    <a:pt x="1238366" y="328105"/>
                  </a:cubicBezTo>
                  <a:lnTo>
                    <a:pt x="1200360" y="369801"/>
                  </a:lnTo>
                  <a:cubicBezTo>
                    <a:pt x="1159291" y="457203"/>
                    <a:pt x="1086903" y="523045"/>
                    <a:pt x="1067059" y="620235"/>
                  </a:cubicBezTo>
                  <a:cubicBezTo>
                    <a:pt x="1062141" y="644209"/>
                    <a:pt x="1061451" y="674177"/>
                    <a:pt x="1057396" y="698884"/>
                  </a:cubicBezTo>
                  <a:cubicBezTo>
                    <a:pt x="1078189" y="677713"/>
                    <a:pt x="1093202" y="654601"/>
                    <a:pt x="1115677" y="634335"/>
                  </a:cubicBezTo>
                  <a:cubicBezTo>
                    <a:pt x="1123572" y="627221"/>
                    <a:pt x="1165201" y="593588"/>
                    <a:pt x="1171672" y="591173"/>
                  </a:cubicBezTo>
                  <a:cubicBezTo>
                    <a:pt x="1179092" y="588370"/>
                    <a:pt x="1180343" y="597037"/>
                    <a:pt x="1178014" y="599668"/>
                  </a:cubicBezTo>
                  <a:cubicBezTo>
                    <a:pt x="1177539" y="600228"/>
                    <a:pt x="1169558" y="601608"/>
                    <a:pt x="1165029" y="605963"/>
                  </a:cubicBezTo>
                  <a:cubicBezTo>
                    <a:pt x="1100276" y="667623"/>
                    <a:pt x="1064600" y="728076"/>
                    <a:pt x="1034920" y="812373"/>
                  </a:cubicBezTo>
                  <a:cubicBezTo>
                    <a:pt x="981428" y="964281"/>
                    <a:pt x="946743" y="1134428"/>
                    <a:pt x="962489" y="1296210"/>
                  </a:cubicBezTo>
                  <a:cubicBezTo>
                    <a:pt x="963136" y="1302721"/>
                    <a:pt x="962705" y="1307076"/>
                    <a:pt x="968960" y="1311215"/>
                  </a:cubicBezTo>
                  <a:cubicBezTo>
                    <a:pt x="998683" y="1270684"/>
                    <a:pt x="1038242" y="1231747"/>
                    <a:pt x="1092856" y="1239077"/>
                  </a:cubicBezTo>
                  <a:cubicBezTo>
                    <a:pt x="1114642" y="1241966"/>
                    <a:pt x="1132674" y="1256972"/>
                    <a:pt x="1154805" y="1258998"/>
                  </a:cubicBezTo>
                  <a:lnTo>
                    <a:pt x="1199583" y="1259429"/>
                  </a:lnTo>
                  <a:cubicBezTo>
                    <a:pt x="1159895" y="1277971"/>
                    <a:pt x="1122709" y="1258912"/>
                    <a:pt x="1082158" y="1264906"/>
                  </a:cubicBezTo>
                  <a:cubicBezTo>
                    <a:pt x="1047387" y="1270080"/>
                    <a:pt x="1019865" y="1296426"/>
                    <a:pt x="1018527" y="1332732"/>
                  </a:cubicBezTo>
                  <a:cubicBezTo>
                    <a:pt x="1056576" y="1315096"/>
                    <a:pt x="1101010" y="1321089"/>
                    <a:pt x="1137937" y="1340493"/>
                  </a:cubicBezTo>
                  <a:cubicBezTo>
                    <a:pt x="1143632" y="1343468"/>
                    <a:pt x="1162440" y="1354162"/>
                    <a:pt x="1160758" y="1362958"/>
                  </a:cubicBezTo>
                  <a:cubicBezTo>
                    <a:pt x="1077930" y="1324625"/>
                    <a:pt x="1015033" y="1335189"/>
                    <a:pt x="973749" y="1419573"/>
                  </a:cubicBezTo>
                  <a:cubicBezTo>
                    <a:pt x="935225" y="1498394"/>
                    <a:pt x="938073" y="1575793"/>
                    <a:pt x="951575" y="1660607"/>
                  </a:cubicBezTo>
                  <a:cubicBezTo>
                    <a:pt x="959512" y="1710410"/>
                    <a:pt x="973058" y="1763532"/>
                    <a:pt x="988373" y="1811394"/>
                  </a:cubicBezTo>
                  <a:lnTo>
                    <a:pt x="1014602" y="1748915"/>
                  </a:lnTo>
                  <a:cubicBezTo>
                    <a:pt x="1003558" y="1705710"/>
                    <a:pt x="997303" y="1655951"/>
                    <a:pt x="1001315" y="1611021"/>
                  </a:cubicBezTo>
                  <a:cubicBezTo>
                    <a:pt x="1001789" y="1605502"/>
                    <a:pt x="1012013" y="1552724"/>
                    <a:pt x="1018441" y="1561348"/>
                  </a:cubicBezTo>
                  <a:cubicBezTo>
                    <a:pt x="1008044" y="1610417"/>
                    <a:pt x="1019778" y="1659443"/>
                    <a:pt x="1027155" y="1707909"/>
                  </a:cubicBezTo>
                  <a:lnTo>
                    <a:pt x="1051097" y="1665092"/>
                  </a:lnTo>
                  <a:lnTo>
                    <a:pt x="1091735" y="1621714"/>
                  </a:lnTo>
                  <a:cubicBezTo>
                    <a:pt x="1083495" y="1646637"/>
                    <a:pt x="1065290" y="1667593"/>
                    <a:pt x="1057137" y="1692688"/>
                  </a:cubicBezTo>
                  <a:cubicBezTo>
                    <a:pt x="1044325" y="1732012"/>
                    <a:pt x="1028579" y="1807686"/>
                    <a:pt x="1031512" y="1848002"/>
                  </a:cubicBezTo>
                  <a:cubicBezTo>
                    <a:pt x="1032763" y="1865422"/>
                    <a:pt x="1038112" y="1907851"/>
                    <a:pt x="1042081" y="1923676"/>
                  </a:cubicBezTo>
                  <a:cubicBezTo>
                    <a:pt x="1049976" y="1954980"/>
                    <a:pt x="1099371" y="1990898"/>
                    <a:pt x="1121932" y="2014096"/>
                  </a:cubicBezTo>
                  <a:cubicBezTo>
                    <a:pt x="1110975" y="1971322"/>
                    <a:pt x="1114814" y="1926392"/>
                    <a:pt x="1108602" y="1883015"/>
                  </a:cubicBezTo>
                  <a:cubicBezTo>
                    <a:pt x="1103339" y="1846019"/>
                    <a:pt x="1087205" y="1809238"/>
                    <a:pt x="1079872" y="1773751"/>
                  </a:cubicBezTo>
                  <a:cubicBezTo>
                    <a:pt x="1078966" y="1769396"/>
                    <a:pt x="1075040" y="1754650"/>
                    <a:pt x="1083107" y="1755426"/>
                  </a:cubicBezTo>
                  <a:cubicBezTo>
                    <a:pt x="1094366" y="1798976"/>
                    <a:pt x="1114210" y="1840758"/>
                    <a:pt x="1124133" y="1884739"/>
                  </a:cubicBezTo>
                  <a:cubicBezTo>
                    <a:pt x="1130819" y="1914448"/>
                    <a:pt x="1130690" y="1943942"/>
                    <a:pt x="1135996" y="1972055"/>
                  </a:cubicBezTo>
                  <a:cubicBezTo>
                    <a:pt x="1145271" y="2021081"/>
                    <a:pt x="1184700" y="2058250"/>
                    <a:pt x="1218996" y="2091710"/>
                  </a:cubicBezTo>
                  <a:cubicBezTo>
                    <a:pt x="1230773" y="2071875"/>
                    <a:pt x="1204242" y="2044754"/>
                    <a:pt x="1203811" y="2029274"/>
                  </a:cubicBezTo>
                  <a:cubicBezTo>
                    <a:pt x="1203725" y="2025264"/>
                    <a:pt x="1208901" y="2027247"/>
                    <a:pt x="1212439" y="2027075"/>
                  </a:cubicBezTo>
                  <a:cubicBezTo>
                    <a:pt x="1216537" y="2039924"/>
                    <a:pt x="1249970" y="2095936"/>
                    <a:pt x="1246045" y="2103956"/>
                  </a:cubicBezTo>
                  <a:cubicBezTo>
                    <a:pt x="1245613" y="2104861"/>
                    <a:pt x="1238495" y="2104775"/>
                    <a:pt x="1238150" y="2106888"/>
                  </a:cubicBezTo>
                  <a:cubicBezTo>
                    <a:pt x="1235303" y="2123963"/>
                    <a:pt x="1301349" y="2168763"/>
                    <a:pt x="1307389" y="2190883"/>
                  </a:cubicBezTo>
                  <a:cubicBezTo>
                    <a:pt x="1314464" y="2192048"/>
                    <a:pt x="1311401" y="2185062"/>
                    <a:pt x="1311660" y="2180233"/>
                  </a:cubicBezTo>
                  <a:cubicBezTo>
                    <a:pt x="1318044" y="2059371"/>
                    <a:pt x="1347767" y="1909231"/>
                    <a:pt x="1337673" y="1791948"/>
                  </a:cubicBezTo>
                  <a:cubicBezTo>
                    <a:pt x="1333833" y="1747276"/>
                    <a:pt x="1302816" y="1722397"/>
                    <a:pt x="1290349" y="1679709"/>
                  </a:cubicBezTo>
                  <a:cubicBezTo>
                    <a:pt x="1266450" y="1597913"/>
                    <a:pt x="1313860" y="1543453"/>
                    <a:pt x="1395738" y="1535563"/>
                  </a:cubicBezTo>
                  <a:cubicBezTo>
                    <a:pt x="1444443" y="1530863"/>
                    <a:pt x="1500524" y="1551517"/>
                    <a:pt x="1535812" y="1507492"/>
                  </a:cubicBezTo>
                  <a:cubicBezTo>
                    <a:pt x="1551860" y="1487485"/>
                    <a:pt x="1554793" y="1468470"/>
                    <a:pt x="1552507" y="1443331"/>
                  </a:cubicBezTo>
                  <a:cubicBezTo>
                    <a:pt x="1547373" y="1386889"/>
                    <a:pt x="1509756" y="1388915"/>
                    <a:pt x="1479860" y="1352135"/>
                  </a:cubicBezTo>
                  <a:cubicBezTo>
                    <a:pt x="1463812" y="1332387"/>
                    <a:pt x="1457169" y="1304187"/>
                    <a:pt x="1441121" y="1287371"/>
                  </a:cubicBezTo>
                  <a:cubicBezTo>
                    <a:pt x="1419638" y="1264776"/>
                    <a:pt x="1366706" y="1245502"/>
                    <a:pt x="1341814" y="1222865"/>
                  </a:cubicBezTo>
                  <a:cubicBezTo>
                    <a:pt x="1361227" y="1215664"/>
                    <a:pt x="1439482" y="1274047"/>
                    <a:pt x="1449576" y="1263871"/>
                  </a:cubicBezTo>
                  <a:cubicBezTo>
                    <a:pt x="1446945" y="1242915"/>
                    <a:pt x="1462001" y="1223296"/>
                    <a:pt x="1457428" y="1202297"/>
                  </a:cubicBezTo>
                  <a:cubicBezTo>
                    <a:pt x="1449102" y="1164266"/>
                    <a:pt x="1363988" y="1111618"/>
                    <a:pt x="1326111" y="1108901"/>
                  </a:cubicBezTo>
                  <a:cubicBezTo>
                    <a:pt x="1299710" y="1107004"/>
                    <a:pt x="1278140" y="1126494"/>
                    <a:pt x="1253076" y="1129814"/>
                  </a:cubicBezTo>
                  <a:cubicBezTo>
                    <a:pt x="1168825" y="1141025"/>
                    <a:pt x="1103684" y="1086437"/>
                    <a:pt x="1109077" y="1000846"/>
                  </a:cubicBezTo>
                  <a:lnTo>
                    <a:pt x="1129784" y="1046940"/>
                  </a:lnTo>
                  <a:cubicBezTo>
                    <a:pt x="1158515" y="1094845"/>
                    <a:pt x="1199238" y="1116620"/>
                    <a:pt x="1255880" y="1106703"/>
                  </a:cubicBezTo>
                  <a:cubicBezTo>
                    <a:pt x="1266277" y="1104891"/>
                    <a:pt x="1312350" y="1088118"/>
                    <a:pt x="1311271" y="1076994"/>
                  </a:cubicBezTo>
                  <a:cubicBezTo>
                    <a:pt x="1310840" y="1072768"/>
                    <a:pt x="1282584" y="1028916"/>
                    <a:pt x="1277450" y="1024345"/>
                  </a:cubicBezTo>
                  <a:cubicBezTo>
                    <a:pt x="1264163" y="1012531"/>
                    <a:pt x="1245311" y="1011194"/>
                    <a:pt x="1229652" y="1003174"/>
                  </a:cubicBezTo>
                  <a:cubicBezTo>
                    <a:pt x="1192983" y="984374"/>
                    <a:pt x="1190697" y="963634"/>
                    <a:pt x="1167358" y="936124"/>
                  </a:cubicBezTo>
                  <a:cubicBezTo>
                    <a:pt x="1152087" y="918144"/>
                    <a:pt x="1131078" y="908356"/>
                    <a:pt x="1122105" y="886537"/>
                  </a:cubicBezTo>
                  <a:cubicBezTo>
                    <a:pt x="1172492" y="908226"/>
                    <a:pt x="1197685" y="961521"/>
                    <a:pt x="1245441" y="987393"/>
                  </a:cubicBezTo>
                  <a:cubicBezTo>
                    <a:pt x="1273611" y="1002657"/>
                    <a:pt x="1279262" y="994162"/>
                    <a:pt x="1301565" y="1026113"/>
                  </a:cubicBezTo>
                  <a:cubicBezTo>
                    <a:pt x="1307302" y="1034349"/>
                    <a:pt x="1308208" y="1045430"/>
                    <a:pt x="1312997" y="1051424"/>
                  </a:cubicBezTo>
                  <a:cubicBezTo>
                    <a:pt x="1314205" y="1052933"/>
                    <a:pt x="1340261" y="1075484"/>
                    <a:pt x="1341987" y="1076260"/>
                  </a:cubicBezTo>
                  <a:cubicBezTo>
                    <a:pt x="1354238" y="1081823"/>
                    <a:pt x="1374039" y="1076735"/>
                    <a:pt x="1389656" y="1080357"/>
                  </a:cubicBezTo>
                  <a:cubicBezTo>
                    <a:pt x="1396946" y="1082039"/>
                    <a:pt x="1437799" y="1099933"/>
                    <a:pt x="1443364" y="1104288"/>
                  </a:cubicBezTo>
                  <a:cubicBezTo>
                    <a:pt x="1462950" y="1119638"/>
                    <a:pt x="1476711" y="1157324"/>
                    <a:pt x="1475633" y="1181988"/>
                  </a:cubicBezTo>
                  <a:cubicBezTo>
                    <a:pt x="1510187" y="1166207"/>
                    <a:pt x="1530894" y="1157195"/>
                    <a:pt x="1567735" y="1173925"/>
                  </a:cubicBezTo>
                  <a:cubicBezTo>
                    <a:pt x="1578304" y="1178711"/>
                    <a:pt x="1597027" y="1196950"/>
                    <a:pt x="1604878" y="1193070"/>
                  </a:cubicBezTo>
                  <a:cubicBezTo>
                    <a:pt x="1635809" y="1151934"/>
                    <a:pt x="1679553" y="1119078"/>
                    <a:pt x="1710656" y="1078546"/>
                  </a:cubicBezTo>
                  <a:cubicBezTo>
                    <a:pt x="1740422" y="1039739"/>
                    <a:pt x="1726316" y="1039954"/>
                    <a:pt x="1725496" y="998905"/>
                  </a:cubicBezTo>
                  <a:cubicBezTo>
                    <a:pt x="1724159" y="930519"/>
                    <a:pt x="1729422" y="861787"/>
                    <a:pt x="1721355" y="793875"/>
                  </a:cubicBezTo>
                  <a:cubicBezTo>
                    <a:pt x="1669501" y="783095"/>
                    <a:pt x="1627613" y="849110"/>
                    <a:pt x="1581281" y="845919"/>
                  </a:cubicBezTo>
                  <a:cubicBezTo>
                    <a:pt x="1549832" y="843764"/>
                    <a:pt x="1523172" y="808234"/>
                    <a:pt x="1493018" y="804439"/>
                  </a:cubicBezTo>
                  <a:cubicBezTo>
                    <a:pt x="1480119" y="802801"/>
                    <a:pt x="1466271" y="810821"/>
                    <a:pt x="1451906" y="811424"/>
                  </a:cubicBezTo>
                  <a:cubicBezTo>
                    <a:pt x="1382020" y="814184"/>
                    <a:pt x="1323911" y="724367"/>
                    <a:pt x="1349752" y="661586"/>
                  </a:cubicBezTo>
                  <a:cubicBezTo>
                    <a:pt x="1359027" y="639035"/>
                    <a:pt x="1386765" y="612474"/>
                    <a:pt x="1389138" y="588586"/>
                  </a:cubicBezTo>
                  <a:cubicBezTo>
                    <a:pt x="1391985" y="559998"/>
                    <a:pt x="1371451" y="550167"/>
                    <a:pt x="1368043" y="528478"/>
                  </a:cubicBezTo>
                  <a:cubicBezTo>
                    <a:pt x="1364635" y="506790"/>
                    <a:pt x="1374557" y="457246"/>
                    <a:pt x="1359113" y="442542"/>
                  </a:cubicBezTo>
                  <a:cubicBezTo>
                    <a:pt x="1342720" y="426977"/>
                    <a:pt x="1289270" y="424217"/>
                    <a:pt x="1290176" y="380020"/>
                  </a:cubicBezTo>
                  <a:lnTo>
                    <a:pt x="1320719" y="411971"/>
                  </a:lnTo>
                  <a:cubicBezTo>
                    <a:pt x="1344489" y="430167"/>
                    <a:pt x="1384306" y="429391"/>
                    <a:pt x="1376412" y="470570"/>
                  </a:cubicBezTo>
                  <a:cubicBezTo>
                    <a:pt x="1400656" y="451554"/>
                    <a:pt x="1397636" y="400113"/>
                    <a:pt x="1382667" y="375881"/>
                  </a:cubicBezTo>
                  <a:cubicBezTo>
                    <a:pt x="1369466" y="354494"/>
                    <a:pt x="1332367" y="347422"/>
                    <a:pt x="1337630" y="315342"/>
                  </a:cubicBezTo>
                  <a:cubicBezTo>
                    <a:pt x="1345999" y="319524"/>
                    <a:pt x="1347465" y="331123"/>
                    <a:pt x="1355274" y="338626"/>
                  </a:cubicBezTo>
                  <a:cubicBezTo>
                    <a:pt x="1373435" y="356132"/>
                    <a:pt x="1396860" y="354494"/>
                    <a:pt x="1404711" y="388342"/>
                  </a:cubicBezTo>
                  <a:cubicBezTo>
                    <a:pt x="1407861" y="401838"/>
                    <a:pt x="1408982" y="446552"/>
                    <a:pt x="1406480" y="459704"/>
                  </a:cubicBezTo>
                  <a:cubicBezTo>
                    <a:pt x="1403719" y="474062"/>
                    <a:pt x="1384134" y="482039"/>
                    <a:pt x="1384781" y="507048"/>
                  </a:cubicBezTo>
                  <a:cubicBezTo>
                    <a:pt x="1385687" y="541371"/>
                    <a:pt x="1420112" y="552366"/>
                    <a:pt x="1414849" y="593070"/>
                  </a:cubicBezTo>
                  <a:cubicBezTo>
                    <a:pt x="1411010" y="622650"/>
                    <a:pt x="1370329" y="661974"/>
                    <a:pt x="1369035" y="689010"/>
                  </a:cubicBezTo>
                  <a:cubicBezTo>
                    <a:pt x="1368172" y="706301"/>
                    <a:pt x="1393711" y="753300"/>
                    <a:pt x="1406437" y="766106"/>
                  </a:cubicBezTo>
                  <a:cubicBezTo>
                    <a:pt x="1448023" y="807889"/>
                    <a:pt x="1470068" y="777878"/>
                    <a:pt x="1511266" y="786372"/>
                  </a:cubicBezTo>
                  <a:cubicBezTo>
                    <a:pt x="1535381" y="791331"/>
                    <a:pt x="1556778" y="822678"/>
                    <a:pt x="1577140" y="824015"/>
                  </a:cubicBezTo>
                  <a:cubicBezTo>
                    <a:pt x="1598623" y="825438"/>
                    <a:pt x="1628303" y="796333"/>
                    <a:pt x="1648018" y="787537"/>
                  </a:cubicBezTo>
                  <a:cubicBezTo>
                    <a:pt x="1664713" y="780077"/>
                    <a:pt x="1723469" y="770117"/>
                    <a:pt x="1729249" y="760975"/>
                  </a:cubicBezTo>
                  <a:cubicBezTo>
                    <a:pt x="1749050" y="729714"/>
                    <a:pt x="1722390" y="686337"/>
                    <a:pt x="1718119" y="657016"/>
                  </a:cubicBezTo>
                  <a:cubicBezTo>
                    <a:pt x="1706385" y="576858"/>
                    <a:pt x="1777479" y="441464"/>
                    <a:pt x="1675541" y="397742"/>
                  </a:cubicBezTo>
                  <a:cubicBezTo>
                    <a:pt x="1655308" y="389075"/>
                    <a:pt x="1633437" y="388989"/>
                    <a:pt x="1612557" y="383125"/>
                  </a:cubicBezTo>
                  <a:cubicBezTo>
                    <a:pt x="1601211" y="379934"/>
                    <a:pt x="1589995" y="369844"/>
                    <a:pt x="1580116" y="367947"/>
                  </a:cubicBezTo>
                  <a:cubicBezTo>
                    <a:pt x="1564413" y="364928"/>
                    <a:pt x="1553456" y="372517"/>
                    <a:pt x="1538616" y="371224"/>
                  </a:cubicBezTo>
                  <a:cubicBezTo>
                    <a:pt x="1521360" y="369715"/>
                    <a:pt x="1493622" y="356003"/>
                    <a:pt x="1490602" y="336987"/>
                  </a:cubicBezTo>
                  <a:cubicBezTo>
                    <a:pt x="1510705" y="358029"/>
                    <a:pt x="1538400" y="360142"/>
                    <a:pt x="1566053" y="358417"/>
                  </a:cubicBezTo>
                  <a:cubicBezTo>
                    <a:pt x="1565923" y="342895"/>
                    <a:pt x="1553499" y="333624"/>
                    <a:pt x="1547589" y="318705"/>
                  </a:cubicBezTo>
                  <a:cubicBezTo>
                    <a:pt x="1541679" y="303786"/>
                    <a:pt x="1540946" y="281062"/>
                    <a:pt x="1535079" y="270843"/>
                  </a:cubicBezTo>
                  <a:cubicBezTo>
                    <a:pt x="1530031" y="262047"/>
                    <a:pt x="1491206" y="245834"/>
                    <a:pt x="1478393" y="236995"/>
                  </a:cubicBezTo>
                  <a:cubicBezTo>
                    <a:pt x="1465581" y="228155"/>
                    <a:pt x="1453933" y="214487"/>
                    <a:pt x="1441078" y="205345"/>
                  </a:cubicBezTo>
                  <a:cubicBezTo>
                    <a:pt x="1473648" y="214185"/>
                    <a:pt x="1498842" y="246265"/>
                    <a:pt x="1535812" y="246352"/>
                  </a:cubicBezTo>
                  <a:cubicBezTo>
                    <a:pt x="1536373" y="217419"/>
                    <a:pt x="1537236" y="176456"/>
                    <a:pt x="1522827" y="150541"/>
                  </a:cubicBezTo>
                  <a:cubicBezTo>
                    <a:pt x="1522137" y="149291"/>
                    <a:pt x="1490214" y="120789"/>
                    <a:pt x="1512085" y="129974"/>
                  </a:cubicBezTo>
                  <a:cubicBezTo>
                    <a:pt x="1533957" y="139158"/>
                    <a:pt x="1551989" y="205389"/>
                    <a:pt x="1553284" y="227164"/>
                  </a:cubicBezTo>
                  <a:cubicBezTo>
                    <a:pt x="1553887" y="237124"/>
                    <a:pt x="1548366" y="245791"/>
                    <a:pt x="1549099" y="256441"/>
                  </a:cubicBezTo>
                  <a:cubicBezTo>
                    <a:pt x="1552205" y="300207"/>
                    <a:pt x="1573775" y="359280"/>
                    <a:pt x="1621832" y="369456"/>
                  </a:cubicBezTo>
                  <a:cubicBezTo>
                    <a:pt x="1646810" y="374760"/>
                    <a:pt x="1673815" y="364497"/>
                    <a:pt x="1695040" y="382478"/>
                  </a:cubicBezTo>
                  <a:cubicBezTo>
                    <a:pt x="1703970" y="390024"/>
                    <a:pt x="1708499" y="405590"/>
                    <a:pt x="1721182" y="410160"/>
                  </a:cubicBezTo>
                  <a:lnTo>
                    <a:pt x="1721182" y="409945"/>
                  </a:lnTo>
                  <a:cubicBezTo>
                    <a:pt x="1737920" y="373854"/>
                    <a:pt x="1725928" y="339833"/>
                    <a:pt x="1725367" y="304476"/>
                  </a:cubicBezTo>
                  <a:cubicBezTo>
                    <a:pt x="1724202" y="232769"/>
                    <a:pt x="1723080" y="161364"/>
                    <a:pt x="1720190" y="89744"/>
                  </a:cubicBezTo>
                  <a:cubicBezTo>
                    <a:pt x="1707248" y="65382"/>
                    <a:pt x="1695385" y="45892"/>
                    <a:pt x="1666352" y="40114"/>
                  </a:cubicBezTo>
                  <a:cubicBezTo>
                    <a:pt x="1652844" y="37435"/>
                    <a:pt x="1637134" y="36240"/>
                    <a:pt x="1619795" y="36311"/>
                  </a:cubicBezTo>
                  <a:close/>
                  <a:moveTo>
                    <a:pt x="1947751" y="13"/>
                  </a:moveTo>
                  <a:cubicBezTo>
                    <a:pt x="1995894" y="790"/>
                    <a:pt x="2085322" y="18511"/>
                    <a:pt x="2136097" y="27351"/>
                  </a:cubicBezTo>
                  <a:cubicBezTo>
                    <a:pt x="2254989" y="47962"/>
                    <a:pt x="2353736" y="96470"/>
                    <a:pt x="2447564" y="172877"/>
                  </a:cubicBezTo>
                  <a:cubicBezTo>
                    <a:pt x="2805880" y="464706"/>
                    <a:pt x="2649758" y="957856"/>
                    <a:pt x="2656531" y="1356533"/>
                  </a:cubicBezTo>
                  <a:cubicBezTo>
                    <a:pt x="2657523" y="1413968"/>
                    <a:pt x="2686944" y="1487485"/>
                    <a:pt x="2691215" y="1550482"/>
                  </a:cubicBezTo>
                  <a:cubicBezTo>
                    <a:pt x="2699239" y="1668283"/>
                    <a:pt x="2634573" y="1921735"/>
                    <a:pt x="2559856" y="2014010"/>
                  </a:cubicBezTo>
                  <a:cubicBezTo>
                    <a:pt x="2522195" y="2060492"/>
                    <a:pt x="2439669" y="2104344"/>
                    <a:pt x="2417625" y="2152033"/>
                  </a:cubicBezTo>
                  <a:cubicBezTo>
                    <a:pt x="2340276" y="2319162"/>
                    <a:pt x="2338896" y="2584128"/>
                    <a:pt x="2346229" y="2766564"/>
                  </a:cubicBezTo>
                  <a:cubicBezTo>
                    <a:pt x="2357445" y="3045844"/>
                    <a:pt x="2450842" y="3316760"/>
                    <a:pt x="2560028" y="3570342"/>
                  </a:cubicBezTo>
                  <a:cubicBezTo>
                    <a:pt x="2565723" y="3578276"/>
                    <a:pt x="2625514" y="3593152"/>
                    <a:pt x="2636342" y="3591384"/>
                  </a:cubicBezTo>
                  <a:cubicBezTo>
                    <a:pt x="2649888" y="3589142"/>
                    <a:pt x="2718091" y="3542832"/>
                    <a:pt x="2741516" y="3532398"/>
                  </a:cubicBezTo>
                  <a:cubicBezTo>
                    <a:pt x="3008959" y="3413110"/>
                    <a:pt x="3284652" y="3479944"/>
                    <a:pt x="3508190" y="3639468"/>
                  </a:cubicBezTo>
                  <a:lnTo>
                    <a:pt x="3574587" y="3691746"/>
                  </a:lnTo>
                  <a:lnTo>
                    <a:pt x="3371749" y="3691746"/>
                  </a:lnTo>
                  <a:lnTo>
                    <a:pt x="3315574" y="3662618"/>
                  </a:lnTo>
                  <a:cubicBezTo>
                    <a:pt x="3146741" y="3586477"/>
                    <a:pt x="2957935" y="3580664"/>
                    <a:pt x="2768916" y="3673410"/>
                  </a:cubicBezTo>
                  <a:lnTo>
                    <a:pt x="2736548" y="3691746"/>
                  </a:lnTo>
                  <a:lnTo>
                    <a:pt x="2508186" y="3691746"/>
                  </a:lnTo>
                  <a:lnTo>
                    <a:pt x="2523144" y="3678398"/>
                  </a:lnTo>
                  <a:cubicBezTo>
                    <a:pt x="2504141" y="3679622"/>
                    <a:pt x="2485467" y="3682245"/>
                    <a:pt x="2467174" y="3686137"/>
                  </a:cubicBezTo>
                  <a:lnTo>
                    <a:pt x="2447563" y="3691746"/>
                  </a:lnTo>
                  <a:lnTo>
                    <a:pt x="2203211" y="3691746"/>
                  </a:lnTo>
                  <a:lnTo>
                    <a:pt x="2243176" y="3659405"/>
                  </a:lnTo>
                  <a:cubicBezTo>
                    <a:pt x="2299671" y="3620978"/>
                    <a:pt x="2361630" y="3593196"/>
                    <a:pt x="2427331" y="3580346"/>
                  </a:cubicBezTo>
                  <a:cubicBezTo>
                    <a:pt x="2439281" y="3578018"/>
                    <a:pt x="2498770" y="3574266"/>
                    <a:pt x="2501488" y="3570342"/>
                  </a:cubicBezTo>
                  <a:lnTo>
                    <a:pt x="2501445" y="3570342"/>
                  </a:lnTo>
                  <a:cubicBezTo>
                    <a:pt x="2475993" y="3495100"/>
                    <a:pt x="2443983" y="3421237"/>
                    <a:pt x="2418488" y="3345348"/>
                  </a:cubicBezTo>
                  <a:cubicBezTo>
                    <a:pt x="2310208" y="3022948"/>
                    <a:pt x="2281046" y="2696883"/>
                    <a:pt x="2321769" y="2358012"/>
                  </a:cubicBezTo>
                  <a:lnTo>
                    <a:pt x="2361501" y="2186442"/>
                  </a:lnTo>
                  <a:cubicBezTo>
                    <a:pt x="2322503" y="2221756"/>
                    <a:pt x="2289717" y="2262978"/>
                    <a:pt x="2264696" y="2309504"/>
                  </a:cubicBezTo>
                  <a:cubicBezTo>
                    <a:pt x="2285705" y="2531781"/>
                    <a:pt x="2273755" y="2756344"/>
                    <a:pt x="2237345" y="2976423"/>
                  </a:cubicBezTo>
                  <a:cubicBezTo>
                    <a:pt x="2204516" y="3174856"/>
                    <a:pt x="2160945" y="3424299"/>
                    <a:pt x="2090930" y="3610443"/>
                  </a:cubicBezTo>
                  <a:lnTo>
                    <a:pt x="2058781" y="3691746"/>
                  </a:lnTo>
                  <a:lnTo>
                    <a:pt x="1899946" y="3691746"/>
                  </a:lnTo>
                  <a:lnTo>
                    <a:pt x="1947627" y="3542796"/>
                  </a:lnTo>
                  <a:cubicBezTo>
                    <a:pt x="1989521" y="3405381"/>
                    <a:pt x="2022274" y="3266657"/>
                    <a:pt x="2014401" y="3124321"/>
                  </a:cubicBezTo>
                  <a:cubicBezTo>
                    <a:pt x="2010130" y="3047181"/>
                    <a:pt x="1994729" y="2964781"/>
                    <a:pt x="1988603" y="2887081"/>
                  </a:cubicBezTo>
                  <a:cubicBezTo>
                    <a:pt x="1971132" y="2664932"/>
                    <a:pt x="1961943" y="2437092"/>
                    <a:pt x="1984807" y="2214987"/>
                  </a:cubicBezTo>
                  <a:cubicBezTo>
                    <a:pt x="1989380" y="2170488"/>
                    <a:pt x="2008189" y="2120341"/>
                    <a:pt x="1996024" y="2077653"/>
                  </a:cubicBezTo>
                  <a:cubicBezTo>
                    <a:pt x="1981486" y="2026644"/>
                    <a:pt x="1954221" y="1998789"/>
                    <a:pt x="1987698" y="1941915"/>
                  </a:cubicBezTo>
                  <a:cubicBezTo>
                    <a:pt x="2005255" y="1912077"/>
                    <a:pt x="2038818" y="1905178"/>
                    <a:pt x="2031441" y="1861110"/>
                  </a:cubicBezTo>
                  <a:cubicBezTo>
                    <a:pt x="2024625" y="1820449"/>
                    <a:pt x="1957112" y="1803331"/>
                    <a:pt x="1925102" y="1782116"/>
                  </a:cubicBezTo>
                  <a:cubicBezTo>
                    <a:pt x="1859401" y="1738523"/>
                    <a:pt x="1811516" y="1667808"/>
                    <a:pt x="1792405" y="1591359"/>
                  </a:cubicBezTo>
                  <a:cubicBezTo>
                    <a:pt x="1767083" y="1665868"/>
                    <a:pt x="1726575" y="1742102"/>
                    <a:pt x="1657983" y="1784660"/>
                  </a:cubicBezTo>
                  <a:cubicBezTo>
                    <a:pt x="1605094" y="1817474"/>
                    <a:pt x="1494398" y="1833859"/>
                    <a:pt x="1555570" y="1918803"/>
                  </a:cubicBezTo>
                  <a:cubicBezTo>
                    <a:pt x="1576579" y="1947952"/>
                    <a:pt x="1596596" y="1949116"/>
                    <a:pt x="1600737" y="1994391"/>
                  </a:cubicBezTo>
                  <a:cubicBezTo>
                    <a:pt x="1606259" y="2054843"/>
                    <a:pt x="1574551" y="2082569"/>
                    <a:pt x="1574336" y="2123920"/>
                  </a:cubicBezTo>
                  <a:cubicBezTo>
                    <a:pt x="1574077" y="2175016"/>
                    <a:pt x="1593317" y="2248835"/>
                    <a:pt x="1596423" y="2304847"/>
                  </a:cubicBezTo>
                  <a:cubicBezTo>
                    <a:pt x="1603498" y="2433470"/>
                    <a:pt x="1601168" y="2598400"/>
                    <a:pt x="1591893" y="2727541"/>
                  </a:cubicBezTo>
                  <a:cubicBezTo>
                    <a:pt x="1578261" y="2917566"/>
                    <a:pt x="1527745" y="3104529"/>
                    <a:pt x="1527270" y="3296753"/>
                  </a:cubicBezTo>
                  <a:cubicBezTo>
                    <a:pt x="1527141" y="3343321"/>
                    <a:pt x="1538444" y="3396659"/>
                    <a:pt x="1540385" y="3443185"/>
                  </a:cubicBezTo>
                  <a:cubicBezTo>
                    <a:pt x="1543254" y="3511356"/>
                    <a:pt x="1543361" y="3582233"/>
                    <a:pt x="1544898" y="3652861"/>
                  </a:cubicBezTo>
                  <a:lnTo>
                    <a:pt x="1547343" y="3691746"/>
                  </a:lnTo>
                  <a:lnTo>
                    <a:pt x="1321616" y="3691746"/>
                  </a:lnTo>
                  <a:lnTo>
                    <a:pt x="1352610" y="3633991"/>
                  </a:lnTo>
                  <a:cubicBezTo>
                    <a:pt x="1382721" y="3562506"/>
                    <a:pt x="1400333" y="3485161"/>
                    <a:pt x="1406868" y="3408905"/>
                  </a:cubicBezTo>
                  <a:cubicBezTo>
                    <a:pt x="1331116" y="3088661"/>
                    <a:pt x="1292161" y="2741856"/>
                    <a:pt x="1303032" y="2412773"/>
                  </a:cubicBezTo>
                  <a:cubicBezTo>
                    <a:pt x="1304024" y="2382547"/>
                    <a:pt x="1311185" y="2326880"/>
                    <a:pt x="1307130" y="2300966"/>
                  </a:cubicBezTo>
                  <a:cubicBezTo>
                    <a:pt x="1301436" y="2264832"/>
                    <a:pt x="1234440" y="2202439"/>
                    <a:pt x="1210325" y="2173506"/>
                  </a:cubicBezTo>
                  <a:cubicBezTo>
                    <a:pt x="1193328" y="2175835"/>
                    <a:pt x="1210886" y="2177991"/>
                    <a:pt x="1211145" y="2178896"/>
                  </a:cubicBezTo>
                  <a:lnTo>
                    <a:pt x="1211145" y="2178939"/>
                  </a:lnTo>
                  <a:cubicBezTo>
                    <a:pt x="1238840" y="2265565"/>
                    <a:pt x="1257735" y="2356417"/>
                    <a:pt x="1264206" y="2447398"/>
                  </a:cubicBezTo>
                  <a:cubicBezTo>
                    <a:pt x="1278701" y="2650617"/>
                    <a:pt x="1267269" y="2883933"/>
                    <a:pt x="1227753" y="3083530"/>
                  </a:cubicBezTo>
                  <a:cubicBezTo>
                    <a:pt x="1188497" y="3281791"/>
                    <a:pt x="1115375" y="3472290"/>
                    <a:pt x="1031512" y="3654985"/>
                  </a:cubicBezTo>
                  <a:lnTo>
                    <a:pt x="1073257" y="3691746"/>
                  </a:lnTo>
                  <a:lnTo>
                    <a:pt x="844682" y="3691746"/>
                  </a:lnTo>
                  <a:lnTo>
                    <a:pt x="791657" y="3661582"/>
                  </a:lnTo>
                  <a:cubicBezTo>
                    <a:pt x="610989" y="3577802"/>
                    <a:pt x="428628" y="3590846"/>
                    <a:pt x="266537" y="3662687"/>
                  </a:cubicBezTo>
                  <a:lnTo>
                    <a:pt x="213479" y="3691746"/>
                  </a:lnTo>
                  <a:lnTo>
                    <a:pt x="0" y="3691746"/>
                  </a:lnTo>
                  <a:lnTo>
                    <a:pt x="65199" y="3638359"/>
                  </a:lnTo>
                  <a:cubicBezTo>
                    <a:pt x="149551" y="3579184"/>
                    <a:pt x="242557" y="3533217"/>
                    <a:pt x="342619" y="3504758"/>
                  </a:cubicBezTo>
                  <a:cubicBezTo>
                    <a:pt x="515780" y="3455517"/>
                    <a:pt x="720736" y="3465219"/>
                    <a:pt x="880611" y="3551068"/>
                  </a:cubicBezTo>
                  <a:cubicBezTo>
                    <a:pt x="896616" y="3559649"/>
                    <a:pt x="972497" y="3612685"/>
                    <a:pt x="978235" y="3613246"/>
                  </a:cubicBezTo>
                  <a:cubicBezTo>
                    <a:pt x="986733" y="3614065"/>
                    <a:pt x="1011237" y="3567453"/>
                    <a:pt x="1016413" y="3557709"/>
                  </a:cubicBezTo>
                  <a:cubicBezTo>
                    <a:pt x="1076981" y="3443530"/>
                    <a:pt x="1130560" y="3274849"/>
                    <a:pt x="1163821" y="3148899"/>
                  </a:cubicBezTo>
                  <a:cubicBezTo>
                    <a:pt x="1238150" y="2867591"/>
                    <a:pt x="1264983" y="2450373"/>
                    <a:pt x="1167013" y="2173679"/>
                  </a:cubicBezTo>
                  <a:cubicBezTo>
                    <a:pt x="1134313" y="2081318"/>
                    <a:pt x="1090052" y="2088994"/>
                    <a:pt x="1035610" y="2024833"/>
                  </a:cubicBezTo>
                  <a:cubicBezTo>
                    <a:pt x="950195" y="1924193"/>
                    <a:pt x="880783" y="1667981"/>
                    <a:pt x="889152" y="1537546"/>
                  </a:cubicBezTo>
                  <a:cubicBezTo>
                    <a:pt x="894027" y="1461614"/>
                    <a:pt x="921032" y="1402670"/>
                    <a:pt x="919479" y="1321693"/>
                  </a:cubicBezTo>
                  <a:cubicBezTo>
                    <a:pt x="913569" y="1007270"/>
                    <a:pt x="840016" y="659775"/>
                    <a:pt x="974569" y="363894"/>
                  </a:cubicBezTo>
                  <a:cubicBezTo>
                    <a:pt x="1051184" y="195428"/>
                    <a:pt x="1213517" y="90347"/>
                    <a:pt x="1388275" y="44641"/>
                  </a:cubicBezTo>
                  <a:cubicBezTo>
                    <a:pt x="1452380" y="27868"/>
                    <a:pt x="1616267" y="-7274"/>
                    <a:pt x="1675670" y="4886"/>
                  </a:cubicBezTo>
                  <a:cubicBezTo>
                    <a:pt x="1792319" y="28731"/>
                    <a:pt x="1755435" y="176456"/>
                    <a:pt x="1759835" y="261357"/>
                  </a:cubicBezTo>
                  <a:cubicBezTo>
                    <a:pt x="1763114" y="324397"/>
                    <a:pt x="1777565" y="391274"/>
                    <a:pt x="1777522" y="455219"/>
                  </a:cubicBezTo>
                  <a:cubicBezTo>
                    <a:pt x="1777522" y="507609"/>
                    <a:pt x="1757808" y="575262"/>
                    <a:pt x="1755564" y="627522"/>
                  </a:cubicBezTo>
                  <a:cubicBezTo>
                    <a:pt x="1754270" y="657490"/>
                    <a:pt x="1766479" y="676462"/>
                    <a:pt x="1768808" y="705180"/>
                  </a:cubicBezTo>
                  <a:cubicBezTo>
                    <a:pt x="1773942" y="768694"/>
                    <a:pt x="1755607" y="838417"/>
                    <a:pt x="1759835" y="903871"/>
                  </a:cubicBezTo>
                  <a:cubicBezTo>
                    <a:pt x="1762423" y="943713"/>
                    <a:pt x="1784511" y="998690"/>
                    <a:pt x="1781621" y="1033012"/>
                  </a:cubicBezTo>
                  <a:cubicBezTo>
                    <a:pt x="1775754" y="1102692"/>
                    <a:pt x="1643661" y="1172157"/>
                    <a:pt x="1627570" y="1258438"/>
                  </a:cubicBezTo>
                  <a:cubicBezTo>
                    <a:pt x="1623860" y="1278402"/>
                    <a:pt x="1625628" y="1297762"/>
                    <a:pt x="1619028" y="1318890"/>
                  </a:cubicBezTo>
                  <a:cubicBezTo>
                    <a:pt x="1606173" y="1360112"/>
                    <a:pt x="1561998" y="1375894"/>
                    <a:pt x="1623040" y="1398531"/>
                  </a:cubicBezTo>
                  <a:cubicBezTo>
                    <a:pt x="1664109" y="1413752"/>
                    <a:pt x="1786280" y="1445703"/>
                    <a:pt x="1825795" y="1439451"/>
                  </a:cubicBezTo>
                  <a:cubicBezTo>
                    <a:pt x="1836623" y="1437726"/>
                    <a:pt x="1955990" y="1400514"/>
                    <a:pt x="1963798" y="1396332"/>
                  </a:cubicBezTo>
                  <a:cubicBezTo>
                    <a:pt x="2005385" y="1374212"/>
                    <a:pt x="1965826" y="1350195"/>
                    <a:pt x="1956206" y="1319710"/>
                  </a:cubicBezTo>
                  <a:cubicBezTo>
                    <a:pt x="1948311" y="1294614"/>
                    <a:pt x="1950468" y="1266415"/>
                    <a:pt x="1944213" y="1241147"/>
                  </a:cubicBezTo>
                  <a:cubicBezTo>
                    <a:pt x="1930883" y="1187335"/>
                    <a:pt x="1855691" y="1128434"/>
                    <a:pt x="1822905" y="1082211"/>
                  </a:cubicBezTo>
                  <a:cubicBezTo>
                    <a:pt x="1788005" y="1033012"/>
                    <a:pt x="1821438" y="961262"/>
                    <a:pt x="1824890" y="903828"/>
                  </a:cubicBezTo>
                  <a:cubicBezTo>
                    <a:pt x="1829074" y="833587"/>
                    <a:pt x="1806512" y="769254"/>
                    <a:pt x="1811602" y="700824"/>
                  </a:cubicBezTo>
                  <a:cubicBezTo>
                    <a:pt x="1813414" y="676160"/>
                    <a:pt x="1825321" y="653997"/>
                    <a:pt x="1825062" y="632007"/>
                  </a:cubicBezTo>
                  <a:cubicBezTo>
                    <a:pt x="1824717" y="599883"/>
                    <a:pt x="1810006" y="557454"/>
                    <a:pt x="1807547" y="524123"/>
                  </a:cubicBezTo>
                  <a:cubicBezTo>
                    <a:pt x="1800645" y="430642"/>
                    <a:pt x="1819195" y="354451"/>
                    <a:pt x="1824890" y="265669"/>
                  </a:cubicBezTo>
                  <a:cubicBezTo>
                    <a:pt x="1828772" y="205345"/>
                    <a:pt x="1810006" y="97936"/>
                    <a:pt x="1842663" y="50592"/>
                  </a:cubicBezTo>
                  <a:cubicBezTo>
                    <a:pt x="1864319" y="19201"/>
                    <a:pt x="1909788" y="-590"/>
                    <a:pt x="1947751" y="13"/>
                  </a:cubicBezTo>
                  <a:close/>
                </a:path>
              </a:pathLst>
            </a:custGeom>
            <a:solidFill>
              <a:srgbClr val="FF0000"/>
            </a:solidFill>
            <a:ln w="4307" cap="flat">
              <a:solidFill>
                <a:srgbClr val="FF0000"/>
              </a:solidFill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091" name="Freeform 3090">
              <a:extLst>
                <a:ext uri="{FF2B5EF4-FFF2-40B4-BE49-F238E27FC236}">
                  <a16:creationId xmlns:a16="http://schemas.microsoft.com/office/drawing/2014/main" id="{4408AF53-3134-3E9A-6725-5E85BF3C2C0C}"/>
                </a:ext>
              </a:extLst>
            </p:cNvPr>
            <p:cNvSpPr/>
            <p:nvPr/>
          </p:nvSpPr>
          <p:spPr>
            <a:xfrm>
              <a:off x="6551836" y="2006309"/>
              <a:ext cx="4414889" cy="3825531"/>
            </a:xfrm>
            <a:custGeom>
              <a:avLst/>
              <a:gdLst>
                <a:gd name="csX0" fmla="*/ 43 w 4414889"/>
                <a:gd name="csY0" fmla="*/ 3820720 h 3825531"/>
                <a:gd name="csX1" fmla="*/ 43 w 4414889"/>
                <a:gd name="csY1" fmla="*/ 3820743 h 3825531"/>
                <a:gd name="csX2" fmla="*/ 0 w 4414889"/>
                <a:gd name="csY2" fmla="*/ 3820763 h 3825531"/>
                <a:gd name="csX3" fmla="*/ 1153355 w 4414889"/>
                <a:gd name="csY3" fmla="*/ 1483057 h 3825531"/>
                <a:gd name="csX4" fmla="*/ 1157474 w 4414889"/>
                <a:gd name="csY4" fmla="*/ 1522700 h 3825531"/>
                <a:gd name="csX5" fmla="*/ 1223909 w 4414889"/>
                <a:gd name="csY5" fmla="*/ 1784130 h 3825531"/>
                <a:gd name="csX6" fmla="*/ 1233054 w 4414889"/>
                <a:gd name="csY6" fmla="*/ 1794133 h 3825531"/>
                <a:gd name="csX7" fmla="*/ 1159717 w 4414889"/>
                <a:gd name="csY7" fmla="*/ 1483721 h 3825531"/>
                <a:gd name="csX8" fmla="*/ 1153355 w 4414889"/>
                <a:gd name="csY8" fmla="*/ 1483057 h 3825531"/>
                <a:gd name="csX9" fmla="*/ 3272298 w 4414889"/>
                <a:gd name="csY9" fmla="*/ 1470828 h 3825531"/>
                <a:gd name="csX10" fmla="*/ 3187055 w 4414889"/>
                <a:gd name="csY10" fmla="*/ 1784432 h 3825531"/>
                <a:gd name="csX11" fmla="*/ 3194690 w 4414889"/>
                <a:gd name="csY11" fmla="*/ 1794220 h 3825531"/>
                <a:gd name="csX12" fmla="*/ 2188210 w 4414889"/>
                <a:gd name="csY12" fmla="*/ 221 h 3825531"/>
                <a:gd name="csX13" fmla="*/ 3205604 w 4414889"/>
                <a:gd name="csY13" fmla="*/ 655795 h 3825531"/>
                <a:gd name="csX14" fmla="*/ 3205734 w 4414889"/>
                <a:gd name="csY14" fmla="*/ 1350225 h 3825531"/>
                <a:gd name="csX15" fmla="*/ 3190506 w 4414889"/>
                <a:gd name="csY15" fmla="*/ 1418999 h 3825531"/>
                <a:gd name="csX16" fmla="*/ 3240332 w 4414889"/>
                <a:gd name="csY16" fmla="*/ 1311504 h 3825531"/>
                <a:gd name="csX17" fmla="*/ 3388731 w 4414889"/>
                <a:gd name="csY17" fmla="*/ 1395370 h 3825531"/>
                <a:gd name="csX18" fmla="*/ 3201290 w 4414889"/>
                <a:gd name="csY18" fmla="*/ 1975319 h 3825531"/>
                <a:gd name="csX19" fmla="*/ 3125797 w 4414889"/>
                <a:gd name="csY19" fmla="*/ 2005416 h 3825531"/>
                <a:gd name="csX20" fmla="*/ 3140895 w 4414889"/>
                <a:gd name="csY20" fmla="*/ 1966652 h 3825531"/>
                <a:gd name="csX21" fmla="*/ 3066695 w 4414889"/>
                <a:gd name="csY21" fmla="*/ 2086479 h 3825531"/>
                <a:gd name="csX22" fmla="*/ 3012426 w 4414889"/>
                <a:gd name="csY22" fmla="*/ 2342692 h 3825531"/>
                <a:gd name="csX23" fmla="*/ 2935897 w 4414889"/>
                <a:gd name="csY23" fmla="*/ 2598171 h 3825531"/>
                <a:gd name="csX24" fmla="*/ 2944740 w 4414889"/>
                <a:gd name="csY24" fmla="*/ 2930316 h 3825531"/>
                <a:gd name="csX25" fmla="*/ 3266517 w 4414889"/>
                <a:gd name="csY25" fmla="*/ 3328605 h 3825531"/>
                <a:gd name="csX26" fmla="*/ 4393146 w 4414889"/>
                <a:gd name="csY26" fmla="*/ 3818823 h 3825531"/>
                <a:gd name="csX27" fmla="*/ 4414889 w 4414889"/>
                <a:gd name="csY27" fmla="*/ 3825075 h 3825531"/>
                <a:gd name="csX28" fmla="*/ 4414889 w 4414889"/>
                <a:gd name="csY28" fmla="*/ 3825531 h 3825531"/>
                <a:gd name="csX29" fmla="*/ 3991868 w 4414889"/>
                <a:gd name="csY29" fmla="*/ 3825531 h 3825531"/>
                <a:gd name="csX30" fmla="*/ 3925413 w 4414889"/>
                <a:gd name="csY30" fmla="*/ 3773209 h 3825531"/>
                <a:gd name="csX31" fmla="*/ 3158755 w 4414889"/>
                <a:gd name="csY31" fmla="*/ 3666139 h 3825531"/>
                <a:gd name="csX32" fmla="*/ 3053581 w 4414889"/>
                <a:gd name="csY32" fmla="*/ 3725126 h 3825531"/>
                <a:gd name="csX33" fmla="*/ 2977268 w 4414889"/>
                <a:gd name="csY33" fmla="*/ 3704084 h 3825531"/>
                <a:gd name="csX34" fmla="*/ 2763469 w 4414889"/>
                <a:gd name="csY34" fmla="*/ 2900305 h 3825531"/>
                <a:gd name="csX35" fmla="*/ 2834864 w 4414889"/>
                <a:gd name="csY35" fmla="*/ 2285775 h 3825531"/>
                <a:gd name="csX36" fmla="*/ 2977095 w 4414889"/>
                <a:gd name="csY36" fmla="*/ 2147751 h 3825531"/>
                <a:gd name="csX37" fmla="*/ 3108454 w 4414889"/>
                <a:gd name="csY37" fmla="*/ 1684223 h 3825531"/>
                <a:gd name="csX38" fmla="*/ 3073770 w 4414889"/>
                <a:gd name="csY38" fmla="*/ 1490275 h 3825531"/>
                <a:gd name="csX39" fmla="*/ 2864803 w 4414889"/>
                <a:gd name="csY39" fmla="*/ 306619 h 3825531"/>
                <a:gd name="csX40" fmla="*/ 2553336 w 4414889"/>
                <a:gd name="csY40" fmla="*/ 161092 h 3825531"/>
                <a:gd name="csX41" fmla="*/ 2364990 w 4414889"/>
                <a:gd name="csY41" fmla="*/ 133755 h 3825531"/>
                <a:gd name="csX42" fmla="*/ 2259902 w 4414889"/>
                <a:gd name="csY42" fmla="*/ 184333 h 3825531"/>
                <a:gd name="csX43" fmla="*/ 2242128 w 4414889"/>
                <a:gd name="csY43" fmla="*/ 399410 h 3825531"/>
                <a:gd name="csX44" fmla="*/ 2224787 w 4414889"/>
                <a:gd name="csY44" fmla="*/ 657865 h 3825531"/>
                <a:gd name="csX45" fmla="*/ 2242301 w 4414889"/>
                <a:gd name="csY45" fmla="*/ 765748 h 3825531"/>
                <a:gd name="csX46" fmla="*/ 2228842 w 4414889"/>
                <a:gd name="csY46" fmla="*/ 834566 h 3825531"/>
                <a:gd name="csX47" fmla="*/ 2242128 w 4414889"/>
                <a:gd name="csY47" fmla="*/ 1037570 h 3825531"/>
                <a:gd name="csX48" fmla="*/ 2240144 w 4414889"/>
                <a:gd name="csY48" fmla="*/ 1215952 h 3825531"/>
                <a:gd name="csX49" fmla="*/ 2361452 w 4414889"/>
                <a:gd name="csY49" fmla="*/ 1374889 h 3825531"/>
                <a:gd name="csX50" fmla="*/ 2373445 w 4414889"/>
                <a:gd name="csY50" fmla="*/ 1453451 h 3825531"/>
                <a:gd name="csX51" fmla="*/ 2381037 w 4414889"/>
                <a:gd name="csY51" fmla="*/ 1530073 h 3825531"/>
                <a:gd name="csX52" fmla="*/ 2243034 w 4414889"/>
                <a:gd name="csY52" fmla="*/ 1573192 h 3825531"/>
                <a:gd name="csX53" fmla="*/ 2040279 w 4414889"/>
                <a:gd name="csY53" fmla="*/ 1532272 h 3825531"/>
                <a:gd name="csX54" fmla="*/ 2036267 w 4414889"/>
                <a:gd name="csY54" fmla="*/ 1452632 h 3825531"/>
                <a:gd name="csX55" fmla="*/ 2044809 w 4414889"/>
                <a:gd name="csY55" fmla="*/ 1392179 h 3825531"/>
                <a:gd name="csX56" fmla="*/ 2198860 w 4414889"/>
                <a:gd name="csY56" fmla="*/ 1166754 h 3825531"/>
                <a:gd name="csX57" fmla="*/ 2177074 w 4414889"/>
                <a:gd name="csY57" fmla="*/ 1037613 h 3825531"/>
                <a:gd name="csX58" fmla="*/ 2186047 w 4414889"/>
                <a:gd name="csY58" fmla="*/ 838921 h 3825531"/>
                <a:gd name="csX59" fmla="*/ 2172803 w 4414889"/>
                <a:gd name="csY59" fmla="*/ 761264 h 3825531"/>
                <a:gd name="csX60" fmla="*/ 2194761 w 4414889"/>
                <a:gd name="csY60" fmla="*/ 588961 h 3825531"/>
                <a:gd name="csX61" fmla="*/ 2177074 w 4414889"/>
                <a:gd name="csY61" fmla="*/ 395098 h 3825531"/>
                <a:gd name="csX62" fmla="*/ 2092909 w 4414889"/>
                <a:gd name="csY62" fmla="*/ 138627 h 3825531"/>
                <a:gd name="csX63" fmla="*/ 1805514 w 4414889"/>
                <a:gd name="csY63" fmla="*/ 178383 h 3825531"/>
                <a:gd name="csX64" fmla="*/ 1391807 w 4414889"/>
                <a:gd name="csY64" fmla="*/ 497635 h 3825531"/>
                <a:gd name="csX65" fmla="*/ 1336718 w 4414889"/>
                <a:gd name="csY65" fmla="*/ 1455435 h 3825531"/>
                <a:gd name="csX66" fmla="*/ 1306391 w 4414889"/>
                <a:gd name="csY66" fmla="*/ 1671288 h 3825531"/>
                <a:gd name="csX67" fmla="*/ 1452850 w 4414889"/>
                <a:gd name="csY67" fmla="*/ 2158574 h 3825531"/>
                <a:gd name="csX68" fmla="*/ 1584252 w 4414889"/>
                <a:gd name="csY68" fmla="*/ 2307421 h 3825531"/>
                <a:gd name="csX69" fmla="*/ 1581060 w 4414889"/>
                <a:gd name="csY69" fmla="*/ 3282640 h 3825531"/>
                <a:gd name="csX70" fmla="*/ 1433653 w 4414889"/>
                <a:gd name="csY70" fmla="*/ 3691450 h 3825531"/>
                <a:gd name="csX71" fmla="*/ 1395474 w 4414889"/>
                <a:gd name="csY71" fmla="*/ 3746987 h 3825531"/>
                <a:gd name="csX72" fmla="*/ 1297850 w 4414889"/>
                <a:gd name="csY72" fmla="*/ 3684810 h 3825531"/>
                <a:gd name="csX73" fmla="*/ 759858 w 4414889"/>
                <a:gd name="csY73" fmla="*/ 3638500 h 3825531"/>
                <a:gd name="csX74" fmla="*/ 482420 w 4414889"/>
                <a:gd name="csY74" fmla="*/ 3772101 h 3825531"/>
                <a:gd name="csX75" fmla="*/ 417169 w 4414889"/>
                <a:gd name="csY75" fmla="*/ 3825531 h 3825531"/>
                <a:gd name="csX76" fmla="*/ 43 w 4414889"/>
                <a:gd name="csY76" fmla="*/ 3825531 h 3825531"/>
                <a:gd name="csX77" fmla="*/ 43 w 4414889"/>
                <a:gd name="csY77" fmla="*/ 3820743 h 3825531"/>
                <a:gd name="csX78" fmla="*/ 191812 w 4414889"/>
                <a:gd name="csY78" fmla="*/ 3731419 h 3825531"/>
                <a:gd name="csX79" fmla="*/ 778969 w 4414889"/>
                <a:gd name="csY79" fmla="*/ 3489481 h 3825531"/>
                <a:gd name="csX80" fmla="*/ 1417691 w 4414889"/>
                <a:gd name="csY80" fmla="*/ 3136553 h 3825531"/>
                <a:gd name="csX81" fmla="*/ 1474333 w 4414889"/>
                <a:gd name="csY81" fmla="*/ 2662849 h 3825531"/>
                <a:gd name="csX82" fmla="*/ 1479078 w 4414889"/>
                <a:gd name="csY82" fmla="*/ 2619774 h 3825531"/>
                <a:gd name="csX83" fmla="*/ 1393835 w 4414889"/>
                <a:gd name="csY83" fmla="*/ 2312552 h 3825531"/>
                <a:gd name="csX84" fmla="*/ 1351817 w 4414889"/>
                <a:gd name="csY84" fmla="*/ 2100191 h 3825531"/>
                <a:gd name="csX85" fmla="*/ 1265409 w 4414889"/>
                <a:gd name="csY85" fmla="*/ 1958071 h 3825531"/>
                <a:gd name="csX86" fmla="*/ 1280508 w 4414889"/>
                <a:gd name="csY86" fmla="*/ 2005459 h 3825531"/>
                <a:gd name="csX87" fmla="*/ 1211657 w 4414889"/>
                <a:gd name="csY87" fmla="*/ 1981657 h 3825531"/>
                <a:gd name="csX88" fmla="*/ 1030515 w 4414889"/>
                <a:gd name="csY88" fmla="*/ 1468629 h 3825531"/>
                <a:gd name="csX89" fmla="*/ 1094922 w 4414889"/>
                <a:gd name="csY89" fmla="*/ 1274379 h 3825531"/>
                <a:gd name="csX90" fmla="*/ 1215885 w 4414889"/>
                <a:gd name="csY90" fmla="*/ 1404123 h 3825531"/>
                <a:gd name="csX91" fmla="*/ 1224426 w 4414889"/>
                <a:gd name="csY91" fmla="*/ 1414730 h 3825531"/>
                <a:gd name="csX92" fmla="*/ 1190001 w 4414889"/>
                <a:gd name="csY92" fmla="*/ 1253035 h 3825531"/>
                <a:gd name="csX93" fmla="*/ 1199966 w 4414889"/>
                <a:gd name="csY93" fmla="*/ 693869 h 3825531"/>
                <a:gd name="csX94" fmla="*/ 2188210 w 4414889"/>
                <a:gd name="csY94" fmla="*/ 221 h 382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</a:cxnLst>
              <a:rect l="l" t="t" r="r" b="b"/>
              <a:pathLst>
                <a:path w="4414889" h="3825531">
                  <a:moveTo>
                    <a:pt x="43" y="3820720"/>
                  </a:moveTo>
                  <a:lnTo>
                    <a:pt x="43" y="3820743"/>
                  </a:lnTo>
                  <a:lnTo>
                    <a:pt x="0" y="3820763"/>
                  </a:lnTo>
                  <a:close/>
                  <a:moveTo>
                    <a:pt x="1153355" y="1483057"/>
                  </a:moveTo>
                  <a:cubicBezTo>
                    <a:pt x="1150566" y="1491008"/>
                    <a:pt x="1156859" y="1519660"/>
                    <a:pt x="1157474" y="1522700"/>
                  </a:cubicBezTo>
                  <a:cubicBezTo>
                    <a:pt x="1173651" y="1603117"/>
                    <a:pt x="1199966" y="1705610"/>
                    <a:pt x="1223909" y="1784130"/>
                  </a:cubicBezTo>
                  <a:cubicBezTo>
                    <a:pt x="1226066" y="1791158"/>
                    <a:pt x="1220414" y="1796289"/>
                    <a:pt x="1233054" y="1794133"/>
                  </a:cubicBezTo>
                  <a:lnTo>
                    <a:pt x="1159717" y="1483721"/>
                  </a:lnTo>
                  <a:cubicBezTo>
                    <a:pt x="1156223" y="1480056"/>
                    <a:pt x="1154285" y="1480406"/>
                    <a:pt x="1153355" y="1483057"/>
                  </a:cubicBezTo>
                  <a:close/>
                  <a:moveTo>
                    <a:pt x="3272298" y="1470828"/>
                  </a:moveTo>
                  <a:lnTo>
                    <a:pt x="3187055" y="1784432"/>
                  </a:lnTo>
                  <a:lnTo>
                    <a:pt x="3194690" y="1794220"/>
                  </a:lnTo>
                  <a:close/>
                  <a:moveTo>
                    <a:pt x="2188210" y="221"/>
                  </a:moveTo>
                  <a:cubicBezTo>
                    <a:pt x="2644781" y="-7923"/>
                    <a:pt x="3106211" y="208804"/>
                    <a:pt x="3205604" y="655795"/>
                  </a:cubicBezTo>
                  <a:cubicBezTo>
                    <a:pt x="3250211" y="856513"/>
                    <a:pt x="3248485" y="1151662"/>
                    <a:pt x="3205734" y="1350225"/>
                  </a:cubicBezTo>
                  <a:cubicBezTo>
                    <a:pt x="3200773" y="1373250"/>
                    <a:pt x="3193310" y="1395629"/>
                    <a:pt x="3190506" y="1418999"/>
                  </a:cubicBezTo>
                  <a:lnTo>
                    <a:pt x="3240332" y="1311504"/>
                  </a:lnTo>
                  <a:cubicBezTo>
                    <a:pt x="3322987" y="1225482"/>
                    <a:pt x="3382735" y="1302104"/>
                    <a:pt x="3388731" y="1395370"/>
                  </a:cubicBezTo>
                  <a:cubicBezTo>
                    <a:pt x="3396798" y="1520242"/>
                    <a:pt x="3284420" y="1880457"/>
                    <a:pt x="3201290" y="1975319"/>
                  </a:cubicBezTo>
                  <a:cubicBezTo>
                    <a:pt x="3179332" y="2000371"/>
                    <a:pt x="3160437" y="2009857"/>
                    <a:pt x="3125797" y="2005416"/>
                  </a:cubicBezTo>
                  <a:cubicBezTo>
                    <a:pt x="3124071" y="2004165"/>
                    <a:pt x="3151637" y="1977475"/>
                    <a:pt x="3140895" y="1966652"/>
                  </a:cubicBezTo>
                  <a:cubicBezTo>
                    <a:pt x="3100733" y="2000026"/>
                    <a:pt x="3079810" y="2036117"/>
                    <a:pt x="3066695" y="2086479"/>
                  </a:cubicBezTo>
                  <a:cubicBezTo>
                    <a:pt x="3045083" y="2169311"/>
                    <a:pt x="3035980" y="2258610"/>
                    <a:pt x="3012426" y="2342692"/>
                  </a:cubicBezTo>
                  <a:cubicBezTo>
                    <a:pt x="2989174" y="2425739"/>
                    <a:pt x="2940987" y="2513399"/>
                    <a:pt x="2935897" y="2598171"/>
                  </a:cubicBezTo>
                  <a:cubicBezTo>
                    <a:pt x="2929987" y="2696267"/>
                    <a:pt x="2936932" y="2831229"/>
                    <a:pt x="2944740" y="2930316"/>
                  </a:cubicBezTo>
                  <a:cubicBezTo>
                    <a:pt x="2964412" y="3179543"/>
                    <a:pt x="3056601" y="3226887"/>
                    <a:pt x="3266517" y="3328605"/>
                  </a:cubicBezTo>
                  <a:cubicBezTo>
                    <a:pt x="3635230" y="3507289"/>
                    <a:pt x="4028316" y="3632420"/>
                    <a:pt x="4393146" y="3818823"/>
                  </a:cubicBezTo>
                  <a:cubicBezTo>
                    <a:pt x="4400135" y="3822402"/>
                    <a:pt x="4406692" y="3825679"/>
                    <a:pt x="4414889" y="3825075"/>
                  </a:cubicBezTo>
                  <a:lnTo>
                    <a:pt x="4414889" y="3825531"/>
                  </a:lnTo>
                  <a:lnTo>
                    <a:pt x="3991868" y="3825531"/>
                  </a:lnTo>
                  <a:lnTo>
                    <a:pt x="3925413" y="3773209"/>
                  </a:lnTo>
                  <a:cubicBezTo>
                    <a:pt x="3701870" y="3613685"/>
                    <a:pt x="3426176" y="3546851"/>
                    <a:pt x="3158755" y="3666139"/>
                  </a:cubicBezTo>
                  <a:cubicBezTo>
                    <a:pt x="3135330" y="3676574"/>
                    <a:pt x="3067127" y="3722927"/>
                    <a:pt x="3053581" y="3725126"/>
                  </a:cubicBezTo>
                  <a:cubicBezTo>
                    <a:pt x="3042753" y="3726937"/>
                    <a:pt x="2982962" y="3712061"/>
                    <a:pt x="2977268" y="3704084"/>
                  </a:cubicBezTo>
                  <a:cubicBezTo>
                    <a:pt x="2868082" y="3450502"/>
                    <a:pt x="2774685" y="3179586"/>
                    <a:pt x="2763469" y="2900305"/>
                  </a:cubicBezTo>
                  <a:cubicBezTo>
                    <a:pt x="2756135" y="2717826"/>
                    <a:pt x="2757515" y="2452860"/>
                    <a:pt x="2834864" y="2285775"/>
                  </a:cubicBezTo>
                  <a:cubicBezTo>
                    <a:pt x="2856908" y="2238129"/>
                    <a:pt x="2939477" y="2194234"/>
                    <a:pt x="2977095" y="2147751"/>
                  </a:cubicBezTo>
                  <a:cubicBezTo>
                    <a:pt x="3051812" y="2055477"/>
                    <a:pt x="3116479" y="1802067"/>
                    <a:pt x="3108454" y="1684223"/>
                  </a:cubicBezTo>
                  <a:cubicBezTo>
                    <a:pt x="3104184" y="1621184"/>
                    <a:pt x="3074762" y="1547709"/>
                    <a:pt x="3073770" y="1490275"/>
                  </a:cubicBezTo>
                  <a:cubicBezTo>
                    <a:pt x="3066997" y="1091598"/>
                    <a:pt x="3223119" y="598447"/>
                    <a:pt x="2864803" y="306619"/>
                  </a:cubicBezTo>
                  <a:cubicBezTo>
                    <a:pt x="2770975" y="230169"/>
                    <a:pt x="2672229" y="181703"/>
                    <a:pt x="2553336" y="161092"/>
                  </a:cubicBezTo>
                  <a:cubicBezTo>
                    <a:pt x="2502561" y="152296"/>
                    <a:pt x="2413090" y="134574"/>
                    <a:pt x="2364990" y="133755"/>
                  </a:cubicBezTo>
                  <a:cubicBezTo>
                    <a:pt x="2327070" y="133151"/>
                    <a:pt x="2281558" y="152943"/>
                    <a:pt x="2259902" y="184333"/>
                  </a:cubicBezTo>
                  <a:cubicBezTo>
                    <a:pt x="2227246" y="231678"/>
                    <a:pt x="2246011" y="339087"/>
                    <a:pt x="2242128" y="399410"/>
                  </a:cubicBezTo>
                  <a:cubicBezTo>
                    <a:pt x="2236434" y="488235"/>
                    <a:pt x="2217884" y="564383"/>
                    <a:pt x="2224787" y="657865"/>
                  </a:cubicBezTo>
                  <a:cubicBezTo>
                    <a:pt x="2227246" y="691196"/>
                    <a:pt x="2241956" y="733625"/>
                    <a:pt x="2242301" y="765748"/>
                  </a:cubicBezTo>
                  <a:cubicBezTo>
                    <a:pt x="2242560" y="787696"/>
                    <a:pt x="2230653" y="809902"/>
                    <a:pt x="2228842" y="834566"/>
                  </a:cubicBezTo>
                  <a:cubicBezTo>
                    <a:pt x="2223794" y="902996"/>
                    <a:pt x="2246313" y="967329"/>
                    <a:pt x="2242128" y="1037570"/>
                  </a:cubicBezTo>
                  <a:cubicBezTo>
                    <a:pt x="2238721" y="1095047"/>
                    <a:pt x="2205244" y="1166754"/>
                    <a:pt x="2240144" y="1215952"/>
                  </a:cubicBezTo>
                  <a:cubicBezTo>
                    <a:pt x="2272973" y="1262176"/>
                    <a:pt x="2348122" y="1321076"/>
                    <a:pt x="2361452" y="1374889"/>
                  </a:cubicBezTo>
                  <a:cubicBezTo>
                    <a:pt x="2367707" y="1400156"/>
                    <a:pt x="2365551" y="1428356"/>
                    <a:pt x="2373445" y="1453451"/>
                  </a:cubicBezTo>
                  <a:cubicBezTo>
                    <a:pt x="2383022" y="1483979"/>
                    <a:pt x="2422581" y="1507953"/>
                    <a:pt x="2381037" y="1530073"/>
                  </a:cubicBezTo>
                  <a:cubicBezTo>
                    <a:pt x="2373272" y="1534213"/>
                    <a:pt x="2253862" y="1571468"/>
                    <a:pt x="2243034" y="1573192"/>
                  </a:cubicBezTo>
                  <a:cubicBezTo>
                    <a:pt x="2203519" y="1579445"/>
                    <a:pt x="2081348" y="1547493"/>
                    <a:pt x="2040279" y="1532272"/>
                  </a:cubicBezTo>
                  <a:cubicBezTo>
                    <a:pt x="1979194" y="1509635"/>
                    <a:pt x="2023412" y="1493854"/>
                    <a:pt x="2036267" y="1452632"/>
                  </a:cubicBezTo>
                  <a:cubicBezTo>
                    <a:pt x="2042867" y="1431504"/>
                    <a:pt x="2041056" y="1412100"/>
                    <a:pt x="2044809" y="1392179"/>
                  </a:cubicBezTo>
                  <a:cubicBezTo>
                    <a:pt x="2060943" y="1305898"/>
                    <a:pt x="2193036" y="1236434"/>
                    <a:pt x="2198860" y="1166754"/>
                  </a:cubicBezTo>
                  <a:cubicBezTo>
                    <a:pt x="2201750" y="1132431"/>
                    <a:pt x="2179663" y="1077455"/>
                    <a:pt x="2177074" y="1037613"/>
                  </a:cubicBezTo>
                  <a:cubicBezTo>
                    <a:pt x="2172847" y="972158"/>
                    <a:pt x="2191138" y="902478"/>
                    <a:pt x="2186047" y="838921"/>
                  </a:cubicBezTo>
                  <a:cubicBezTo>
                    <a:pt x="2183718" y="810204"/>
                    <a:pt x="2171509" y="791275"/>
                    <a:pt x="2172803" y="761264"/>
                  </a:cubicBezTo>
                  <a:cubicBezTo>
                    <a:pt x="2175047" y="709004"/>
                    <a:pt x="2194761" y="641350"/>
                    <a:pt x="2194761" y="588961"/>
                  </a:cubicBezTo>
                  <a:cubicBezTo>
                    <a:pt x="2194761" y="525016"/>
                    <a:pt x="2180353" y="458181"/>
                    <a:pt x="2177074" y="395098"/>
                  </a:cubicBezTo>
                  <a:cubicBezTo>
                    <a:pt x="2172674" y="310197"/>
                    <a:pt x="2209558" y="162472"/>
                    <a:pt x="2092909" y="138627"/>
                  </a:cubicBezTo>
                  <a:cubicBezTo>
                    <a:pt x="2033506" y="126468"/>
                    <a:pt x="1869620" y="161653"/>
                    <a:pt x="1805514" y="178383"/>
                  </a:cubicBezTo>
                  <a:cubicBezTo>
                    <a:pt x="1630757" y="224089"/>
                    <a:pt x="1468423" y="329213"/>
                    <a:pt x="1391807" y="497635"/>
                  </a:cubicBezTo>
                  <a:cubicBezTo>
                    <a:pt x="1257255" y="793517"/>
                    <a:pt x="1330808" y="1141012"/>
                    <a:pt x="1336718" y="1455435"/>
                  </a:cubicBezTo>
                  <a:cubicBezTo>
                    <a:pt x="1338228" y="1536412"/>
                    <a:pt x="1311266" y="1595355"/>
                    <a:pt x="1306391" y="1671288"/>
                  </a:cubicBezTo>
                  <a:cubicBezTo>
                    <a:pt x="1298022" y="1801722"/>
                    <a:pt x="1367434" y="2057978"/>
                    <a:pt x="1452850" y="2158574"/>
                  </a:cubicBezTo>
                  <a:cubicBezTo>
                    <a:pt x="1507292" y="2222735"/>
                    <a:pt x="1551596" y="2215060"/>
                    <a:pt x="1584252" y="2307421"/>
                  </a:cubicBezTo>
                  <a:cubicBezTo>
                    <a:pt x="1682222" y="2584114"/>
                    <a:pt x="1655389" y="3001376"/>
                    <a:pt x="1581060" y="3282640"/>
                  </a:cubicBezTo>
                  <a:cubicBezTo>
                    <a:pt x="1547756" y="3408590"/>
                    <a:pt x="1494177" y="3577271"/>
                    <a:pt x="1433653" y="3691450"/>
                  </a:cubicBezTo>
                  <a:cubicBezTo>
                    <a:pt x="1428519" y="3701152"/>
                    <a:pt x="1404016" y="3747763"/>
                    <a:pt x="1395474" y="3746987"/>
                  </a:cubicBezTo>
                  <a:cubicBezTo>
                    <a:pt x="1389693" y="3746427"/>
                    <a:pt x="1313854" y="3693390"/>
                    <a:pt x="1297850" y="3684810"/>
                  </a:cubicBezTo>
                  <a:cubicBezTo>
                    <a:pt x="1137975" y="3598960"/>
                    <a:pt x="933019" y="3589258"/>
                    <a:pt x="759858" y="3638500"/>
                  </a:cubicBezTo>
                  <a:cubicBezTo>
                    <a:pt x="659786" y="3666959"/>
                    <a:pt x="566774" y="3712926"/>
                    <a:pt x="482420" y="3772101"/>
                  </a:cubicBezTo>
                  <a:lnTo>
                    <a:pt x="417169" y="3825531"/>
                  </a:lnTo>
                  <a:lnTo>
                    <a:pt x="43" y="3825531"/>
                  </a:lnTo>
                  <a:lnTo>
                    <a:pt x="43" y="3820743"/>
                  </a:lnTo>
                  <a:lnTo>
                    <a:pt x="191812" y="3731419"/>
                  </a:lnTo>
                  <a:cubicBezTo>
                    <a:pt x="385529" y="3646286"/>
                    <a:pt x="584033" y="3571752"/>
                    <a:pt x="778969" y="3489481"/>
                  </a:cubicBezTo>
                  <a:cubicBezTo>
                    <a:pt x="938973" y="3421957"/>
                    <a:pt x="1327745" y="3275698"/>
                    <a:pt x="1417691" y="3136553"/>
                  </a:cubicBezTo>
                  <a:cubicBezTo>
                    <a:pt x="1485938" y="3030955"/>
                    <a:pt x="1474247" y="2789317"/>
                    <a:pt x="1474333" y="2662849"/>
                  </a:cubicBezTo>
                  <a:cubicBezTo>
                    <a:pt x="1474333" y="2649353"/>
                    <a:pt x="1479208" y="2635727"/>
                    <a:pt x="1479078" y="2619774"/>
                  </a:cubicBezTo>
                  <a:cubicBezTo>
                    <a:pt x="1478216" y="2514822"/>
                    <a:pt x="1420366" y="2413708"/>
                    <a:pt x="1393835" y="2312552"/>
                  </a:cubicBezTo>
                  <a:cubicBezTo>
                    <a:pt x="1375414" y="2242311"/>
                    <a:pt x="1367951" y="2170044"/>
                    <a:pt x="1351817" y="2100191"/>
                  </a:cubicBezTo>
                  <a:cubicBezTo>
                    <a:pt x="1337969" y="2040256"/>
                    <a:pt x="1317694" y="1994248"/>
                    <a:pt x="1265409" y="1958071"/>
                  </a:cubicBezTo>
                  <a:cubicBezTo>
                    <a:pt x="1254279" y="1978294"/>
                    <a:pt x="1279774" y="1986918"/>
                    <a:pt x="1280508" y="2005459"/>
                  </a:cubicBezTo>
                  <a:cubicBezTo>
                    <a:pt x="1249404" y="2008477"/>
                    <a:pt x="1232623" y="2004252"/>
                    <a:pt x="1211657" y="1981657"/>
                  </a:cubicBezTo>
                  <a:cubicBezTo>
                    <a:pt x="1141167" y="1905596"/>
                    <a:pt x="1038366" y="1574486"/>
                    <a:pt x="1030515" y="1468629"/>
                  </a:cubicBezTo>
                  <a:cubicBezTo>
                    <a:pt x="1026503" y="1414687"/>
                    <a:pt x="1025812" y="1288392"/>
                    <a:pt x="1094922" y="1274379"/>
                  </a:cubicBezTo>
                  <a:cubicBezTo>
                    <a:pt x="1165368" y="1260106"/>
                    <a:pt x="1199751" y="1351216"/>
                    <a:pt x="1215885" y="1404123"/>
                  </a:cubicBezTo>
                  <a:cubicBezTo>
                    <a:pt x="1217869" y="1410677"/>
                    <a:pt x="1210924" y="1417059"/>
                    <a:pt x="1224426" y="1414730"/>
                  </a:cubicBezTo>
                  <a:cubicBezTo>
                    <a:pt x="1217783" y="1358719"/>
                    <a:pt x="1196472" y="1309736"/>
                    <a:pt x="1190001" y="1253035"/>
                  </a:cubicBezTo>
                  <a:cubicBezTo>
                    <a:pt x="1170416" y="1081163"/>
                    <a:pt x="1169855" y="864275"/>
                    <a:pt x="1199966" y="693869"/>
                  </a:cubicBezTo>
                  <a:cubicBezTo>
                    <a:pt x="1279925" y="241380"/>
                    <a:pt x="1731638" y="8365"/>
                    <a:pt x="2188210" y="22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092" name="Freeform 3091">
              <a:extLst>
                <a:ext uri="{FF2B5EF4-FFF2-40B4-BE49-F238E27FC236}">
                  <a16:creationId xmlns:a16="http://schemas.microsoft.com/office/drawing/2014/main" id="{55BDAC21-CE74-52E6-69F1-4D2BA1113AB9}"/>
                </a:ext>
              </a:extLst>
            </p:cNvPr>
            <p:cNvSpPr/>
            <p:nvPr/>
          </p:nvSpPr>
          <p:spPr>
            <a:xfrm>
              <a:off x="7182592" y="5743861"/>
              <a:ext cx="630767" cy="87979"/>
            </a:xfrm>
            <a:custGeom>
              <a:avLst/>
              <a:gdLst>
                <a:gd name="csX0" fmla="*/ 308443 w 630767"/>
                <a:gd name="csY0" fmla="*/ 120 h 87979"/>
                <a:gd name="csX1" fmla="*/ 577969 w 630767"/>
                <a:gd name="csY1" fmla="*/ 57944 h 87979"/>
                <a:gd name="csX2" fmla="*/ 630767 w 630767"/>
                <a:gd name="csY2" fmla="*/ 87979 h 87979"/>
                <a:gd name="csX3" fmla="*/ 0 w 630767"/>
                <a:gd name="csY3" fmla="*/ 87979 h 87979"/>
                <a:gd name="csX4" fmla="*/ 52849 w 630767"/>
                <a:gd name="csY4" fmla="*/ 59033 h 87979"/>
                <a:gd name="csX5" fmla="*/ 308443 w 630767"/>
                <a:gd name="csY5" fmla="*/ 120 h 87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30767" h="87979">
                  <a:moveTo>
                    <a:pt x="308443" y="120"/>
                  </a:moveTo>
                  <a:cubicBezTo>
                    <a:pt x="396878" y="-1647"/>
                    <a:pt x="487635" y="16044"/>
                    <a:pt x="577969" y="57944"/>
                  </a:cubicBezTo>
                  <a:lnTo>
                    <a:pt x="630767" y="87979"/>
                  </a:lnTo>
                  <a:lnTo>
                    <a:pt x="0" y="87979"/>
                  </a:lnTo>
                  <a:lnTo>
                    <a:pt x="52849" y="59033"/>
                  </a:lnTo>
                  <a:cubicBezTo>
                    <a:pt x="133895" y="23109"/>
                    <a:pt x="220008" y="1887"/>
                    <a:pt x="308443" y="12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093" name="Freeform 3092">
              <a:extLst>
                <a:ext uri="{FF2B5EF4-FFF2-40B4-BE49-F238E27FC236}">
                  <a16:creationId xmlns:a16="http://schemas.microsoft.com/office/drawing/2014/main" id="{DEAC7754-3240-1EE0-386A-407A3A966F31}"/>
                </a:ext>
              </a:extLst>
            </p:cNvPr>
            <p:cNvSpPr/>
            <p:nvPr/>
          </p:nvSpPr>
          <p:spPr>
            <a:xfrm>
              <a:off x="9705429" y="5744675"/>
              <a:ext cx="635518" cy="87165"/>
            </a:xfrm>
            <a:custGeom>
              <a:avLst/>
              <a:gdLst>
                <a:gd name="csX0" fmla="*/ 1117317 w 1261253"/>
                <a:gd name="csY0" fmla="*/ 2393485 h 2406505"/>
                <a:gd name="csX1" fmla="*/ 1261253 w 1261253"/>
                <a:gd name="csY1" fmla="*/ 2393485 h 2406505"/>
                <a:gd name="csX2" fmla="*/ 1261253 w 1261253"/>
                <a:gd name="csY2" fmla="*/ 2406505 h 2406505"/>
                <a:gd name="csX3" fmla="*/ 1118980 w 1261253"/>
                <a:gd name="csY3" fmla="*/ 2406505 h 2406505"/>
                <a:gd name="csX4" fmla="*/ 352656 w 1261253"/>
                <a:gd name="csY4" fmla="*/ 1030 h 2406505"/>
                <a:gd name="csX5" fmla="*/ 579178 w 1261253"/>
                <a:gd name="csY5" fmla="*/ 57951 h 2406505"/>
                <a:gd name="csX6" fmla="*/ 635518 w 1261253"/>
                <a:gd name="csY6" fmla="*/ 87165 h 2406505"/>
                <a:gd name="csX7" fmla="*/ 0 w 1261253"/>
                <a:gd name="csY7" fmla="*/ 87165 h 2406505"/>
                <a:gd name="csX8" fmla="*/ 32520 w 1261253"/>
                <a:gd name="csY8" fmla="*/ 68743 h 2406505"/>
                <a:gd name="csX9" fmla="*/ 352656 w 1261253"/>
                <a:gd name="csY9" fmla="*/ 1030 h 2406505"/>
                <a:gd name="csX0" fmla="*/ 1117317 w 1261253"/>
                <a:gd name="csY0" fmla="*/ 2393485 h 2406505"/>
                <a:gd name="csX1" fmla="*/ 1261253 w 1261253"/>
                <a:gd name="csY1" fmla="*/ 2393485 h 2406505"/>
                <a:gd name="csX2" fmla="*/ 1118980 w 1261253"/>
                <a:gd name="csY2" fmla="*/ 2406505 h 2406505"/>
                <a:gd name="csX3" fmla="*/ 1117317 w 1261253"/>
                <a:gd name="csY3" fmla="*/ 2393485 h 2406505"/>
                <a:gd name="csX4" fmla="*/ 352656 w 1261253"/>
                <a:gd name="csY4" fmla="*/ 1030 h 2406505"/>
                <a:gd name="csX5" fmla="*/ 579178 w 1261253"/>
                <a:gd name="csY5" fmla="*/ 57951 h 2406505"/>
                <a:gd name="csX6" fmla="*/ 635518 w 1261253"/>
                <a:gd name="csY6" fmla="*/ 87165 h 2406505"/>
                <a:gd name="csX7" fmla="*/ 0 w 1261253"/>
                <a:gd name="csY7" fmla="*/ 87165 h 2406505"/>
                <a:gd name="csX8" fmla="*/ 32520 w 1261253"/>
                <a:gd name="csY8" fmla="*/ 68743 h 2406505"/>
                <a:gd name="csX9" fmla="*/ 352656 w 1261253"/>
                <a:gd name="csY9" fmla="*/ 1030 h 2406505"/>
                <a:gd name="csX0" fmla="*/ 1117317 w 1118980"/>
                <a:gd name="csY0" fmla="*/ 2393485 h 2406505"/>
                <a:gd name="csX1" fmla="*/ 1118980 w 1118980"/>
                <a:gd name="csY1" fmla="*/ 2406505 h 2406505"/>
                <a:gd name="csX2" fmla="*/ 1117317 w 1118980"/>
                <a:gd name="csY2" fmla="*/ 2393485 h 2406505"/>
                <a:gd name="csX3" fmla="*/ 352656 w 1118980"/>
                <a:gd name="csY3" fmla="*/ 1030 h 2406505"/>
                <a:gd name="csX4" fmla="*/ 579178 w 1118980"/>
                <a:gd name="csY4" fmla="*/ 57951 h 2406505"/>
                <a:gd name="csX5" fmla="*/ 635518 w 1118980"/>
                <a:gd name="csY5" fmla="*/ 87165 h 2406505"/>
                <a:gd name="csX6" fmla="*/ 0 w 1118980"/>
                <a:gd name="csY6" fmla="*/ 87165 h 2406505"/>
                <a:gd name="csX7" fmla="*/ 32520 w 1118980"/>
                <a:gd name="csY7" fmla="*/ 68743 h 2406505"/>
                <a:gd name="csX8" fmla="*/ 352656 w 1118980"/>
                <a:gd name="csY8" fmla="*/ 1030 h 2406505"/>
                <a:gd name="csX0" fmla="*/ 352656 w 635518"/>
                <a:gd name="csY0" fmla="*/ 1030 h 87165"/>
                <a:gd name="csX1" fmla="*/ 579178 w 635518"/>
                <a:gd name="csY1" fmla="*/ 57951 h 87165"/>
                <a:gd name="csX2" fmla="*/ 635518 w 635518"/>
                <a:gd name="csY2" fmla="*/ 87165 h 87165"/>
                <a:gd name="csX3" fmla="*/ 0 w 635518"/>
                <a:gd name="csY3" fmla="*/ 87165 h 87165"/>
                <a:gd name="csX4" fmla="*/ 32520 w 635518"/>
                <a:gd name="csY4" fmla="*/ 68743 h 87165"/>
                <a:gd name="csX5" fmla="*/ 352656 w 635518"/>
                <a:gd name="csY5" fmla="*/ 1030 h 87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35518" h="87165">
                  <a:moveTo>
                    <a:pt x="352656" y="1030"/>
                  </a:moveTo>
                  <a:cubicBezTo>
                    <a:pt x="430795" y="5605"/>
                    <a:pt x="506821" y="25319"/>
                    <a:pt x="579178" y="57951"/>
                  </a:cubicBezTo>
                  <a:lnTo>
                    <a:pt x="635518" y="87165"/>
                  </a:lnTo>
                  <a:lnTo>
                    <a:pt x="0" y="87165"/>
                  </a:lnTo>
                  <a:lnTo>
                    <a:pt x="32520" y="68743"/>
                  </a:lnTo>
                  <a:cubicBezTo>
                    <a:pt x="140531" y="15745"/>
                    <a:pt x="248472" y="-5070"/>
                    <a:pt x="352656" y="103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097" name="Freeform 3096">
              <a:extLst>
                <a:ext uri="{FF2B5EF4-FFF2-40B4-BE49-F238E27FC236}">
                  <a16:creationId xmlns:a16="http://schemas.microsoft.com/office/drawing/2014/main" id="{EAF180C2-CF53-7C8A-6B5E-188A1B301B10}"/>
                </a:ext>
              </a:extLst>
            </p:cNvPr>
            <p:cNvSpPr/>
            <p:nvPr/>
          </p:nvSpPr>
          <p:spPr>
            <a:xfrm>
              <a:off x="6507214" y="1986035"/>
              <a:ext cx="4491536" cy="3850564"/>
            </a:xfrm>
            <a:custGeom>
              <a:avLst/>
              <a:gdLst>
                <a:gd name="csX0" fmla="*/ 1448794 w 4414888"/>
                <a:gd name="csY0" fmla="*/ 2612151 h 3845422"/>
                <a:gd name="csX1" fmla="*/ 1381022 w 4414888"/>
                <a:gd name="csY1" fmla="*/ 2367322 h 3845422"/>
                <a:gd name="csX2" fmla="*/ 1302120 w 4414888"/>
                <a:gd name="csY2" fmla="*/ 2038670 h 3845422"/>
                <a:gd name="csX3" fmla="*/ 1153376 w 4414888"/>
                <a:gd name="csY3" fmla="*/ 1952562 h 3845422"/>
                <a:gd name="csX4" fmla="*/ 1004804 w 4414888"/>
                <a:gd name="csY4" fmla="*/ 1411377 h 3845422"/>
                <a:gd name="csX5" fmla="*/ 1164204 w 4414888"/>
                <a:gd name="csY5" fmla="*/ 1292713 h 3845422"/>
                <a:gd name="csX6" fmla="*/ 1155446 w 4414888"/>
                <a:gd name="csY6" fmla="*/ 928187 h 3845422"/>
                <a:gd name="csX7" fmla="*/ 1691626 w 4414888"/>
                <a:gd name="csY7" fmla="*/ 97588 h 3845422"/>
                <a:gd name="csX8" fmla="*/ 2818385 w 4414888"/>
                <a:gd name="csY8" fmla="*/ 140707 h 3845422"/>
                <a:gd name="csX9" fmla="*/ 3247493 w 4414888"/>
                <a:gd name="csY9" fmla="*/ 1256062 h 3845422"/>
                <a:gd name="csX10" fmla="*/ 3246630 w 4414888"/>
                <a:gd name="csY10" fmla="*/ 1292670 h 3845422"/>
                <a:gd name="csX11" fmla="*/ 3338388 w 4414888"/>
                <a:gd name="csY11" fmla="*/ 1276372 h 3845422"/>
                <a:gd name="csX12" fmla="*/ 3404822 w 4414888"/>
                <a:gd name="csY12" fmla="*/ 1517837 h 3845422"/>
                <a:gd name="csX13" fmla="*/ 3251634 w 4414888"/>
                <a:gd name="csY13" fmla="*/ 1963945 h 3845422"/>
                <a:gd name="csX14" fmla="*/ 3115745 w 4414888"/>
                <a:gd name="csY14" fmla="*/ 2043413 h 3845422"/>
                <a:gd name="csX15" fmla="*/ 3068464 w 4414888"/>
                <a:gd name="csY15" fmla="*/ 2216233 h 3845422"/>
                <a:gd name="csX16" fmla="*/ 3038396 w 4414888"/>
                <a:gd name="csY16" fmla="*/ 2354343 h 3845422"/>
                <a:gd name="csX17" fmla="*/ 2961824 w 4414888"/>
                <a:gd name="csY17" fmla="*/ 2618403 h 3845422"/>
                <a:gd name="csX18" fmla="*/ 2962039 w 4414888"/>
                <a:gd name="csY18" fmla="*/ 2877289 h 3845422"/>
                <a:gd name="csX19" fmla="*/ 3000002 w 4414888"/>
                <a:gd name="csY19" fmla="*/ 3110950 h 3845422"/>
                <a:gd name="csX20" fmla="*/ 3381570 w 4414888"/>
                <a:gd name="csY20" fmla="*/ 3376131 h 3845422"/>
                <a:gd name="csX21" fmla="*/ 4111144 w 4414888"/>
                <a:gd name="csY21" fmla="*/ 3681283 h 3845422"/>
                <a:gd name="csX22" fmla="*/ 4414889 w 4414888"/>
                <a:gd name="csY22" fmla="*/ 3823791 h 3845422"/>
                <a:gd name="csX23" fmla="*/ 4414889 w 4414888"/>
                <a:gd name="csY23" fmla="*/ 3845351 h 3845422"/>
                <a:gd name="csX24" fmla="*/ 4393147 w 4414888"/>
                <a:gd name="csY24" fmla="*/ 3839098 h 3845422"/>
                <a:gd name="csX25" fmla="*/ 3266517 w 4414888"/>
                <a:gd name="csY25" fmla="*/ 3348880 h 3845422"/>
                <a:gd name="csX26" fmla="*/ 2944740 w 4414888"/>
                <a:gd name="csY26" fmla="*/ 2950591 h 3845422"/>
                <a:gd name="csX27" fmla="*/ 2935897 w 4414888"/>
                <a:gd name="csY27" fmla="*/ 2618446 h 3845422"/>
                <a:gd name="csX28" fmla="*/ 3012426 w 4414888"/>
                <a:gd name="csY28" fmla="*/ 2362967 h 3845422"/>
                <a:gd name="csX29" fmla="*/ 3066696 w 4414888"/>
                <a:gd name="csY29" fmla="*/ 2106755 h 3845422"/>
                <a:gd name="csX30" fmla="*/ 3140895 w 4414888"/>
                <a:gd name="csY30" fmla="*/ 1986927 h 3845422"/>
                <a:gd name="csX31" fmla="*/ 3125797 w 4414888"/>
                <a:gd name="csY31" fmla="*/ 2025691 h 3845422"/>
                <a:gd name="csX32" fmla="*/ 3201291 w 4414888"/>
                <a:gd name="csY32" fmla="*/ 1995594 h 3845422"/>
                <a:gd name="csX33" fmla="*/ 3388731 w 4414888"/>
                <a:gd name="csY33" fmla="*/ 1415645 h 3845422"/>
                <a:gd name="csX34" fmla="*/ 3240332 w 4414888"/>
                <a:gd name="csY34" fmla="*/ 1331779 h 3845422"/>
                <a:gd name="csX35" fmla="*/ 3190506 w 4414888"/>
                <a:gd name="csY35" fmla="*/ 1439275 h 3845422"/>
                <a:gd name="csX36" fmla="*/ 3205734 w 4414888"/>
                <a:gd name="csY36" fmla="*/ 1370500 h 3845422"/>
                <a:gd name="csX37" fmla="*/ 3205605 w 4414888"/>
                <a:gd name="csY37" fmla="*/ 676070 h 3845422"/>
                <a:gd name="csX38" fmla="*/ 1199966 w 4414888"/>
                <a:gd name="csY38" fmla="*/ 714144 h 3845422"/>
                <a:gd name="csX39" fmla="*/ 1190001 w 4414888"/>
                <a:gd name="csY39" fmla="*/ 1273310 h 3845422"/>
                <a:gd name="csX40" fmla="*/ 1224426 w 4414888"/>
                <a:gd name="csY40" fmla="*/ 1435006 h 3845422"/>
                <a:gd name="csX41" fmla="*/ 1215885 w 4414888"/>
                <a:gd name="csY41" fmla="*/ 1424399 h 3845422"/>
                <a:gd name="csX42" fmla="*/ 1094922 w 4414888"/>
                <a:gd name="csY42" fmla="*/ 1294654 h 3845422"/>
                <a:gd name="csX43" fmla="*/ 1030515 w 4414888"/>
                <a:gd name="csY43" fmla="*/ 1488904 h 3845422"/>
                <a:gd name="csX44" fmla="*/ 1211657 w 4414888"/>
                <a:gd name="csY44" fmla="*/ 2001933 h 3845422"/>
                <a:gd name="csX45" fmla="*/ 1280508 w 4414888"/>
                <a:gd name="csY45" fmla="*/ 2025734 h 3845422"/>
                <a:gd name="csX46" fmla="*/ 1265409 w 4414888"/>
                <a:gd name="csY46" fmla="*/ 1978347 h 3845422"/>
                <a:gd name="csX47" fmla="*/ 1351817 w 4414888"/>
                <a:gd name="csY47" fmla="*/ 2120467 h 3845422"/>
                <a:gd name="csX48" fmla="*/ 1393835 w 4414888"/>
                <a:gd name="csY48" fmla="*/ 2332827 h 3845422"/>
                <a:gd name="csX49" fmla="*/ 1479078 w 4414888"/>
                <a:gd name="csY49" fmla="*/ 2640049 h 3845422"/>
                <a:gd name="csX50" fmla="*/ 1474333 w 4414888"/>
                <a:gd name="csY50" fmla="*/ 2683125 h 3845422"/>
                <a:gd name="csX51" fmla="*/ 1417691 w 4414888"/>
                <a:gd name="csY51" fmla="*/ 3156829 h 3845422"/>
                <a:gd name="csX52" fmla="*/ 778969 w 4414888"/>
                <a:gd name="csY52" fmla="*/ 3509756 h 3845422"/>
                <a:gd name="csX53" fmla="*/ 0 w 4414888"/>
                <a:gd name="csY53" fmla="*/ 3841039 h 3845422"/>
                <a:gd name="csX54" fmla="*/ 0 w 4414888"/>
                <a:gd name="csY54" fmla="*/ 3815168 h 3845422"/>
                <a:gd name="csX55" fmla="*/ 1003164 w 4414888"/>
                <a:gd name="csY55" fmla="*/ 3389067 h 3845422"/>
                <a:gd name="csX56" fmla="*/ 1198672 w 4414888"/>
                <a:gd name="csY56" fmla="*/ 3295671 h 3845422"/>
                <a:gd name="csX57" fmla="*/ 1448622 w 4414888"/>
                <a:gd name="csY57" fmla="*/ 2857929 h 3845422"/>
                <a:gd name="csX58" fmla="*/ 1448622 w 4414888"/>
                <a:gd name="csY58" fmla="*/ 2612151 h 3845422"/>
                <a:gd name="csX0" fmla="*/ 1493244 w 4459339"/>
                <a:gd name="csY0" fmla="*/ 2612151 h 3845423"/>
                <a:gd name="csX1" fmla="*/ 1425472 w 4459339"/>
                <a:gd name="csY1" fmla="*/ 2367322 h 3845423"/>
                <a:gd name="csX2" fmla="*/ 1346570 w 4459339"/>
                <a:gd name="csY2" fmla="*/ 2038670 h 3845423"/>
                <a:gd name="csX3" fmla="*/ 1197826 w 4459339"/>
                <a:gd name="csY3" fmla="*/ 1952562 h 3845423"/>
                <a:gd name="csX4" fmla="*/ 1049254 w 4459339"/>
                <a:gd name="csY4" fmla="*/ 1411377 h 3845423"/>
                <a:gd name="csX5" fmla="*/ 1208654 w 4459339"/>
                <a:gd name="csY5" fmla="*/ 1292713 h 3845423"/>
                <a:gd name="csX6" fmla="*/ 1199896 w 4459339"/>
                <a:gd name="csY6" fmla="*/ 928187 h 3845423"/>
                <a:gd name="csX7" fmla="*/ 1736076 w 4459339"/>
                <a:gd name="csY7" fmla="*/ 97588 h 3845423"/>
                <a:gd name="csX8" fmla="*/ 2862835 w 4459339"/>
                <a:gd name="csY8" fmla="*/ 140707 h 3845423"/>
                <a:gd name="csX9" fmla="*/ 3291943 w 4459339"/>
                <a:gd name="csY9" fmla="*/ 1256062 h 3845423"/>
                <a:gd name="csX10" fmla="*/ 3291080 w 4459339"/>
                <a:gd name="csY10" fmla="*/ 1292670 h 3845423"/>
                <a:gd name="csX11" fmla="*/ 3382838 w 4459339"/>
                <a:gd name="csY11" fmla="*/ 1276372 h 3845423"/>
                <a:gd name="csX12" fmla="*/ 3449272 w 4459339"/>
                <a:gd name="csY12" fmla="*/ 1517837 h 3845423"/>
                <a:gd name="csX13" fmla="*/ 3296084 w 4459339"/>
                <a:gd name="csY13" fmla="*/ 1963945 h 3845423"/>
                <a:gd name="csX14" fmla="*/ 3160195 w 4459339"/>
                <a:gd name="csY14" fmla="*/ 2043413 h 3845423"/>
                <a:gd name="csX15" fmla="*/ 3112914 w 4459339"/>
                <a:gd name="csY15" fmla="*/ 2216233 h 3845423"/>
                <a:gd name="csX16" fmla="*/ 3082846 w 4459339"/>
                <a:gd name="csY16" fmla="*/ 2354343 h 3845423"/>
                <a:gd name="csX17" fmla="*/ 3006274 w 4459339"/>
                <a:gd name="csY17" fmla="*/ 2618403 h 3845423"/>
                <a:gd name="csX18" fmla="*/ 3006489 w 4459339"/>
                <a:gd name="csY18" fmla="*/ 2877289 h 3845423"/>
                <a:gd name="csX19" fmla="*/ 3044452 w 4459339"/>
                <a:gd name="csY19" fmla="*/ 3110950 h 3845423"/>
                <a:gd name="csX20" fmla="*/ 3426020 w 4459339"/>
                <a:gd name="csY20" fmla="*/ 3376131 h 3845423"/>
                <a:gd name="csX21" fmla="*/ 4155594 w 4459339"/>
                <a:gd name="csY21" fmla="*/ 3681283 h 3845423"/>
                <a:gd name="csX22" fmla="*/ 4459339 w 4459339"/>
                <a:gd name="csY22" fmla="*/ 3823791 h 3845423"/>
                <a:gd name="csX23" fmla="*/ 4459339 w 4459339"/>
                <a:gd name="csY23" fmla="*/ 3845351 h 3845423"/>
                <a:gd name="csX24" fmla="*/ 4437597 w 4459339"/>
                <a:gd name="csY24" fmla="*/ 3839098 h 3845423"/>
                <a:gd name="csX25" fmla="*/ 3310967 w 4459339"/>
                <a:gd name="csY25" fmla="*/ 3348880 h 3845423"/>
                <a:gd name="csX26" fmla="*/ 2989190 w 4459339"/>
                <a:gd name="csY26" fmla="*/ 2950591 h 3845423"/>
                <a:gd name="csX27" fmla="*/ 2980347 w 4459339"/>
                <a:gd name="csY27" fmla="*/ 2618446 h 3845423"/>
                <a:gd name="csX28" fmla="*/ 3056876 w 4459339"/>
                <a:gd name="csY28" fmla="*/ 2362967 h 3845423"/>
                <a:gd name="csX29" fmla="*/ 3111146 w 4459339"/>
                <a:gd name="csY29" fmla="*/ 2106755 h 3845423"/>
                <a:gd name="csX30" fmla="*/ 3185345 w 4459339"/>
                <a:gd name="csY30" fmla="*/ 1986927 h 3845423"/>
                <a:gd name="csX31" fmla="*/ 3170247 w 4459339"/>
                <a:gd name="csY31" fmla="*/ 2025691 h 3845423"/>
                <a:gd name="csX32" fmla="*/ 3245741 w 4459339"/>
                <a:gd name="csY32" fmla="*/ 1995594 h 3845423"/>
                <a:gd name="csX33" fmla="*/ 3433181 w 4459339"/>
                <a:gd name="csY33" fmla="*/ 1415645 h 3845423"/>
                <a:gd name="csX34" fmla="*/ 3284782 w 4459339"/>
                <a:gd name="csY34" fmla="*/ 1331779 h 3845423"/>
                <a:gd name="csX35" fmla="*/ 3234956 w 4459339"/>
                <a:gd name="csY35" fmla="*/ 1439275 h 3845423"/>
                <a:gd name="csX36" fmla="*/ 3250184 w 4459339"/>
                <a:gd name="csY36" fmla="*/ 1370500 h 3845423"/>
                <a:gd name="csX37" fmla="*/ 3250055 w 4459339"/>
                <a:gd name="csY37" fmla="*/ 676070 h 3845423"/>
                <a:gd name="csX38" fmla="*/ 1244416 w 4459339"/>
                <a:gd name="csY38" fmla="*/ 714144 h 3845423"/>
                <a:gd name="csX39" fmla="*/ 1234451 w 4459339"/>
                <a:gd name="csY39" fmla="*/ 1273310 h 3845423"/>
                <a:gd name="csX40" fmla="*/ 1268876 w 4459339"/>
                <a:gd name="csY40" fmla="*/ 1435006 h 3845423"/>
                <a:gd name="csX41" fmla="*/ 1260335 w 4459339"/>
                <a:gd name="csY41" fmla="*/ 1424399 h 3845423"/>
                <a:gd name="csX42" fmla="*/ 1139372 w 4459339"/>
                <a:gd name="csY42" fmla="*/ 1294654 h 3845423"/>
                <a:gd name="csX43" fmla="*/ 1074965 w 4459339"/>
                <a:gd name="csY43" fmla="*/ 1488904 h 3845423"/>
                <a:gd name="csX44" fmla="*/ 1256107 w 4459339"/>
                <a:gd name="csY44" fmla="*/ 2001933 h 3845423"/>
                <a:gd name="csX45" fmla="*/ 1324958 w 4459339"/>
                <a:gd name="csY45" fmla="*/ 2025734 h 3845423"/>
                <a:gd name="csX46" fmla="*/ 1309859 w 4459339"/>
                <a:gd name="csY46" fmla="*/ 1978347 h 3845423"/>
                <a:gd name="csX47" fmla="*/ 1396267 w 4459339"/>
                <a:gd name="csY47" fmla="*/ 2120467 h 3845423"/>
                <a:gd name="csX48" fmla="*/ 1438285 w 4459339"/>
                <a:gd name="csY48" fmla="*/ 2332827 h 3845423"/>
                <a:gd name="csX49" fmla="*/ 1523528 w 4459339"/>
                <a:gd name="csY49" fmla="*/ 2640049 h 3845423"/>
                <a:gd name="csX50" fmla="*/ 1518783 w 4459339"/>
                <a:gd name="csY50" fmla="*/ 2683125 h 3845423"/>
                <a:gd name="csX51" fmla="*/ 1462141 w 4459339"/>
                <a:gd name="csY51" fmla="*/ 3156829 h 3845423"/>
                <a:gd name="csX52" fmla="*/ 823419 w 4459339"/>
                <a:gd name="csY52" fmla="*/ 3509756 h 3845423"/>
                <a:gd name="csX53" fmla="*/ 44450 w 4459339"/>
                <a:gd name="csY53" fmla="*/ 3841039 h 3845423"/>
                <a:gd name="csX54" fmla="*/ 0 w 4459339"/>
                <a:gd name="csY54" fmla="*/ 3840568 h 3845423"/>
                <a:gd name="csX55" fmla="*/ 1047614 w 4459339"/>
                <a:gd name="csY55" fmla="*/ 3389067 h 3845423"/>
                <a:gd name="csX56" fmla="*/ 1243122 w 4459339"/>
                <a:gd name="csY56" fmla="*/ 3295671 h 3845423"/>
                <a:gd name="csX57" fmla="*/ 1493072 w 4459339"/>
                <a:gd name="csY57" fmla="*/ 2857929 h 3845423"/>
                <a:gd name="csX58" fmla="*/ 1493072 w 4459339"/>
                <a:gd name="csY58" fmla="*/ 2612151 h 3845423"/>
                <a:gd name="csX59" fmla="*/ 1493244 w 4459339"/>
                <a:gd name="csY59" fmla="*/ 2612151 h 3845423"/>
                <a:gd name="csX0" fmla="*/ 1493244 w 4459339"/>
                <a:gd name="csY0" fmla="*/ 2612151 h 3850564"/>
                <a:gd name="csX1" fmla="*/ 1425472 w 4459339"/>
                <a:gd name="csY1" fmla="*/ 2367322 h 3850564"/>
                <a:gd name="csX2" fmla="*/ 1346570 w 4459339"/>
                <a:gd name="csY2" fmla="*/ 2038670 h 3850564"/>
                <a:gd name="csX3" fmla="*/ 1197826 w 4459339"/>
                <a:gd name="csY3" fmla="*/ 1952562 h 3850564"/>
                <a:gd name="csX4" fmla="*/ 1049254 w 4459339"/>
                <a:gd name="csY4" fmla="*/ 1411377 h 3850564"/>
                <a:gd name="csX5" fmla="*/ 1208654 w 4459339"/>
                <a:gd name="csY5" fmla="*/ 1292713 h 3850564"/>
                <a:gd name="csX6" fmla="*/ 1199896 w 4459339"/>
                <a:gd name="csY6" fmla="*/ 928187 h 3850564"/>
                <a:gd name="csX7" fmla="*/ 1736076 w 4459339"/>
                <a:gd name="csY7" fmla="*/ 97588 h 3850564"/>
                <a:gd name="csX8" fmla="*/ 2862835 w 4459339"/>
                <a:gd name="csY8" fmla="*/ 140707 h 3850564"/>
                <a:gd name="csX9" fmla="*/ 3291943 w 4459339"/>
                <a:gd name="csY9" fmla="*/ 1256062 h 3850564"/>
                <a:gd name="csX10" fmla="*/ 3291080 w 4459339"/>
                <a:gd name="csY10" fmla="*/ 1292670 h 3850564"/>
                <a:gd name="csX11" fmla="*/ 3382838 w 4459339"/>
                <a:gd name="csY11" fmla="*/ 1276372 h 3850564"/>
                <a:gd name="csX12" fmla="*/ 3449272 w 4459339"/>
                <a:gd name="csY12" fmla="*/ 1517837 h 3850564"/>
                <a:gd name="csX13" fmla="*/ 3296084 w 4459339"/>
                <a:gd name="csY13" fmla="*/ 1963945 h 3850564"/>
                <a:gd name="csX14" fmla="*/ 3160195 w 4459339"/>
                <a:gd name="csY14" fmla="*/ 2043413 h 3850564"/>
                <a:gd name="csX15" fmla="*/ 3112914 w 4459339"/>
                <a:gd name="csY15" fmla="*/ 2216233 h 3850564"/>
                <a:gd name="csX16" fmla="*/ 3082846 w 4459339"/>
                <a:gd name="csY16" fmla="*/ 2354343 h 3850564"/>
                <a:gd name="csX17" fmla="*/ 3006274 w 4459339"/>
                <a:gd name="csY17" fmla="*/ 2618403 h 3850564"/>
                <a:gd name="csX18" fmla="*/ 3006489 w 4459339"/>
                <a:gd name="csY18" fmla="*/ 2877289 h 3850564"/>
                <a:gd name="csX19" fmla="*/ 3044452 w 4459339"/>
                <a:gd name="csY19" fmla="*/ 3110950 h 3850564"/>
                <a:gd name="csX20" fmla="*/ 3426020 w 4459339"/>
                <a:gd name="csY20" fmla="*/ 3376131 h 3850564"/>
                <a:gd name="csX21" fmla="*/ 4155594 w 4459339"/>
                <a:gd name="csY21" fmla="*/ 3681283 h 3850564"/>
                <a:gd name="csX22" fmla="*/ 4459339 w 4459339"/>
                <a:gd name="csY22" fmla="*/ 3823791 h 3850564"/>
                <a:gd name="csX23" fmla="*/ 4459339 w 4459339"/>
                <a:gd name="csY23" fmla="*/ 3845351 h 3850564"/>
                <a:gd name="csX24" fmla="*/ 4437597 w 4459339"/>
                <a:gd name="csY24" fmla="*/ 3839098 h 3850564"/>
                <a:gd name="csX25" fmla="*/ 3310967 w 4459339"/>
                <a:gd name="csY25" fmla="*/ 3348880 h 3850564"/>
                <a:gd name="csX26" fmla="*/ 2989190 w 4459339"/>
                <a:gd name="csY26" fmla="*/ 2950591 h 3850564"/>
                <a:gd name="csX27" fmla="*/ 2980347 w 4459339"/>
                <a:gd name="csY27" fmla="*/ 2618446 h 3850564"/>
                <a:gd name="csX28" fmla="*/ 3056876 w 4459339"/>
                <a:gd name="csY28" fmla="*/ 2362967 h 3850564"/>
                <a:gd name="csX29" fmla="*/ 3111146 w 4459339"/>
                <a:gd name="csY29" fmla="*/ 2106755 h 3850564"/>
                <a:gd name="csX30" fmla="*/ 3185345 w 4459339"/>
                <a:gd name="csY30" fmla="*/ 1986927 h 3850564"/>
                <a:gd name="csX31" fmla="*/ 3170247 w 4459339"/>
                <a:gd name="csY31" fmla="*/ 2025691 h 3850564"/>
                <a:gd name="csX32" fmla="*/ 3245741 w 4459339"/>
                <a:gd name="csY32" fmla="*/ 1995594 h 3850564"/>
                <a:gd name="csX33" fmla="*/ 3433181 w 4459339"/>
                <a:gd name="csY33" fmla="*/ 1415645 h 3850564"/>
                <a:gd name="csX34" fmla="*/ 3284782 w 4459339"/>
                <a:gd name="csY34" fmla="*/ 1331779 h 3850564"/>
                <a:gd name="csX35" fmla="*/ 3234956 w 4459339"/>
                <a:gd name="csY35" fmla="*/ 1439275 h 3850564"/>
                <a:gd name="csX36" fmla="*/ 3250184 w 4459339"/>
                <a:gd name="csY36" fmla="*/ 1370500 h 3850564"/>
                <a:gd name="csX37" fmla="*/ 3250055 w 4459339"/>
                <a:gd name="csY37" fmla="*/ 676070 h 3850564"/>
                <a:gd name="csX38" fmla="*/ 1244416 w 4459339"/>
                <a:gd name="csY38" fmla="*/ 714144 h 3850564"/>
                <a:gd name="csX39" fmla="*/ 1234451 w 4459339"/>
                <a:gd name="csY39" fmla="*/ 1273310 h 3850564"/>
                <a:gd name="csX40" fmla="*/ 1268876 w 4459339"/>
                <a:gd name="csY40" fmla="*/ 1435006 h 3850564"/>
                <a:gd name="csX41" fmla="*/ 1260335 w 4459339"/>
                <a:gd name="csY41" fmla="*/ 1424399 h 3850564"/>
                <a:gd name="csX42" fmla="*/ 1139372 w 4459339"/>
                <a:gd name="csY42" fmla="*/ 1294654 h 3850564"/>
                <a:gd name="csX43" fmla="*/ 1074965 w 4459339"/>
                <a:gd name="csY43" fmla="*/ 1488904 h 3850564"/>
                <a:gd name="csX44" fmla="*/ 1256107 w 4459339"/>
                <a:gd name="csY44" fmla="*/ 2001933 h 3850564"/>
                <a:gd name="csX45" fmla="*/ 1324958 w 4459339"/>
                <a:gd name="csY45" fmla="*/ 2025734 h 3850564"/>
                <a:gd name="csX46" fmla="*/ 1309859 w 4459339"/>
                <a:gd name="csY46" fmla="*/ 1978347 h 3850564"/>
                <a:gd name="csX47" fmla="*/ 1396267 w 4459339"/>
                <a:gd name="csY47" fmla="*/ 2120467 h 3850564"/>
                <a:gd name="csX48" fmla="*/ 1438285 w 4459339"/>
                <a:gd name="csY48" fmla="*/ 2332827 h 3850564"/>
                <a:gd name="csX49" fmla="*/ 1523528 w 4459339"/>
                <a:gd name="csY49" fmla="*/ 2640049 h 3850564"/>
                <a:gd name="csX50" fmla="*/ 1518783 w 4459339"/>
                <a:gd name="csY50" fmla="*/ 2683125 h 3850564"/>
                <a:gd name="csX51" fmla="*/ 1462141 w 4459339"/>
                <a:gd name="csY51" fmla="*/ 3156829 h 3850564"/>
                <a:gd name="csX52" fmla="*/ 823419 w 4459339"/>
                <a:gd name="csY52" fmla="*/ 3509756 h 3850564"/>
                <a:gd name="csX53" fmla="*/ 34925 w 4459339"/>
                <a:gd name="csY53" fmla="*/ 3850564 h 3850564"/>
                <a:gd name="csX54" fmla="*/ 0 w 4459339"/>
                <a:gd name="csY54" fmla="*/ 3840568 h 3850564"/>
                <a:gd name="csX55" fmla="*/ 1047614 w 4459339"/>
                <a:gd name="csY55" fmla="*/ 3389067 h 3850564"/>
                <a:gd name="csX56" fmla="*/ 1243122 w 4459339"/>
                <a:gd name="csY56" fmla="*/ 3295671 h 3850564"/>
                <a:gd name="csX57" fmla="*/ 1493072 w 4459339"/>
                <a:gd name="csY57" fmla="*/ 2857929 h 3850564"/>
                <a:gd name="csX58" fmla="*/ 1493072 w 4459339"/>
                <a:gd name="csY58" fmla="*/ 2612151 h 3850564"/>
                <a:gd name="csX59" fmla="*/ 1493244 w 4459339"/>
                <a:gd name="csY59" fmla="*/ 2612151 h 3850564"/>
                <a:gd name="csX0" fmla="*/ 1493244 w 4491536"/>
                <a:gd name="csY0" fmla="*/ 2612151 h 3850564"/>
                <a:gd name="csX1" fmla="*/ 1425472 w 4491536"/>
                <a:gd name="csY1" fmla="*/ 2367322 h 3850564"/>
                <a:gd name="csX2" fmla="*/ 1346570 w 4491536"/>
                <a:gd name="csY2" fmla="*/ 2038670 h 3850564"/>
                <a:gd name="csX3" fmla="*/ 1197826 w 4491536"/>
                <a:gd name="csY3" fmla="*/ 1952562 h 3850564"/>
                <a:gd name="csX4" fmla="*/ 1049254 w 4491536"/>
                <a:gd name="csY4" fmla="*/ 1411377 h 3850564"/>
                <a:gd name="csX5" fmla="*/ 1208654 w 4491536"/>
                <a:gd name="csY5" fmla="*/ 1292713 h 3850564"/>
                <a:gd name="csX6" fmla="*/ 1199896 w 4491536"/>
                <a:gd name="csY6" fmla="*/ 928187 h 3850564"/>
                <a:gd name="csX7" fmla="*/ 1736076 w 4491536"/>
                <a:gd name="csY7" fmla="*/ 97588 h 3850564"/>
                <a:gd name="csX8" fmla="*/ 2862835 w 4491536"/>
                <a:gd name="csY8" fmla="*/ 140707 h 3850564"/>
                <a:gd name="csX9" fmla="*/ 3291943 w 4491536"/>
                <a:gd name="csY9" fmla="*/ 1256062 h 3850564"/>
                <a:gd name="csX10" fmla="*/ 3291080 w 4491536"/>
                <a:gd name="csY10" fmla="*/ 1292670 h 3850564"/>
                <a:gd name="csX11" fmla="*/ 3382838 w 4491536"/>
                <a:gd name="csY11" fmla="*/ 1276372 h 3850564"/>
                <a:gd name="csX12" fmla="*/ 3449272 w 4491536"/>
                <a:gd name="csY12" fmla="*/ 1517837 h 3850564"/>
                <a:gd name="csX13" fmla="*/ 3296084 w 4491536"/>
                <a:gd name="csY13" fmla="*/ 1963945 h 3850564"/>
                <a:gd name="csX14" fmla="*/ 3160195 w 4491536"/>
                <a:gd name="csY14" fmla="*/ 2043413 h 3850564"/>
                <a:gd name="csX15" fmla="*/ 3112914 w 4491536"/>
                <a:gd name="csY15" fmla="*/ 2216233 h 3850564"/>
                <a:gd name="csX16" fmla="*/ 3082846 w 4491536"/>
                <a:gd name="csY16" fmla="*/ 2354343 h 3850564"/>
                <a:gd name="csX17" fmla="*/ 3006274 w 4491536"/>
                <a:gd name="csY17" fmla="*/ 2618403 h 3850564"/>
                <a:gd name="csX18" fmla="*/ 3006489 w 4491536"/>
                <a:gd name="csY18" fmla="*/ 2877289 h 3850564"/>
                <a:gd name="csX19" fmla="*/ 3044452 w 4491536"/>
                <a:gd name="csY19" fmla="*/ 3110950 h 3850564"/>
                <a:gd name="csX20" fmla="*/ 3426020 w 4491536"/>
                <a:gd name="csY20" fmla="*/ 3376131 h 3850564"/>
                <a:gd name="csX21" fmla="*/ 4155594 w 4491536"/>
                <a:gd name="csY21" fmla="*/ 3681283 h 3850564"/>
                <a:gd name="csX22" fmla="*/ 4491536 w 4491536"/>
                <a:gd name="csY22" fmla="*/ 3843109 h 3850564"/>
                <a:gd name="csX23" fmla="*/ 4459339 w 4491536"/>
                <a:gd name="csY23" fmla="*/ 3845351 h 3850564"/>
                <a:gd name="csX24" fmla="*/ 4437597 w 4491536"/>
                <a:gd name="csY24" fmla="*/ 3839098 h 3850564"/>
                <a:gd name="csX25" fmla="*/ 3310967 w 4491536"/>
                <a:gd name="csY25" fmla="*/ 3348880 h 3850564"/>
                <a:gd name="csX26" fmla="*/ 2989190 w 4491536"/>
                <a:gd name="csY26" fmla="*/ 2950591 h 3850564"/>
                <a:gd name="csX27" fmla="*/ 2980347 w 4491536"/>
                <a:gd name="csY27" fmla="*/ 2618446 h 3850564"/>
                <a:gd name="csX28" fmla="*/ 3056876 w 4491536"/>
                <a:gd name="csY28" fmla="*/ 2362967 h 3850564"/>
                <a:gd name="csX29" fmla="*/ 3111146 w 4491536"/>
                <a:gd name="csY29" fmla="*/ 2106755 h 3850564"/>
                <a:gd name="csX30" fmla="*/ 3185345 w 4491536"/>
                <a:gd name="csY30" fmla="*/ 1986927 h 3850564"/>
                <a:gd name="csX31" fmla="*/ 3170247 w 4491536"/>
                <a:gd name="csY31" fmla="*/ 2025691 h 3850564"/>
                <a:gd name="csX32" fmla="*/ 3245741 w 4491536"/>
                <a:gd name="csY32" fmla="*/ 1995594 h 3850564"/>
                <a:gd name="csX33" fmla="*/ 3433181 w 4491536"/>
                <a:gd name="csY33" fmla="*/ 1415645 h 3850564"/>
                <a:gd name="csX34" fmla="*/ 3284782 w 4491536"/>
                <a:gd name="csY34" fmla="*/ 1331779 h 3850564"/>
                <a:gd name="csX35" fmla="*/ 3234956 w 4491536"/>
                <a:gd name="csY35" fmla="*/ 1439275 h 3850564"/>
                <a:gd name="csX36" fmla="*/ 3250184 w 4491536"/>
                <a:gd name="csY36" fmla="*/ 1370500 h 3850564"/>
                <a:gd name="csX37" fmla="*/ 3250055 w 4491536"/>
                <a:gd name="csY37" fmla="*/ 676070 h 3850564"/>
                <a:gd name="csX38" fmla="*/ 1244416 w 4491536"/>
                <a:gd name="csY38" fmla="*/ 714144 h 3850564"/>
                <a:gd name="csX39" fmla="*/ 1234451 w 4491536"/>
                <a:gd name="csY39" fmla="*/ 1273310 h 3850564"/>
                <a:gd name="csX40" fmla="*/ 1268876 w 4491536"/>
                <a:gd name="csY40" fmla="*/ 1435006 h 3850564"/>
                <a:gd name="csX41" fmla="*/ 1260335 w 4491536"/>
                <a:gd name="csY41" fmla="*/ 1424399 h 3850564"/>
                <a:gd name="csX42" fmla="*/ 1139372 w 4491536"/>
                <a:gd name="csY42" fmla="*/ 1294654 h 3850564"/>
                <a:gd name="csX43" fmla="*/ 1074965 w 4491536"/>
                <a:gd name="csY43" fmla="*/ 1488904 h 3850564"/>
                <a:gd name="csX44" fmla="*/ 1256107 w 4491536"/>
                <a:gd name="csY44" fmla="*/ 2001933 h 3850564"/>
                <a:gd name="csX45" fmla="*/ 1324958 w 4491536"/>
                <a:gd name="csY45" fmla="*/ 2025734 h 3850564"/>
                <a:gd name="csX46" fmla="*/ 1309859 w 4491536"/>
                <a:gd name="csY46" fmla="*/ 1978347 h 3850564"/>
                <a:gd name="csX47" fmla="*/ 1396267 w 4491536"/>
                <a:gd name="csY47" fmla="*/ 2120467 h 3850564"/>
                <a:gd name="csX48" fmla="*/ 1438285 w 4491536"/>
                <a:gd name="csY48" fmla="*/ 2332827 h 3850564"/>
                <a:gd name="csX49" fmla="*/ 1523528 w 4491536"/>
                <a:gd name="csY49" fmla="*/ 2640049 h 3850564"/>
                <a:gd name="csX50" fmla="*/ 1518783 w 4491536"/>
                <a:gd name="csY50" fmla="*/ 2683125 h 3850564"/>
                <a:gd name="csX51" fmla="*/ 1462141 w 4491536"/>
                <a:gd name="csY51" fmla="*/ 3156829 h 3850564"/>
                <a:gd name="csX52" fmla="*/ 823419 w 4491536"/>
                <a:gd name="csY52" fmla="*/ 3509756 h 3850564"/>
                <a:gd name="csX53" fmla="*/ 34925 w 4491536"/>
                <a:gd name="csY53" fmla="*/ 3850564 h 3850564"/>
                <a:gd name="csX54" fmla="*/ 0 w 4491536"/>
                <a:gd name="csY54" fmla="*/ 3840568 h 3850564"/>
                <a:gd name="csX55" fmla="*/ 1047614 w 4491536"/>
                <a:gd name="csY55" fmla="*/ 3389067 h 3850564"/>
                <a:gd name="csX56" fmla="*/ 1243122 w 4491536"/>
                <a:gd name="csY56" fmla="*/ 3295671 h 3850564"/>
                <a:gd name="csX57" fmla="*/ 1493072 w 4491536"/>
                <a:gd name="csY57" fmla="*/ 2857929 h 3850564"/>
                <a:gd name="csX58" fmla="*/ 1493072 w 4491536"/>
                <a:gd name="csY58" fmla="*/ 2612151 h 3850564"/>
                <a:gd name="csX59" fmla="*/ 1493244 w 4491536"/>
                <a:gd name="csY59" fmla="*/ 2612151 h 3850564"/>
                <a:gd name="csX0" fmla="*/ 1493244 w 4491536"/>
                <a:gd name="csY0" fmla="*/ 2612151 h 3850564"/>
                <a:gd name="csX1" fmla="*/ 1425472 w 4491536"/>
                <a:gd name="csY1" fmla="*/ 2367322 h 3850564"/>
                <a:gd name="csX2" fmla="*/ 1346570 w 4491536"/>
                <a:gd name="csY2" fmla="*/ 2038670 h 3850564"/>
                <a:gd name="csX3" fmla="*/ 1197826 w 4491536"/>
                <a:gd name="csY3" fmla="*/ 1952562 h 3850564"/>
                <a:gd name="csX4" fmla="*/ 1049254 w 4491536"/>
                <a:gd name="csY4" fmla="*/ 1411377 h 3850564"/>
                <a:gd name="csX5" fmla="*/ 1208654 w 4491536"/>
                <a:gd name="csY5" fmla="*/ 1292713 h 3850564"/>
                <a:gd name="csX6" fmla="*/ 1199896 w 4491536"/>
                <a:gd name="csY6" fmla="*/ 928187 h 3850564"/>
                <a:gd name="csX7" fmla="*/ 1736076 w 4491536"/>
                <a:gd name="csY7" fmla="*/ 97588 h 3850564"/>
                <a:gd name="csX8" fmla="*/ 2862835 w 4491536"/>
                <a:gd name="csY8" fmla="*/ 140707 h 3850564"/>
                <a:gd name="csX9" fmla="*/ 3291943 w 4491536"/>
                <a:gd name="csY9" fmla="*/ 1256062 h 3850564"/>
                <a:gd name="csX10" fmla="*/ 3291080 w 4491536"/>
                <a:gd name="csY10" fmla="*/ 1292670 h 3850564"/>
                <a:gd name="csX11" fmla="*/ 3382838 w 4491536"/>
                <a:gd name="csY11" fmla="*/ 1276372 h 3850564"/>
                <a:gd name="csX12" fmla="*/ 3449272 w 4491536"/>
                <a:gd name="csY12" fmla="*/ 1517837 h 3850564"/>
                <a:gd name="csX13" fmla="*/ 3296084 w 4491536"/>
                <a:gd name="csY13" fmla="*/ 1963945 h 3850564"/>
                <a:gd name="csX14" fmla="*/ 3160195 w 4491536"/>
                <a:gd name="csY14" fmla="*/ 2043413 h 3850564"/>
                <a:gd name="csX15" fmla="*/ 3112914 w 4491536"/>
                <a:gd name="csY15" fmla="*/ 2216233 h 3850564"/>
                <a:gd name="csX16" fmla="*/ 3082846 w 4491536"/>
                <a:gd name="csY16" fmla="*/ 2354343 h 3850564"/>
                <a:gd name="csX17" fmla="*/ 3006274 w 4491536"/>
                <a:gd name="csY17" fmla="*/ 2618403 h 3850564"/>
                <a:gd name="csX18" fmla="*/ 3006489 w 4491536"/>
                <a:gd name="csY18" fmla="*/ 2877289 h 3850564"/>
                <a:gd name="csX19" fmla="*/ 3044452 w 4491536"/>
                <a:gd name="csY19" fmla="*/ 3110950 h 3850564"/>
                <a:gd name="csX20" fmla="*/ 3426020 w 4491536"/>
                <a:gd name="csY20" fmla="*/ 3376131 h 3850564"/>
                <a:gd name="csX21" fmla="*/ 4155594 w 4491536"/>
                <a:gd name="csY21" fmla="*/ 3681283 h 3850564"/>
                <a:gd name="csX22" fmla="*/ 4491536 w 4491536"/>
                <a:gd name="csY22" fmla="*/ 3843109 h 3850564"/>
                <a:gd name="csX23" fmla="*/ 4437597 w 4491536"/>
                <a:gd name="csY23" fmla="*/ 3839098 h 3850564"/>
                <a:gd name="csX24" fmla="*/ 3310967 w 4491536"/>
                <a:gd name="csY24" fmla="*/ 3348880 h 3850564"/>
                <a:gd name="csX25" fmla="*/ 2989190 w 4491536"/>
                <a:gd name="csY25" fmla="*/ 2950591 h 3850564"/>
                <a:gd name="csX26" fmla="*/ 2980347 w 4491536"/>
                <a:gd name="csY26" fmla="*/ 2618446 h 3850564"/>
                <a:gd name="csX27" fmla="*/ 3056876 w 4491536"/>
                <a:gd name="csY27" fmla="*/ 2362967 h 3850564"/>
                <a:gd name="csX28" fmla="*/ 3111146 w 4491536"/>
                <a:gd name="csY28" fmla="*/ 2106755 h 3850564"/>
                <a:gd name="csX29" fmla="*/ 3185345 w 4491536"/>
                <a:gd name="csY29" fmla="*/ 1986927 h 3850564"/>
                <a:gd name="csX30" fmla="*/ 3170247 w 4491536"/>
                <a:gd name="csY30" fmla="*/ 2025691 h 3850564"/>
                <a:gd name="csX31" fmla="*/ 3245741 w 4491536"/>
                <a:gd name="csY31" fmla="*/ 1995594 h 3850564"/>
                <a:gd name="csX32" fmla="*/ 3433181 w 4491536"/>
                <a:gd name="csY32" fmla="*/ 1415645 h 3850564"/>
                <a:gd name="csX33" fmla="*/ 3284782 w 4491536"/>
                <a:gd name="csY33" fmla="*/ 1331779 h 3850564"/>
                <a:gd name="csX34" fmla="*/ 3234956 w 4491536"/>
                <a:gd name="csY34" fmla="*/ 1439275 h 3850564"/>
                <a:gd name="csX35" fmla="*/ 3250184 w 4491536"/>
                <a:gd name="csY35" fmla="*/ 1370500 h 3850564"/>
                <a:gd name="csX36" fmla="*/ 3250055 w 4491536"/>
                <a:gd name="csY36" fmla="*/ 676070 h 3850564"/>
                <a:gd name="csX37" fmla="*/ 1244416 w 4491536"/>
                <a:gd name="csY37" fmla="*/ 714144 h 3850564"/>
                <a:gd name="csX38" fmla="*/ 1234451 w 4491536"/>
                <a:gd name="csY38" fmla="*/ 1273310 h 3850564"/>
                <a:gd name="csX39" fmla="*/ 1268876 w 4491536"/>
                <a:gd name="csY39" fmla="*/ 1435006 h 3850564"/>
                <a:gd name="csX40" fmla="*/ 1260335 w 4491536"/>
                <a:gd name="csY40" fmla="*/ 1424399 h 3850564"/>
                <a:gd name="csX41" fmla="*/ 1139372 w 4491536"/>
                <a:gd name="csY41" fmla="*/ 1294654 h 3850564"/>
                <a:gd name="csX42" fmla="*/ 1074965 w 4491536"/>
                <a:gd name="csY42" fmla="*/ 1488904 h 3850564"/>
                <a:gd name="csX43" fmla="*/ 1256107 w 4491536"/>
                <a:gd name="csY43" fmla="*/ 2001933 h 3850564"/>
                <a:gd name="csX44" fmla="*/ 1324958 w 4491536"/>
                <a:gd name="csY44" fmla="*/ 2025734 h 3850564"/>
                <a:gd name="csX45" fmla="*/ 1309859 w 4491536"/>
                <a:gd name="csY45" fmla="*/ 1978347 h 3850564"/>
                <a:gd name="csX46" fmla="*/ 1396267 w 4491536"/>
                <a:gd name="csY46" fmla="*/ 2120467 h 3850564"/>
                <a:gd name="csX47" fmla="*/ 1438285 w 4491536"/>
                <a:gd name="csY47" fmla="*/ 2332827 h 3850564"/>
                <a:gd name="csX48" fmla="*/ 1523528 w 4491536"/>
                <a:gd name="csY48" fmla="*/ 2640049 h 3850564"/>
                <a:gd name="csX49" fmla="*/ 1518783 w 4491536"/>
                <a:gd name="csY49" fmla="*/ 2683125 h 3850564"/>
                <a:gd name="csX50" fmla="*/ 1462141 w 4491536"/>
                <a:gd name="csY50" fmla="*/ 3156829 h 3850564"/>
                <a:gd name="csX51" fmla="*/ 823419 w 4491536"/>
                <a:gd name="csY51" fmla="*/ 3509756 h 3850564"/>
                <a:gd name="csX52" fmla="*/ 34925 w 4491536"/>
                <a:gd name="csY52" fmla="*/ 3850564 h 3850564"/>
                <a:gd name="csX53" fmla="*/ 0 w 4491536"/>
                <a:gd name="csY53" fmla="*/ 3840568 h 3850564"/>
                <a:gd name="csX54" fmla="*/ 1047614 w 4491536"/>
                <a:gd name="csY54" fmla="*/ 3389067 h 3850564"/>
                <a:gd name="csX55" fmla="*/ 1243122 w 4491536"/>
                <a:gd name="csY55" fmla="*/ 3295671 h 3850564"/>
                <a:gd name="csX56" fmla="*/ 1493072 w 4491536"/>
                <a:gd name="csY56" fmla="*/ 2857929 h 3850564"/>
                <a:gd name="csX57" fmla="*/ 1493072 w 4491536"/>
                <a:gd name="csY57" fmla="*/ 2612151 h 3850564"/>
                <a:gd name="csX58" fmla="*/ 1493244 w 4491536"/>
                <a:gd name="csY58" fmla="*/ 2612151 h 3850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4491536" h="3850564">
                  <a:moveTo>
                    <a:pt x="1493244" y="2612151"/>
                  </a:moveTo>
                  <a:cubicBezTo>
                    <a:pt x="1490656" y="2522679"/>
                    <a:pt x="1449415" y="2453474"/>
                    <a:pt x="1425472" y="2367322"/>
                  </a:cubicBezTo>
                  <a:cubicBezTo>
                    <a:pt x="1395232" y="2258361"/>
                    <a:pt x="1387294" y="2144053"/>
                    <a:pt x="1346570" y="2038670"/>
                  </a:cubicBezTo>
                  <a:cubicBezTo>
                    <a:pt x="1262794" y="2073683"/>
                    <a:pt x="1231690" y="2015903"/>
                    <a:pt x="1197826" y="1952562"/>
                  </a:cubicBezTo>
                  <a:cubicBezTo>
                    <a:pt x="1135705" y="1836399"/>
                    <a:pt x="1038727" y="1539052"/>
                    <a:pt x="1049254" y="1411377"/>
                  </a:cubicBezTo>
                  <a:cubicBezTo>
                    <a:pt x="1056501" y="1323328"/>
                    <a:pt x="1111288" y="1225750"/>
                    <a:pt x="1208654" y="1292713"/>
                  </a:cubicBezTo>
                  <a:cubicBezTo>
                    <a:pt x="1202744" y="1171550"/>
                    <a:pt x="1195453" y="1049739"/>
                    <a:pt x="1199896" y="928187"/>
                  </a:cubicBezTo>
                  <a:cubicBezTo>
                    <a:pt x="1214521" y="528388"/>
                    <a:pt x="1363610" y="260620"/>
                    <a:pt x="1736076" y="97588"/>
                  </a:cubicBezTo>
                  <a:cubicBezTo>
                    <a:pt x="2058932" y="-43756"/>
                    <a:pt x="2554345" y="-33407"/>
                    <a:pt x="2862835" y="140707"/>
                  </a:cubicBezTo>
                  <a:cubicBezTo>
                    <a:pt x="3314548" y="395625"/>
                    <a:pt x="3322054" y="788568"/>
                    <a:pt x="3291943" y="1256062"/>
                  </a:cubicBezTo>
                  <a:cubicBezTo>
                    <a:pt x="3291253" y="1266799"/>
                    <a:pt x="3300959" y="1279993"/>
                    <a:pt x="3291080" y="1292670"/>
                  </a:cubicBezTo>
                  <a:cubicBezTo>
                    <a:pt x="3324815" y="1277363"/>
                    <a:pt x="3343667" y="1262142"/>
                    <a:pt x="3382838" y="1276372"/>
                  </a:cubicBezTo>
                  <a:cubicBezTo>
                    <a:pt x="3464414" y="1306037"/>
                    <a:pt x="3461739" y="1448200"/>
                    <a:pt x="3449272" y="1517837"/>
                  </a:cubicBezTo>
                  <a:cubicBezTo>
                    <a:pt x="3426365" y="1645814"/>
                    <a:pt x="3360664" y="1851793"/>
                    <a:pt x="3296084" y="1963945"/>
                  </a:cubicBezTo>
                  <a:cubicBezTo>
                    <a:pt x="3263082" y="2021293"/>
                    <a:pt x="3236120" y="2063981"/>
                    <a:pt x="3160195" y="2043413"/>
                  </a:cubicBezTo>
                  <a:cubicBezTo>
                    <a:pt x="3125468" y="2093431"/>
                    <a:pt x="3125425" y="2157894"/>
                    <a:pt x="3112914" y="2216233"/>
                  </a:cubicBezTo>
                  <a:cubicBezTo>
                    <a:pt x="3103078" y="2262155"/>
                    <a:pt x="3095184" y="2309025"/>
                    <a:pt x="3082846" y="2354343"/>
                  </a:cubicBezTo>
                  <a:cubicBezTo>
                    <a:pt x="3058257" y="2444720"/>
                    <a:pt x="3011450" y="2523887"/>
                    <a:pt x="3006274" y="2618403"/>
                  </a:cubicBezTo>
                  <a:cubicBezTo>
                    <a:pt x="3001960" y="2697569"/>
                    <a:pt x="3003685" y="2797907"/>
                    <a:pt x="3006489" y="2877289"/>
                  </a:cubicBezTo>
                  <a:cubicBezTo>
                    <a:pt x="3008776" y="2940932"/>
                    <a:pt x="3019862" y="3053386"/>
                    <a:pt x="3044452" y="3110950"/>
                  </a:cubicBezTo>
                  <a:cubicBezTo>
                    <a:pt x="3099196" y="3239099"/>
                    <a:pt x="3304755" y="3320810"/>
                    <a:pt x="3426020" y="3376131"/>
                  </a:cubicBezTo>
                  <a:cubicBezTo>
                    <a:pt x="3665444" y="3485308"/>
                    <a:pt x="3978008" y="3603453"/>
                    <a:pt x="4155594" y="3681283"/>
                  </a:cubicBezTo>
                  <a:cubicBezTo>
                    <a:pt x="4333180" y="3759113"/>
                    <a:pt x="4395508" y="3785287"/>
                    <a:pt x="4491536" y="3843109"/>
                  </a:cubicBezTo>
                  <a:lnTo>
                    <a:pt x="4437597" y="3839098"/>
                  </a:lnTo>
                  <a:cubicBezTo>
                    <a:pt x="4072766" y="3652696"/>
                    <a:pt x="3679637" y="3527565"/>
                    <a:pt x="3310967" y="3348880"/>
                  </a:cubicBezTo>
                  <a:cubicBezTo>
                    <a:pt x="3101094" y="3247163"/>
                    <a:pt x="3008862" y="3199818"/>
                    <a:pt x="2989190" y="2950591"/>
                  </a:cubicBezTo>
                  <a:cubicBezTo>
                    <a:pt x="2981382" y="2851504"/>
                    <a:pt x="2974437" y="2716542"/>
                    <a:pt x="2980347" y="2618446"/>
                  </a:cubicBezTo>
                  <a:cubicBezTo>
                    <a:pt x="2985437" y="2533675"/>
                    <a:pt x="3033624" y="2446014"/>
                    <a:pt x="3056876" y="2362967"/>
                  </a:cubicBezTo>
                  <a:cubicBezTo>
                    <a:pt x="3080387" y="2278928"/>
                    <a:pt x="3089533" y="2189586"/>
                    <a:pt x="3111146" y="2106755"/>
                  </a:cubicBezTo>
                  <a:cubicBezTo>
                    <a:pt x="3124260" y="2056392"/>
                    <a:pt x="3145183" y="2020301"/>
                    <a:pt x="3185345" y="1986927"/>
                  </a:cubicBezTo>
                  <a:cubicBezTo>
                    <a:pt x="3196044" y="1997750"/>
                    <a:pt x="3168478" y="2024398"/>
                    <a:pt x="3170247" y="2025691"/>
                  </a:cubicBezTo>
                  <a:cubicBezTo>
                    <a:pt x="3204887" y="2030132"/>
                    <a:pt x="3223783" y="2020689"/>
                    <a:pt x="3245741" y="1995594"/>
                  </a:cubicBezTo>
                  <a:cubicBezTo>
                    <a:pt x="3328870" y="1900733"/>
                    <a:pt x="3441248" y="1540518"/>
                    <a:pt x="3433181" y="1415645"/>
                  </a:cubicBezTo>
                  <a:cubicBezTo>
                    <a:pt x="3427185" y="1322379"/>
                    <a:pt x="3367437" y="1245757"/>
                    <a:pt x="3284782" y="1331779"/>
                  </a:cubicBezTo>
                  <a:lnTo>
                    <a:pt x="3234956" y="1439275"/>
                  </a:lnTo>
                  <a:cubicBezTo>
                    <a:pt x="3237760" y="1415904"/>
                    <a:pt x="3245223" y="1393482"/>
                    <a:pt x="3250184" y="1370500"/>
                  </a:cubicBezTo>
                  <a:cubicBezTo>
                    <a:pt x="3292892" y="1171938"/>
                    <a:pt x="3294661" y="876789"/>
                    <a:pt x="3250055" y="676070"/>
                  </a:cubicBezTo>
                  <a:cubicBezTo>
                    <a:pt x="3051311" y="-217913"/>
                    <a:pt x="1404334" y="-190834"/>
                    <a:pt x="1244416" y="714144"/>
                  </a:cubicBezTo>
                  <a:cubicBezTo>
                    <a:pt x="1214305" y="884550"/>
                    <a:pt x="1214866" y="1101438"/>
                    <a:pt x="1234451" y="1273310"/>
                  </a:cubicBezTo>
                  <a:cubicBezTo>
                    <a:pt x="1240922" y="1330011"/>
                    <a:pt x="1262233" y="1379038"/>
                    <a:pt x="1268876" y="1435006"/>
                  </a:cubicBezTo>
                  <a:cubicBezTo>
                    <a:pt x="1255374" y="1437334"/>
                    <a:pt x="1262319" y="1430910"/>
                    <a:pt x="1260335" y="1424399"/>
                  </a:cubicBezTo>
                  <a:cubicBezTo>
                    <a:pt x="1244201" y="1371492"/>
                    <a:pt x="1209818" y="1280338"/>
                    <a:pt x="1139372" y="1294654"/>
                  </a:cubicBezTo>
                  <a:cubicBezTo>
                    <a:pt x="1070306" y="1308668"/>
                    <a:pt x="1070953" y="1434963"/>
                    <a:pt x="1074965" y="1488904"/>
                  </a:cubicBezTo>
                  <a:cubicBezTo>
                    <a:pt x="1082816" y="1594761"/>
                    <a:pt x="1185617" y="1925871"/>
                    <a:pt x="1256107" y="2001933"/>
                  </a:cubicBezTo>
                  <a:cubicBezTo>
                    <a:pt x="1277073" y="2024570"/>
                    <a:pt x="1293854" y="2028753"/>
                    <a:pt x="1324958" y="2025734"/>
                  </a:cubicBezTo>
                  <a:cubicBezTo>
                    <a:pt x="1324224" y="2007193"/>
                    <a:pt x="1298772" y="1998569"/>
                    <a:pt x="1309859" y="1978347"/>
                  </a:cubicBezTo>
                  <a:cubicBezTo>
                    <a:pt x="1362144" y="2014523"/>
                    <a:pt x="1382419" y="2060531"/>
                    <a:pt x="1396267" y="2120467"/>
                  </a:cubicBezTo>
                  <a:cubicBezTo>
                    <a:pt x="1412401" y="2190319"/>
                    <a:pt x="1419864" y="2262586"/>
                    <a:pt x="1438285" y="2332827"/>
                  </a:cubicBezTo>
                  <a:cubicBezTo>
                    <a:pt x="1464816" y="2433984"/>
                    <a:pt x="1522709" y="2535098"/>
                    <a:pt x="1523528" y="2640049"/>
                  </a:cubicBezTo>
                  <a:cubicBezTo>
                    <a:pt x="1523658" y="2656003"/>
                    <a:pt x="1518783" y="2669629"/>
                    <a:pt x="1518783" y="2683125"/>
                  </a:cubicBezTo>
                  <a:cubicBezTo>
                    <a:pt x="1518697" y="2809592"/>
                    <a:pt x="1530387" y="3051274"/>
                    <a:pt x="1462141" y="3156829"/>
                  </a:cubicBezTo>
                  <a:cubicBezTo>
                    <a:pt x="1372195" y="3295973"/>
                    <a:pt x="1061288" y="3394133"/>
                    <a:pt x="823419" y="3509756"/>
                  </a:cubicBezTo>
                  <a:cubicBezTo>
                    <a:pt x="585550" y="3625379"/>
                    <a:pt x="287765" y="3724872"/>
                    <a:pt x="34925" y="3850564"/>
                  </a:cubicBezTo>
                  <a:cubicBezTo>
                    <a:pt x="34925" y="3841940"/>
                    <a:pt x="0" y="3849192"/>
                    <a:pt x="0" y="3840568"/>
                  </a:cubicBezTo>
                  <a:cubicBezTo>
                    <a:pt x="326911" y="3682020"/>
                    <a:pt x="840427" y="3479883"/>
                    <a:pt x="1047614" y="3389067"/>
                  </a:cubicBezTo>
                  <a:cubicBezTo>
                    <a:pt x="1254801" y="3298251"/>
                    <a:pt x="1180527" y="3329390"/>
                    <a:pt x="1243122" y="3295671"/>
                  </a:cubicBezTo>
                  <a:cubicBezTo>
                    <a:pt x="1463694" y="3176836"/>
                    <a:pt x="1486083" y="3107199"/>
                    <a:pt x="1493072" y="2857929"/>
                  </a:cubicBezTo>
                  <a:lnTo>
                    <a:pt x="1493072" y="2612151"/>
                  </a:lnTo>
                  <a:lnTo>
                    <a:pt x="1493244" y="261215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Freeform 3100">
              <a:extLst>
                <a:ext uri="{FF2B5EF4-FFF2-40B4-BE49-F238E27FC236}">
                  <a16:creationId xmlns:a16="http://schemas.microsoft.com/office/drawing/2014/main" id="{6826D6D4-7B83-AA91-5F37-E42F09F1D8A1}"/>
                </a:ext>
              </a:extLst>
            </p:cNvPr>
            <p:cNvSpPr/>
            <p:nvPr/>
          </p:nvSpPr>
          <p:spPr>
            <a:xfrm>
              <a:off x="8000458" y="4598185"/>
              <a:ext cx="1698" cy="245777"/>
            </a:xfrm>
            <a:custGeom>
              <a:avLst/>
              <a:gdLst>
                <a:gd name="csX0" fmla="*/ 0 w 1698"/>
                <a:gd name="csY0" fmla="*/ 245778 h 245777"/>
                <a:gd name="csX1" fmla="*/ 0 w 1698"/>
                <a:gd name="csY1" fmla="*/ 0 h 245777"/>
                <a:gd name="csX2" fmla="*/ 0 w 1698"/>
                <a:gd name="csY2" fmla="*/ 245778 h 2457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98" h="245777">
                  <a:moveTo>
                    <a:pt x="0" y="245778"/>
                  </a:moveTo>
                  <a:cubicBezTo>
                    <a:pt x="2243" y="166051"/>
                    <a:pt x="2286" y="79727"/>
                    <a:pt x="0" y="0"/>
                  </a:cubicBezTo>
                  <a:lnTo>
                    <a:pt x="0" y="245778"/>
                  </a:lnTo>
                  <a:close/>
                </a:path>
              </a:pathLst>
            </a:custGeom>
            <a:solidFill>
              <a:srgbClr val="F6C29C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Freeform 3101">
              <a:extLst>
                <a:ext uri="{FF2B5EF4-FFF2-40B4-BE49-F238E27FC236}">
                  <a16:creationId xmlns:a16="http://schemas.microsoft.com/office/drawing/2014/main" id="{EBB72E20-E8C1-5ADB-573A-1B647BFC6915}"/>
                </a:ext>
              </a:extLst>
            </p:cNvPr>
            <p:cNvSpPr/>
            <p:nvPr/>
          </p:nvSpPr>
          <p:spPr>
            <a:xfrm>
              <a:off x="8814548" y="2178919"/>
              <a:ext cx="797413" cy="2156240"/>
            </a:xfrm>
            <a:custGeom>
              <a:avLst/>
              <a:gdLst>
                <a:gd name="csX0" fmla="*/ 785391 w 797413"/>
                <a:gd name="csY0" fmla="*/ 983408 h 2156240"/>
                <a:gd name="csX1" fmla="*/ 754115 w 797413"/>
                <a:gd name="csY1" fmla="*/ 896178 h 2156240"/>
                <a:gd name="csX2" fmla="*/ 695919 w 797413"/>
                <a:gd name="csY2" fmla="*/ 699987 h 2156240"/>
                <a:gd name="csX3" fmla="*/ 676593 w 797413"/>
                <a:gd name="csY3" fmla="*/ 542517 h 2156240"/>
                <a:gd name="csX4" fmla="*/ 585310 w 797413"/>
                <a:gd name="csY4" fmla="*/ 409582 h 2156240"/>
                <a:gd name="csX5" fmla="*/ 536131 w 797413"/>
                <a:gd name="csY5" fmla="*/ 325112 h 2156240"/>
                <a:gd name="csX6" fmla="*/ 522456 w 797413"/>
                <a:gd name="csY6" fmla="*/ 315108 h 2156240"/>
                <a:gd name="csX7" fmla="*/ 570600 w 797413"/>
                <a:gd name="csY7" fmla="*/ 415661 h 2156240"/>
                <a:gd name="csX8" fmla="*/ 669001 w 797413"/>
                <a:gd name="csY8" fmla="*/ 653635 h 2156240"/>
                <a:gd name="csX9" fmla="*/ 664773 w 797413"/>
                <a:gd name="csY9" fmla="*/ 664285 h 2156240"/>
                <a:gd name="csX10" fmla="*/ 544112 w 797413"/>
                <a:gd name="csY10" fmla="*/ 550020 h 2156240"/>
                <a:gd name="csX11" fmla="*/ 574180 w 797413"/>
                <a:gd name="csY11" fmla="*/ 580246 h 2156240"/>
                <a:gd name="csX12" fmla="*/ 755840 w 797413"/>
                <a:gd name="csY12" fmla="*/ 972067 h 2156240"/>
                <a:gd name="csX13" fmla="*/ 763864 w 797413"/>
                <a:gd name="csY13" fmla="*/ 1263680 h 2156240"/>
                <a:gd name="csX14" fmla="*/ 711881 w 797413"/>
                <a:gd name="csY14" fmla="*/ 1214395 h 2156240"/>
                <a:gd name="csX15" fmla="*/ 584792 w 797413"/>
                <a:gd name="csY15" fmla="*/ 1216422 h 2156240"/>
                <a:gd name="csX16" fmla="*/ 548383 w 797413"/>
                <a:gd name="csY16" fmla="*/ 1214094 h 2156240"/>
                <a:gd name="csX17" fmla="*/ 675773 w 797413"/>
                <a:gd name="csY17" fmla="*/ 1233325 h 2156240"/>
                <a:gd name="csX18" fmla="*/ 738067 w 797413"/>
                <a:gd name="csY18" fmla="*/ 1288560 h 2156240"/>
                <a:gd name="csX19" fmla="*/ 740181 w 797413"/>
                <a:gd name="csY19" fmla="*/ 1302574 h 2156240"/>
                <a:gd name="csX20" fmla="*/ 574309 w 797413"/>
                <a:gd name="csY20" fmla="*/ 1326289 h 2156240"/>
                <a:gd name="csX21" fmla="*/ 612833 w 797413"/>
                <a:gd name="csY21" fmla="*/ 1308783 h 2156240"/>
                <a:gd name="csX22" fmla="*/ 653600 w 797413"/>
                <a:gd name="csY22" fmla="*/ 1302962 h 2156240"/>
                <a:gd name="csX23" fmla="*/ 705151 w 797413"/>
                <a:gd name="csY23" fmla="*/ 1324349 h 2156240"/>
                <a:gd name="csX24" fmla="*/ 716497 w 797413"/>
                <a:gd name="csY24" fmla="*/ 1315509 h 2156240"/>
                <a:gd name="csX25" fmla="*/ 714297 w 797413"/>
                <a:gd name="csY25" fmla="*/ 1328316 h 2156240"/>
                <a:gd name="csX26" fmla="*/ 751871 w 797413"/>
                <a:gd name="csY26" fmla="*/ 1355610 h 2156240"/>
                <a:gd name="csX27" fmla="*/ 746651 w 797413"/>
                <a:gd name="csY27" fmla="*/ 1776838 h 2156240"/>
                <a:gd name="csX28" fmla="*/ 720552 w 797413"/>
                <a:gd name="csY28" fmla="*/ 1701337 h 2156240"/>
                <a:gd name="csX29" fmla="*/ 725082 w 797413"/>
                <a:gd name="csY29" fmla="*/ 1539727 h 2156240"/>
                <a:gd name="csX30" fmla="*/ 707826 w 797413"/>
                <a:gd name="csY30" fmla="*/ 1669041 h 2156240"/>
                <a:gd name="csX31" fmla="*/ 690182 w 797413"/>
                <a:gd name="csY31" fmla="*/ 1641488 h 2156240"/>
                <a:gd name="csX32" fmla="*/ 643203 w 797413"/>
                <a:gd name="csY32" fmla="*/ 1591470 h 2156240"/>
                <a:gd name="csX33" fmla="*/ 680087 w 797413"/>
                <a:gd name="csY33" fmla="*/ 1668782 h 2156240"/>
                <a:gd name="csX34" fmla="*/ 703641 w 797413"/>
                <a:gd name="csY34" fmla="*/ 1839533 h 2156240"/>
                <a:gd name="csX35" fmla="*/ 608691 w 797413"/>
                <a:gd name="csY35" fmla="*/ 1983809 h 2156240"/>
                <a:gd name="csX36" fmla="*/ 656059 w 797413"/>
                <a:gd name="csY36" fmla="*/ 1718584 h 2156240"/>
                <a:gd name="csX37" fmla="*/ 612358 w 797413"/>
                <a:gd name="csY37" fmla="*/ 1847381 h 2156240"/>
                <a:gd name="csX38" fmla="*/ 567709 w 797413"/>
                <a:gd name="csY38" fmla="*/ 2005411 h 2156240"/>
                <a:gd name="csX39" fmla="*/ 418964 w 797413"/>
                <a:gd name="csY39" fmla="*/ 2156241 h 2156240"/>
                <a:gd name="csX40" fmla="*/ 402787 w 797413"/>
                <a:gd name="csY40" fmla="*/ 2019252 h 2156240"/>
                <a:gd name="csX41" fmla="*/ 388551 w 797413"/>
                <a:gd name="csY41" fmla="*/ 1774467 h 2156240"/>
                <a:gd name="csX42" fmla="*/ 425090 w 797413"/>
                <a:gd name="csY42" fmla="*/ 1548524 h 2156240"/>
                <a:gd name="csX43" fmla="*/ 206201 w 797413"/>
                <a:gd name="csY43" fmla="*/ 1482854 h 2156240"/>
                <a:gd name="csX44" fmla="*/ 171344 w 797413"/>
                <a:gd name="csY44" fmla="*/ 1384715 h 2156240"/>
                <a:gd name="csX45" fmla="*/ 261160 w 797413"/>
                <a:gd name="csY45" fmla="*/ 1297744 h 2156240"/>
                <a:gd name="csX46" fmla="*/ 287173 w 797413"/>
                <a:gd name="csY46" fmla="*/ 1241862 h 2156240"/>
                <a:gd name="csX47" fmla="*/ 388637 w 797413"/>
                <a:gd name="csY47" fmla="*/ 1183824 h 2156240"/>
                <a:gd name="csX48" fmla="*/ 285318 w 797413"/>
                <a:gd name="csY48" fmla="*/ 1220518 h 2156240"/>
                <a:gd name="csX49" fmla="*/ 357016 w 797413"/>
                <a:gd name="csY49" fmla="*/ 1087453 h 2156240"/>
                <a:gd name="csX50" fmla="*/ 477461 w 797413"/>
                <a:gd name="csY50" fmla="*/ 1095086 h 2156240"/>
                <a:gd name="csX51" fmla="*/ 623747 w 797413"/>
                <a:gd name="csY51" fmla="*/ 961891 h 2156240"/>
                <a:gd name="csX52" fmla="*/ 465210 w 797413"/>
                <a:gd name="csY52" fmla="*/ 1068567 h 2156240"/>
                <a:gd name="csX53" fmla="*/ 423925 w 797413"/>
                <a:gd name="csY53" fmla="*/ 1051751 h 2156240"/>
                <a:gd name="csX54" fmla="*/ 453389 w 797413"/>
                <a:gd name="csY54" fmla="*/ 981209 h 2156240"/>
                <a:gd name="csX55" fmla="*/ 506192 w 797413"/>
                <a:gd name="csY55" fmla="*/ 960727 h 2156240"/>
                <a:gd name="csX56" fmla="*/ 567537 w 797413"/>
                <a:gd name="csY56" fmla="*/ 897041 h 2156240"/>
                <a:gd name="csX57" fmla="*/ 612876 w 797413"/>
                <a:gd name="csY57" fmla="*/ 832492 h 2156240"/>
                <a:gd name="csX58" fmla="*/ 587036 w 797413"/>
                <a:gd name="csY58" fmla="*/ 864831 h 2156240"/>
                <a:gd name="csX59" fmla="*/ 528754 w 797413"/>
                <a:gd name="csY59" fmla="*/ 914331 h 2156240"/>
                <a:gd name="csX60" fmla="*/ 434322 w 797413"/>
                <a:gd name="csY60" fmla="*/ 975086 h 2156240"/>
                <a:gd name="csX61" fmla="*/ 377421 w 797413"/>
                <a:gd name="csY61" fmla="*/ 1043602 h 2156240"/>
                <a:gd name="csX62" fmla="*/ 352832 w 797413"/>
                <a:gd name="csY62" fmla="*/ 1041058 h 2156240"/>
                <a:gd name="csX63" fmla="*/ 259392 w 797413"/>
                <a:gd name="csY63" fmla="*/ 1142904 h 2156240"/>
                <a:gd name="csX64" fmla="*/ 128377 w 797413"/>
                <a:gd name="csY64" fmla="*/ 1155538 h 2156240"/>
                <a:gd name="csX65" fmla="*/ 33384 w 797413"/>
                <a:gd name="csY65" fmla="*/ 1043472 h 2156240"/>
                <a:gd name="csX66" fmla="*/ 9226 w 797413"/>
                <a:gd name="csY66" fmla="*/ 976724 h 2156240"/>
                <a:gd name="csX67" fmla="*/ 13713 w 797413"/>
                <a:gd name="csY67" fmla="*/ 782905 h 2156240"/>
                <a:gd name="csX68" fmla="*/ 37310 w 797413"/>
                <a:gd name="csY68" fmla="*/ 754533 h 2156240"/>
                <a:gd name="csX69" fmla="*/ 166814 w 797413"/>
                <a:gd name="csY69" fmla="*/ 810932 h 2156240"/>
                <a:gd name="csX70" fmla="*/ 240971 w 797413"/>
                <a:gd name="csY70" fmla="*/ 768719 h 2156240"/>
                <a:gd name="csX71" fmla="*/ 317414 w 797413"/>
                <a:gd name="csY71" fmla="*/ 771823 h 2156240"/>
                <a:gd name="csX72" fmla="*/ 397567 w 797413"/>
                <a:gd name="csY72" fmla="*/ 670710 h 2156240"/>
                <a:gd name="csX73" fmla="*/ 346663 w 797413"/>
                <a:gd name="csY73" fmla="*/ 533807 h 2156240"/>
                <a:gd name="csX74" fmla="*/ 366981 w 797413"/>
                <a:gd name="csY74" fmla="*/ 489438 h 2156240"/>
                <a:gd name="csX75" fmla="*/ 374617 w 797413"/>
                <a:gd name="csY75" fmla="*/ 405356 h 2156240"/>
                <a:gd name="csX76" fmla="*/ 444805 w 797413"/>
                <a:gd name="csY76" fmla="*/ 345248 h 2156240"/>
                <a:gd name="csX77" fmla="*/ 420560 w 797413"/>
                <a:gd name="csY77" fmla="*/ 374871 h 2156240"/>
                <a:gd name="csX78" fmla="*/ 366981 w 797413"/>
                <a:gd name="csY78" fmla="*/ 398888 h 2156240"/>
                <a:gd name="csX79" fmla="*/ 350028 w 797413"/>
                <a:gd name="csY79" fmla="*/ 431443 h 2156240"/>
                <a:gd name="csX80" fmla="*/ 347871 w 797413"/>
                <a:gd name="csY80" fmla="*/ 349603 h 2156240"/>
                <a:gd name="csX81" fmla="*/ 401709 w 797413"/>
                <a:gd name="csY81" fmla="*/ 271946 h 2156240"/>
                <a:gd name="csX82" fmla="*/ 378672 w 797413"/>
                <a:gd name="csY82" fmla="*/ 300620 h 2156240"/>
                <a:gd name="csX83" fmla="*/ 334713 w 797413"/>
                <a:gd name="csY83" fmla="*/ 340721 h 2156240"/>
                <a:gd name="csX84" fmla="*/ 328717 w 797413"/>
                <a:gd name="csY84" fmla="*/ 407469 h 2156240"/>
                <a:gd name="csX85" fmla="*/ 350243 w 797413"/>
                <a:gd name="csY85" fmla="*/ 472190 h 2156240"/>
                <a:gd name="csX86" fmla="*/ 325266 w 797413"/>
                <a:gd name="csY86" fmla="*/ 574727 h 2156240"/>
                <a:gd name="csX87" fmla="*/ 350804 w 797413"/>
                <a:gd name="csY87" fmla="*/ 710379 h 2156240"/>
                <a:gd name="csX88" fmla="*/ 237563 w 797413"/>
                <a:gd name="csY88" fmla="*/ 748065 h 2156240"/>
                <a:gd name="csX89" fmla="*/ 162457 w 797413"/>
                <a:gd name="csY89" fmla="*/ 785276 h 2156240"/>
                <a:gd name="csX90" fmla="*/ 67766 w 797413"/>
                <a:gd name="csY90" fmla="*/ 737328 h 2156240"/>
                <a:gd name="csX91" fmla="*/ 426 w 797413"/>
                <a:gd name="csY91" fmla="*/ 687957 h 2156240"/>
                <a:gd name="csX92" fmla="*/ 18026 w 797413"/>
                <a:gd name="csY92" fmla="*/ 619010 h 2156240"/>
                <a:gd name="csX93" fmla="*/ 814 w 797413"/>
                <a:gd name="csY93" fmla="*/ 446535 h 2156240"/>
                <a:gd name="csX94" fmla="*/ 64229 w 797413"/>
                <a:gd name="csY94" fmla="*/ 354734 h 2156240"/>
                <a:gd name="csX95" fmla="*/ 131052 w 797413"/>
                <a:gd name="csY95" fmla="*/ 339600 h 2156240"/>
                <a:gd name="csX96" fmla="*/ 162802 w 797413"/>
                <a:gd name="csY96" fmla="*/ 323560 h 2156240"/>
                <a:gd name="csX97" fmla="*/ 205467 w 797413"/>
                <a:gd name="csY97" fmla="*/ 328001 h 2156240"/>
                <a:gd name="csX98" fmla="*/ 240022 w 797413"/>
                <a:gd name="csY98" fmla="*/ 306226 h 2156240"/>
                <a:gd name="csX99" fmla="*/ 173285 w 797413"/>
                <a:gd name="csY99" fmla="*/ 312780 h 2156240"/>
                <a:gd name="csX100" fmla="*/ 205813 w 797413"/>
                <a:gd name="csY100" fmla="*/ 224559 h 2156240"/>
                <a:gd name="csX101" fmla="*/ 294033 w 797413"/>
                <a:gd name="csY101" fmla="*/ 166133 h 2156240"/>
                <a:gd name="csX102" fmla="*/ 279667 w 797413"/>
                <a:gd name="csY102" fmla="*/ 169065 h 2156240"/>
                <a:gd name="csX103" fmla="*/ 199126 w 797413"/>
                <a:gd name="csY103" fmla="*/ 202784 h 2156240"/>
                <a:gd name="csX104" fmla="*/ 208185 w 797413"/>
                <a:gd name="csY104" fmla="*/ 123488 h 2156240"/>
                <a:gd name="csX105" fmla="*/ 222853 w 797413"/>
                <a:gd name="csY105" fmla="*/ 99385 h 2156240"/>
                <a:gd name="csX106" fmla="*/ 125746 w 797413"/>
                <a:gd name="csY106" fmla="*/ 321274 h 2156240"/>
                <a:gd name="csX107" fmla="*/ 78120 w 797413"/>
                <a:gd name="csY107" fmla="*/ 329682 h 2156240"/>
                <a:gd name="csX108" fmla="*/ 5128 w 797413"/>
                <a:gd name="csY108" fmla="*/ 379528 h 2156240"/>
                <a:gd name="csX109" fmla="*/ 2151 w 797413"/>
                <a:gd name="csY109" fmla="*/ 330502 h 2156240"/>
                <a:gd name="csX110" fmla="*/ 17983 w 797413"/>
                <a:gd name="csY110" fmla="*/ 131551 h 2156240"/>
                <a:gd name="csX111" fmla="*/ 50338 w 797413"/>
                <a:gd name="csY111" fmla="*/ 12974 h 2156240"/>
                <a:gd name="csX112" fmla="*/ 248089 w 797413"/>
                <a:gd name="csY112" fmla="*/ 13621 h 2156240"/>
                <a:gd name="csX113" fmla="*/ 770594 w 797413"/>
                <a:gd name="csY113" fmla="*/ 474174 h 2156240"/>
                <a:gd name="csX114" fmla="*/ 794062 w 797413"/>
                <a:gd name="csY114" fmla="*/ 877508 h 2156240"/>
                <a:gd name="csX115" fmla="*/ 785434 w 797413"/>
                <a:gd name="csY115" fmla="*/ 983192 h 2156240"/>
                <a:gd name="csX116" fmla="*/ 522413 w 797413"/>
                <a:gd name="csY116" fmla="*/ 310753 h 2156240"/>
                <a:gd name="csX117" fmla="*/ 498686 w 797413"/>
                <a:gd name="csY117" fmla="*/ 285011 h 2156240"/>
                <a:gd name="csX118" fmla="*/ 522413 w 797413"/>
                <a:gd name="csY118" fmla="*/ 310753 h 2156240"/>
                <a:gd name="csX119" fmla="*/ 587079 w 797413"/>
                <a:gd name="csY119" fmla="*/ 836803 h 2156240"/>
                <a:gd name="csX120" fmla="*/ 565595 w 797413"/>
                <a:gd name="csY120" fmla="*/ 754921 h 2156240"/>
                <a:gd name="csX121" fmla="*/ 556752 w 797413"/>
                <a:gd name="csY121" fmla="*/ 770357 h 2156240"/>
                <a:gd name="csX122" fmla="*/ 565682 w 797413"/>
                <a:gd name="csY122" fmla="*/ 800282 h 2156240"/>
                <a:gd name="csX123" fmla="*/ 587079 w 797413"/>
                <a:gd name="csY123" fmla="*/ 836803 h 2156240"/>
                <a:gd name="csX124" fmla="*/ 709983 w 797413"/>
                <a:gd name="csY124" fmla="*/ 1509458 h 2156240"/>
                <a:gd name="csX125" fmla="*/ 709983 w 797413"/>
                <a:gd name="csY125" fmla="*/ 1513770 h 2156240"/>
                <a:gd name="csX126" fmla="*/ 709983 w 797413"/>
                <a:gd name="csY126" fmla="*/ 1509458 h 2156240"/>
                <a:gd name="csX127" fmla="*/ 720725 w 797413"/>
                <a:gd name="csY127" fmla="*/ 1535329 h 2156240"/>
                <a:gd name="csX128" fmla="*/ 712183 w 797413"/>
                <a:gd name="csY128" fmla="*/ 1518125 h 2156240"/>
                <a:gd name="csX129" fmla="*/ 720725 w 797413"/>
                <a:gd name="csY129" fmla="*/ 1535329 h 2156240"/>
                <a:gd name="csX130" fmla="*/ 643160 w 797413"/>
                <a:gd name="csY130" fmla="*/ 1587029 h 2156240"/>
                <a:gd name="csX131" fmla="*/ 630218 w 797413"/>
                <a:gd name="csY131" fmla="*/ 1578491 h 2156240"/>
                <a:gd name="csX132" fmla="*/ 643160 w 797413"/>
                <a:gd name="csY132" fmla="*/ 1587029 h 2156240"/>
                <a:gd name="csX133" fmla="*/ 662573 w 797413"/>
                <a:gd name="csY133" fmla="*/ 1707805 h 2156240"/>
                <a:gd name="csX134" fmla="*/ 662573 w 797413"/>
                <a:gd name="csY134" fmla="*/ 1712117 h 2156240"/>
                <a:gd name="csX135" fmla="*/ 662573 w 797413"/>
                <a:gd name="csY135" fmla="*/ 1707805 h 21562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797413" h="2156240">
                  <a:moveTo>
                    <a:pt x="785391" y="983408"/>
                  </a:moveTo>
                  <a:lnTo>
                    <a:pt x="754115" y="896178"/>
                  </a:lnTo>
                  <a:cubicBezTo>
                    <a:pt x="747902" y="832147"/>
                    <a:pt x="705626" y="759491"/>
                    <a:pt x="695919" y="699987"/>
                  </a:cubicBezTo>
                  <a:cubicBezTo>
                    <a:pt x="687335" y="647167"/>
                    <a:pt x="693590" y="596588"/>
                    <a:pt x="676593" y="542517"/>
                  </a:cubicBezTo>
                  <a:cubicBezTo>
                    <a:pt x="657353" y="481159"/>
                    <a:pt x="618441" y="457789"/>
                    <a:pt x="585310" y="409582"/>
                  </a:cubicBezTo>
                  <a:cubicBezTo>
                    <a:pt x="567623" y="383840"/>
                    <a:pt x="554810" y="351156"/>
                    <a:pt x="536131" y="325112"/>
                  </a:cubicBezTo>
                  <a:cubicBezTo>
                    <a:pt x="532292" y="319722"/>
                    <a:pt x="531558" y="313168"/>
                    <a:pt x="522456" y="315108"/>
                  </a:cubicBezTo>
                  <a:lnTo>
                    <a:pt x="570600" y="415661"/>
                  </a:lnTo>
                  <a:cubicBezTo>
                    <a:pt x="624826" y="485686"/>
                    <a:pt x="674436" y="560239"/>
                    <a:pt x="669001" y="653635"/>
                  </a:cubicBezTo>
                  <a:cubicBezTo>
                    <a:pt x="668699" y="658507"/>
                    <a:pt x="671848" y="665449"/>
                    <a:pt x="664773" y="664285"/>
                  </a:cubicBezTo>
                  <a:cubicBezTo>
                    <a:pt x="642815" y="614483"/>
                    <a:pt x="589538" y="577099"/>
                    <a:pt x="544112" y="550020"/>
                  </a:cubicBezTo>
                  <a:cubicBezTo>
                    <a:pt x="550324" y="565370"/>
                    <a:pt x="564387" y="569165"/>
                    <a:pt x="574180" y="580246"/>
                  </a:cubicBezTo>
                  <a:cubicBezTo>
                    <a:pt x="680389" y="700030"/>
                    <a:pt x="721156" y="814683"/>
                    <a:pt x="755840" y="972067"/>
                  </a:cubicBezTo>
                  <a:cubicBezTo>
                    <a:pt x="776590" y="1066153"/>
                    <a:pt x="768523" y="1168043"/>
                    <a:pt x="763864" y="1263680"/>
                  </a:cubicBezTo>
                  <a:lnTo>
                    <a:pt x="711881" y="1214395"/>
                  </a:lnTo>
                  <a:cubicBezTo>
                    <a:pt x="666671" y="1183867"/>
                    <a:pt x="630779" y="1215258"/>
                    <a:pt x="584792" y="1216422"/>
                  </a:cubicBezTo>
                  <a:cubicBezTo>
                    <a:pt x="572756" y="1216724"/>
                    <a:pt x="559728" y="1208057"/>
                    <a:pt x="548383" y="1214094"/>
                  </a:cubicBezTo>
                  <a:cubicBezTo>
                    <a:pt x="589538" y="1242293"/>
                    <a:pt x="630650" y="1215948"/>
                    <a:pt x="675773" y="1233325"/>
                  </a:cubicBezTo>
                  <a:cubicBezTo>
                    <a:pt x="691951" y="1239577"/>
                    <a:pt x="727756" y="1274158"/>
                    <a:pt x="738067" y="1288560"/>
                  </a:cubicBezTo>
                  <a:cubicBezTo>
                    <a:pt x="740353" y="1291794"/>
                    <a:pt x="745918" y="1300418"/>
                    <a:pt x="740181" y="1302574"/>
                  </a:cubicBezTo>
                  <a:cubicBezTo>
                    <a:pt x="687076" y="1273770"/>
                    <a:pt x="613566" y="1275710"/>
                    <a:pt x="574309" y="1326289"/>
                  </a:cubicBezTo>
                  <a:cubicBezTo>
                    <a:pt x="586906" y="1319002"/>
                    <a:pt x="598295" y="1312405"/>
                    <a:pt x="612833" y="1308783"/>
                  </a:cubicBezTo>
                  <a:cubicBezTo>
                    <a:pt x="621633" y="1306584"/>
                    <a:pt x="645101" y="1302789"/>
                    <a:pt x="653600" y="1302962"/>
                  </a:cubicBezTo>
                  <a:cubicBezTo>
                    <a:pt x="675126" y="1303350"/>
                    <a:pt x="680734" y="1328402"/>
                    <a:pt x="705151" y="1324349"/>
                  </a:cubicBezTo>
                  <a:cubicBezTo>
                    <a:pt x="709465" y="1323616"/>
                    <a:pt x="704936" y="1311154"/>
                    <a:pt x="716497" y="1315509"/>
                  </a:cubicBezTo>
                  <a:lnTo>
                    <a:pt x="714297" y="1328316"/>
                  </a:lnTo>
                  <a:cubicBezTo>
                    <a:pt x="728921" y="1315682"/>
                    <a:pt x="744236" y="1343450"/>
                    <a:pt x="751871" y="1355610"/>
                  </a:cubicBezTo>
                  <a:cubicBezTo>
                    <a:pt x="831161" y="1482552"/>
                    <a:pt x="781853" y="1642738"/>
                    <a:pt x="746651" y="1776838"/>
                  </a:cubicBezTo>
                  <a:lnTo>
                    <a:pt x="720552" y="1701337"/>
                  </a:lnTo>
                  <a:cubicBezTo>
                    <a:pt x="729439" y="1647697"/>
                    <a:pt x="741604" y="1593540"/>
                    <a:pt x="725082" y="1539727"/>
                  </a:cubicBezTo>
                  <a:lnTo>
                    <a:pt x="707826" y="1669041"/>
                  </a:lnTo>
                  <a:cubicBezTo>
                    <a:pt x="692641" y="1670162"/>
                    <a:pt x="695488" y="1651578"/>
                    <a:pt x="690182" y="1641488"/>
                  </a:cubicBezTo>
                  <a:cubicBezTo>
                    <a:pt x="686860" y="1635149"/>
                    <a:pt x="651443" y="1582631"/>
                    <a:pt x="643203" y="1591470"/>
                  </a:cubicBezTo>
                  <a:cubicBezTo>
                    <a:pt x="651917" y="1618376"/>
                    <a:pt x="673875" y="1640582"/>
                    <a:pt x="680087" y="1668782"/>
                  </a:cubicBezTo>
                  <a:cubicBezTo>
                    <a:pt x="689794" y="1712763"/>
                    <a:pt x="706273" y="1796587"/>
                    <a:pt x="703641" y="1839533"/>
                  </a:cubicBezTo>
                  <a:cubicBezTo>
                    <a:pt x="699500" y="1907833"/>
                    <a:pt x="655239" y="1941380"/>
                    <a:pt x="608691" y="1983809"/>
                  </a:cubicBezTo>
                  <a:lnTo>
                    <a:pt x="656059" y="1718584"/>
                  </a:lnTo>
                  <a:cubicBezTo>
                    <a:pt x="638630" y="1758081"/>
                    <a:pt x="621806" y="1805210"/>
                    <a:pt x="612358" y="1847381"/>
                  </a:cubicBezTo>
                  <a:cubicBezTo>
                    <a:pt x="600193" y="1901710"/>
                    <a:pt x="607829" y="1962249"/>
                    <a:pt x="567709" y="2005411"/>
                  </a:cubicBezTo>
                  <a:lnTo>
                    <a:pt x="418964" y="2156241"/>
                  </a:lnTo>
                  <a:lnTo>
                    <a:pt x="402787" y="2019252"/>
                  </a:lnTo>
                  <a:cubicBezTo>
                    <a:pt x="405720" y="1941811"/>
                    <a:pt x="383676" y="1851391"/>
                    <a:pt x="388551" y="1774467"/>
                  </a:cubicBezTo>
                  <a:cubicBezTo>
                    <a:pt x="393512" y="1696119"/>
                    <a:pt x="478669" y="1626871"/>
                    <a:pt x="425090" y="1548524"/>
                  </a:cubicBezTo>
                  <a:cubicBezTo>
                    <a:pt x="371209" y="1469745"/>
                    <a:pt x="267545" y="1523471"/>
                    <a:pt x="206201" y="1482854"/>
                  </a:cubicBezTo>
                  <a:cubicBezTo>
                    <a:pt x="174881" y="1462113"/>
                    <a:pt x="156633" y="1420892"/>
                    <a:pt x="171344" y="1384715"/>
                  </a:cubicBezTo>
                  <a:cubicBezTo>
                    <a:pt x="188125" y="1343364"/>
                    <a:pt x="237563" y="1336120"/>
                    <a:pt x="261160" y="1297744"/>
                  </a:cubicBezTo>
                  <a:cubicBezTo>
                    <a:pt x="272031" y="1280066"/>
                    <a:pt x="274965" y="1255143"/>
                    <a:pt x="287173" y="1241862"/>
                  </a:cubicBezTo>
                  <a:cubicBezTo>
                    <a:pt x="311418" y="1215517"/>
                    <a:pt x="363358" y="1209997"/>
                    <a:pt x="388637" y="1183824"/>
                  </a:cubicBezTo>
                  <a:lnTo>
                    <a:pt x="285318" y="1220518"/>
                  </a:lnTo>
                  <a:cubicBezTo>
                    <a:pt x="257925" y="1153037"/>
                    <a:pt x="298390" y="1112937"/>
                    <a:pt x="357016" y="1087453"/>
                  </a:cubicBezTo>
                  <a:cubicBezTo>
                    <a:pt x="428714" y="1056279"/>
                    <a:pt x="421898" y="1087755"/>
                    <a:pt x="477461" y="1095086"/>
                  </a:cubicBezTo>
                  <a:cubicBezTo>
                    <a:pt x="548081" y="1104399"/>
                    <a:pt x="619735" y="1030149"/>
                    <a:pt x="623747" y="961891"/>
                  </a:cubicBezTo>
                  <a:cubicBezTo>
                    <a:pt x="598640" y="1022387"/>
                    <a:pt x="534837" y="1080641"/>
                    <a:pt x="465210" y="1068567"/>
                  </a:cubicBezTo>
                  <a:cubicBezTo>
                    <a:pt x="459817" y="1067619"/>
                    <a:pt x="425090" y="1053605"/>
                    <a:pt x="423925" y="1051751"/>
                  </a:cubicBezTo>
                  <a:cubicBezTo>
                    <a:pt x="417843" y="1042092"/>
                    <a:pt x="444676" y="989617"/>
                    <a:pt x="453389" y="981209"/>
                  </a:cubicBezTo>
                  <a:cubicBezTo>
                    <a:pt x="468402" y="966721"/>
                    <a:pt x="488635" y="968575"/>
                    <a:pt x="506192" y="960727"/>
                  </a:cubicBezTo>
                  <a:cubicBezTo>
                    <a:pt x="536476" y="947102"/>
                    <a:pt x="548081" y="919592"/>
                    <a:pt x="567537" y="897041"/>
                  </a:cubicBezTo>
                  <a:cubicBezTo>
                    <a:pt x="583498" y="878586"/>
                    <a:pt x="615853" y="862157"/>
                    <a:pt x="612876" y="832492"/>
                  </a:cubicBezTo>
                  <a:cubicBezTo>
                    <a:pt x="599719" y="838571"/>
                    <a:pt x="596052" y="855345"/>
                    <a:pt x="587036" y="864831"/>
                  </a:cubicBezTo>
                  <a:cubicBezTo>
                    <a:pt x="576855" y="875481"/>
                    <a:pt x="541696" y="904371"/>
                    <a:pt x="528754" y="914331"/>
                  </a:cubicBezTo>
                  <a:cubicBezTo>
                    <a:pt x="498557" y="937486"/>
                    <a:pt x="458911" y="942488"/>
                    <a:pt x="434322" y="975086"/>
                  </a:cubicBezTo>
                  <a:cubicBezTo>
                    <a:pt x="415642" y="999836"/>
                    <a:pt x="415125" y="1039635"/>
                    <a:pt x="377421" y="1043602"/>
                  </a:cubicBezTo>
                  <a:cubicBezTo>
                    <a:pt x="368146" y="1044593"/>
                    <a:pt x="360122" y="1040411"/>
                    <a:pt x="352832" y="1041058"/>
                  </a:cubicBezTo>
                  <a:cubicBezTo>
                    <a:pt x="296880" y="1046189"/>
                    <a:pt x="252791" y="1082710"/>
                    <a:pt x="259392" y="1142904"/>
                  </a:cubicBezTo>
                  <a:cubicBezTo>
                    <a:pt x="208185" y="1116041"/>
                    <a:pt x="174709" y="1126476"/>
                    <a:pt x="128377" y="1155538"/>
                  </a:cubicBezTo>
                  <a:cubicBezTo>
                    <a:pt x="102623" y="1114101"/>
                    <a:pt x="60648" y="1083055"/>
                    <a:pt x="33384" y="1043472"/>
                  </a:cubicBezTo>
                  <a:cubicBezTo>
                    <a:pt x="18803" y="1022344"/>
                    <a:pt x="9442" y="1003415"/>
                    <a:pt x="9226" y="976724"/>
                  </a:cubicBezTo>
                  <a:cubicBezTo>
                    <a:pt x="8838" y="922696"/>
                    <a:pt x="8450" y="835079"/>
                    <a:pt x="13713" y="782905"/>
                  </a:cubicBezTo>
                  <a:cubicBezTo>
                    <a:pt x="15740" y="762898"/>
                    <a:pt x="16776" y="755956"/>
                    <a:pt x="37310" y="754533"/>
                  </a:cubicBezTo>
                  <a:cubicBezTo>
                    <a:pt x="91622" y="750824"/>
                    <a:pt x="119361" y="811234"/>
                    <a:pt x="166814" y="810932"/>
                  </a:cubicBezTo>
                  <a:cubicBezTo>
                    <a:pt x="198565" y="810760"/>
                    <a:pt x="216425" y="774324"/>
                    <a:pt x="240971" y="768719"/>
                  </a:cubicBezTo>
                  <a:cubicBezTo>
                    <a:pt x="265517" y="763113"/>
                    <a:pt x="291272" y="775963"/>
                    <a:pt x="317414" y="771823"/>
                  </a:cubicBezTo>
                  <a:cubicBezTo>
                    <a:pt x="351494" y="766433"/>
                    <a:pt x="395151" y="703264"/>
                    <a:pt x="397567" y="670710"/>
                  </a:cubicBezTo>
                  <a:cubicBezTo>
                    <a:pt x="401363" y="619829"/>
                    <a:pt x="336741" y="581367"/>
                    <a:pt x="346663" y="533807"/>
                  </a:cubicBezTo>
                  <a:cubicBezTo>
                    <a:pt x="349596" y="519794"/>
                    <a:pt x="364566" y="504874"/>
                    <a:pt x="366981" y="489438"/>
                  </a:cubicBezTo>
                  <a:cubicBezTo>
                    <a:pt x="370087" y="469560"/>
                    <a:pt x="360554" y="416610"/>
                    <a:pt x="374617" y="405356"/>
                  </a:cubicBezTo>
                  <a:cubicBezTo>
                    <a:pt x="395108" y="388971"/>
                    <a:pt x="450197" y="389876"/>
                    <a:pt x="444805" y="345248"/>
                  </a:cubicBezTo>
                  <a:cubicBezTo>
                    <a:pt x="431647" y="350379"/>
                    <a:pt x="431173" y="366592"/>
                    <a:pt x="420560" y="374871"/>
                  </a:cubicBezTo>
                  <a:cubicBezTo>
                    <a:pt x="406540" y="385780"/>
                    <a:pt x="380656" y="383969"/>
                    <a:pt x="366981" y="398888"/>
                  </a:cubicBezTo>
                  <a:lnTo>
                    <a:pt x="350028" y="431443"/>
                  </a:lnTo>
                  <a:cubicBezTo>
                    <a:pt x="339329" y="405442"/>
                    <a:pt x="338466" y="376294"/>
                    <a:pt x="347871" y="349603"/>
                  </a:cubicBezTo>
                  <a:cubicBezTo>
                    <a:pt x="353090" y="334814"/>
                    <a:pt x="412148" y="284580"/>
                    <a:pt x="401709" y="271946"/>
                  </a:cubicBezTo>
                  <a:cubicBezTo>
                    <a:pt x="395540" y="264487"/>
                    <a:pt x="382339" y="296696"/>
                    <a:pt x="378672" y="300620"/>
                  </a:cubicBezTo>
                  <a:cubicBezTo>
                    <a:pt x="366421" y="313599"/>
                    <a:pt x="341917" y="320541"/>
                    <a:pt x="334713" y="340721"/>
                  </a:cubicBezTo>
                  <a:cubicBezTo>
                    <a:pt x="329666" y="354864"/>
                    <a:pt x="326430" y="392679"/>
                    <a:pt x="328717" y="407469"/>
                  </a:cubicBezTo>
                  <a:cubicBezTo>
                    <a:pt x="331693" y="426786"/>
                    <a:pt x="350718" y="452011"/>
                    <a:pt x="350243" y="472190"/>
                  </a:cubicBezTo>
                  <a:cubicBezTo>
                    <a:pt x="349337" y="510264"/>
                    <a:pt x="305465" y="523674"/>
                    <a:pt x="325266" y="574727"/>
                  </a:cubicBezTo>
                  <a:cubicBezTo>
                    <a:pt x="345066" y="625780"/>
                    <a:pt x="391743" y="645226"/>
                    <a:pt x="350804" y="710379"/>
                  </a:cubicBezTo>
                  <a:cubicBezTo>
                    <a:pt x="315387" y="766778"/>
                    <a:pt x="286828" y="736638"/>
                    <a:pt x="237563" y="748065"/>
                  </a:cubicBezTo>
                  <a:cubicBezTo>
                    <a:pt x="210860" y="754231"/>
                    <a:pt x="194898" y="786829"/>
                    <a:pt x="162457" y="785276"/>
                  </a:cubicBezTo>
                  <a:cubicBezTo>
                    <a:pt x="135150" y="783983"/>
                    <a:pt x="97964" y="745736"/>
                    <a:pt x="67766" y="737328"/>
                  </a:cubicBezTo>
                  <a:cubicBezTo>
                    <a:pt x="31227" y="727195"/>
                    <a:pt x="253" y="745305"/>
                    <a:pt x="426" y="687957"/>
                  </a:cubicBezTo>
                  <a:cubicBezTo>
                    <a:pt x="469" y="664285"/>
                    <a:pt x="17983" y="638457"/>
                    <a:pt x="18026" y="619010"/>
                  </a:cubicBezTo>
                  <a:cubicBezTo>
                    <a:pt x="18242" y="560843"/>
                    <a:pt x="-4535" y="505478"/>
                    <a:pt x="814" y="446535"/>
                  </a:cubicBezTo>
                  <a:cubicBezTo>
                    <a:pt x="4653" y="404235"/>
                    <a:pt x="24152" y="371508"/>
                    <a:pt x="64229" y="354734"/>
                  </a:cubicBezTo>
                  <a:cubicBezTo>
                    <a:pt x="87438" y="344990"/>
                    <a:pt x="108835" y="346844"/>
                    <a:pt x="131052" y="339600"/>
                  </a:cubicBezTo>
                  <a:cubicBezTo>
                    <a:pt x="142484" y="335892"/>
                    <a:pt x="154433" y="324853"/>
                    <a:pt x="162802" y="323560"/>
                  </a:cubicBezTo>
                  <a:cubicBezTo>
                    <a:pt x="175572" y="321576"/>
                    <a:pt x="190067" y="329079"/>
                    <a:pt x="205467" y="328001"/>
                  </a:cubicBezTo>
                  <a:cubicBezTo>
                    <a:pt x="215605" y="327268"/>
                    <a:pt x="249426" y="316876"/>
                    <a:pt x="240022" y="306226"/>
                  </a:cubicBezTo>
                  <a:cubicBezTo>
                    <a:pt x="218237" y="315324"/>
                    <a:pt x="196020" y="325414"/>
                    <a:pt x="173285" y="312780"/>
                  </a:cubicBezTo>
                  <a:cubicBezTo>
                    <a:pt x="199902" y="293894"/>
                    <a:pt x="190973" y="243315"/>
                    <a:pt x="205813" y="224559"/>
                  </a:cubicBezTo>
                  <a:cubicBezTo>
                    <a:pt x="217633" y="209596"/>
                    <a:pt x="277338" y="184975"/>
                    <a:pt x="294033" y="166133"/>
                  </a:cubicBezTo>
                  <a:cubicBezTo>
                    <a:pt x="291272" y="160311"/>
                    <a:pt x="283161" y="167211"/>
                    <a:pt x="279667" y="169065"/>
                  </a:cubicBezTo>
                  <a:cubicBezTo>
                    <a:pt x="254301" y="182518"/>
                    <a:pt x="228892" y="201576"/>
                    <a:pt x="199126" y="202784"/>
                  </a:cubicBezTo>
                  <a:cubicBezTo>
                    <a:pt x="198694" y="175058"/>
                    <a:pt x="196839" y="149532"/>
                    <a:pt x="208185" y="123488"/>
                  </a:cubicBezTo>
                  <a:cubicBezTo>
                    <a:pt x="212283" y="114045"/>
                    <a:pt x="220955" y="108353"/>
                    <a:pt x="222853" y="99385"/>
                  </a:cubicBezTo>
                  <a:cubicBezTo>
                    <a:pt x="147962" y="152938"/>
                    <a:pt x="227425" y="283373"/>
                    <a:pt x="125746" y="321274"/>
                  </a:cubicBezTo>
                  <a:cubicBezTo>
                    <a:pt x="106980" y="328259"/>
                    <a:pt x="94772" y="325629"/>
                    <a:pt x="78120" y="329682"/>
                  </a:cubicBezTo>
                  <a:cubicBezTo>
                    <a:pt x="49777" y="336581"/>
                    <a:pt x="23031" y="357365"/>
                    <a:pt x="5128" y="379528"/>
                  </a:cubicBezTo>
                  <a:cubicBezTo>
                    <a:pt x="8579" y="364005"/>
                    <a:pt x="1375" y="344084"/>
                    <a:pt x="2151" y="330502"/>
                  </a:cubicBezTo>
                  <a:cubicBezTo>
                    <a:pt x="5689" y="265651"/>
                    <a:pt x="13411" y="197264"/>
                    <a:pt x="17983" y="131551"/>
                  </a:cubicBezTo>
                  <a:cubicBezTo>
                    <a:pt x="20917" y="89597"/>
                    <a:pt x="7156" y="40915"/>
                    <a:pt x="50338" y="12974"/>
                  </a:cubicBezTo>
                  <a:cubicBezTo>
                    <a:pt x="89509" y="-12380"/>
                    <a:pt x="200679" y="5903"/>
                    <a:pt x="248089" y="13621"/>
                  </a:cubicBezTo>
                  <a:cubicBezTo>
                    <a:pt x="505632" y="55533"/>
                    <a:pt x="717791" y="208820"/>
                    <a:pt x="770594" y="474174"/>
                  </a:cubicBezTo>
                  <a:cubicBezTo>
                    <a:pt x="794709" y="595295"/>
                    <a:pt x="802646" y="754662"/>
                    <a:pt x="794062" y="877508"/>
                  </a:cubicBezTo>
                  <a:cubicBezTo>
                    <a:pt x="791603" y="912563"/>
                    <a:pt x="780818" y="947360"/>
                    <a:pt x="785434" y="983192"/>
                  </a:cubicBezTo>
                  <a:close/>
                  <a:moveTo>
                    <a:pt x="522413" y="310753"/>
                  </a:moveTo>
                  <a:cubicBezTo>
                    <a:pt x="529186" y="303984"/>
                    <a:pt x="502051" y="289366"/>
                    <a:pt x="498686" y="285011"/>
                  </a:cubicBezTo>
                  <a:cubicBezTo>
                    <a:pt x="497564" y="291393"/>
                    <a:pt x="516805" y="316359"/>
                    <a:pt x="522413" y="310753"/>
                  </a:cubicBezTo>
                  <a:close/>
                  <a:moveTo>
                    <a:pt x="587079" y="836803"/>
                  </a:moveTo>
                  <a:lnTo>
                    <a:pt x="565595" y="754921"/>
                  </a:lnTo>
                  <a:cubicBezTo>
                    <a:pt x="570298" y="765183"/>
                    <a:pt x="556752" y="769452"/>
                    <a:pt x="556752" y="770357"/>
                  </a:cubicBezTo>
                  <a:cubicBezTo>
                    <a:pt x="556665" y="776998"/>
                    <a:pt x="564905" y="789157"/>
                    <a:pt x="565682" y="800282"/>
                  </a:cubicBezTo>
                  <a:cubicBezTo>
                    <a:pt x="567580" y="826627"/>
                    <a:pt x="548426" y="836847"/>
                    <a:pt x="587079" y="836803"/>
                  </a:cubicBezTo>
                  <a:close/>
                  <a:moveTo>
                    <a:pt x="709983" y="1509458"/>
                  </a:moveTo>
                  <a:lnTo>
                    <a:pt x="709983" y="1513770"/>
                  </a:lnTo>
                  <a:cubicBezTo>
                    <a:pt x="712787" y="1512347"/>
                    <a:pt x="712787" y="1510881"/>
                    <a:pt x="709983" y="1509458"/>
                  </a:cubicBezTo>
                  <a:close/>
                  <a:moveTo>
                    <a:pt x="720725" y="1535329"/>
                  </a:moveTo>
                  <a:cubicBezTo>
                    <a:pt x="721717" y="1530069"/>
                    <a:pt x="714426" y="1513252"/>
                    <a:pt x="712183" y="1518125"/>
                  </a:cubicBezTo>
                  <a:cubicBezTo>
                    <a:pt x="711191" y="1523385"/>
                    <a:pt x="718481" y="1540202"/>
                    <a:pt x="720725" y="1535329"/>
                  </a:cubicBezTo>
                  <a:close/>
                  <a:moveTo>
                    <a:pt x="643160" y="1587029"/>
                  </a:moveTo>
                  <a:cubicBezTo>
                    <a:pt x="645274" y="1585390"/>
                    <a:pt x="635611" y="1575602"/>
                    <a:pt x="630218" y="1578491"/>
                  </a:cubicBezTo>
                  <a:cubicBezTo>
                    <a:pt x="628104" y="1580130"/>
                    <a:pt x="637768" y="1589918"/>
                    <a:pt x="643160" y="1587029"/>
                  </a:cubicBezTo>
                  <a:close/>
                  <a:moveTo>
                    <a:pt x="662573" y="1707805"/>
                  </a:moveTo>
                  <a:lnTo>
                    <a:pt x="662573" y="1712117"/>
                  </a:lnTo>
                  <a:cubicBezTo>
                    <a:pt x="665377" y="1710694"/>
                    <a:pt x="665377" y="1709228"/>
                    <a:pt x="662573" y="1707805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Freeform 3102">
              <a:extLst>
                <a:ext uri="{FF2B5EF4-FFF2-40B4-BE49-F238E27FC236}">
                  <a16:creationId xmlns:a16="http://schemas.microsoft.com/office/drawing/2014/main" id="{2B4DEFAB-3DB9-07E0-D232-7D07B1BAFE3A}"/>
                </a:ext>
              </a:extLst>
            </p:cNvPr>
            <p:cNvSpPr/>
            <p:nvPr/>
          </p:nvSpPr>
          <p:spPr>
            <a:xfrm>
              <a:off x="7906975" y="2176188"/>
              <a:ext cx="798559" cy="2154710"/>
            </a:xfrm>
            <a:custGeom>
              <a:avLst/>
              <a:gdLst>
                <a:gd name="csX0" fmla="*/ 783239 w 798559"/>
                <a:gd name="csY0" fmla="*/ 373850 h 2154710"/>
                <a:gd name="csX1" fmla="*/ 757097 w 798559"/>
                <a:gd name="csY1" fmla="*/ 346168 h 2154710"/>
                <a:gd name="csX2" fmla="*/ 683889 w 798559"/>
                <a:gd name="csY2" fmla="*/ 333146 h 2154710"/>
                <a:gd name="csX3" fmla="*/ 611156 w 798559"/>
                <a:gd name="csY3" fmla="*/ 220132 h 2154710"/>
                <a:gd name="csX4" fmla="*/ 615341 w 798559"/>
                <a:gd name="csY4" fmla="*/ 190854 h 2154710"/>
                <a:gd name="csX5" fmla="*/ 574143 w 798559"/>
                <a:gd name="csY5" fmla="*/ 93664 h 2154710"/>
                <a:gd name="csX6" fmla="*/ 584884 w 798559"/>
                <a:gd name="csY6" fmla="*/ 114232 h 2154710"/>
                <a:gd name="csX7" fmla="*/ 597869 w 798559"/>
                <a:gd name="csY7" fmla="*/ 210042 h 2154710"/>
                <a:gd name="csX8" fmla="*/ 503135 w 798559"/>
                <a:gd name="csY8" fmla="*/ 169036 h 2154710"/>
                <a:gd name="csX9" fmla="*/ 540451 w 798559"/>
                <a:gd name="csY9" fmla="*/ 200685 h 2154710"/>
                <a:gd name="csX10" fmla="*/ 597136 w 798559"/>
                <a:gd name="csY10" fmla="*/ 234533 h 2154710"/>
                <a:gd name="csX11" fmla="*/ 609646 w 798559"/>
                <a:gd name="csY11" fmla="*/ 282395 h 2154710"/>
                <a:gd name="csX12" fmla="*/ 628110 w 798559"/>
                <a:gd name="csY12" fmla="*/ 322108 h 2154710"/>
                <a:gd name="csX13" fmla="*/ 552659 w 798559"/>
                <a:gd name="csY13" fmla="*/ 300678 h 2154710"/>
                <a:gd name="csX14" fmla="*/ 600674 w 798559"/>
                <a:gd name="csY14" fmla="*/ 334914 h 2154710"/>
                <a:gd name="csX15" fmla="*/ 642174 w 798559"/>
                <a:gd name="csY15" fmla="*/ 331637 h 2154710"/>
                <a:gd name="csX16" fmla="*/ 674614 w 798559"/>
                <a:gd name="csY16" fmla="*/ 346815 h 2154710"/>
                <a:gd name="csX17" fmla="*/ 737598 w 798559"/>
                <a:gd name="csY17" fmla="*/ 361432 h 2154710"/>
                <a:gd name="csX18" fmla="*/ 780177 w 798559"/>
                <a:gd name="csY18" fmla="*/ 620706 h 2154710"/>
                <a:gd name="csX19" fmla="*/ 791307 w 798559"/>
                <a:gd name="csY19" fmla="*/ 724666 h 2154710"/>
                <a:gd name="csX20" fmla="*/ 710075 w 798559"/>
                <a:gd name="csY20" fmla="*/ 751227 h 2154710"/>
                <a:gd name="csX21" fmla="*/ 639197 w 798559"/>
                <a:gd name="csY21" fmla="*/ 787705 h 2154710"/>
                <a:gd name="csX22" fmla="*/ 573323 w 798559"/>
                <a:gd name="csY22" fmla="*/ 750063 h 2154710"/>
                <a:gd name="csX23" fmla="*/ 468494 w 798559"/>
                <a:gd name="csY23" fmla="*/ 729797 h 2154710"/>
                <a:gd name="csX24" fmla="*/ 431092 w 798559"/>
                <a:gd name="csY24" fmla="*/ 652700 h 2154710"/>
                <a:gd name="csX25" fmla="*/ 476907 w 798559"/>
                <a:gd name="csY25" fmla="*/ 556761 h 2154710"/>
                <a:gd name="csX26" fmla="*/ 446838 w 798559"/>
                <a:gd name="csY26" fmla="*/ 470738 h 2154710"/>
                <a:gd name="csX27" fmla="*/ 468537 w 798559"/>
                <a:gd name="csY27" fmla="*/ 423394 h 2154710"/>
                <a:gd name="csX28" fmla="*/ 466769 w 798559"/>
                <a:gd name="csY28" fmla="*/ 352032 h 2154710"/>
                <a:gd name="csX29" fmla="*/ 417331 w 798559"/>
                <a:gd name="csY29" fmla="*/ 302316 h 2154710"/>
                <a:gd name="csX30" fmla="*/ 399687 w 798559"/>
                <a:gd name="csY30" fmla="*/ 279032 h 2154710"/>
                <a:gd name="csX31" fmla="*/ 444724 w 798559"/>
                <a:gd name="csY31" fmla="*/ 339571 h 2154710"/>
                <a:gd name="csX32" fmla="*/ 438469 w 798559"/>
                <a:gd name="csY32" fmla="*/ 434260 h 2154710"/>
                <a:gd name="csX33" fmla="*/ 382776 w 798559"/>
                <a:gd name="csY33" fmla="*/ 375661 h 2154710"/>
                <a:gd name="csX34" fmla="*/ 352234 w 798559"/>
                <a:gd name="csY34" fmla="*/ 343710 h 2154710"/>
                <a:gd name="csX35" fmla="*/ 421170 w 798559"/>
                <a:gd name="csY35" fmla="*/ 406233 h 2154710"/>
                <a:gd name="csX36" fmla="*/ 430100 w 798559"/>
                <a:gd name="csY36" fmla="*/ 492169 h 2154710"/>
                <a:gd name="csX37" fmla="*/ 451195 w 798559"/>
                <a:gd name="csY37" fmla="*/ 552276 h 2154710"/>
                <a:gd name="csX38" fmla="*/ 411809 w 798559"/>
                <a:gd name="csY38" fmla="*/ 625277 h 2154710"/>
                <a:gd name="csX39" fmla="*/ 513963 w 798559"/>
                <a:gd name="csY39" fmla="*/ 775115 h 2154710"/>
                <a:gd name="csX40" fmla="*/ 555075 w 798559"/>
                <a:gd name="csY40" fmla="*/ 768129 h 2154710"/>
                <a:gd name="csX41" fmla="*/ 643338 w 798559"/>
                <a:gd name="csY41" fmla="*/ 809610 h 2154710"/>
                <a:gd name="csX42" fmla="*/ 783412 w 798559"/>
                <a:gd name="csY42" fmla="*/ 757565 h 2154710"/>
                <a:gd name="csX43" fmla="*/ 787553 w 798559"/>
                <a:gd name="csY43" fmla="*/ 962595 h 2154710"/>
                <a:gd name="csX44" fmla="*/ 772713 w 798559"/>
                <a:gd name="csY44" fmla="*/ 1042236 h 2154710"/>
                <a:gd name="csX45" fmla="*/ 666936 w 798559"/>
                <a:gd name="csY45" fmla="*/ 1156760 h 2154710"/>
                <a:gd name="csX46" fmla="*/ 629793 w 798559"/>
                <a:gd name="csY46" fmla="*/ 1137615 h 2154710"/>
                <a:gd name="csX47" fmla="*/ 537690 w 798559"/>
                <a:gd name="csY47" fmla="*/ 1145678 h 2154710"/>
                <a:gd name="csX48" fmla="*/ 505422 w 798559"/>
                <a:gd name="csY48" fmla="*/ 1067978 h 2154710"/>
                <a:gd name="csX49" fmla="*/ 451713 w 798559"/>
                <a:gd name="csY49" fmla="*/ 1044047 h 2154710"/>
                <a:gd name="csX50" fmla="*/ 404044 w 798559"/>
                <a:gd name="csY50" fmla="*/ 1039951 h 2154710"/>
                <a:gd name="csX51" fmla="*/ 375054 w 798559"/>
                <a:gd name="csY51" fmla="*/ 1015114 h 2154710"/>
                <a:gd name="csX52" fmla="*/ 363622 w 798559"/>
                <a:gd name="csY52" fmla="*/ 989803 h 2154710"/>
                <a:gd name="csX53" fmla="*/ 307498 w 798559"/>
                <a:gd name="csY53" fmla="*/ 951083 h 2154710"/>
                <a:gd name="csX54" fmla="*/ 184162 w 798559"/>
                <a:gd name="csY54" fmla="*/ 850228 h 2154710"/>
                <a:gd name="csX55" fmla="*/ 229416 w 798559"/>
                <a:gd name="csY55" fmla="*/ 899814 h 2154710"/>
                <a:gd name="csX56" fmla="*/ 291709 w 798559"/>
                <a:gd name="csY56" fmla="*/ 966864 h 2154710"/>
                <a:gd name="csX57" fmla="*/ 339507 w 798559"/>
                <a:gd name="csY57" fmla="*/ 988036 h 2154710"/>
                <a:gd name="csX58" fmla="*/ 373329 w 798559"/>
                <a:gd name="csY58" fmla="*/ 1040684 h 2154710"/>
                <a:gd name="csX59" fmla="*/ 317938 w 798559"/>
                <a:gd name="csY59" fmla="*/ 1070393 h 2154710"/>
                <a:gd name="csX60" fmla="*/ 191841 w 798559"/>
                <a:gd name="csY60" fmla="*/ 1010630 h 2154710"/>
                <a:gd name="csX61" fmla="*/ 171134 w 798559"/>
                <a:gd name="csY61" fmla="*/ 964536 h 2154710"/>
                <a:gd name="csX62" fmla="*/ 315134 w 798559"/>
                <a:gd name="csY62" fmla="*/ 1093504 h 2154710"/>
                <a:gd name="csX63" fmla="*/ 388169 w 798559"/>
                <a:gd name="csY63" fmla="*/ 1072592 h 2154710"/>
                <a:gd name="csX64" fmla="*/ 519485 w 798559"/>
                <a:gd name="csY64" fmla="*/ 1165987 h 2154710"/>
                <a:gd name="csX65" fmla="*/ 511634 w 798559"/>
                <a:gd name="csY65" fmla="*/ 1227561 h 2154710"/>
                <a:gd name="csX66" fmla="*/ 403871 w 798559"/>
                <a:gd name="csY66" fmla="*/ 1186555 h 2154710"/>
                <a:gd name="csX67" fmla="*/ 503178 w 798559"/>
                <a:gd name="csY67" fmla="*/ 1251061 h 2154710"/>
                <a:gd name="csX68" fmla="*/ 541918 w 798559"/>
                <a:gd name="csY68" fmla="*/ 1315825 h 2154710"/>
                <a:gd name="csX69" fmla="*/ 614564 w 798559"/>
                <a:gd name="csY69" fmla="*/ 1407022 h 2154710"/>
                <a:gd name="csX70" fmla="*/ 597869 w 798559"/>
                <a:gd name="csY70" fmla="*/ 1471183 h 2154710"/>
                <a:gd name="csX71" fmla="*/ 457796 w 798559"/>
                <a:gd name="csY71" fmla="*/ 1499253 h 2154710"/>
                <a:gd name="csX72" fmla="*/ 352406 w 798559"/>
                <a:gd name="csY72" fmla="*/ 1643399 h 2154710"/>
                <a:gd name="csX73" fmla="*/ 399730 w 798559"/>
                <a:gd name="csY73" fmla="*/ 1755638 h 2154710"/>
                <a:gd name="csX74" fmla="*/ 373717 w 798559"/>
                <a:gd name="csY74" fmla="*/ 2143923 h 2154710"/>
                <a:gd name="csX75" fmla="*/ 369446 w 798559"/>
                <a:gd name="csY75" fmla="*/ 2154574 h 2154710"/>
                <a:gd name="csX76" fmla="*/ 300207 w 798559"/>
                <a:gd name="csY76" fmla="*/ 2070578 h 2154710"/>
                <a:gd name="csX77" fmla="*/ 308102 w 798559"/>
                <a:gd name="csY77" fmla="*/ 2067646 h 2154710"/>
                <a:gd name="csX78" fmla="*/ 274496 w 798559"/>
                <a:gd name="csY78" fmla="*/ 1990765 h 2154710"/>
                <a:gd name="csX79" fmla="*/ 265868 w 798559"/>
                <a:gd name="csY79" fmla="*/ 1992964 h 2154710"/>
                <a:gd name="csX80" fmla="*/ 281054 w 798559"/>
                <a:gd name="csY80" fmla="*/ 2055400 h 2154710"/>
                <a:gd name="csX81" fmla="*/ 198053 w 798559"/>
                <a:gd name="csY81" fmla="*/ 1935745 h 2154710"/>
                <a:gd name="csX82" fmla="*/ 186190 w 798559"/>
                <a:gd name="csY82" fmla="*/ 1848430 h 2154710"/>
                <a:gd name="csX83" fmla="*/ 145164 w 798559"/>
                <a:gd name="csY83" fmla="*/ 1719116 h 2154710"/>
                <a:gd name="csX84" fmla="*/ 141929 w 798559"/>
                <a:gd name="csY84" fmla="*/ 1737442 h 2154710"/>
                <a:gd name="csX85" fmla="*/ 170660 w 798559"/>
                <a:gd name="csY85" fmla="*/ 1846705 h 2154710"/>
                <a:gd name="csX86" fmla="*/ 183990 w 798559"/>
                <a:gd name="csY86" fmla="*/ 1977786 h 2154710"/>
                <a:gd name="csX87" fmla="*/ 104139 w 798559"/>
                <a:gd name="csY87" fmla="*/ 1887366 h 2154710"/>
                <a:gd name="csX88" fmla="*/ 93570 w 798559"/>
                <a:gd name="csY88" fmla="*/ 1811692 h 2154710"/>
                <a:gd name="csX89" fmla="*/ 119194 w 798559"/>
                <a:gd name="csY89" fmla="*/ 1656378 h 2154710"/>
                <a:gd name="csX90" fmla="*/ 153792 w 798559"/>
                <a:gd name="csY90" fmla="*/ 1585404 h 2154710"/>
                <a:gd name="csX91" fmla="*/ 113155 w 798559"/>
                <a:gd name="csY91" fmla="*/ 1628782 h 2154710"/>
                <a:gd name="csX92" fmla="*/ 89213 w 798559"/>
                <a:gd name="csY92" fmla="*/ 1671599 h 2154710"/>
                <a:gd name="csX93" fmla="*/ 80498 w 798559"/>
                <a:gd name="csY93" fmla="*/ 1525038 h 2154710"/>
                <a:gd name="csX94" fmla="*/ 63372 w 798559"/>
                <a:gd name="csY94" fmla="*/ 1574711 h 2154710"/>
                <a:gd name="csX95" fmla="*/ 76659 w 798559"/>
                <a:gd name="csY95" fmla="*/ 1712605 h 2154710"/>
                <a:gd name="csX96" fmla="*/ 50430 w 798559"/>
                <a:gd name="csY96" fmla="*/ 1775084 h 2154710"/>
                <a:gd name="csX97" fmla="*/ 13632 w 798559"/>
                <a:gd name="csY97" fmla="*/ 1624298 h 2154710"/>
                <a:gd name="csX98" fmla="*/ 35806 w 798559"/>
                <a:gd name="csY98" fmla="*/ 1383263 h 2154710"/>
                <a:gd name="csX99" fmla="*/ 222815 w 798559"/>
                <a:gd name="csY99" fmla="*/ 1326648 h 2154710"/>
                <a:gd name="csX100" fmla="*/ 199995 w 798559"/>
                <a:gd name="csY100" fmla="*/ 1304183 h 2154710"/>
                <a:gd name="csX101" fmla="*/ 80585 w 798559"/>
                <a:gd name="csY101" fmla="*/ 1296422 h 2154710"/>
                <a:gd name="csX102" fmla="*/ 144215 w 798559"/>
                <a:gd name="csY102" fmla="*/ 1228596 h 2154710"/>
                <a:gd name="csX103" fmla="*/ 261641 w 798559"/>
                <a:gd name="csY103" fmla="*/ 1223120 h 2154710"/>
                <a:gd name="csX104" fmla="*/ 216862 w 798559"/>
                <a:gd name="csY104" fmla="*/ 1222689 h 2154710"/>
                <a:gd name="csX105" fmla="*/ 154914 w 798559"/>
                <a:gd name="csY105" fmla="*/ 1202768 h 2154710"/>
                <a:gd name="csX106" fmla="*/ 31017 w 798559"/>
                <a:gd name="csY106" fmla="*/ 1274905 h 2154710"/>
                <a:gd name="csX107" fmla="*/ 24546 w 798559"/>
                <a:gd name="csY107" fmla="*/ 1259900 h 2154710"/>
                <a:gd name="csX108" fmla="*/ 96978 w 798559"/>
                <a:gd name="csY108" fmla="*/ 776063 h 2154710"/>
                <a:gd name="csX109" fmla="*/ 227086 w 798559"/>
                <a:gd name="csY109" fmla="*/ 569653 h 2154710"/>
                <a:gd name="csX110" fmla="*/ 240071 w 798559"/>
                <a:gd name="csY110" fmla="*/ 563358 h 2154710"/>
                <a:gd name="csX111" fmla="*/ 233730 w 798559"/>
                <a:gd name="csY111" fmla="*/ 554863 h 2154710"/>
                <a:gd name="csX112" fmla="*/ 177735 w 798559"/>
                <a:gd name="csY112" fmla="*/ 598025 h 2154710"/>
                <a:gd name="csX113" fmla="*/ 119453 w 798559"/>
                <a:gd name="csY113" fmla="*/ 662574 h 2154710"/>
                <a:gd name="csX114" fmla="*/ 129116 w 798559"/>
                <a:gd name="csY114" fmla="*/ 583926 h 2154710"/>
                <a:gd name="csX115" fmla="*/ 262417 w 798559"/>
                <a:gd name="csY115" fmla="*/ 333491 h 2154710"/>
                <a:gd name="csX116" fmla="*/ 300423 w 798559"/>
                <a:gd name="csY116" fmla="*/ 291795 h 2154710"/>
                <a:gd name="csX117" fmla="*/ 224584 w 798559"/>
                <a:gd name="csY117" fmla="*/ 377602 h 2154710"/>
                <a:gd name="csX118" fmla="*/ 119238 w 798559"/>
                <a:gd name="csY118" fmla="*/ 526621 h 2154710"/>
                <a:gd name="csX119" fmla="*/ 83691 w 798559"/>
                <a:gd name="csY119" fmla="*/ 754116 h 2154710"/>
                <a:gd name="csX120" fmla="*/ 15832 w 798559"/>
                <a:gd name="csY120" fmla="*/ 985923 h 2154710"/>
                <a:gd name="csX121" fmla="*/ 7291 w 798559"/>
                <a:gd name="csY121" fmla="*/ 936336 h 2154710"/>
                <a:gd name="csX122" fmla="*/ 274928 w 798559"/>
                <a:gd name="csY122" fmla="*/ 113111 h 2154710"/>
                <a:gd name="csX123" fmla="*/ 728409 w 798559"/>
                <a:gd name="csY123" fmla="*/ 3804 h 2154710"/>
                <a:gd name="csX124" fmla="*/ 782247 w 798559"/>
                <a:gd name="csY124" fmla="*/ 53434 h 2154710"/>
                <a:gd name="csX125" fmla="*/ 787424 w 798559"/>
                <a:gd name="csY125" fmla="*/ 268166 h 2154710"/>
                <a:gd name="csX126" fmla="*/ 783239 w 798559"/>
                <a:gd name="csY126" fmla="*/ 373635 h 2154710"/>
                <a:gd name="csX127" fmla="*/ 556930 w 798559"/>
                <a:gd name="csY127" fmla="*/ 85040 h 2154710"/>
                <a:gd name="csX128" fmla="*/ 561330 w 798559"/>
                <a:gd name="csY128" fmla="*/ 93491 h 2154710"/>
                <a:gd name="csX129" fmla="*/ 556930 w 798559"/>
                <a:gd name="csY129" fmla="*/ 85040 h 2154710"/>
                <a:gd name="csX130" fmla="*/ 244169 w 798559"/>
                <a:gd name="csY130" fmla="*/ 779556 h 2154710"/>
                <a:gd name="csX131" fmla="*/ 231486 w 798559"/>
                <a:gd name="csY131" fmla="*/ 774856 h 2154710"/>
                <a:gd name="csX132" fmla="*/ 222858 w 798559"/>
                <a:gd name="csY132" fmla="*/ 835222 h 2154710"/>
                <a:gd name="csX133" fmla="*/ 235757 w 798559"/>
                <a:gd name="csY133" fmla="*/ 835222 h 2154710"/>
                <a:gd name="csX134" fmla="*/ 244212 w 798559"/>
                <a:gd name="csY134" fmla="*/ 779513 h 2154710"/>
                <a:gd name="csX135" fmla="*/ 399557 w 798559"/>
                <a:gd name="csY135" fmla="*/ 1180216 h 2154710"/>
                <a:gd name="csX136" fmla="*/ 390973 w 798559"/>
                <a:gd name="csY136" fmla="*/ 1184442 h 2154710"/>
                <a:gd name="csX137" fmla="*/ 399557 w 798559"/>
                <a:gd name="csY137" fmla="*/ 1180216 h 2154710"/>
                <a:gd name="csX138" fmla="*/ 224972 w 798559"/>
                <a:gd name="csY138" fmla="*/ 1331089 h 2154710"/>
                <a:gd name="csX139" fmla="*/ 224972 w 798559"/>
                <a:gd name="csY139" fmla="*/ 1335401 h 2154710"/>
                <a:gd name="csX140" fmla="*/ 224972 w 798559"/>
                <a:gd name="csY140" fmla="*/ 1331089 h 2154710"/>
                <a:gd name="csX141" fmla="*/ 265912 w 798559"/>
                <a:gd name="csY141" fmla="*/ 1986496 h 2154710"/>
                <a:gd name="csX142" fmla="*/ 253056 w 798559"/>
                <a:gd name="csY142" fmla="*/ 1960668 h 2154710"/>
                <a:gd name="csX143" fmla="*/ 265912 w 798559"/>
                <a:gd name="csY143" fmla="*/ 1986496 h 21547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</a:cxnLst>
              <a:rect l="l" t="t" r="r" b="b"/>
              <a:pathLst>
                <a:path w="798559" h="2154710">
                  <a:moveTo>
                    <a:pt x="783239" y="373850"/>
                  </a:moveTo>
                  <a:cubicBezTo>
                    <a:pt x="770556" y="369280"/>
                    <a:pt x="766027" y="353714"/>
                    <a:pt x="757097" y="346168"/>
                  </a:cubicBezTo>
                  <a:cubicBezTo>
                    <a:pt x="735872" y="328187"/>
                    <a:pt x="708867" y="338450"/>
                    <a:pt x="683889" y="333146"/>
                  </a:cubicBezTo>
                  <a:cubicBezTo>
                    <a:pt x="635832" y="322927"/>
                    <a:pt x="614219" y="263897"/>
                    <a:pt x="611156" y="220132"/>
                  </a:cubicBezTo>
                  <a:cubicBezTo>
                    <a:pt x="610423" y="209438"/>
                    <a:pt x="615945" y="200814"/>
                    <a:pt x="615341" y="190854"/>
                  </a:cubicBezTo>
                  <a:cubicBezTo>
                    <a:pt x="614047" y="169079"/>
                    <a:pt x="595195" y="102503"/>
                    <a:pt x="574143" y="93664"/>
                  </a:cubicBezTo>
                  <a:cubicBezTo>
                    <a:pt x="553091" y="84825"/>
                    <a:pt x="584194" y="112981"/>
                    <a:pt x="584884" y="114232"/>
                  </a:cubicBezTo>
                  <a:cubicBezTo>
                    <a:pt x="599293" y="140146"/>
                    <a:pt x="598473" y="181152"/>
                    <a:pt x="597869" y="210042"/>
                  </a:cubicBezTo>
                  <a:cubicBezTo>
                    <a:pt x="560899" y="209912"/>
                    <a:pt x="535706" y="177832"/>
                    <a:pt x="503135" y="169036"/>
                  </a:cubicBezTo>
                  <a:cubicBezTo>
                    <a:pt x="515948" y="178177"/>
                    <a:pt x="527940" y="192061"/>
                    <a:pt x="540451" y="200685"/>
                  </a:cubicBezTo>
                  <a:cubicBezTo>
                    <a:pt x="552961" y="209309"/>
                    <a:pt x="592089" y="225737"/>
                    <a:pt x="597136" y="234533"/>
                  </a:cubicBezTo>
                  <a:cubicBezTo>
                    <a:pt x="602960" y="244752"/>
                    <a:pt x="603952" y="267994"/>
                    <a:pt x="609646" y="282395"/>
                  </a:cubicBezTo>
                  <a:cubicBezTo>
                    <a:pt x="615341" y="296797"/>
                    <a:pt x="627981" y="306585"/>
                    <a:pt x="628110" y="322108"/>
                  </a:cubicBezTo>
                  <a:cubicBezTo>
                    <a:pt x="600458" y="323789"/>
                    <a:pt x="572719" y="321677"/>
                    <a:pt x="552659" y="300678"/>
                  </a:cubicBezTo>
                  <a:cubicBezTo>
                    <a:pt x="555679" y="319693"/>
                    <a:pt x="583418" y="333405"/>
                    <a:pt x="600674" y="334914"/>
                  </a:cubicBezTo>
                  <a:cubicBezTo>
                    <a:pt x="615514" y="336251"/>
                    <a:pt x="626514" y="328662"/>
                    <a:pt x="642174" y="331637"/>
                  </a:cubicBezTo>
                  <a:cubicBezTo>
                    <a:pt x="652009" y="333534"/>
                    <a:pt x="663269" y="343667"/>
                    <a:pt x="674614" y="346815"/>
                  </a:cubicBezTo>
                  <a:cubicBezTo>
                    <a:pt x="695537" y="352679"/>
                    <a:pt x="717366" y="352765"/>
                    <a:pt x="737598" y="361432"/>
                  </a:cubicBezTo>
                  <a:cubicBezTo>
                    <a:pt x="839537" y="405112"/>
                    <a:pt x="768443" y="540548"/>
                    <a:pt x="780177" y="620706"/>
                  </a:cubicBezTo>
                  <a:cubicBezTo>
                    <a:pt x="784447" y="649984"/>
                    <a:pt x="811151" y="693404"/>
                    <a:pt x="791307" y="724666"/>
                  </a:cubicBezTo>
                  <a:cubicBezTo>
                    <a:pt x="785526" y="733807"/>
                    <a:pt x="726770" y="743767"/>
                    <a:pt x="710075" y="751227"/>
                  </a:cubicBezTo>
                  <a:cubicBezTo>
                    <a:pt x="690360" y="760023"/>
                    <a:pt x="660680" y="789128"/>
                    <a:pt x="639197" y="787705"/>
                  </a:cubicBezTo>
                  <a:cubicBezTo>
                    <a:pt x="617714" y="786282"/>
                    <a:pt x="597438" y="755021"/>
                    <a:pt x="573323" y="750063"/>
                  </a:cubicBezTo>
                  <a:cubicBezTo>
                    <a:pt x="532125" y="741568"/>
                    <a:pt x="510081" y="771579"/>
                    <a:pt x="468494" y="729797"/>
                  </a:cubicBezTo>
                  <a:cubicBezTo>
                    <a:pt x="455725" y="716990"/>
                    <a:pt x="430230" y="669991"/>
                    <a:pt x="431092" y="652700"/>
                  </a:cubicBezTo>
                  <a:cubicBezTo>
                    <a:pt x="432430" y="625665"/>
                    <a:pt x="473067" y="586340"/>
                    <a:pt x="476907" y="556761"/>
                  </a:cubicBezTo>
                  <a:cubicBezTo>
                    <a:pt x="482213" y="516056"/>
                    <a:pt x="447744" y="505061"/>
                    <a:pt x="446838" y="470738"/>
                  </a:cubicBezTo>
                  <a:cubicBezTo>
                    <a:pt x="446191" y="445730"/>
                    <a:pt x="465776" y="437753"/>
                    <a:pt x="468537" y="423394"/>
                  </a:cubicBezTo>
                  <a:cubicBezTo>
                    <a:pt x="471039" y="410243"/>
                    <a:pt x="469918" y="365528"/>
                    <a:pt x="466769" y="352032"/>
                  </a:cubicBezTo>
                  <a:cubicBezTo>
                    <a:pt x="458917" y="318184"/>
                    <a:pt x="435493" y="319822"/>
                    <a:pt x="417331" y="302316"/>
                  </a:cubicBezTo>
                  <a:cubicBezTo>
                    <a:pt x="409523" y="294813"/>
                    <a:pt x="408056" y="283214"/>
                    <a:pt x="399687" y="279032"/>
                  </a:cubicBezTo>
                  <a:cubicBezTo>
                    <a:pt x="394467" y="311112"/>
                    <a:pt x="431524" y="318184"/>
                    <a:pt x="444724" y="339571"/>
                  </a:cubicBezTo>
                  <a:cubicBezTo>
                    <a:pt x="459694" y="363804"/>
                    <a:pt x="462714" y="415244"/>
                    <a:pt x="438469" y="434260"/>
                  </a:cubicBezTo>
                  <a:cubicBezTo>
                    <a:pt x="446364" y="393081"/>
                    <a:pt x="406503" y="393901"/>
                    <a:pt x="382776" y="375661"/>
                  </a:cubicBezTo>
                  <a:lnTo>
                    <a:pt x="352234" y="343710"/>
                  </a:lnTo>
                  <a:cubicBezTo>
                    <a:pt x="351328" y="387950"/>
                    <a:pt x="404734" y="390667"/>
                    <a:pt x="421170" y="406233"/>
                  </a:cubicBezTo>
                  <a:cubicBezTo>
                    <a:pt x="436614" y="420893"/>
                    <a:pt x="426735" y="470652"/>
                    <a:pt x="430100" y="492169"/>
                  </a:cubicBezTo>
                  <a:cubicBezTo>
                    <a:pt x="433465" y="513685"/>
                    <a:pt x="453999" y="523732"/>
                    <a:pt x="451195" y="552276"/>
                  </a:cubicBezTo>
                  <a:cubicBezTo>
                    <a:pt x="448823" y="576207"/>
                    <a:pt x="421041" y="602768"/>
                    <a:pt x="411809" y="625277"/>
                  </a:cubicBezTo>
                  <a:cubicBezTo>
                    <a:pt x="386012" y="688058"/>
                    <a:pt x="444077" y="777874"/>
                    <a:pt x="513963" y="775115"/>
                  </a:cubicBezTo>
                  <a:cubicBezTo>
                    <a:pt x="528329" y="774554"/>
                    <a:pt x="542133" y="766534"/>
                    <a:pt x="555075" y="768129"/>
                  </a:cubicBezTo>
                  <a:cubicBezTo>
                    <a:pt x="585187" y="771924"/>
                    <a:pt x="611890" y="807454"/>
                    <a:pt x="643338" y="809610"/>
                  </a:cubicBezTo>
                  <a:cubicBezTo>
                    <a:pt x="689670" y="812801"/>
                    <a:pt x="731602" y="746785"/>
                    <a:pt x="783412" y="757565"/>
                  </a:cubicBezTo>
                  <a:cubicBezTo>
                    <a:pt x="791436" y="825477"/>
                    <a:pt x="786173" y="894209"/>
                    <a:pt x="787553" y="962595"/>
                  </a:cubicBezTo>
                  <a:cubicBezTo>
                    <a:pt x="788373" y="1003645"/>
                    <a:pt x="802480" y="1003429"/>
                    <a:pt x="772713" y="1042236"/>
                  </a:cubicBezTo>
                  <a:cubicBezTo>
                    <a:pt x="741610" y="1082768"/>
                    <a:pt x="697867" y="1115624"/>
                    <a:pt x="666936" y="1156760"/>
                  </a:cubicBezTo>
                  <a:cubicBezTo>
                    <a:pt x="659084" y="1160597"/>
                    <a:pt x="640362" y="1142401"/>
                    <a:pt x="629793" y="1137615"/>
                  </a:cubicBezTo>
                  <a:cubicBezTo>
                    <a:pt x="592952" y="1120885"/>
                    <a:pt x="572245" y="1129897"/>
                    <a:pt x="537690" y="1145678"/>
                  </a:cubicBezTo>
                  <a:cubicBezTo>
                    <a:pt x="538768" y="1120971"/>
                    <a:pt x="525007" y="1083328"/>
                    <a:pt x="505422" y="1067978"/>
                  </a:cubicBezTo>
                  <a:cubicBezTo>
                    <a:pt x="499857" y="1063623"/>
                    <a:pt x="459004" y="1045729"/>
                    <a:pt x="451713" y="1044047"/>
                  </a:cubicBezTo>
                  <a:cubicBezTo>
                    <a:pt x="436097" y="1040468"/>
                    <a:pt x="416339" y="1045513"/>
                    <a:pt x="404044" y="1039951"/>
                  </a:cubicBezTo>
                  <a:cubicBezTo>
                    <a:pt x="402318" y="1039175"/>
                    <a:pt x="376219" y="1016623"/>
                    <a:pt x="375054" y="1015114"/>
                  </a:cubicBezTo>
                  <a:cubicBezTo>
                    <a:pt x="370266" y="1009121"/>
                    <a:pt x="369403" y="998039"/>
                    <a:pt x="363622" y="989803"/>
                  </a:cubicBezTo>
                  <a:cubicBezTo>
                    <a:pt x="341276" y="957852"/>
                    <a:pt x="335668" y="966390"/>
                    <a:pt x="307498" y="951083"/>
                  </a:cubicBezTo>
                  <a:cubicBezTo>
                    <a:pt x="259743" y="925211"/>
                    <a:pt x="234549" y="871916"/>
                    <a:pt x="184162" y="850228"/>
                  </a:cubicBezTo>
                  <a:cubicBezTo>
                    <a:pt x="193135" y="872046"/>
                    <a:pt x="214144" y="881834"/>
                    <a:pt x="229416" y="899814"/>
                  </a:cubicBezTo>
                  <a:cubicBezTo>
                    <a:pt x="252754" y="927324"/>
                    <a:pt x="255040" y="948064"/>
                    <a:pt x="291709" y="966864"/>
                  </a:cubicBezTo>
                  <a:cubicBezTo>
                    <a:pt x="307368" y="974884"/>
                    <a:pt x="326220" y="976221"/>
                    <a:pt x="339507" y="988036"/>
                  </a:cubicBezTo>
                  <a:cubicBezTo>
                    <a:pt x="344641" y="992606"/>
                    <a:pt x="372940" y="1036458"/>
                    <a:pt x="373329" y="1040684"/>
                  </a:cubicBezTo>
                  <a:cubicBezTo>
                    <a:pt x="374407" y="1051808"/>
                    <a:pt x="328377" y="1068582"/>
                    <a:pt x="317938" y="1070393"/>
                  </a:cubicBezTo>
                  <a:cubicBezTo>
                    <a:pt x="261296" y="1080310"/>
                    <a:pt x="220572" y="1058492"/>
                    <a:pt x="191841" y="1010630"/>
                  </a:cubicBezTo>
                  <a:lnTo>
                    <a:pt x="171134" y="964536"/>
                  </a:lnTo>
                  <a:cubicBezTo>
                    <a:pt x="165785" y="1050127"/>
                    <a:pt x="230882" y="1104715"/>
                    <a:pt x="315134" y="1093504"/>
                  </a:cubicBezTo>
                  <a:cubicBezTo>
                    <a:pt x="340198" y="1090184"/>
                    <a:pt x="361767" y="1070695"/>
                    <a:pt x="388169" y="1072592"/>
                  </a:cubicBezTo>
                  <a:cubicBezTo>
                    <a:pt x="426045" y="1075308"/>
                    <a:pt x="511159" y="1127956"/>
                    <a:pt x="519485" y="1165987"/>
                  </a:cubicBezTo>
                  <a:cubicBezTo>
                    <a:pt x="524058" y="1186986"/>
                    <a:pt x="509002" y="1206605"/>
                    <a:pt x="511634" y="1227561"/>
                  </a:cubicBezTo>
                  <a:cubicBezTo>
                    <a:pt x="501539" y="1237737"/>
                    <a:pt x="423327" y="1179354"/>
                    <a:pt x="403871" y="1186555"/>
                  </a:cubicBezTo>
                  <a:cubicBezTo>
                    <a:pt x="428763" y="1209192"/>
                    <a:pt x="481695" y="1228510"/>
                    <a:pt x="503178" y="1251061"/>
                  </a:cubicBezTo>
                  <a:cubicBezTo>
                    <a:pt x="519183" y="1267877"/>
                    <a:pt x="525827" y="1296034"/>
                    <a:pt x="541918" y="1315825"/>
                  </a:cubicBezTo>
                  <a:cubicBezTo>
                    <a:pt x="571770" y="1352606"/>
                    <a:pt x="609388" y="1350579"/>
                    <a:pt x="614564" y="1407022"/>
                  </a:cubicBezTo>
                  <a:cubicBezTo>
                    <a:pt x="616851" y="1432160"/>
                    <a:pt x="613917" y="1451175"/>
                    <a:pt x="597869" y="1471183"/>
                  </a:cubicBezTo>
                  <a:cubicBezTo>
                    <a:pt x="562581" y="1515207"/>
                    <a:pt x="506500" y="1494553"/>
                    <a:pt x="457796" y="1499253"/>
                  </a:cubicBezTo>
                  <a:cubicBezTo>
                    <a:pt x="375917" y="1507144"/>
                    <a:pt x="328507" y="1561603"/>
                    <a:pt x="352406" y="1643399"/>
                  </a:cubicBezTo>
                  <a:cubicBezTo>
                    <a:pt x="364873" y="1686087"/>
                    <a:pt x="395891" y="1710967"/>
                    <a:pt x="399730" y="1755638"/>
                  </a:cubicBezTo>
                  <a:cubicBezTo>
                    <a:pt x="409825" y="1872921"/>
                    <a:pt x="380102" y="2023061"/>
                    <a:pt x="373717" y="2143923"/>
                  </a:cubicBezTo>
                  <a:cubicBezTo>
                    <a:pt x="373458" y="2148753"/>
                    <a:pt x="376564" y="2155781"/>
                    <a:pt x="369446" y="2154574"/>
                  </a:cubicBezTo>
                  <a:cubicBezTo>
                    <a:pt x="363364" y="2132454"/>
                    <a:pt x="297360" y="2087653"/>
                    <a:pt x="300207" y="2070578"/>
                  </a:cubicBezTo>
                  <a:cubicBezTo>
                    <a:pt x="300553" y="2068465"/>
                    <a:pt x="307671" y="2068551"/>
                    <a:pt x="308102" y="2067646"/>
                  </a:cubicBezTo>
                  <a:cubicBezTo>
                    <a:pt x="312028" y="2059669"/>
                    <a:pt x="278551" y="2003658"/>
                    <a:pt x="274496" y="1990765"/>
                  </a:cubicBezTo>
                  <a:cubicBezTo>
                    <a:pt x="270959" y="1990981"/>
                    <a:pt x="265739" y="1988954"/>
                    <a:pt x="265868" y="1992964"/>
                  </a:cubicBezTo>
                  <a:cubicBezTo>
                    <a:pt x="266257" y="2008444"/>
                    <a:pt x="292831" y="2035565"/>
                    <a:pt x="281054" y="2055400"/>
                  </a:cubicBezTo>
                  <a:cubicBezTo>
                    <a:pt x="246758" y="2021940"/>
                    <a:pt x="207328" y="1984815"/>
                    <a:pt x="198053" y="1935745"/>
                  </a:cubicBezTo>
                  <a:cubicBezTo>
                    <a:pt x="192747" y="1907632"/>
                    <a:pt x="192920" y="1878139"/>
                    <a:pt x="186190" y="1848430"/>
                  </a:cubicBezTo>
                  <a:cubicBezTo>
                    <a:pt x="176268" y="1804448"/>
                    <a:pt x="156424" y="1762666"/>
                    <a:pt x="145164" y="1719116"/>
                  </a:cubicBezTo>
                  <a:cubicBezTo>
                    <a:pt x="137097" y="1718340"/>
                    <a:pt x="141023" y="1733087"/>
                    <a:pt x="141929" y="1737442"/>
                  </a:cubicBezTo>
                  <a:cubicBezTo>
                    <a:pt x="149263" y="1772928"/>
                    <a:pt x="165354" y="1809709"/>
                    <a:pt x="170660" y="1846705"/>
                  </a:cubicBezTo>
                  <a:cubicBezTo>
                    <a:pt x="176872" y="1890082"/>
                    <a:pt x="173032" y="1935012"/>
                    <a:pt x="183990" y="1977786"/>
                  </a:cubicBezTo>
                  <a:cubicBezTo>
                    <a:pt x="161385" y="1954588"/>
                    <a:pt x="111990" y="1918670"/>
                    <a:pt x="104139" y="1887366"/>
                  </a:cubicBezTo>
                  <a:cubicBezTo>
                    <a:pt x="100170" y="1871541"/>
                    <a:pt x="94821" y="1829155"/>
                    <a:pt x="93570" y="1811692"/>
                  </a:cubicBezTo>
                  <a:cubicBezTo>
                    <a:pt x="90636" y="1771333"/>
                    <a:pt x="106382" y="1695659"/>
                    <a:pt x="119194" y="1656378"/>
                  </a:cubicBezTo>
                  <a:cubicBezTo>
                    <a:pt x="127391" y="1631283"/>
                    <a:pt x="145553" y="1610327"/>
                    <a:pt x="153792" y="1585404"/>
                  </a:cubicBezTo>
                  <a:lnTo>
                    <a:pt x="113155" y="1628782"/>
                  </a:lnTo>
                  <a:lnTo>
                    <a:pt x="89213" y="1671599"/>
                  </a:lnTo>
                  <a:cubicBezTo>
                    <a:pt x="81836" y="1623133"/>
                    <a:pt x="70102" y="1574107"/>
                    <a:pt x="80498" y="1525038"/>
                  </a:cubicBezTo>
                  <a:cubicBezTo>
                    <a:pt x="74071" y="1516414"/>
                    <a:pt x="63847" y="1569149"/>
                    <a:pt x="63372" y="1574711"/>
                  </a:cubicBezTo>
                  <a:cubicBezTo>
                    <a:pt x="59360" y="1619641"/>
                    <a:pt x="65615" y="1669400"/>
                    <a:pt x="76659" y="1712605"/>
                  </a:cubicBezTo>
                  <a:lnTo>
                    <a:pt x="50430" y="1775084"/>
                  </a:lnTo>
                  <a:cubicBezTo>
                    <a:pt x="35116" y="1727179"/>
                    <a:pt x="21570" y="1674100"/>
                    <a:pt x="13632" y="1624298"/>
                  </a:cubicBezTo>
                  <a:cubicBezTo>
                    <a:pt x="129" y="1539483"/>
                    <a:pt x="-2718" y="1462084"/>
                    <a:pt x="35806" y="1383263"/>
                  </a:cubicBezTo>
                  <a:cubicBezTo>
                    <a:pt x="77047" y="1298880"/>
                    <a:pt x="139988" y="1288315"/>
                    <a:pt x="222815" y="1326648"/>
                  </a:cubicBezTo>
                  <a:cubicBezTo>
                    <a:pt x="224498" y="1317895"/>
                    <a:pt x="205689" y="1307202"/>
                    <a:pt x="199995" y="1304183"/>
                  </a:cubicBezTo>
                  <a:cubicBezTo>
                    <a:pt x="163024" y="1284823"/>
                    <a:pt x="118634" y="1278786"/>
                    <a:pt x="80585" y="1296422"/>
                  </a:cubicBezTo>
                  <a:cubicBezTo>
                    <a:pt x="81922" y="1260116"/>
                    <a:pt x="109445" y="1233727"/>
                    <a:pt x="144215" y="1228596"/>
                  </a:cubicBezTo>
                  <a:cubicBezTo>
                    <a:pt x="184766" y="1222559"/>
                    <a:pt x="221952" y="1241618"/>
                    <a:pt x="261641" y="1223120"/>
                  </a:cubicBezTo>
                  <a:lnTo>
                    <a:pt x="216862" y="1222689"/>
                  </a:lnTo>
                  <a:cubicBezTo>
                    <a:pt x="194732" y="1220662"/>
                    <a:pt x="176699" y="1205657"/>
                    <a:pt x="154914" y="1202768"/>
                  </a:cubicBezTo>
                  <a:cubicBezTo>
                    <a:pt x="100299" y="1195481"/>
                    <a:pt x="60740" y="1234374"/>
                    <a:pt x="31017" y="1274905"/>
                  </a:cubicBezTo>
                  <a:cubicBezTo>
                    <a:pt x="24762" y="1270723"/>
                    <a:pt x="25193" y="1266368"/>
                    <a:pt x="24546" y="1259900"/>
                  </a:cubicBezTo>
                  <a:cubicBezTo>
                    <a:pt x="8801" y="1098161"/>
                    <a:pt x="43442" y="927971"/>
                    <a:pt x="96978" y="776063"/>
                  </a:cubicBezTo>
                  <a:cubicBezTo>
                    <a:pt x="126658" y="691809"/>
                    <a:pt x="162334" y="631313"/>
                    <a:pt x="227086" y="569653"/>
                  </a:cubicBezTo>
                  <a:cubicBezTo>
                    <a:pt x="231616" y="565341"/>
                    <a:pt x="239596" y="563918"/>
                    <a:pt x="240071" y="563358"/>
                  </a:cubicBezTo>
                  <a:cubicBezTo>
                    <a:pt x="242401" y="560771"/>
                    <a:pt x="241150" y="552061"/>
                    <a:pt x="233730" y="554863"/>
                  </a:cubicBezTo>
                  <a:cubicBezTo>
                    <a:pt x="227259" y="557321"/>
                    <a:pt x="185629" y="590911"/>
                    <a:pt x="177735" y="598025"/>
                  </a:cubicBezTo>
                  <a:cubicBezTo>
                    <a:pt x="155302" y="618334"/>
                    <a:pt x="140246" y="641446"/>
                    <a:pt x="119453" y="662574"/>
                  </a:cubicBezTo>
                  <a:cubicBezTo>
                    <a:pt x="123551" y="637824"/>
                    <a:pt x="124242" y="607857"/>
                    <a:pt x="129116" y="583926"/>
                  </a:cubicBezTo>
                  <a:cubicBezTo>
                    <a:pt x="148961" y="486736"/>
                    <a:pt x="221348" y="420893"/>
                    <a:pt x="262417" y="333491"/>
                  </a:cubicBezTo>
                  <a:lnTo>
                    <a:pt x="300423" y="291795"/>
                  </a:lnTo>
                  <a:cubicBezTo>
                    <a:pt x="258664" y="305938"/>
                    <a:pt x="247060" y="346599"/>
                    <a:pt x="224584" y="377602"/>
                  </a:cubicBezTo>
                  <a:cubicBezTo>
                    <a:pt x="192531" y="421799"/>
                    <a:pt x="139039" y="477853"/>
                    <a:pt x="119238" y="526621"/>
                  </a:cubicBezTo>
                  <a:cubicBezTo>
                    <a:pt x="90895" y="596473"/>
                    <a:pt x="96848" y="680727"/>
                    <a:pt x="83691" y="754116"/>
                  </a:cubicBezTo>
                  <a:lnTo>
                    <a:pt x="15832" y="985923"/>
                  </a:lnTo>
                  <a:lnTo>
                    <a:pt x="7291" y="936336"/>
                  </a:lnTo>
                  <a:cubicBezTo>
                    <a:pt x="-12726" y="641964"/>
                    <a:pt x="-10828" y="282611"/>
                    <a:pt x="274928" y="113111"/>
                  </a:cubicBezTo>
                  <a:cubicBezTo>
                    <a:pt x="371344" y="55935"/>
                    <a:pt x="620345" y="-17626"/>
                    <a:pt x="728409" y="3804"/>
                  </a:cubicBezTo>
                  <a:cubicBezTo>
                    <a:pt x="757485" y="9582"/>
                    <a:pt x="769349" y="29072"/>
                    <a:pt x="782247" y="53434"/>
                  </a:cubicBezTo>
                  <a:cubicBezTo>
                    <a:pt x="785138" y="125054"/>
                    <a:pt x="786302" y="196459"/>
                    <a:pt x="787424" y="268166"/>
                  </a:cubicBezTo>
                  <a:cubicBezTo>
                    <a:pt x="787985" y="303523"/>
                    <a:pt x="799978" y="337544"/>
                    <a:pt x="783239" y="373635"/>
                  </a:cubicBezTo>
                  <a:close/>
                  <a:moveTo>
                    <a:pt x="556930" y="85040"/>
                  </a:moveTo>
                  <a:cubicBezTo>
                    <a:pt x="552659" y="88058"/>
                    <a:pt x="559260" y="90947"/>
                    <a:pt x="561330" y="93491"/>
                  </a:cubicBezTo>
                  <a:cubicBezTo>
                    <a:pt x="565601" y="90646"/>
                    <a:pt x="559303" y="87800"/>
                    <a:pt x="556930" y="85040"/>
                  </a:cubicBezTo>
                  <a:close/>
                  <a:moveTo>
                    <a:pt x="244169" y="779556"/>
                  </a:moveTo>
                  <a:cubicBezTo>
                    <a:pt x="243738" y="779038"/>
                    <a:pt x="234247" y="777227"/>
                    <a:pt x="231486" y="774856"/>
                  </a:cubicBezTo>
                  <a:cubicBezTo>
                    <a:pt x="236490" y="785636"/>
                    <a:pt x="218588" y="831126"/>
                    <a:pt x="222858" y="835222"/>
                  </a:cubicBezTo>
                  <a:cubicBezTo>
                    <a:pt x="223333" y="835653"/>
                    <a:pt x="235283" y="835697"/>
                    <a:pt x="235757" y="835222"/>
                  </a:cubicBezTo>
                  <a:cubicBezTo>
                    <a:pt x="237828" y="833282"/>
                    <a:pt x="246067" y="781626"/>
                    <a:pt x="244212" y="779513"/>
                  </a:cubicBezTo>
                  <a:close/>
                  <a:moveTo>
                    <a:pt x="399557" y="1180216"/>
                  </a:moveTo>
                  <a:cubicBezTo>
                    <a:pt x="393518" y="1177112"/>
                    <a:pt x="388039" y="1182933"/>
                    <a:pt x="390973" y="1184442"/>
                  </a:cubicBezTo>
                  <a:cubicBezTo>
                    <a:pt x="397012" y="1187547"/>
                    <a:pt x="402491" y="1181726"/>
                    <a:pt x="399557" y="1180216"/>
                  </a:cubicBezTo>
                  <a:close/>
                  <a:moveTo>
                    <a:pt x="224972" y="1331089"/>
                  </a:moveTo>
                  <a:lnTo>
                    <a:pt x="224972" y="1335401"/>
                  </a:lnTo>
                  <a:cubicBezTo>
                    <a:pt x="227776" y="1333978"/>
                    <a:pt x="227776" y="1332512"/>
                    <a:pt x="224972" y="1331089"/>
                  </a:cubicBezTo>
                  <a:close/>
                  <a:moveTo>
                    <a:pt x="265912" y="1986496"/>
                  </a:moveTo>
                  <a:cubicBezTo>
                    <a:pt x="266861" y="1985418"/>
                    <a:pt x="257931" y="1961185"/>
                    <a:pt x="253056" y="1960668"/>
                  </a:cubicBezTo>
                  <a:cubicBezTo>
                    <a:pt x="252236" y="1963988"/>
                    <a:pt x="257240" y="1996327"/>
                    <a:pt x="265912" y="198649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Freeform 3103">
              <a:extLst>
                <a:ext uri="{FF2B5EF4-FFF2-40B4-BE49-F238E27FC236}">
                  <a16:creationId xmlns:a16="http://schemas.microsoft.com/office/drawing/2014/main" id="{80EE3ED9-0FB5-0E56-ABF0-F33A48DD08BD}"/>
                </a:ext>
              </a:extLst>
            </p:cNvPr>
            <p:cNvSpPr/>
            <p:nvPr/>
          </p:nvSpPr>
          <p:spPr>
            <a:xfrm>
              <a:off x="8496301" y="3731452"/>
              <a:ext cx="505214" cy="2100388"/>
            </a:xfrm>
            <a:custGeom>
              <a:avLst/>
              <a:gdLst>
                <a:gd name="csX0" fmla="*/ 265136 w 505214"/>
                <a:gd name="csY0" fmla="*/ 0 h 2100388"/>
                <a:gd name="csX1" fmla="*/ 397833 w 505214"/>
                <a:gd name="csY1" fmla="*/ 190758 h 2100388"/>
                <a:gd name="csX2" fmla="*/ 504171 w 505214"/>
                <a:gd name="csY2" fmla="*/ 269752 h 2100388"/>
                <a:gd name="csX3" fmla="*/ 460428 w 505214"/>
                <a:gd name="csY3" fmla="*/ 350556 h 2100388"/>
                <a:gd name="csX4" fmla="*/ 468754 w 505214"/>
                <a:gd name="csY4" fmla="*/ 486295 h 2100388"/>
                <a:gd name="csX5" fmla="*/ 457538 w 505214"/>
                <a:gd name="csY5" fmla="*/ 623628 h 2100388"/>
                <a:gd name="csX6" fmla="*/ 461334 w 505214"/>
                <a:gd name="csY6" fmla="*/ 1295722 h 2100388"/>
                <a:gd name="csX7" fmla="*/ 487132 w 505214"/>
                <a:gd name="csY7" fmla="*/ 1532962 h 2100388"/>
                <a:gd name="csX8" fmla="*/ 420357 w 505214"/>
                <a:gd name="csY8" fmla="*/ 1951453 h 2100388"/>
                <a:gd name="csX9" fmla="*/ 372678 w 505214"/>
                <a:gd name="csY9" fmla="*/ 2100388 h 2100388"/>
                <a:gd name="csX10" fmla="*/ 20060 w 505214"/>
                <a:gd name="csY10" fmla="*/ 2100388 h 2100388"/>
                <a:gd name="csX11" fmla="*/ 17613 w 505214"/>
                <a:gd name="csY11" fmla="*/ 2061503 h 2100388"/>
                <a:gd name="csX12" fmla="*/ 13116 w 505214"/>
                <a:gd name="csY12" fmla="*/ 1851826 h 2100388"/>
                <a:gd name="csX13" fmla="*/ 1 w 505214"/>
                <a:gd name="csY13" fmla="*/ 1705394 h 2100388"/>
                <a:gd name="csX14" fmla="*/ 64624 w 505214"/>
                <a:gd name="csY14" fmla="*/ 1136182 h 2100388"/>
                <a:gd name="csX15" fmla="*/ 69154 w 505214"/>
                <a:gd name="csY15" fmla="*/ 713488 h 2100388"/>
                <a:gd name="csX16" fmla="*/ 47066 w 505214"/>
                <a:gd name="csY16" fmla="*/ 532561 h 2100388"/>
                <a:gd name="csX17" fmla="*/ 73468 w 505214"/>
                <a:gd name="csY17" fmla="*/ 403032 h 2100388"/>
                <a:gd name="csX18" fmla="*/ 28301 w 505214"/>
                <a:gd name="csY18" fmla="*/ 327445 h 2100388"/>
                <a:gd name="csX19" fmla="*/ 130714 w 505214"/>
                <a:gd name="csY19" fmla="*/ 193302 h 2100388"/>
                <a:gd name="csX20" fmla="*/ 265136 w 505214"/>
                <a:gd name="csY20" fmla="*/ 0 h 2100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05214" h="2100388">
                  <a:moveTo>
                    <a:pt x="265136" y="0"/>
                  </a:moveTo>
                  <a:cubicBezTo>
                    <a:pt x="284204" y="76407"/>
                    <a:pt x="332132" y="147122"/>
                    <a:pt x="397833" y="190758"/>
                  </a:cubicBezTo>
                  <a:cubicBezTo>
                    <a:pt x="429842" y="212015"/>
                    <a:pt x="497399" y="229091"/>
                    <a:pt x="504171" y="269752"/>
                  </a:cubicBezTo>
                  <a:cubicBezTo>
                    <a:pt x="511548" y="313862"/>
                    <a:pt x="477986" y="320718"/>
                    <a:pt x="460428" y="350556"/>
                  </a:cubicBezTo>
                  <a:cubicBezTo>
                    <a:pt x="426952" y="407430"/>
                    <a:pt x="454216" y="435285"/>
                    <a:pt x="468754" y="486295"/>
                  </a:cubicBezTo>
                  <a:cubicBezTo>
                    <a:pt x="480919" y="528939"/>
                    <a:pt x="462110" y="579129"/>
                    <a:pt x="457538" y="623628"/>
                  </a:cubicBezTo>
                  <a:cubicBezTo>
                    <a:pt x="434674" y="845734"/>
                    <a:pt x="443863" y="1073574"/>
                    <a:pt x="461334" y="1295722"/>
                  </a:cubicBezTo>
                  <a:cubicBezTo>
                    <a:pt x="467460" y="1373422"/>
                    <a:pt x="482861" y="1455822"/>
                    <a:pt x="487132" y="1532962"/>
                  </a:cubicBezTo>
                  <a:cubicBezTo>
                    <a:pt x="495005" y="1675319"/>
                    <a:pt x="462251" y="1814044"/>
                    <a:pt x="420357" y="1951453"/>
                  </a:cubicBezTo>
                  <a:lnTo>
                    <a:pt x="372678" y="2100388"/>
                  </a:lnTo>
                  <a:lnTo>
                    <a:pt x="20060" y="2100388"/>
                  </a:lnTo>
                  <a:lnTo>
                    <a:pt x="17613" y="2061503"/>
                  </a:lnTo>
                  <a:cubicBezTo>
                    <a:pt x="16071" y="1990874"/>
                    <a:pt x="15963" y="1919997"/>
                    <a:pt x="13116" y="1851826"/>
                  </a:cubicBezTo>
                  <a:cubicBezTo>
                    <a:pt x="11174" y="1805344"/>
                    <a:pt x="-128" y="1752006"/>
                    <a:pt x="1" y="1705394"/>
                  </a:cubicBezTo>
                  <a:cubicBezTo>
                    <a:pt x="476" y="1513170"/>
                    <a:pt x="50992" y="1326207"/>
                    <a:pt x="64624" y="1136182"/>
                  </a:cubicBezTo>
                  <a:cubicBezTo>
                    <a:pt x="73899" y="1007041"/>
                    <a:pt x="76228" y="842112"/>
                    <a:pt x="69154" y="713488"/>
                  </a:cubicBezTo>
                  <a:cubicBezTo>
                    <a:pt x="66091" y="657433"/>
                    <a:pt x="46807" y="583657"/>
                    <a:pt x="47066" y="532561"/>
                  </a:cubicBezTo>
                  <a:cubicBezTo>
                    <a:pt x="47282" y="491210"/>
                    <a:pt x="78989" y="463528"/>
                    <a:pt x="73468" y="403032"/>
                  </a:cubicBezTo>
                  <a:cubicBezTo>
                    <a:pt x="69326" y="357757"/>
                    <a:pt x="49309" y="356593"/>
                    <a:pt x="28301" y="327445"/>
                  </a:cubicBezTo>
                  <a:cubicBezTo>
                    <a:pt x="-32871" y="242500"/>
                    <a:pt x="77825" y="226115"/>
                    <a:pt x="130714" y="193302"/>
                  </a:cubicBezTo>
                  <a:cubicBezTo>
                    <a:pt x="199305" y="150744"/>
                    <a:pt x="239813" y="74466"/>
                    <a:pt x="265136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108" name="Freeform 3107">
              <a:extLst>
                <a:ext uri="{FF2B5EF4-FFF2-40B4-BE49-F238E27FC236}">
                  <a16:creationId xmlns:a16="http://schemas.microsoft.com/office/drawing/2014/main" id="{581550C1-F645-BE59-9848-FC68F98F639B}"/>
                </a:ext>
              </a:extLst>
            </p:cNvPr>
            <p:cNvSpPr/>
            <p:nvPr/>
          </p:nvSpPr>
          <p:spPr>
            <a:xfrm>
              <a:off x="9027765" y="4326536"/>
              <a:ext cx="442713" cy="1505304"/>
            </a:xfrm>
            <a:custGeom>
              <a:avLst/>
              <a:gdLst>
                <a:gd name="csX0" fmla="*/ 302725 w 442713"/>
                <a:gd name="csY0" fmla="*/ 0 h 1505304"/>
                <a:gd name="csX1" fmla="*/ 262994 w 442713"/>
                <a:gd name="csY1" fmla="*/ 171570 h 1505304"/>
                <a:gd name="csX2" fmla="*/ 359713 w 442713"/>
                <a:gd name="csY2" fmla="*/ 1158906 h 1505304"/>
                <a:gd name="csX3" fmla="*/ 442670 w 442713"/>
                <a:gd name="csY3" fmla="*/ 1383900 h 1505304"/>
                <a:gd name="csX4" fmla="*/ 442713 w 442713"/>
                <a:gd name="csY4" fmla="*/ 1383900 h 1505304"/>
                <a:gd name="csX5" fmla="*/ 368556 w 442713"/>
                <a:gd name="csY5" fmla="*/ 1393904 h 1505304"/>
                <a:gd name="csX6" fmla="*/ 184401 w 442713"/>
                <a:gd name="csY6" fmla="*/ 1472963 h 1505304"/>
                <a:gd name="csX7" fmla="*/ 144437 w 442713"/>
                <a:gd name="csY7" fmla="*/ 1505304 h 1505304"/>
                <a:gd name="csX8" fmla="*/ 0 w 442713"/>
                <a:gd name="csY8" fmla="*/ 1505304 h 1505304"/>
                <a:gd name="csX9" fmla="*/ 32155 w 442713"/>
                <a:gd name="csY9" fmla="*/ 1424001 h 1505304"/>
                <a:gd name="csX10" fmla="*/ 178570 w 442713"/>
                <a:gd name="csY10" fmla="*/ 789981 h 1505304"/>
                <a:gd name="csX11" fmla="*/ 205921 w 442713"/>
                <a:gd name="csY11" fmla="*/ 123061 h 1505304"/>
                <a:gd name="csX12" fmla="*/ 302725 w 442713"/>
                <a:gd name="csY12" fmla="*/ 0 h 15053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42713" h="1505304">
                  <a:moveTo>
                    <a:pt x="302725" y="0"/>
                  </a:moveTo>
                  <a:lnTo>
                    <a:pt x="262994" y="171570"/>
                  </a:lnTo>
                  <a:cubicBezTo>
                    <a:pt x="222270" y="510441"/>
                    <a:pt x="251433" y="836506"/>
                    <a:pt x="359713" y="1158906"/>
                  </a:cubicBezTo>
                  <a:cubicBezTo>
                    <a:pt x="385208" y="1234752"/>
                    <a:pt x="417174" y="1308658"/>
                    <a:pt x="442670" y="1383900"/>
                  </a:cubicBezTo>
                  <a:lnTo>
                    <a:pt x="442713" y="1383900"/>
                  </a:lnTo>
                  <a:cubicBezTo>
                    <a:pt x="439995" y="1387824"/>
                    <a:pt x="380549" y="1391576"/>
                    <a:pt x="368556" y="1393904"/>
                  </a:cubicBezTo>
                  <a:cubicBezTo>
                    <a:pt x="302855" y="1406754"/>
                    <a:pt x="240896" y="1434536"/>
                    <a:pt x="184401" y="1472963"/>
                  </a:cubicBezTo>
                  <a:lnTo>
                    <a:pt x="144437" y="1505304"/>
                  </a:lnTo>
                  <a:lnTo>
                    <a:pt x="0" y="1505304"/>
                  </a:lnTo>
                  <a:lnTo>
                    <a:pt x="32155" y="1424001"/>
                  </a:lnTo>
                  <a:cubicBezTo>
                    <a:pt x="102213" y="1237857"/>
                    <a:pt x="145741" y="988457"/>
                    <a:pt x="178570" y="789981"/>
                  </a:cubicBezTo>
                  <a:cubicBezTo>
                    <a:pt x="214980" y="569902"/>
                    <a:pt x="226930" y="345382"/>
                    <a:pt x="205921" y="123061"/>
                  </a:cubicBezTo>
                  <a:cubicBezTo>
                    <a:pt x="230941" y="76536"/>
                    <a:pt x="263727" y="35314"/>
                    <a:pt x="302725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110" name="Freeform 3109">
              <a:extLst>
                <a:ext uri="{FF2B5EF4-FFF2-40B4-BE49-F238E27FC236}">
                  <a16:creationId xmlns:a16="http://schemas.microsoft.com/office/drawing/2014/main" id="{FFFE0A6F-D106-F1E9-B0F8-B46088307EFA}"/>
                </a:ext>
              </a:extLst>
            </p:cNvPr>
            <p:cNvSpPr/>
            <p:nvPr/>
          </p:nvSpPr>
          <p:spPr>
            <a:xfrm>
              <a:off x="8000544" y="4313643"/>
              <a:ext cx="375356" cy="1518197"/>
            </a:xfrm>
            <a:custGeom>
              <a:avLst/>
              <a:gdLst>
                <a:gd name="csX0" fmla="*/ 178813 w 375356"/>
                <a:gd name="csY0" fmla="*/ 0 h 1518197"/>
                <a:gd name="csX1" fmla="*/ 275618 w 375356"/>
                <a:gd name="csY1" fmla="*/ 127459 h 1518197"/>
                <a:gd name="csX2" fmla="*/ 271520 w 375356"/>
                <a:gd name="csY2" fmla="*/ 239267 h 1518197"/>
                <a:gd name="csX3" fmla="*/ 375356 w 375356"/>
                <a:gd name="csY3" fmla="*/ 1235399 h 1518197"/>
                <a:gd name="csX4" fmla="*/ 321098 w 375356"/>
                <a:gd name="csY4" fmla="*/ 1460469 h 1518197"/>
                <a:gd name="csX5" fmla="*/ 290117 w 375356"/>
                <a:gd name="csY5" fmla="*/ 1518197 h 1518197"/>
                <a:gd name="csX6" fmla="*/ 41697 w 375356"/>
                <a:gd name="csY6" fmla="*/ 1518197 h 1518197"/>
                <a:gd name="csX7" fmla="*/ 0 w 375356"/>
                <a:gd name="csY7" fmla="*/ 1481478 h 1518197"/>
                <a:gd name="csX8" fmla="*/ 196241 w 375356"/>
                <a:gd name="csY8" fmla="*/ 910024 h 1518197"/>
                <a:gd name="csX9" fmla="*/ 232694 w 375356"/>
                <a:gd name="csY9" fmla="*/ 273891 h 1518197"/>
                <a:gd name="csX10" fmla="*/ 179633 w 375356"/>
                <a:gd name="csY10" fmla="*/ 5433 h 1518197"/>
                <a:gd name="csX11" fmla="*/ 179633 w 375356"/>
                <a:gd name="csY11" fmla="*/ 5390 h 1518197"/>
                <a:gd name="csX12" fmla="*/ 178813 w 375356"/>
                <a:gd name="csY12" fmla="*/ 0 h 1518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75356" h="1518197">
                  <a:moveTo>
                    <a:pt x="178813" y="0"/>
                  </a:moveTo>
                  <a:cubicBezTo>
                    <a:pt x="202885" y="28933"/>
                    <a:pt x="269880" y="91326"/>
                    <a:pt x="275618" y="127459"/>
                  </a:cubicBezTo>
                  <a:cubicBezTo>
                    <a:pt x="279716" y="153331"/>
                    <a:pt x="272555" y="208997"/>
                    <a:pt x="271520" y="239267"/>
                  </a:cubicBezTo>
                  <a:cubicBezTo>
                    <a:pt x="260648" y="568307"/>
                    <a:pt x="299603" y="915112"/>
                    <a:pt x="375356" y="1235399"/>
                  </a:cubicBezTo>
                  <a:cubicBezTo>
                    <a:pt x="368821" y="1311655"/>
                    <a:pt x="351209" y="1388989"/>
                    <a:pt x="321098" y="1460469"/>
                  </a:cubicBezTo>
                  <a:lnTo>
                    <a:pt x="290117" y="1518197"/>
                  </a:lnTo>
                  <a:lnTo>
                    <a:pt x="41697" y="1518197"/>
                  </a:lnTo>
                  <a:lnTo>
                    <a:pt x="0" y="1481478"/>
                  </a:lnTo>
                  <a:cubicBezTo>
                    <a:pt x="83863" y="1298784"/>
                    <a:pt x="156984" y="1108285"/>
                    <a:pt x="196241" y="910024"/>
                  </a:cubicBezTo>
                  <a:cubicBezTo>
                    <a:pt x="235757" y="710427"/>
                    <a:pt x="247189" y="477110"/>
                    <a:pt x="232694" y="273891"/>
                  </a:cubicBezTo>
                  <a:cubicBezTo>
                    <a:pt x="226180" y="182910"/>
                    <a:pt x="207328" y="92059"/>
                    <a:pt x="179633" y="5433"/>
                  </a:cubicBezTo>
                  <a:lnTo>
                    <a:pt x="179633" y="5390"/>
                  </a:lnTo>
                  <a:cubicBezTo>
                    <a:pt x="179374" y="4527"/>
                    <a:pt x="161773" y="2371"/>
                    <a:pt x="178813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111" name="Freeform 3110">
              <a:extLst>
                <a:ext uri="{FF2B5EF4-FFF2-40B4-BE49-F238E27FC236}">
                  <a16:creationId xmlns:a16="http://schemas.microsoft.com/office/drawing/2014/main" id="{EE6DC639-51C9-F9C2-CA33-4D0F8D36096F}"/>
                </a:ext>
              </a:extLst>
            </p:cNvPr>
            <p:cNvSpPr/>
            <p:nvPr/>
          </p:nvSpPr>
          <p:spPr>
            <a:xfrm>
              <a:off x="8302678" y="3580372"/>
              <a:ext cx="422228" cy="1328269"/>
            </a:xfrm>
            <a:custGeom>
              <a:avLst/>
              <a:gdLst>
                <a:gd name="csX0" fmla="*/ 176283 w 422228"/>
                <a:gd name="csY0" fmla="*/ 1328269 h 1328269"/>
                <a:gd name="csX1" fmla="*/ 163427 w 422228"/>
                <a:gd name="csY1" fmla="*/ 1244187 h 1328269"/>
                <a:gd name="csX2" fmla="*/ 38409 w 422228"/>
                <a:gd name="csY2" fmla="*/ 829858 h 1328269"/>
                <a:gd name="csX3" fmla="*/ 42723 w 422228"/>
                <a:gd name="csY3" fmla="*/ 718180 h 1328269"/>
                <a:gd name="csX4" fmla="*/ 37417 w 422228"/>
                <a:gd name="csY4" fmla="*/ 274961 h 1328269"/>
                <a:gd name="csX5" fmla="*/ 12396 w 422228"/>
                <a:gd name="csY5" fmla="*/ 170441 h 1328269"/>
                <a:gd name="csX6" fmla="*/ 92506 w 422228"/>
                <a:gd name="csY6" fmla="*/ 142371 h 1328269"/>
                <a:gd name="csX7" fmla="*/ 122445 w 422228"/>
                <a:gd name="csY7" fmla="*/ 146812 h 1328269"/>
                <a:gd name="csX8" fmla="*/ 266487 w 422228"/>
                <a:gd name="csY8" fmla="*/ 45095 h 1328269"/>
                <a:gd name="csX9" fmla="*/ 266832 w 422228"/>
                <a:gd name="csY9" fmla="*/ 6546 h 1328269"/>
                <a:gd name="csX10" fmla="*/ 273044 w 422228"/>
                <a:gd name="csY10" fmla="*/ 337 h 1328269"/>
                <a:gd name="csX11" fmla="*/ 358288 w 422228"/>
                <a:gd name="csY11" fmla="*/ 18620 h 1328269"/>
                <a:gd name="csX12" fmla="*/ 422048 w 422228"/>
                <a:gd name="csY12" fmla="*/ 84074 h 1328269"/>
                <a:gd name="csX13" fmla="*/ 296685 w 422228"/>
                <a:gd name="csY13" fmla="*/ 299539 h 1328269"/>
                <a:gd name="csX14" fmla="*/ 165886 w 422228"/>
                <a:gd name="csY14" fmla="*/ 388666 h 1328269"/>
                <a:gd name="csX15" fmla="*/ 170157 w 422228"/>
                <a:gd name="csY15" fmla="*/ 499956 h 1328269"/>
                <a:gd name="csX16" fmla="*/ 206610 w 422228"/>
                <a:gd name="csY16" fmla="*/ 558684 h 1328269"/>
                <a:gd name="csX17" fmla="*/ 185989 w 422228"/>
                <a:gd name="csY17" fmla="*/ 628622 h 1328269"/>
                <a:gd name="csX18" fmla="*/ 193711 w 422228"/>
                <a:gd name="csY18" fmla="*/ 834299 h 1328269"/>
                <a:gd name="csX19" fmla="*/ 193711 w 422228"/>
                <a:gd name="csY19" fmla="*/ 1145143 h 1328269"/>
                <a:gd name="csX20" fmla="*/ 176196 w 422228"/>
                <a:gd name="csY20" fmla="*/ 1328183 h 13282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422228" h="1328269">
                  <a:moveTo>
                    <a:pt x="176283" y="1328269"/>
                  </a:moveTo>
                  <a:lnTo>
                    <a:pt x="163427" y="1244187"/>
                  </a:lnTo>
                  <a:cubicBezTo>
                    <a:pt x="161486" y="1091719"/>
                    <a:pt x="125766" y="954860"/>
                    <a:pt x="38409" y="829858"/>
                  </a:cubicBezTo>
                  <a:cubicBezTo>
                    <a:pt x="46002" y="792991"/>
                    <a:pt x="40523" y="755435"/>
                    <a:pt x="42723" y="718180"/>
                  </a:cubicBezTo>
                  <a:cubicBezTo>
                    <a:pt x="50186" y="592877"/>
                    <a:pt x="90522" y="389140"/>
                    <a:pt x="37417" y="274961"/>
                  </a:cubicBezTo>
                  <a:cubicBezTo>
                    <a:pt x="21714" y="241156"/>
                    <a:pt x="-20908" y="212180"/>
                    <a:pt x="12396" y="170441"/>
                  </a:cubicBezTo>
                  <a:cubicBezTo>
                    <a:pt x="26416" y="152892"/>
                    <a:pt x="70893" y="143147"/>
                    <a:pt x="92506" y="142371"/>
                  </a:cubicBezTo>
                  <a:cubicBezTo>
                    <a:pt x="103981" y="141940"/>
                    <a:pt x="114248" y="147373"/>
                    <a:pt x="122445" y="146812"/>
                  </a:cubicBezTo>
                  <a:cubicBezTo>
                    <a:pt x="188879" y="142241"/>
                    <a:pt x="256091" y="120725"/>
                    <a:pt x="266487" y="45095"/>
                  </a:cubicBezTo>
                  <a:cubicBezTo>
                    <a:pt x="268256" y="32418"/>
                    <a:pt x="265236" y="18576"/>
                    <a:pt x="266832" y="6546"/>
                  </a:cubicBezTo>
                  <a:cubicBezTo>
                    <a:pt x="267652" y="294"/>
                    <a:pt x="264417" y="-655"/>
                    <a:pt x="273044" y="337"/>
                  </a:cubicBezTo>
                  <a:cubicBezTo>
                    <a:pt x="297418" y="3226"/>
                    <a:pt x="334087" y="12022"/>
                    <a:pt x="358288" y="18620"/>
                  </a:cubicBezTo>
                  <a:cubicBezTo>
                    <a:pt x="399227" y="29831"/>
                    <a:pt x="424636" y="33754"/>
                    <a:pt x="422048" y="84074"/>
                  </a:cubicBezTo>
                  <a:cubicBezTo>
                    <a:pt x="418381" y="155134"/>
                    <a:pt x="355743" y="260473"/>
                    <a:pt x="296685" y="299539"/>
                  </a:cubicBezTo>
                  <a:cubicBezTo>
                    <a:pt x="250698" y="329981"/>
                    <a:pt x="193193" y="332956"/>
                    <a:pt x="165886" y="388666"/>
                  </a:cubicBezTo>
                  <a:cubicBezTo>
                    <a:pt x="145395" y="430491"/>
                    <a:pt x="145481" y="460243"/>
                    <a:pt x="170157" y="499956"/>
                  </a:cubicBezTo>
                  <a:cubicBezTo>
                    <a:pt x="182495" y="519790"/>
                    <a:pt x="205790" y="533114"/>
                    <a:pt x="206610" y="558684"/>
                  </a:cubicBezTo>
                  <a:cubicBezTo>
                    <a:pt x="207343" y="582011"/>
                    <a:pt x="190864" y="606200"/>
                    <a:pt x="185989" y="628622"/>
                  </a:cubicBezTo>
                  <a:cubicBezTo>
                    <a:pt x="171796" y="693861"/>
                    <a:pt x="191036" y="767982"/>
                    <a:pt x="193711" y="834299"/>
                  </a:cubicBezTo>
                  <a:cubicBezTo>
                    <a:pt x="197637" y="932136"/>
                    <a:pt x="197550" y="1047263"/>
                    <a:pt x="193711" y="1145143"/>
                  </a:cubicBezTo>
                  <a:cubicBezTo>
                    <a:pt x="191338" y="1206458"/>
                    <a:pt x="181718" y="1267213"/>
                    <a:pt x="176196" y="132818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2" name="Freeform 3111">
              <a:extLst>
                <a:ext uri="{FF2B5EF4-FFF2-40B4-BE49-F238E27FC236}">
                  <a16:creationId xmlns:a16="http://schemas.microsoft.com/office/drawing/2014/main" id="{8BFAEE0A-058A-701F-6509-8681E7BFC023}"/>
                </a:ext>
              </a:extLst>
            </p:cNvPr>
            <p:cNvSpPr/>
            <p:nvPr/>
          </p:nvSpPr>
          <p:spPr>
            <a:xfrm>
              <a:off x="8798321" y="3584421"/>
              <a:ext cx="408961" cy="1367338"/>
            </a:xfrm>
            <a:custGeom>
              <a:avLst/>
              <a:gdLst>
                <a:gd name="csX0" fmla="*/ 137701 w 408961"/>
                <a:gd name="csY0" fmla="*/ 471 h 1367338"/>
                <a:gd name="csX1" fmla="*/ 212979 w 408961"/>
                <a:gd name="csY1" fmla="*/ 130000 h 1367338"/>
                <a:gd name="csX2" fmla="*/ 394424 w 408961"/>
                <a:gd name="csY2" fmla="*/ 168419 h 1367338"/>
                <a:gd name="csX3" fmla="*/ 408962 w 408961"/>
                <a:gd name="csY3" fmla="*/ 196662 h 1367338"/>
                <a:gd name="csX4" fmla="*/ 370438 w 408961"/>
                <a:gd name="csY4" fmla="*/ 274189 h 1367338"/>
                <a:gd name="csX5" fmla="*/ 374709 w 408961"/>
                <a:gd name="csY5" fmla="*/ 830164 h 1367338"/>
                <a:gd name="csX6" fmla="*/ 307110 w 408961"/>
                <a:gd name="csY6" fmla="*/ 948181 h 1367338"/>
                <a:gd name="csX7" fmla="*/ 236836 w 408961"/>
                <a:gd name="csY7" fmla="*/ 1367339 h 1367338"/>
                <a:gd name="csX8" fmla="*/ 228768 w 408961"/>
                <a:gd name="csY8" fmla="*/ 1330171 h 1367338"/>
                <a:gd name="csX9" fmla="*/ 228208 w 408961"/>
                <a:gd name="csY9" fmla="*/ 744271 h 1367338"/>
                <a:gd name="csX10" fmla="*/ 227043 w 408961"/>
                <a:gd name="csY10" fmla="*/ 620477 h 1367338"/>
                <a:gd name="csX11" fmla="*/ 206293 w 408961"/>
                <a:gd name="csY11" fmla="*/ 554548 h 1367338"/>
                <a:gd name="csX12" fmla="*/ 257888 w 408961"/>
                <a:gd name="csY12" fmla="*/ 425752 h 1367338"/>
                <a:gd name="csX13" fmla="*/ 116520 w 408961"/>
                <a:gd name="csY13" fmla="*/ 291178 h 1367338"/>
                <a:gd name="csX14" fmla="*/ 0 w 408961"/>
                <a:gd name="csY14" fmla="*/ 58121 h 1367338"/>
                <a:gd name="csX15" fmla="*/ 11605 w 408961"/>
                <a:gd name="csY15" fmla="*/ 30697 h 1367338"/>
                <a:gd name="csX16" fmla="*/ 137701 w 408961"/>
                <a:gd name="csY16" fmla="*/ 471 h 13673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408961" h="1367338">
                  <a:moveTo>
                    <a:pt x="137701" y="471"/>
                  </a:moveTo>
                  <a:cubicBezTo>
                    <a:pt x="130324" y="55146"/>
                    <a:pt x="161385" y="110338"/>
                    <a:pt x="212979" y="130000"/>
                  </a:cubicBezTo>
                  <a:cubicBezTo>
                    <a:pt x="265264" y="149964"/>
                    <a:pt x="354649" y="124869"/>
                    <a:pt x="394424" y="168419"/>
                  </a:cubicBezTo>
                  <a:cubicBezTo>
                    <a:pt x="399687" y="174197"/>
                    <a:pt x="409005" y="189202"/>
                    <a:pt x="408962" y="196662"/>
                  </a:cubicBezTo>
                  <a:cubicBezTo>
                    <a:pt x="408962" y="206277"/>
                    <a:pt x="377254" y="256511"/>
                    <a:pt x="370438" y="274189"/>
                  </a:cubicBezTo>
                  <a:cubicBezTo>
                    <a:pt x="310431" y="430021"/>
                    <a:pt x="377168" y="664415"/>
                    <a:pt x="374709" y="830164"/>
                  </a:cubicBezTo>
                  <a:cubicBezTo>
                    <a:pt x="353743" y="870351"/>
                    <a:pt x="325875" y="906700"/>
                    <a:pt x="307110" y="948181"/>
                  </a:cubicBezTo>
                  <a:cubicBezTo>
                    <a:pt x="247103" y="1080642"/>
                    <a:pt x="254523" y="1225650"/>
                    <a:pt x="236836" y="1367339"/>
                  </a:cubicBezTo>
                  <a:lnTo>
                    <a:pt x="228768" y="1330171"/>
                  </a:lnTo>
                  <a:cubicBezTo>
                    <a:pt x="207242" y="1135791"/>
                    <a:pt x="215654" y="938867"/>
                    <a:pt x="228208" y="744271"/>
                  </a:cubicBezTo>
                  <a:cubicBezTo>
                    <a:pt x="230796" y="703998"/>
                    <a:pt x="237482" y="659413"/>
                    <a:pt x="227043" y="620477"/>
                  </a:cubicBezTo>
                  <a:cubicBezTo>
                    <a:pt x="221090" y="598271"/>
                    <a:pt x="205473" y="581196"/>
                    <a:pt x="206293" y="554548"/>
                  </a:cubicBezTo>
                  <a:cubicBezTo>
                    <a:pt x="207587" y="512680"/>
                    <a:pt x="263798" y="494786"/>
                    <a:pt x="257888" y="425752"/>
                  </a:cubicBezTo>
                  <a:cubicBezTo>
                    <a:pt x="250209" y="336367"/>
                    <a:pt x="171048" y="332745"/>
                    <a:pt x="116520" y="291178"/>
                  </a:cubicBezTo>
                  <a:cubicBezTo>
                    <a:pt x="53493" y="243058"/>
                    <a:pt x="388" y="137416"/>
                    <a:pt x="0" y="58121"/>
                  </a:cubicBezTo>
                  <a:cubicBezTo>
                    <a:pt x="0" y="50834"/>
                    <a:pt x="5479" y="34319"/>
                    <a:pt x="11605" y="30697"/>
                  </a:cubicBezTo>
                  <a:cubicBezTo>
                    <a:pt x="20491" y="25437"/>
                    <a:pt x="133085" y="-4057"/>
                    <a:pt x="137701" y="471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3" name="Freeform 3112">
              <a:extLst>
                <a:ext uri="{FF2B5EF4-FFF2-40B4-BE49-F238E27FC236}">
                  <a16:creationId xmlns:a16="http://schemas.microsoft.com/office/drawing/2014/main" id="{128D89E5-3B0A-9E3D-72F6-53D98B3C5D34}"/>
                </a:ext>
              </a:extLst>
            </p:cNvPr>
            <p:cNvSpPr/>
            <p:nvPr/>
          </p:nvSpPr>
          <p:spPr>
            <a:xfrm>
              <a:off x="9416598" y="5818492"/>
              <a:ext cx="75578" cy="13348"/>
            </a:xfrm>
            <a:custGeom>
              <a:avLst/>
              <a:gdLst>
                <a:gd name="csX0" fmla="*/ 75578 w 75578"/>
                <a:gd name="csY0" fmla="*/ 0 h 13348"/>
                <a:gd name="csX1" fmla="*/ 60620 w 75578"/>
                <a:gd name="csY1" fmla="*/ 13348 h 13348"/>
                <a:gd name="csX2" fmla="*/ 0 w 75578"/>
                <a:gd name="csY2" fmla="*/ 13348 h 13348"/>
                <a:gd name="csX3" fmla="*/ 19609 w 75578"/>
                <a:gd name="csY3" fmla="*/ 7739 h 13348"/>
                <a:gd name="csX4" fmla="*/ 75578 w 75578"/>
                <a:gd name="csY4" fmla="*/ 0 h 13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5578" h="13348">
                  <a:moveTo>
                    <a:pt x="75578" y="0"/>
                  </a:moveTo>
                  <a:lnTo>
                    <a:pt x="60620" y="13348"/>
                  </a:lnTo>
                  <a:lnTo>
                    <a:pt x="0" y="13348"/>
                  </a:lnTo>
                  <a:lnTo>
                    <a:pt x="19609" y="7739"/>
                  </a:lnTo>
                  <a:cubicBezTo>
                    <a:pt x="37901" y="3847"/>
                    <a:pt x="56575" y="1224"/>
                    <a:pt x="75578" y="0"/>
                  </a:cubicBezTo>
                  <a:close/>
                </a:path>
              </a:pathLst>
            </a:custGeom>
            <a:solidFill>
              <a:srgbClr val="F1EDEB"/>
            </a:solidFill>
            <a:ln w="4307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114" name="Freeform 3113">
              <a:extLst>
                <a:ext uri="{FF2B5EF4-FFF2-40B4-BE49-F238E27FC236}">
                  <a16:creationId xmlns:a16="http://schemas.microsoft.com/office/drawing/2014/main" id="{4A4B4C21-A168-7855-7540-F35613B04343}"/>
                </a:ext>
              </a:extLst>
            </p:cNvPr>
            <p:cNvSpPr/>
            <p:nvPr/>
          </p:nvSpPr>
          <p:spPr>
            <a:xfrm>
              <a:off x="8344792" y="4559378"/>
              <a:ext cx="70329" cy="676966"/>
            </a:xfrm>
            <a:custGeom>
              <a:avLst/>
              <a:gdLst>
                <a:gd name="csX0" fmla="*/ 65188 w 70329"/>
                <a:gd name="csY0" fmla="*/ 676966 h 676966"/>
                <a:gd name="csX1" fmla="*/ 36328 w 70329"/>
                <a:gd name="csY1" fmla="*/ 548515 h 676966"/>
                <a:gd name="csX2" fmla="*/ 609 w 70329"/>
                <a:gd name="csY2" fmla="*/ 0 h 676966"/>
                <a:gd name="csX3" fmla="*/ 10358 w 70329"/>
                <a:gd name="csY3" fmla="*/ 13928 h 676966"/>
                <a:gd name="csX4" fmla="*/ 69718 w 70329"/>
                <a:gd name="csY4" fmla="*/ 450420 h 676966"/>
                <a:gd name="csX5" fmla="*/ 65188 w 70329"/>
                <a:gd name="csY5" fmla="*/ 676966 h 676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0329" h="676966">
                  <a:moveTo>
                    <a:pt x="65188" y="676966"/>
                  </a:moveTo>
                  <a:lnTo>
                    <a:pt x="36328" y="548515"/>
                  </a:lnTo>
                  <a:cubicBezTo>
                    <a:pt x="9970" y="367114"/>
                    <a:pt x="-3058" y="183600"/>
                    <a:pt x="609" y="0"/>
                  </a:cubicBezTo>
                  <a:cubicBezTo>
                    <a:pt x="8029" y="1164"/>
                    <a:pt x="8158" y="8538"/>
                    <a:pt x="10358" y="13928"/>
                  </a:cubicBezTo>
                  <a:cubicBezTo>
                    <a:pt x="51427" y="112540"/>
                    <a:pt x="65275" y="338354"/>
                    <a:pt x="69718" y="450420"/>
                  </a:cubicBezTo>
                  <a:cubicBezTo>
                    <a:pt x="72695" y="526093"/>
                    <a:pt x="63765" y="601379"/>
                    <a:pt x="65188" y="67696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5" name="Freeform 3114">
              <a:extLst>
                <a:ext uri="{FF2B5EF4-FFF2-40B4-BE49-F238E27FC236}">
                  <a16:creationId xmlns:a16="http://schemas.microsoft.com/office/drawing/2014/main" id="{DDB8F1DE-B837-C6CC-0C90-1A0C404030A9}"/>
                </a:ext>
              </a:extLst>
            </p:cNvPr>
            <p:cNvSpPr/>
            <p:nvPr/>
          </p:nvSpPr>
          <p:spPr>
            <a:xfrm>
              <a:off x="9107550" y="4572357"/>
              <a:ext cx="62325" cy="573437"/>
            </a:xfrm>
            <a:custGeom>
              <a:avLst/>
              <a:gdLst>
                <a:gd name="csX0" fmla="*/ 5172 w 62325"/>
                <a:gd name="csY0" fmla="*/ 573438 h 573437"/>
                <a:gd name="csX1" fmla="*/ 729 w 62325"/>
                <a:gd name="csY1" fmla="*/ 549550 h 573437"/>
                <a:gd name="csX2" fmla="*/ 33169 w 62325"/>
                <a:gd name="csY2" fmla="*/ 60237 h 573437"/>
                <a:gd name="csX3" fmla="*/ 56939 w 62325"/>
                <a:gd name="csY3" fmla="*/ 0 h 573437"/>
                <a:gd name="csX4" fmla="*/ 61469 w 62325"/>
                <a:gd name="csY4" fmla="*/ 217923 h 573437"/>
                <a:gd name="csX5" fmla="*/ 52625 w 62325"/>
                <a:gd name="csY5" fmla="*/ 321192 h 573437"/>
                <a:gd name="csX6" fmla="*/ 5172 w 62325"/>
                <a:gd name="csY6" fmla="*/ 573438 h 5734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2325" h="573437">
                  <a:moveTo>
                    <a:pt x="5172" y="573438"/>
                  </a:moveTo>
                  <a:cubicBezTo>
                    <a:pt x="-2291" y="573438"/>
                    <a:pt x="427" y="554552"/>
                    <a:pt x="729" y="549550"/>
                  </a:cubicBezTo>
                  <a:cubicBezTo>
                    <a:pt x="9615" y="386733"/>
                    <a:pt x="11298" y="222149"/>
                    <a:pt x="33169" y="60237"/>
                  </a:cubicBezTo>
                  <a:lnTo>
                    <a:pt x="56939" y="0"/>
                  </a:lnTo>
                  <a:cubicBezTo>
                    <a:pt x="57026" y="72526"/>
                    <a:pt x="64877" y="145224"/>
                    <a:pt x="61469" y="217923"/>
                  </a:cubicBezTo>
                  <a:cubicBezTo>
                    <a:pt x="60002" y="249529"/>
                    <a:pt x="55818" y="289241"/>
                    <a:pt x="52625" y="321192"/>
                  </a:cubicBezTo>
                  <a:cubicBezTo>
                    <a:pt x="44127" y="406395"/>
                    <a:pt x="28683" y="491340"/>
                    <a:pt x="5172" y="573438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6" name="Freeform 3115">
              <a:extLst>
                <a:ext uri="{FF2B5EF4-FFF2-40B4-BE49-F238E27FC236}">
                  <a16:creationId xmlns:a16="http://schemas.microsoft.com/office/drawing/2014/main" id="{C065EFD6-4BD6-0F2E-5ED4-8C9E99D90FCA}"/>
                </a:ext>
              </a:extLst>
            </p:cNvPr>
            <p:cNvSpPr/>
            <p:nvPr/>
          </p:nvSpPr>
          <p:spPr>
            <a:xfrm>
              <a:off x="8955418" y="3334982"/>
              <a:ext cx="113746" cy="159367"/>
            </a:xfrm>
            <a:custGeom>
              <a:avLst/>
              <a:gdLst>
                <a:gd name="csX0" fmla="*/ 48550 w 113746"/>
                <a:gd name="csY0" fmla="*/ 596 h 159367"/>
                <a:gd name="csX1" fmla="*/ 55711 w 113746"/>
                <a:gd name="csY1" fmla="*/ 159317 h 159367"/>
                <a:gd name="csX2" fmla="*/ 48550 w 113746"/>
                <a:gd name="csY2" fmla="*/ 596 h 159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3746" h="159367">
                  <a:moveTo>
                    <a:pt x="48550" y="596"/>
                  </a:moveTo>
                  <a:cubicBezTo>
                    <a:pt x="142982" y="-11175"/>
                    <a:pt x="125424" y="155220"/>
                    <a:pt x="55711" y="159317"/>
                  </a:cubicBezTo>
                  <a:cubicBezTo>
                    <a:pt x="363" y="162551"/>
                    <a:pt x="-32294" y="10686"/>
                    <a:pt x="48550" y="59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7" name="Freeform 3116">
              <a:extLst>
                <a:ext uri="{FF2B5EF4-FFF2-40B4-BE49-F238E27FC236}">
                  <a16:creationId xmlns:a16="http://schemas.microsoft.com/office/drawing/2014/main" id="{08FD7D39-F891-A22A-2020-0BA5BA55AB9B}"/>
                </a:ext>
              </a:extLst>
            </p:cNvPr>
            <p:cNvSpPr/>
            <p:nvPr/>
          </p:nvSpPr>
          <p:spPr>
            <a:xfrm>
              <a:off x="8443535" y="3342839"/>
              <a:ext cx="115487" cy="146833"/>
            </a:xfrm>
            <a:custGeom>
              <a:avLst/>
              <a:gdLst>
                <a:gd name="csX0" fmla="*/ 19593 w 115487"/>
                <a:gd name="csY0" fmla="*/ 10590 h 146833"/>
                <a:gd name="csX1" fmla="*/ 42241 w 115487"/>
                <a:gd name="csY1" fmla="*/ 932 h 146833"/>
                <a:gd name="csX2" fmla="*/ 95820 w 115487"/>
                <a:gd name="csY2" fmla="*/ 123475 h 146833"/>
                <a:gd name="csX3" fmla="*/ 19593 w 115487"/>
                <a:gd name="csY3" fmla="*/ 10590 h 146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5487" h="146833">
                  <a:moveTo>
                    <a:pt x="19593" y="10590"/>
                  </a:moveTo>
                  <a:cubicBezTo>
                    <a:pt x="23993" y="6623"/>
                    <a:pt x="36245" y="1751"/>
                    <a:pt x="42241" y="932"/>
                  </a:cubicBezTo>
                  <a:cubicBezTo>
                    <a:pt x="116829" y="-9633"/>
                    <a:pt x="133998" y="72078"/>
                    <a:pt x="95820" y="123475"/>
                  </a:cubicBezTo>
                  <a:cubicBezTo>
                    <a:pt x="37323" y="202254"/>
                    <a:pt x="-35583" y="60608"/>
                    <a:pt x="19593" y="105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8" name="Freeform 3117">
              <a:extLst>
                <a:ext uri="{FF2B5EF4-FFF2-40B4-BE49-F238E27FC236}">
                  <a16:creationId xmlns:a16="http://schemas.microsoft.com/office/drawing/2014/main" id="{E27F5DB7-F042-CCF7-8526-E465298F4AAF}"/>
                </a:ext>
              </a:extLst>
            </p:cNvPr>
            <p:cNvSpPr/>
            <p:nvPr/>
          </p:nvSpPr>
          <p:spPr>
            <a:xfrm>
              <a:off x="9310559" y="3114587"/>
              <a:ext cx="13459" cy="4929"/>
            </a:xfrm>
            <a:custGeom>
              <a:avLst/>
              <a:gdLst>
                <a:gd name="csX0" fmla="*/ 13459 w 13459"/>
                <a:gd name="csY0" fmla="*/ 352 h 4929"/>
                <a:gd name="csX1" fmla="*/ 13459 w 13459"/>
                <a:gd name="csY1" fmla="*/ 4578 h 4929"/>
                <a:gd name="csX2" fmla="*/ 13459 w 13459"/>
                <a:gd name="csY2" fmla="*/ 352 h 49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459" h="4929">
                  <a:moveTo>
                    <a:pt x="13459" y="352"/>
                  </a:moveTo>
                  <a:lnTo>
                    <a:pt x="13459" y="4578"/>
                  </a:lnTo>
                  <a:cubicBezTo>
                    <a:pt x="-4486" y="6734"/>
                    <a:pt x="-4486" y="-1804"/>
                    <a:pt x="13459" y="352"/>
                  </a:cubicBezTo>
                  <a:close/>
                </a:path>
              </a:pathLst>
            </a:custGeom>
            <a:solidFill>
              <a:srgbClr val="F6C29C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Freeform 3118">
              <a:extLst>
                <a:ext uri="{FF2B5EF4-FFF2-40B4-BE49-F238E27FC236}">
                  <a16:creationId xmlns:a16="http://schemas.microsoft.com/office/drawing/2014/main" id="{4BE09C1E-222C-B60B-03A2-4064CDB84F92}"/>
                </a:ext>
              </a:extLst>
            </p:cNvPr>
            <p:cNvSpPr/>
            <p:nvPr/>
          </p:nvSpPr>
          <p:spPr>
            <a:xfrm>
              <a:off x="7704500" y="3487330"/>
              <a:ext cx="80389" cy="313610"/>
            </a:xfrm>
            <a:custGeom>
              <a:avLst/>
              <a:gdLst>
                <a:gd name="csX0" fmla="*/ 7053 w 80389"/>
                <a:gd name="csY0" fmla="*/ 2700 h 313610"/>
                <a:gd name="csX1" fmla="*/ 80390 w 80389"/>
                <a:gd name="csY1" fmla="*/ 313113 h 313610"/>
                <a:gd name="csX2" fmla="*/ 71244 w 80389"/>
                <a:gd name="csY2" fmla="*/ 303109 h 313610"/>
                <a:gd name="csX3" fmla="*/ 4810 w 80389"/>
                <a:gd name="csY3" fmla="*/ 41680 h 313610"/>
                <a:gd name="csX4" fmla="*/ 7053 w 80389"/>
                <a:gd name="csY4" fmla="*/ 2700 h 313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389" h="313610">
                  <a:moveTo>
                    <a:pt x="7053" y="2700"/>
                  </a:moveTo>
                  <a:lnTo>
                    <a:pt x="80390" y="313113"/>
                  </a:lnTo>
                  <a:cubicBezTo>
                    <a:pt x="67750" y="315269"/>
                    <a:pt x="73401" y="310138"/>
                    <a:pt x="71244" y="303109"/>
                  </a:cubicBezTo>
                  <a:cubicBezTo>
                    <a:pt x="47259" y="224547"/>
                    <a:pt x="20944" y="122053"/>
                    <a:pt x="4810" y="41680"/>
                  </a:cubicBezTo>
                  <a:cubicBezTo>
                    <a:pt x="3990" y="37670"/>
                    <a:pt x="-6881" y="-11960"/>
                    <a:pt x="7053" y="2700"/>
                  </a:cubicBezTo>
                  <a:close/>
                </a:path>
              </a:pathLst>
            </a:custGeom>
            <a:solidFill>
              <a:srgbClr val="B3A499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0" name="Freeform 3119">
              <a:extLst>
                <a:ext uri="{FF2B5EF4-FFF2-40B4-BE49-F238E27FC236}">
                  <a16:creationId xmlns:a16="http://schemas.microsoft.com/office/drawing/2014/main" id="{0557B8A1-2542-68FB-2465-46206BAD0D8A}"/>
                </a:ext>
              </a:extLst>
            </p:cNvPr>
            <p:cNvSpPr/>
            <p:nvPr/>
          </p:nvSpPr>
          <p:spPr>
            <a:xfrm>
              <a:off x="9738890" y="3477137"/>
              <a:ext cx="85243" cy="323391"/>
            </a:xfrm>
            <a:custGeom>
              <a:avLst/>
              <a:gdLst>
                <a:gd name="csX0" fmla="*/ 7635 w 85243"/>
                <a:gd name="csY0" fmla="*/ 323392 h 323391"/>
                <a:gd name="csX1" fmla="*/ 0 w 85243"/>
                <a:gd name="csY1" fmla="*/ 313604 h 323391"/>
                <a:gd name="csX2" fmla="*/ 85244 w 85243"/>
                <a:gd name="csY2" fmla="*/ 0 h 323391"/>
                <a:gd name="csX3" fmla="*/ 7635 w 85243"/>
                <a:gd name="csY3" fmla="*/ 323392 h 3233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5243" h="323391">
                  <a:moveTo>
                    <a:pt x="7635" y="323392"/>
                  </a:moveTo>
                  <a:lnTo>
                    <a:pt x="0" y="313604"/>
                  </a:lnTo>
                  <a:lnTo>
                    <a:pt x="85244" y="0"/>
                  </a:lnTo>
                  <a:lnTo>
                    <a:pt x="7635" y="323392"/>
                  </a:lnTo>
                  <a:close/>
                </a:path>
              </a:pathLst>
            </a:custGeom>
            <a:solidFill>
              <a:srgbClr val="B3A499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1" name="Freeform 3120">
              <a:extLst>
                <a:ext uri="{FF2B5EF4-FFF2-40B4-BE49-F238E27FC236}">
                  <a16:creationId xmlns:a16="http://schemas.microsoft.com/office/drawing/2014/main" id="{12C2767D-2FAF-3875-8F46-A206141EAF7F}"/>
                </a:ext>
              </a:extLst>
            </p:cNvPr>
            <p:cNvSpPr/>
            <p:nvPr/>
          </p:nvSpPr>
          <p:spPr>
            <a:xfrm>
              <a:off x="9826334" y="3468470"/>
              <a:ext cx="2103" cy="4311"/>
            </a:xfrm>
            <a:custGeom>
              <a:avLst/>
              <a:gdLst>
                <a:gd name="csX0" fmla="*/ 0 w 2103"/>
                <a:gd name="csY0" fmla="*/ 0 h 4311"/>
                <a:gd name="csX1" fmla="*/ 0 w 2103"/>
                <a:gd name="csY1" fmla="*/ 4312 h 4311"/>
                <a:gd name="csX2" fmla="*/ 0 w 2103"/>
                <a:gd name="csY2" fmla="*/ 0 h 43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03" h="4311">
                  <a:moveTo>
                    <a:pt x="0" y="0"/>
                  </a:moveTo>
                  <a:cubicBezTo>
                    <a:pt x="2804" y="1423"/>
                    <a:pt x="2804" y="2889"/>
                    <a:pt x="0" y="43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2" name="Freeform 3121">
              <a:extLst>
                <a:ext uri="{FF2B5EF4-FFF2-40B4-BE49-F238E27FC236}">
                  <a16:creationId xmlns:a16="http://schemas.microsoft.com/office/drawing/2014/main" id="{B4B8CF52-FB12-5D3B-07DB-B2637A557D9C}"/>
                </a:ext>
              </a:extLst>
            </p:cNvPr>
            <p:cNvSpPr/>
            <p:nvPr/>
          </p:nvSpPr>
          <p:spPr>
            <a:xfrm>
              <a:off x="9371299" y="2933839"/>
              <a:ext cx="30327" cy="81882"/>
            </a:xfrm>
            <a:custGeom>
              <a:avLst/>
              <a:gdLst>
                <a:gd name="csX0" fmla="*/ 30328 w 30327"/>
                <a:gd name="csY0" fmla="*/ 81883 h 81882"/>
                <a:gd name="csX1" fmla="*/ 8931 w 30327"/>
                <a:gd name="csY1" fmla="*/ 45361 h 81882"/>
                <a:gd name="csX2" fmla="*/ 1 w 30327"/>
                <a:gd name="csY2" fmla="*/ 15437 h 81882"/>
                <a:gd name="csX3" fmla="*/ 8844 w 30327"/>
                <a:gd name="csY3" fmla="*/ 0 h 81882"/>
                <a:gd name="csX4" fmla="*/ 30328 w 30327"/>
                <a:gd name="csY4" fmla="*/ 81883 h 81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327" h="81882">
                  <a:moveTo>
                    <a:pt x="30328" y="81883"/>
                  </a:moveTo>
                  <a:cubicBezTo>
                    <a:pt x="-8282" y="81883"/>
                    <a:pt x="10872" y="71664"/>
                    <a:pt x="8931" y="45361"/>
                  </a:cubicBezTo>
                  <a:cubicBezTo>
                    <a:pt x="8111" y="34236"/>
                    <a:pt x="-86" y="22120"/>
                    <a:pt x="1" y="15437"/>
                  </a:cubicBezTo>
                  <a:cubicBezTo>
                    <a:pt x="1" y="14531"/>
                    <a:pt x="13547" y="10262"/>
                    <a:pt x="8844" y="0"/>
                  </a:cubicBezTo>
                  <a:lnTo>
                    <a:pt x="30328" y="81883"/>
                  </a:lnTo>
                  <a:close/>
                </a:path>
              </a:pathLst>
            </a:custGeom>
            <a:solidFill>
              <a:srgbClr val="B3A499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3" name="Freeform 3122">
              <a:extLst>
                <a:ext uri="{FF2B5EF4-FFF2-40B4-BE49-F238E27FC236}">
                  <a16:creationId xmlns:a16="http://schemas.microsoft.com/office/drawing/2014/main" id="{0829A078-1117-15EE-7F89-4907AB413482}"/>
                </a:ext>
              </a:extLst>
            </p:cNvPr>
            <p:cNvSpPr/>
            <p:nvPr/>
          </p:nvSpPr>
          <p:spPr>
            <a:xfrm>
              <a:off x="9313186" y="2463930"/>
              <a:ext cx="24854" cy="26554"/>
            </a:xfrm>
            <a:custGeom>
              <a:avLst/>
              <a:gdLst>
                <a:gd name="csX0" fmla="*/ 23774 w 24854"/>
                <a:gd name="csY0" fmla="*/ 25742 h 26554"/>
                <a:gd name="csX1" fmla="*/ 47 w 24854"/>
                <a:gd name="csY1" fmla="*/ 0 h 26554"/>
                <a:gd name="csX2" fmla="*/ 23774 w 24854"/>
                <a:gd name="csY2" fmla="*/ 25742 h 26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854" h="26554">
                  <a:moveTo>
                    <a:pt x="23774" y="25742"/>
                  </a:moveTo>
                  <a:cubicBezTo>
                    <a:pt x="18166" y="31347"/>
                    <a:pt x="-1074" y="6338"/>
                    <a:pt x="47" y="0"/>
                  </a:cubicBezTo>
                  <a:cubicBezTo>
                    <a:pt x="3412" y="4398"/>
                    <a:pt x="30547" y="18972"/>
                    <a:pt x="23774" y="25742"/>
                  </a:cubicBez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4" name="Freeform 3123">
              <a:extLst>
                <a:ext uri="{FF2B5EF4-FFF2-40B4-BE49-F238E27FC236}">
                  <a16:creationId xmlns:a16="http://schemas.microsoft.com/office/drawing/2014/main" id="{68315807-FBBB-5164-6201-196B8616E99A}"/>
                </a:ext>
              </a:extLst>
            </p:cNvPr>
            <p:cNvSpPr/>
            <p:nvPr/>
          </p:nvSpPr>
          <p:spPr>
            <a:xfrm>
              <a:off x="9444479" y="3756880"/>
              <a:ext cx="13516" cy="9597"/>
            </a:xfrm>
            <a:custGeom>
              <a:avLst/>
              <a:gdLst>
                <a:gd name="csX0" fmla="*/ 13229 w 13516"/>
                <a:gd name="csY0" fmla="*/ 9068 h 9597"/>
                <a:gd name="csX1" fmla="*/ 287 w 13516"/>
                <a:gd name="csY1" fmla="*/ 530 h 9597"/>
                <a:gd name="csX2" fmla="*/ 13229 w 13516"/>
                <a:gd name="csY2" fmla="*/ 9068 h 9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516" h="9597">
                  <a:moveTo>
                    <a:pt x="13229" y="9068"/>
                  </a:moveTo>
                  <a:cubicBezTo>
                    <a:pt x="7837" y="11956"/>
                    <a:pt x="-1784" y="2168"/>
                    <a:pt x="287" y="530"/>
                  </a:cubicBezTo>
                  <a:cubicBezTo>
                    <a:pt x="5680" y="-2359"/>
                    <a:pt x="15300" y="7429"/>
                    <a:pt x="13229" y="9068"/>
                  </a:cubicBez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5" name="Freeform 3124">
              <a:extLst>
                <a:ext uri="{FF2B5EF4-FFF2-40B4-BE49-F238E27FC236}">
                  <a16:creationId xmlns:a16="http://schemas.microsoft.com/office/drawing/2014/main" id="{190FC327-05D5-B78B-0E97-05EF7E544291}"/>
                </a:ext>
              </a:extLst>
            </p:cNvPr>
            <p:cNvSpPr/>
            <p:nvPr/>
          </p:nvSpPr>
          <p:spPr>
            <a:xfrm>
              <a:off x="9526638" y="3696166"/>
              <a:ext cx="8726" cy="18958"/>
            </a:xfrm>
            <a:custGeom>
              <a:avLst/>
              <a:gdLst>
                <a:gd name="csX0" fmla="*/ 8634 w 8726"/>
                <a:gd name="csY0" fmla="*/ 18082 h 18958"/>
                <a:gd name="csX1" fmla="*/ 92 w 8726"/>
                <a:gd name="csY1" fmla="*/ 877 h 18958"/>
                <a:gd name="csX2" fmla="*/ 8634 w 8726"/>
                <a:gd name="csY2" fmla="*/ 18082 h 18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726" h="18958">
                  <a:moveTo>
                    <a:pt x="8634" y="18082"/>
                  </a:moveTo>
                  <a:cubicBezTo>
                    <a:pt x="6390" y="22954"/>
                    <a:pt x="-900" y="6181"/>
                    <a:pt x="92" y="877"/>
                  </a:cubicBezTo>
                  <a:cubicBezTo>
                    <a:pt x="2335" y="-3995"/>
                    <a:pt x="9626" y="12778"/>
                    <a:pt x="8634" y="18082"/>
                  </a:cubicBez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6" name="Freeform 3125">
              <a:extLst>
                <a:ext uri="{FF2B5EF4-FFF2-40B4-BE49-F238E27FC236}">
                  <a16:creationId xmlns:a16="http://schemas.microsoft.com/office/drawing/2014/main" id="{85A05216-0BF4-ABF4-F177-D7F3A5333C5E}"/>
                </a:ext>
              </a:extLst>
            </p:cNvPr>
            <p:cNvSpPr/>
            <p:nvPr/>
          </p:nvSpPr>
          <p:spPr>
            <a:xfrm>
              <a:off x="9477120" y="3886723"/>
              <a:ext cx="2102" cy="4311"/>
            </a:xfrm>
            <a:custGeom>
              <a:avLst/>
              <a:gdLst>
                <a:gd name="csX0" fmla="*/ 0 w 2102"/>
                <a:gd name="csY0" fmla="*/ 0 h 4311"/>
                <a:gd name="csX1" fmla="*/ 0 w 2102"/>
                <a:gd name="csY1" fmla="*/ 4312 h 4311"/>
                <a:gd name="csX2" fmla="*/ 0 w 2102"/>
                <a:gd name="csY2" fmla="*/ 0 h 43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02" h="4311">
                  <a:moveTo>
                    <a:pt x="0" y="0"/>
                  </a:moveTo>
                  <a:cubicBezTo>
                    <a:pt x="2804" y="1423"/>
                    <a:pt x="2804" y="2889"/>
                    <a:pt x="0" y="43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7" name="Freeform 3126">
              <a:extLst>
                <a:ext uri="{FF2B5EF4-FFF2-40B4-BE49-F238E27FC236}">
                  <a16:creationId xmlns:a16="http://schemas.microsoft.com/office/drawing/2014/main" id="{69A561D0-C966-784B-317D-CEED82F51D00}"/>
                </a:ext>
              </a:extLst>
            </p:cNvPr>
            <p:cNvSpPr/>
            <p:nvPr/>
          </p:nvSpPr>
          <p:spPr>
            <a:xfrm>
              <a:off x="9524531" y="3688376"/>
              <a:ext cx="2102" cy="4311"/>
            </a:xfrm>
            <a:custGeom>
              <a:avLst/>
              <a:gdLst>
                <a:gd name="csX0" fmla="*/ 0 w 2102"/>
                <a:gd name="csY0" fmla="*/ 0 h 4311"/>
                <a:gd name="csX1" fmla="*/ 0 w 2102"/>
                <a:gd name="csY1" fmla="*/ 4312 h 4311"/>
                <a:gd name="csX2" fmla="*/ 0 w 2102"/>
                <a:gd name="csY2" fmla="*/ 0 h 43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02" h="4311">
                  <a:moveTo>
                    <a:pt x="0" y="0"/>
                  </a:moveTo>
                  <a:cubicBezTo>
                    <a:pt x="2804" y="1423"/>
                    <a:pt x="2804" y="2889"/>
                    <a:pt x="0" y="43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8" name="Freeform 3127">
              <a:extLst>
                <a:ext uri="{FF2B5EF4-FFF2-40B4-BE49-F238E27FC236}">
                  <a16:creationId xmlns:a16="http://schemas.microsoft.com/office/drawing/2014/main" id="{4126ECE7-9011-F2EC-81B3-59468BCEAFAA}"/>
                </a:ext>
              </a:extLst>
            </p:cNvPr>
            <p:cNvSpPr/>
            <p:nvPr/>
          </p:nvSpPr>
          <p:spPr>
            <a:xfrm>
              <a:off x="8129127" y="2951087"/>
              <a:ext cx="22297" cy="60673"/>
            </a:xfrm>
            <a:custGeom>
              <a:avLst/>
              <a:gdLst>
                <a:gd name="csX0" fmla="*/ 22017 w 22297"/>
                <a:gd name="csY0" fmla="*/ 4657 h 60673"/>
                <a:gd name="csX1" fmla="*/ 13562 w 22297"/>
                <a:gd name="csY1" fmla="*/ 60366 h 60673"/>
                <a:gd name="csX2" fmla="*/ 663 w 22297"/>
                <a:gd name="csY2" fmla="*/ 60366 h 60673"/>
                <a:gd name="csX3" fmla="*/ 9291 w 22297"/>
                <a:gd name="csY3" fmla="*/ 0 h 60673"/>
                <a:gd name="csX4" fmla="*/ 21974 w 22297"/>
                <a:gd name="csY4" fmla="*/ 4700 h 60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97" h="60673">
                  <a:moveTo>
                    <a:pt x="22017" y="4657"/>
                  </a:moveTo>
                  <a:cubicBezTo>
                    <a:pt x="23915" y="6770"/>
                    <a:pt x="15633" y="58426"/>
                    <a:pt x="13562" y="60366"/>
                  </a:cubicBezTo>
                  <a:cubicBezTo>
                    <a:pt x="13087" y="60798"/>
                    <a:pt x="1138" y="60754"/>
                    <a:pt x="663" y="60366"/>
                  </a:cubicBezTo>
                  <a:cubicBezTo>
                    <a:pt x="-3608" y="56270"/>
                    <a:pt x="14338" y="10823"/>
                    <a:pt x="9291" y="0"/>
                  </a:cubicBezTo>
                  <a:cubicBezTo>
                    <a:pt x="12052" y="2372"/>
                    <a:pt x="21543" y="4183"/>
                    <a:pt x="21974" y="4700"/>
                  </a:cubicBezTo>
                  <a:close/>
                </a:path>
              </a:pathLst>
            </a:custGeom>
            <a:solidFill>
              <a:srgbClr val="B3A499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9" name="Freeform 3128">
              <a:extLst>
                <a:ext uri="{FF2B5EF4-FFF2-40B4-BE49-F238E27FC236}">
                  <a16:creationId xmlns:a16="http://schemas.microsoft.com/office/drawing/2014/main" id="{D43AFE86-FD4F-3118-AF0B-53798640FC81}"/>
                </a:ext>
              </a:extLst>
            </p:cNvPr>
            <p:cNvSpPr/>
            <p:nvPr/>
          </p:nvSpPr>
          <p:spPr>
            <a:xfrm>
              <a:off x="8165418" y="4142331"/>
              <a:ext cx="13019" cy="27680"/>
            </a:xfrm>
            <a:custGeom>
              <a:avLst/>
              <a:gdLst>
                <a:gd name="csX0" fmla="*/ 12943 w 13019"/>
                <a:gd name="csY0" fmla="*/ 25828 h 27680"/>
                <a:gd name="csX1" fmla="*/ 87 w 13019"/>
                <a:gd name="csY1" fmla="*/ 0 h 27680"/>
                <a:gd name="csX2" fmla="*/ 12943 w 13019"/>
                <a:gd name="csY2" fmla="*/ 25828 h 276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019" h="27680">
                  <a:moveTo>
                    <a:pt x="12943" y="25828"/>
                  </a:moveTo>
                  <a:cubicBezTo>
                    <a:pt x="4272" y="35659"/>
                    <a:pt x="-732" y="3320"/>
                    <a:pt x="87" y="0"/>
                  </a:cubicBezTo>
                  <a:cubicBezTo>
                    <a:pt x="5005" y="517"/>
                    <a:pt x="13935" y="24750"/>
                    <a:pt x="12943" y="25828"/>
                  </a:cubicBezTo>
                  <a:close/>
                </a:path>
              </a:pathLst>
            </a:custGeom>
            <a:solidFill>
              <a:srgbClr val="B3A499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0" name="Freeform 3129">
              <a:extLst>
                <a:ext uri="{FF2B5EF4-FFF2-40B4-BE49-F238E27FC236}">
                  <a16:creationId xmlns:a16="http://schemas.microsoft.com/office/drawing/2014/main" id="{39C7FEAD-4EA4-F32D-BCDC-082186DDF58A}"/>
                </a:ext>
              </a:extLst>
            </p:cNvPr>
            <p:cNvSpPr/>
            <p:nvPr/>
          </p:nvSpPr>
          <p:spPr>
            <a:xfrm>
              <a:off x="8297129" y="3355506"/>
              <a:ext cx="10222" cy="6021"/>
            </a:xfrm>
            <a:custGeom>
              <a:avLst/>
              <a:gdLst>
                <a:gd name="csX0" fmla="*/ 9403 w 10222"/>
                <a:gd name="csY0" fmla="*/ 898 h 6021"/>
                <a:gd name="csX1" fmla="*/ 819 w 10222"/>
                <a:gd name="csY1" fmla="*/ 5124 h 6021"/>
                <a:gd name="csX2" fmla="*/ 9403 w 10222"/>
                <a:gd name="csY2" fmla="*/ 898 h 6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222" h="6021">
                  <a:moveTo>
                    <a:pt x="9403" y="898"/>
                  </a:moveTo>
                  <a:cubicBezTo>
                    <a:pt x="12337" y="2407"/>
                    <a:pt x="6901" y="8228"/>
                    <a:pt x="819" y="5124"/>
                  </a:cubicBezTo>
                  <a:cubicBezTo>
                    <a:pt x="-2115" y="3615"/>
                    <a:pt x="3321" y="-2207"/>
                    <a:pt x="9403" y="898"/>
                  </a:cubicBez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1" name="Freeform 3130">
              <a:extLst>
                <a:ext uri="{FF2B5EF4-FFF2-40B4-BE49-F238E27FC236}">
                  <a16:creationId xmlns:a16="http://schemas.microsoft.com/office/drawing/2014/main" id="{F7DD2981-0797-DA02-0CDA-55A138EC3DAF}"/>
                </a:ext>
              </a:extLst>
            </p:cNvPr>
            <p:cNvSpPr/>
            <p:nvPr/>
          </p:nvSpPr>
          <p:spPr>
            <a:xfrm>
              <a:off x="8131947" y="3507277"/>
              <a:ext cx="2103" cy="4311"/>
            </a:xfrm>
            <a:custGeom>
              <a:avLst/>
              <a:gdLst>
                <a:gd name="csX0" fmla="*/ 0 w 2103"/>
                <a:gd name="csY0" fmla="*/ 0 h 4311"/>
                <a:gd name="csX1" fmla="*/ 0 w 2103"/>
                <a:gd name="csY1" fmla="*/ 4312 h 4311"/>
                <a:gd name="csX2" fmla="*/ 0 w 2103"/>
                <a:gd name="csY2" fmla="*/ 0 h 43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03" h="4311">
                  <a:moveTo>
                    <a:pt x="0" y="0"/>
                  </a:moveTo>
                  <a:cubicBezTo>
                    <a:pt x="2804" y="1423"/>
                    <a:pt x="2804" y="2889"/>
                    <a:pt x="0" y="43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2" name="Freeform 3131">
              <a:extLst>
                <a:ext uri="{FF2B5EF4-FFF2-40B4-BE49-F238E27FC236}">
                  <a16:creationId xmlns:a16="http://schemas.microsoft.com/office/drawing/2014/main" id="{CA037C50-E72A-4968-E970-78D76DE31169}"/>
                </a:ext>
              </a:extLst>
            </p:cNvPr>
            <p:cNvSpPr/>
            <p:nvPr/>
          </p:nvSpPr>
          <p:spPr>
            <a:xfrm>
              <a:off x="8462495" y="2261228"/>
              <a:ext cx="7259" cy="8451"/>
            </a:xfrm>
            <a:custGeom>
              <a:avLst/>
              <a:gdLst>
                <a:gd name="csX0" fmla="*/ 1410 w 7259"/>
                <a:gd name="csY0" fmla="*/ 0 h 8451"/>
                <a:gd name="csX1" fmla="*/ 5810 w 7259"/>
                <a:gd name="csY1" fmla="*/ 8451 h 8451"/>
                <a:gd name="csX2" fmla="*/ 1410 w 7259"/>
                <a:gd name="csY2" fmla="*/ 0 h 8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9" h="8451">
                  <a:moveTo>
                    <a:pt x="1410" y="0"/>
                  </a:moveTo>
                  <a:cubicBezTo>
                    <a:pt x="3782" y="2760"/>
                    <a:pt x="10081" y="5605"/>
                    <a:pt x="5810" y="8451"/>
                  </a:cubicBezTo>
                  <a:cubicBezTo>
                    <a:pt x="3739" y="5907"/>
                    <a:pt x="-2861" y="3018"/>
                    <a:pt x="1410" y="0"/>
                  </a:cubicBezTo>
                  <a:close/>
                </a:path>
              </a:pathLst>
            </a:custGeom>
            <a:solidFill>
              <a:srgbClr val="E78B52"/>
            </a:solidFill>
            <a:ln w="430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33" name="Oval 3132">
            <a:extLst>
              <a:ext uri="{FF2B5EF4-FFF2-40B4-BE49-F238E27FC236}">
                <a16:creationId xmlns:a16="http://schemas.microsoft.com/office/drawing/2014/main" id="{F57427CF-C485-7B39-83CA-AC45B762F037}"/>
              </a:ext>
            </a:extLst>
          </p:cNvPr>
          <p:cNvSpPr/>
          <p:nvPr/>
        </p:nvSpPr>
        <p:spPr>
          <a:xfrm>
            <a:off x="8402775" y="3000477"/>
            <a:ext cx="712328" cy="712326"/>
          </a:xfrm>
          <a:prstGeom prst="ellipse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4" name="TextBox 3133">
            <a:extLst>
              <a:ext uri="{FF2B5EF4-FFF2-40B4-BE49-F238E27FC236}">
                <a16:creationId xmlns:a16="http://schemas.microsoft.com/office/drawing/2014/main" id="{4B639E61-856D-5972-ECCC-55A2218C48A0}"/>
              </a:ext>
            </a:extLst>
          </p:cNvPr>
          <p:cNvSpPr txBox="1"/>
          <p:nvPr/>
        </p:nvSpPr>
        <p:spPr>
          <a:xfrm>
            <a:off x="10283916" y="4891507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Internal carotid arteries</a:t>
            </a:r>
          </a:p>
        </p:txBody>
      </p:sp>
      <p:cxnSp>
        <p:nvCxnSpPr>
          <p:cNvPr id="3135" name="Straight Connector 3134">
            <a:extLst>
              <a:ext uri="{FF2B5EF4-FFF2-40B4-BE49-F238E27FC236}">
                <a16:creationId xmlns:a16="http://schemas.microsoft.com/office/drawing/2014/main" id="{18A6F141-C5B1-2EAE-8733-82E68BF8680A}"/>
              </a:ext>
            </a:extLst>
          </p:cNvPr>
          <p:cNvCxnSpPr>
            <a:cxnSpLocks/>
            <a:stCxn id="3136" idx="1"/>
          </p:cNvCxnSpPr>
          <p:nvPr/>
        </p:nvCxnSpPr>
        <p:spPr>
          <a:xfrm flipH="1">
            <a:off x="8799317" y="2526631"/>
            <a:ext cx="1484599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6" name="TextBox 3135">
            <a:extLst>
              <a:ext uri="{FF2B5EF4-FFF2-40B4-BE49-F238E27FC236}">
                <a16:creationId xmlns:a16="http://schemas.microsoft.com/office/drawing/2014/main" id="{B1FE248D-FB76-1A6E-5CB9-11D94BC9BFD3}"/>
              </a:ext>
            </a:extLst>
          </p:cNvPr>
          <p:cNvSpPr txBox="1"/>
          <p:nvPr/>
        </p:nvSpPr>
        <p:spPr>
          <a:xfrm>
            <a:off x="10283916" y="2318882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Anterior cerebral artery</a:t>
            </a:r>
          </a:p>
        </p:txBody>
      </p:sp>
      <p:cxnSp>
        <p:nvCxnSpPr>
          <p:cNvPr id="3137" name="Straight Connector 3136">
            <a:extLst>
              <a:ext uri="{FF2B5EF4-FFF2-40B4-BE49-F238E27FC236}">
                <a16:creationId xmlns:a16="http://schemas.microsoft.com/office/drawing/2014/main" id="{CABFEE54-8F53-8429-F38B-1F830AE4B8F9}"/>
              </a:ext>
            </a:extLst>
          </p:cNvPr>
          <p:cNvCxnSpPr>
            <a:cxnSpLocks/>
          </p:cNvCxnSpPr>
          <p:nvPr/>
        </p:nvCxnSpPr>
        <p:spPr>
          <a:xfrm flipH="1">
            <a:off x="9330943" y="3105115"/>
            <a:ext cx="895222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8" name="TextBox 3137">
            <a:extLst>
              <a:ext uri="{FF2B5EF4-FFF2-40B4-BE49-F238E27FC236}">
                <a16:creationId xmlns:a16="http://schemas.microsoft.com/office/drawing/2014/main" id="{5B4A1A10-0DD7-8726-4198-C38F19230FBE}"/>
              </a:ext>
            </a:extLst>
          </p:cNvPr>
          <p:cNvSpPr txBox="1"/>
          <p:nvPr/>
        </p:nvSpPr>
        <p:spPr>
          <a:xfrm>
            <a:off x="10283916" y="2887741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Left middle cerebral artery</a:t>
            </a:r>
          </a:p>
        </p:txBody>
      </p:sp>
      <p:cxnSp>
        <p:nvCxnSpPr>
          <p:cNvPr id="3139" name="Straight Connector 3138">
            <a:extLst>
              <a:ext uri="{FF2B5EF4-FFF2-40B4-BE49-F238E27FC236}">
                <a16:creationId xmlns:a16="http://schemas.microsoft.com/office/drawing/2014/main" id="{0288C16E-AF36-316C-54B0-71BBB9DAF7FA}"/>
              </a:ext>
            </a:extLst>
          </p:cNvPr>
          <p:cNvCxnSpPr>
            <a:cxnSpLocks/>
            <a:stCxn id="3140" idx="1"/>
          </p:cNvCxnSpPr>
          <p:nvPr/>
        </p:nvCxnSpPr>
        <p:spPr>
          <a:xfrm flipH="1" flipV="1">
            <a:off x="8800465" y="3151518"/>
            <a:ext cx="1483451" cy="397395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0" name="TextBox 3139">
            <a:extLst>
              <a:ext uri="{FF2B5EF4-FFF2-40B4-BE49-F238E27FC236}">
                <a16:creationId xmlns:a16="http://schemas.microsoft.com/office/drawing/2014/main" id="{018069E6-3291-47BD-683C-D28ED6C7BC92}"/>
              </a:ext>
            </a:extLst>
          </p:cNvPr>
          <p:cNvSpPr txBox="1"/>
          <p:nvPr/>
        </p:nvSpPr>
        <p:spPr>
          <a:xfrm>
            <a:off x="10283916" y="3260372"/>
            <a:ext cx="1140700" cy="577081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Anterior communicating artery</a:t>
            </a:r>
          </a:p>
        </p:txBody>
      </p:sp>
      <p:cxnSp>
        <p:nvCxnSpPr>
          <p:cNvPr id="3141" name="Straight Connector 3140">
            <a:extLst>
              <a:ext uri="{FF2B5EF4-FFF2-40B4-BE49-F238E27FC236}">
                <a16:creationId xmlns:a16="http://schemas.microsoft.com/office/drawing/2014/main" id="{0B1CF9AB-28E6-4BA7-F0A9-D05943319A2D}"/>
              </a:ext>
            </a:extLst>
          </p:cNvPr>
          <p:cNvCxnSpPr>
            <a:cxnSpLocks/>
            <a:stCxn id="3142" idx="1"/>
          </p:cNvCxnSpPr>
          <p:nvPr/>
        </p:nvCxnSpPr>
        <p:spPr>
          <a:xfrm flipH="1" flipV="1">
            <a:off x="9062684" y="3462330"/>
            <a:ext cx="1221232" cy="62034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2" name="TextBox 3141">
            <a:extLst>
              <a:ext uri="{FF2B5EF4-FFF2-40B4-BE49-F238E27FC236}">
                <a16:creationId xmlns:a16="http://schemas.microsoft.com/office/drawing/2014/main" id="{41E1312E-795B-9413-F333-6553B13CC48E}"/>
              </a:ext>
            </a:extLst>
          </p:cNvPr>
          <p:cNvSpPr txBox="1"/>
          <p:nvPr/>
        </p:nvSpPr>
        <p:spPr>
          <a:xfrm>
            <a:off x="10283916" y="3874921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Posterior cerebral artery</a:t>
            </a:r>
          </a:p>
        </p:txBody>
      </p:sp>
      <p:cxnSp>
        <p:nvCxnSpPr>
          <p:cNvPr id="3143" name="Straight Connector 3142">
            <a:extLst>
              <a:ext uri="{FF2B5EF4-FFF2-40B4-BE49-F238E27FC236}">
                <a16:creationId xmlns:a16="http://schemas.microsoft.com/office/drawing/2014/main" id="{E6AAA426-F7E0-123F-95F7-97EC03B61919}"/>
              </a:ext>
            </a:extLst>
          </p:cNvPr>
          <p:cNvCxnSpPr>
            <a:cxnSpLocks/>
            <a:stCxn id="3144" idx="1"/>
          </p:cNvCxnSpPr>
          <p:nvPr/>
        </p:nvCxnSpPr>
        <p:spPr>
          <a:xfrm flipH="1" flipV="1">
            <a:off x="9016988" y="3512587"/>
            <a:ext cx="1266928" cy="1027284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4" name="TextBox 3143">
            <a:extLst>
              <a:ext uri="{FF2B5EF4-FFF2-40B4-BE49-F238E27FC236}">
                <a16:creationId xmlns:a16="http://schemas.microsoft.com/office/drawing/2014/main" id="{B2AAF9E3-013F-B297-1DC4-607BDF661D04}"/>
              </a:ext>
            </a:extLst>
          </p:cNvPr>
          <p:cNvSpPr txBox="1"/>
          <p:nvPr/>
        </p:nvSpPr>
        <p:spPr>
          <a:xfrm>
            <a:off x="10283916" y="4251330"/>
            <a:ext cx="1140700" cy="577081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Posterior communicating artery</a:t>
            </a:r>
          </a:p>
        </p:txBody>
      </p:sp>
      <p:cxnSp>
        <p:nvCxnSpPr>
          <p:cNvPr id="3145" name="Straight Connector 3144">
            <a:extLst>
              <a:ext uri="{FF2B5EF4-FFF2-40B4-BE49-F238E27FC236}">
                <a16:creationId xmlns:a16="http://schemas.microsoft.com/office/drawing/2014/main" id="{614D7E21-2FAF-F773-7E0C-B2FBF6B8815D}"/>
              </a:ext>
            </a:extLst>
          </p:cNvPr>
          <p:cNvCxnSpPr>
            <a:cxnSpLocks/>
            <a:stCxn id="3134" idx="1"/>
          </p:cNvCxnSpPr>
          <p:nvPr/>
        </p:nvCxnSpPr>
        <p:spPr>
          <a:xfrm flipH="1" flipV="1">
            <a:off x="9191328" y="4951567"/>
            <a:ext cx="1092588" cy="147689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6" name="Straight Connector 3145">
            <a:extLst>
              <a:ext uri="{FF2B5EF4-FFF2-40B4-BE49-F238E27FC236}">
                <a16:creationId xmlns:a16="http://schemas.microsoft.com/office/drawing/2014/main" id="{993A90C9-C01A-BFBD-ED7B-9BE7B15A9301}"/>
              </a:ext>
            </a:extLst>
          </p:cNvPr>
          <p:cNvCxnSpPr>
            <a:cxnSpLocks/>
            <a:stCxn id="3134" idx="1"/>
          </p:cNvCxnSpPr>
          <p:nvPr/>
        </p:nvCxnSpPr>
        <p:spPr>
          <a:xfrm flipH="1" flipV="1">
            <a:off x="8332492" y="5059896"/>
            <a:ext cx="1951424" cy="3936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7" name="Straight Connector 3146">
            <a:extLst>
              <a:ext uri="{FF2B5EF4-FFF2-40B4-BE49-F238E27FC236}">
                <a16:creationId xmlns:a16="http://schemas.microsoft.com/office/drawing/2014/main" id="{82ACB447-6C4C-DE83-D47B-C01E7AE20EDE}"/>
              </a:ext>
            </a:extLst>
          </p:cNvPr>
          <p:cNvCxnSpPr>
            <a:cxnSpLocks/>
            <a:stCxn id="3148" idx="1"/>
          </p:cNvCxnSpPr>
          <p:nvPr/>
        </p:nvCxnSpPr>
        <p:spPr>
          <a:xfrm>
            <a:off x="7219543" y="3103985"/>
            <a:ext cx="1280565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8" name="TextBox 3147">
            <a:extLst>
              <a:ext uri="{FF2B5EF4-FFF2-40B4-BE49-F238E27FC236}">
                <a16:creationId xmlns:a16="http://schemas.microsoft.com/office/drawing/2014/main" id="{C919BA96-2A2B-A4AA-36BB-F9D7021E798D}"/>
              </a:ext>
            </a:extLst>
          </p:cNvPr>
          <p:cNvSpPr txBox="1"/>
          <p:nvPr/>
        </p:nvSpPr>
        <p:spPr>
          <a:xfrm flipH="1">
            <a:off x="6078843" y="2977027"/>
            <a:ext cx="1140700" cy="253916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50"/>
              <a:t>Circle of Willis</a:t>
            </a:r>
          </a:p>
        </p:txBody>
      </p:sp>
      <p:cxnSp>
        <p:nvCxnSpPr>
          <p:cNvPr id="3149" name="Straight Connector 3148">
            <a:extLst>
              <a:ext uri="{FF2B5EF4-FFF2-40B4-BE49-F238E27FC236}">
                <a16:creationId xmlns:a16="http://schemas.microsoft.com/office/drawing/2014/main" id="{F556FB84-A887-26EA-13FD-02B24DA010BC}"/>
              </a:ext>
            </a:extLst>
          </p:cNvPr>
          <p:cNvCxnSpPr>
            <a:cxnSpLocks/>
            <a:stCxn id="3150" idx="1"/>
          </p:cNvCxnSpPr>
          <p:nvPr/>
        </p:nvCxnSpPr>
        <p:spPr>
          <a:xfrm flipV="1">
            <a:off x="7219543" y="3247770"/>
            <a:ext cx="1026898" cy="137568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0" name="TextBox 3149">
            <a:extLst>
              <a:ext uri="{FF2B5EF4-FFF2-40B4-BE49-F238E27FC236}">
                <a16:creationId xmlns:a16="http://schemas.microsoft.com/office/drawing/2014/main" id="{8FA5A0CC-9EE3-68A7-0CB7-EC437E855D4C}"/>
              </a:ext>
            </a:extLst>
          </p:cNvPr>
          <p:cNvSpPr txBox="1"/>
          <p:nvPr/>
        </p:nvSpPr>
        <p:spPr>
          <a:xfrm flipH="1">
            <a:off x="6078843" y="3177589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50" dirty="0"/>
              <a:t>Right middle cerebral artery</a:t>
            </a:r>
          </a:p>
        </p:txBody>
      </p:sp>
      <p:cxnSp>
        <p:nvCxnSpPr>
          <p:cNvPr id="3151" name="Straight Connector 3150">
            <a:extLst>
              <a:ext uri="{FF2B5EF4-FFF2-40B4-BE49-F238E27FC236}">
                <a16:creationId xmlns:a16="http://schemas.microsoft.com/office/drawing/2014/main" id="{481D624F-F4F3-995B-0B82-3A124B5098F8}"/>
              </a:ext>
            </a:extLst>
          </p:cNvPr>
          <p:cNvCxnSpPr>
            <a:cxnSpLocks/>
            <a:stCxn id="3152" idx="1"/>
          </p:cNvCxnSpPr>
          <p:nvPr/>
        </p:nvCxnSpPr>
        <p:spPr>
          <a:xfrm flipV="1">
            <a:off x="7219543" y="3647438"/>
            <a:ext cx="1545201" cy="368372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2" name="TextBox 3151">
            <a:extLst>
              <a:ext uri="{FF2B5EF4-FFF2-40B4-BE49-F238E27FC236}">
                <a16:creationId xmlns:a16="http://schemas.microsoft.com/office/drawing/2014/main" id="{48A6F896-DC61-601E-BA15-55D1984F8190}"/>
              </a:ext>
            </a:extLst>
          </p:cNvPr>
          <p:cNvSpPr txBox="1"/>
          <p:nvPr/>
        </p:nvSpPr>
        <p:spPr>
          <a:xfrm flipH="1">
            <a:off x="6078843" y="3888852"/>
            <a:ext cx="1140700" cy="253916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50"/>
              <a:t>Basilar artery</a:t>
            </a:r>
          </a:p>
        </p:txBody>
      </p:sp>
      <p:cxnSp>
        <p:nvCxnSpPr>
          <p:cNvPr id="3153" name="Straight Connector 3152">
            <a:extLst>
              <a:ext uri="{FF2B5EF4-FFF2-40B4-BE49-F238E27FC236}">
                <a16:creationId xmlns:a16="http://schemas.microsoft.com/office/drawing/2014/main" id="{8C000DFE-2D1A-B694-6ABE-D2124BC97B95}"/>
              </a:ext>
            </a:extLst>
          </p:cNvPr>
          <p:cNvCxnSpPr>
            <a:cxnSpLocks/>
            <a:stCxn id="3154" idx="1"/>
          </p:cNvCxnSpPr>
          <p:nvPr/>
        </p:nvCxnSpPr>
        <p:spPr>
          <a:xfrm flipV="1">
            <a:off x="7219543" y="4177594"/>
            <a:ext cx="848762" cy="124234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4" name="TextBox 3153">
            <a:extLst>
              <a:ext uri="{FF2B5EF4-FFF2-40B4-BE49-F238E27FC236}">
                <a16:creationId xmlns:a16="http://schemas.microsoft.com/office/drawing/2014/main" id="{0AE3996C-BF25-E146-415E-D7F5792D2C3F}"/>
              </a:ext>
            </a:extLst>
          </p:cNvPr>
          <p:cNvSpPr txBox="1"/>
          <p:nvPr/>
        </p:nvSpPr>
        <p:spPr>
          <a:xfrm flipH="1">
            <a:off x="6078843" y="4094079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50"/>
              <a:t>External</a:t>
            </a:r>
            <a:br>
              <a:rPr lang="en-US" sz="1050"/>
            </a:br>
            <a:r>
              <a:rPr lang="en-US" sz="1050"/>
              <a:t>carotid arteries</a:t>
            </a:r>
          </a:p>
        </p:txBody>
      </p:sp>
      <p:cxnSp>
        <p:nvCxnSpPr>
          <p:cNvPr id="3155" name="Straight Connector 3154">
            <a:extLst>
              <a:ext uri="{FF2B5EF4-FFF2-40B4-BE49-F238E27FC236}">
                <a16:creationId xmlns:a16="http://schemas.microsoft.com/office/drawing/2014/main" id="{7A23FC33-FD61-F2E9-411D-43CFF979C826}"/>
              </a:ext>
            </a:extLst>
          </p:cNvPr>
          <p:cNvCxnSpPr>
            <a:cxnSpLocks/>
            <a:stCxn id="3154" idx="1"/>
          </p:cNvCxnSpPr>
          <p:nvPr/>
        </p:nvCxnSpPr>
        <p:spPr>
          <a:xfrm>
            <a:off x="7219543" y="4301828"/>
            <a:ext cx="2033354" cy="4759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6" name="Straight Connector 3155">
            <a:extLst>
              <a:ext uri="{FF2B5EF4-FFF2-40B4-BE49-F238E27FC236}">
                <a16:creationId xmlns:a16="http://schemas.microsoft.com/office/drawing/2014/main" id="{DD84E6A7-6C36-8E5D-44AC-C23F1A72EF17}"/>
              </a:ext>
            </a:extLst>
          </p:cNvPr>
          <p:cNvCxnSpPr>
            <a:cxnSpLocks/>
            <a:stCxn id="3157" idx="1"/>
          </p:cNvCxnSpPr>
          <p:nvPr/>
        </p:nvCxnSpPr>
        <p:spPr>
          <a:xfrm flipV="1">
            <a:off x="7219543" y="4587872"/>
            <a:ext cx="1761791" cy="10807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7" name="TextBox 3156">
            <a:extLst>
              <a:ext uri="{FF2B5EF4-FFF2-40B4-BE49-F238E27FC236}">
                <a16:creationId xmlns:a16="http://schemas.microsoft.com/office/drawing/2014/main" id="{5AB43991-D08D-AE9A-E7F3-5EF92923B81F}"/>
              </a:ext>
            </a:extLst>
          </p:cNvPr>
          <p:cNvSpPr txBox="1"/>
          <p:nvPr/>
        </p:nvSpPr>
        <p:spPr>
          <a:xfrm flipH="1">
            <a:off x="6078843" y="4488193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50"/>
              <a:t>Vertebral arteries</a:t>
            </a:r>
          </a:p>
        </p:txBody>
      </p:sp>
      <p:cxnSp>
        <p:nvCxnSpPr>
          <p:cNvPr id="3158" name="Straight Connector 3157">
            <a:extLst>
              <a:ext uri="{FF2B5EF4-FFF2-40B4-BE49-F238E27FC236}">
                <a16:creationId xmlns:a16="http://schemas.microsoft.com/office/drawing/2014/main" id="{ED3D625C-DAB9-3A8F-1AF7-4F3937CC4E7E}"/>
              </a:ext>
            </a:extLst>
          </p:cNvPr>
          <p:cNvCxnSpPr>
            <a:cxnSpLocks/>
            <a:stCxn id="3157" idx="1"/>
          </p:cNvCxnSpPr>
          <p:nvPr/>
        </p:nvCxnSpPr>
        <p:spPr>
          <a:xfrm>
            <a:off x="7219543" y="4695942"/>
            <a:ext cx="1295680" cy="125909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9" name="Straight Connector 3158">
            <a:extLst>
              <a:ext uri="{FF2B5EF4-FFF2-40B4-BE49-F238E27FC236}">
                <a16:creationId xmlns:a16="http://schemas.microsoft.com/office/drawing/2014/main" id="{99762D2E-BE65-B7AF-3970-890F280927FF}"/>
              </a:ext>
            </a:extLst>
          </p:cNvPr>
          <p:cNvCxnSpPr>
            <a:cxnSpLocks/>
            <a:stCxn id="3160" idx="1"/>
          </p:cNvCxnSpPr>
          <p:nvPr/>
        </p:nvCxnSpPr>
        <p:spPr>
          <a:xfrm>
            <a:off x="7219543" y="5270276"/>
            <a:ext cx="1812360" cy="244058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0" name="TextBox 3159">
            <a:extLst>
              <a:ext uri="{FF2B5EF4-FFF2-40B4-BE49-F238E27FC236}">
                <a16:creationId xmlns:a16="http://schemas.microsoft.com/office/drawing/2014/main" id="{659C8FBB-3A73-11BA-B608-1E32FE89BB4F}"/>
              </a:ext>
            </a:extLst>
          </p:cNvPr>
          <p:cNvSpPr txBox="1"/>
          <p:nvPr/>
        </p:nvSpPr>
        <p:spPr>
          <a:xfrm flipH="1">
            <a:off x="6078843" y="5062527"/>
            <a:ext cx="11407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50"/>
              <a:t>Common carotid arteries</a:t>
            </a:r>
          </a:p>
        </p:txBody>
      </p:sp>
      <p:cxnSp>
        <p:nvCxnSpPr>
          <p:cNvPr id="3161" name="Straight Connector 3160">
            <a:extLst>
              <a:ext uri="{FF2B5EF4-FFF2-40B4-BE49-F238E27FC236}">
                <a16:creationId xmlns:a16="http://schemas.microsoft.com/office/drawing/2014/main" id="{461CEEA7-5212-7101-05F5-A8DA27FE44FD}"/>
              </a:ext>
            </a:extLst>
          </p:cNvPr>
          <p:cNvCxnSpPr>
            <a:cxnSpLocks/>
            <a:stCxn id="3160" idx="1"/>
          </p:cNvCxnSpPr>
          <p:nvPr/>
        </p:nvCxnSpPr>
        <p:spPr>
          <a:xfrm>
            <a:off x="7219543" y="5270276"/>
            <a:ext cx="1231577" cy="265932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2" name="Rectangle 3161">
            <a:extLst>
              <a:ext uri="{FF2B5EF4-FFF2-40B4-BE49-F238E27FC236}">
                <a16:creationId xmlns:a16="http://schemas.microsoft.com/office/drawing/2014/main" id="{BB2D7A14-1346-1335-423E-7066880CAFAC}"/>
              </a:ext>
            </a:extLst>
          </p:cNvPr>
          <p:cNvSpPr/>
          <p:nvPr/>
        </p:nvSpPr>
        <p:spPr>
          <a:xfrm>
            <a:off x="5865223" y="1425388"/>
            <a:ext cx="5785440" cy="4407087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03B13-F614-4ADE-CD13-07948EAD3EE3}"/>
              </a:ext>
            </a:extLst>
          </p:cNvPr>
          <p:cNvSpPr txBox="1"/>
          <p:nvPr/>
        </p:nvSpPr>
        <p:spPr>
          <a:xfrm>
            <a:off x="7813359" y="5826004"/>
            <a:ext cx="3893650" cy="508922"/>
          </a:xfrm>
          <a:prstGeom prst="rect">
            <a:avLst/>
          </a:prstGeom>
          <a:noFill/>
        </p:spPr>
        <p:txBody>
          <a:bodyPr wrap="square" bIns="46800" rtlCol="0" anchor="ctr" anchorCtr="0">
            <a:spAutoFit/>
          </a:bodyPr>
          <a:lstStyle/>
          <a:p>
            <a:pPr algn="r"/>
            <a:r>
              <a:rPr lang="en-US" sz="900" dirty="0"/>
              <a:t>This work is adapted from ‘Neuroanatomy, cerebral blood supply’ by Konan et al, used under CC-BY. This work is licensed under Creative Commons license CC-BY-SA by the Lundbeck Foundation.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74402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7838</TotalTime>
  <Words>739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cerebrovascular system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64</cp:revision>
  <dcterms:created xsi:type="dcterms:W3CDTF">2024-10-28T13:51:27Z</dcterms:created>
  <dcterms:modified xsi:type="dcterms:W3CDTF">2026-05-07T02:18:57Z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