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49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0B56A-EC3F-4364-B921-3ECA07798CAE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866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45CDD9-1063-99D1-2E6B-8FA767242FE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Fundamentals of neurobiology – Regional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77AAA91-21F1-DE2D-457C-A3E35E725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Summary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86EB828-7C2D-76BE-43B8-7EE3EF7F8DE9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noProof="0" dirty="0"/>
              <a:t>The nervous system has two major divisions: the CNS and PNS</a:t>
            </a:r>
          </a:p>
          <a:p>
            <a:r>
              <a:rPr lang="en-US" dirty="0"/>
              <a:t>Efferent (motor) pathways transmit information from the CNS to the rest of the body via nerves descending from the brain and emerging through the spinal cord </a:t>
            </a:r>
          </a:p>
          <a:p>
            <a:r>
              <a:rPr lang="en-US" noProof="0" dirty="0"/>
              <a:t>Afferent (sensory) pathways conduct information from tissues and organs through the spinal cord and onwards to the brain</a:t>
            </a:r>
          </a:p>
          <a:p>
            <a:r>
              <a:rPr lang="en-US" dirty="0"/>
              <a:t>The autonomic nervous system consists of the sympathetic and parasympathetic nervous systems that regulate involuntary functions of organs and tissues, with opposing effects</a:t>
            </a:r>
          </a:p>
          <a:p>
            <a:r>
              <a:rPr lang="en-US" noProof="0" dirty="0"/>
              <a:t>The spinal cord acts as a conduit for information transfer, and </a:t>
            </a:r>
            <a:r>
              <a:rPr lang="en-US" dirty="0"/>
              <a:t>also contains the circuits involved in generating reflexes </a:t>
            </a:r>
          </a:p>
          <a:p>
            <a:r>
              <a:rPr lang="en-US" noProof="0" dirty="0"/>
              <a:t>The brain is divided into </a:t>
            </a:r>
            <a:r>
              <a:rPr lang="en-US" dirty="0"/>
              <a:t>the forebrain (telencephalon and diencephalon), midbrain (mesencephalon), and hindbrain (metencephalon and myelencephalon)</a:t>
            </a:r>
          </a:p>
          <a:p>
            <a:r>
              <a:rPr lang="en-US" dirty="0"/>
              <a:t>The cerebral cortex and the numerous subcortical structures each have specific functions but are highly connected to each other, allowing effective relay, processing, and integration of information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AD7F395-F5C3-E842-707A-F3A091F8F86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CNS=central nervous system; PNS=peripheral nervous system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0945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7846</TotalTime>
  <Words>176</Words>
  <Application>Microsoft Office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66</cp:revision>
  <dcterms:created xsi:type="dcterms:W3CDTF">2024-10-28T13:51:27Z</dcterms:created>
  <dcterms:modified xsi:type="dcterms:W3CDTF">2026-05-07T02:27:33Z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