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4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70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31E931-FF62-4E04-9185-6ED710E5C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7594600" cy="2105025"/>
          </a:xfrm>
        </p:spPr>
        <p:txBody>
          <a:bodyPr/>
          <a:lstStyle/>
          <a:p>
            <a:r>
              <a:rPr lang="en-GB" noProof="0"/>
              <a:t>The peripheral nervous system (PNS)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9790F1-65ED-B5B6-31DF-B00E13B49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7710</TotalTime>
  <Words>8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peripheral nervous system (PNS)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33</cp:revision>
  <dcterms:created xsi:type="dcterms:W3CDTF">2024-10-28T13:51:27Z</dcterms:created>
  <dcterms:modified xsi:type="dcterms:W3CDTF">2026-05-07T00:10:24Z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